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4" r:id="rId2"/>
    <p:sldId id="377" r:id="rId3"/>
    <p:sldId id="380" r:id="rId4"/>
    <p:sldId id="347" r:id="rId5"/>
    <p:sldId id="386" r:id="rId6"/>
    <p:sldId id="359" r:id="rId7"/>
    <p:sldId id="361" r:id="rId8"/>
    <p:sldId id="379" r:id="rId9"/>
    <p:sldId id="365" r:id="rId10"/>
    <p:sldId id="367" r:id="rId11"/>
    <p:sldId id="362" r:id="rId12"/>
    <p:sldId id="366" r:id="rId13"/>
    <p:sldId id="378" r:id="rId14"/>
    <p:sldId id="354" r:id="rId15"/>
    <p:sldId id="370" r:id="rId16"/>
    <p:sldId id="363" r:id="rId17"/>
    <p:sldId id="368" r:id="rId18"/>
    <p:sldId id="358" r:id="rId19"/>
    <p:sldId id="371" r:id="rId20"/>
    <p:sldId id="372" r:id="rId21"/>
    <p:sldId id="383" r:id="rId22"/>
    <p:sldId id="382" r:id="rId23"/>
    <p:sldId id="385" r:id="rId24"/>
    <p:sldId id="38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6788" userDrawn="1">
          <p15:clr>
            <a:srgbClr val="A4A3A4"/>
          </p15:clr>
        </p15:guide>
        <p15:guide id="8" pos="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F"/>
    <a:srgbClr val="1A52A3"/>
    <a:srgbClr val="0F3268"/>
    <a:srgbClr val="5396D8"/>
    <a:srgbClr val="BA4543"/>
    <a:srgbClr val="542330"/>
    <a:srgbClr val="532333"/>
    <a:srgbClr val="3C3137"/>
    <a:srgbClr val="171717"/>
    <a:srgbClr val="4B2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714" y="-108"/>
      </p:cViewPr>
      <p:guideLst>
        <p:guide orient="horz" pos="2160"/>
        <p:guide pos="3840"/>
        <p:guide pos="6788"/>
        <p:guide pos="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36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002060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3346915516024"/>
          <c:y val="9.2359798034367405E-2"/>
          <c:w val="0.67212838221695481"/>
          <c:h val="0.798941342697446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chemeClr val="bg1"/>
            </a:solidFill>
            <a:ln w="3175"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3175">
                <a:noFill/>
              </a:ln>
              <a:effectLst/>
            </c:spPr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261505924753672E-2"/>
          <c:y val="3.8913614087528116E-2"/>
          <c:w val="0.95274482372241209"/>
          <c:h val="0.74882324627401786"/>
        </c:manualLayout>
      </c:layout>
      <c:area3D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4452608"/>
        <c:axId val="521923392"/>
        <c:axId val="0"/>
      </c:area3DChart>
      <c:catAx>
        <c:axId val="54445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lang="zh-CN"/>
          </a:p>
        </c:txPr>
        <c:crossAx val="521923392"/>
        <c:crosses val="autoZero"/>
        <c:auto val="1"/>
        <c:lblAlgn val="ctr"/>
        <c:lblOffset val="100"/>
        <c:noMultiLvlLbl val="0"/>
      </c:catAx>
      <c:valAx>
        <c:axId val="52192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lang="zh-CN"/>
          </a:p>
        </c:txPr>
        <c:crossAx val="544452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21043192396054"/>
          <c:y val="0.93528458353637922"/>
          <c:w val="0.30790659103992141"/>
          <c:h val="6.4715391686671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苹方 细体" panose="020B0200000000000000" pitchFamily="34" charset="-122"/>
          <a:ea typeface="苹方 细体" panose="020B0200000000000000" pitchFamily="34" charset="-122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6941437007874E-2"/>
          <c:y val="0.17706901618994125"/>
          <c:w val="0.94583058562992128"/>
          <c:h val="0.548032126382466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498688"/>
        <c:axId val="521927424"/>
      </c:lineChart>
      <c:catAx>
        <c:axId val="5444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lang="zh-CN"/>
          </a:p>
        </c:txPr>
        <c:crossAx val="521927424"/>
        <c:crosses val="autoZero"/>
        <c:auto val="1"/>
        <c:lblAlgn val="ctr"/>
        <c:lblOffset val="100"/>
        <c:noMultiLvlLbl val="0"/>
      </c:catAx>
      <c:valAx>
        <c:axId val="5219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  <a:cs typeface="+mn-cs"/>
              </a:defRPr>
            </a:pPr>
            <a:endParaRPr lang="zh-CN"/>
          </a:p>
        </c:txPr>
        <c:crossAx val="54449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苹方 细体" panose="020B0200000000000000" pitchFamily="34" charset="-122"/>
          <a:ea typeface="苹方 细体" panose="020B0200000000000000" pitchFamily="34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BFAE2-FCE1-428C-A67B-D0D03F4EBB78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069A2-4738-483B-BB51-FE5DE94081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9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74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92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02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32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3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008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94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120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169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84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52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82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2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493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917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596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70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70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999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6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3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90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069A2-4738-483B-BB51-FE5DE94081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81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70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67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3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25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0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4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04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16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0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220FB-8DE8-4120-B22F-61CCAE7E7B32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0A65-5293-442E-93AB-FDB6D2B4B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ihao.yanj.c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80429" y="6359949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SHANGHAI RAPIDESIGN ADVERTISING CO.,LTD</a:t>
            </a:r>
            <a:endParaRPr lang="zh-CN" altLang="en-US" sz="12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95999" y="1628999"/>
            <a:ext cx="3600000" cy="3600000"/>
            <a:chOff x="4295999" y="1628999"/>
            <a:chExt cx="3600000" cy="3600000"/>
          </a:xfrm>
        </p:grpSpPr>
        <p:sp>
          <p:nvSpPr>
            <p:cNvPr id="10" name="文本框 9"/>
            <p:cNvSpPr txBox="1"/>
            <p:nvPr/>
          </p:nvSpPr>
          <p:spPr>
            <a:xfrm>
              <a:off x="4295999" y="1628999"/>
              <a:ext cx="3600000" cy="3600000"/>
            </a:xfrm>
            <a:custGeom>
              <a:avLst/>
              <a:gdLst/>
              <a:ahLst/>
              <a:cxnLst/>
              <a:rect l="l" t="t" r="r" b="b"/>
              <a:pathLst>
                <a:path w="3600000" h="3600000">
                  <a:moveTo>
                    <a:pt x="442774" y="2235010"/>
                  </a:moveTo>
                  <a:lnTo>
                    <a:pt x="602143" y="2235010"/>
                  </a:lnTo>
                  <a:cubicBezTo>
                    <a:pt x="629356" y="2239685"/>
                    <a:pt x="649960" y="2251418"/>
                    <a:pt x="663955" y="2270208"/>
                  </a:cubicBezTo>
                  <a:cubicBezTo>
                    <a:pt x="677949" y="2288998"/>
                    <a:pt x="684977" y="2310379"/>
                    <a:pt x="685036" y="2334351"/>
                  </a:cubicBezTo>
                  <a:cubicBezTo>
                    <a:pt x="684932" y="2354824"/>
                    <a:pt x="680853" y="2373554"/>
                    <a:pt x="672798" y="2390543"/>
                  </a:cubicBezTo>
                  <a:cubicBezTo>
                    <a:pt x="664743" y="2407531"/>
                    <a:pt x="653339" y="2420008"/>
                    <a:pt x="638584" y="2427974"/>
                  </a:cubicBezTo>
                  <a:cubicBezTo>
                    <a:pt x="626688" y="2434540"/>
                    <a:pt x="612783" y="2438739"/>
                    <a:pt x="596868" y="2440570"/>
                  </a:cubicBezTo>
                  <a:cubicBezTo>
                    <a:pt x="580952" y="2442402"/>
                    <a:pt x="563652" y="2443206"/>
                    <a:pt x="544967" y="2442982"/>
                  </a:cubicBezTo>
                  <a:cubicBezTo>
                    <a:pt x="521384" y="2442982"/>
                    <a:pt x="497086" y="2442268"/>
                    <a:pt x="472074" y="2440838"/>
                  </a:cubicBezTo>
                  <a:lnTo>
                    <a:pt x="442774" y="2439409"/>
                  </a:lnTo>
                  <a:close/>
                  <a:moveTo>
                    <a:pt x="512094" y="2015697"/>
                  </a:moveTo>
                  <a:cubicBezTo>
                    <a:pt x="543748" y="2015727"/>
                    <a:pt x="569774" y="2017990"/>
                    <a:pt x="590172" y="2022486"/>
                  </a:cubicBezTo>
                  <a:cubicBezTo>
                    <a:pt x="610570" y="2026983"/>
                    <a:pt x="626233" y="2033535"/>
                    <a:pt x="637161" y="2042141"/>
                  </a:cubicBezTo>
                  <a:cubicBezTo>
                    <a:pt x="648536" y="2050569"/>
                    <a:pt x="656873" y="2060873"/>
                    <a:pt x="662174" y="2073053"/>
                  </a:cubicBezTo>
                  <a:cubicBezTo>
                    <a:pt x="667474" y="2085233"/>
                    <a:pt x="670094" y="2098039"/>
                    <a:pt x="670035" y="2111469"/>
                  </a:cubicBezTo>
                  <a:cubicBezTo>
                    <a:pt x="669886" y="2133760"/>
                    <a:pt x="663751" y="2153504"/>
                    <a:pt x="651632" y="2170702"/>
                  </a:cubicBezTo>
                  <a:cubicBezTo>
                    <a:pt x="639513" y="2187900"/>
                    <a:pt x="622302" y="2197460"/>
                    <a:pt x="599999" y="2199380"/>
                  </a:cubicBezTo>
                  <a:lnTo>
                    <a:pt x="442774" y="2199380"/>
                  </a:lnTo>
                  <a:lnTo>
                    <a:pt x="442774" y="2018555"/>
                  </a:lnTo>
                  <a:cubicBezTo>
                    <a:pt x="455935" y="2017498"/>
                    <a:pt x="468203" y="2016754"/>
                    <a:pt x="479578" y="2016322"/>
                  </a:cubicBezTo>
                  <a:cubicBezTo>
                    <a:pt x="490952" y="2015890"/>
                    <a:pt x="501791" y="2015682"/>
                    <a:pt x="512094" y="2015697"/>
                  </a:cubicBezTo>
                  <a:close/>
                  <a:moveTo>
                    <a:pt x="2296577" y="1979353"/>
                  </a:moveTo>
                  <a:cubicBezTo>
                    <a:pt x="2259255" y="1979527"/>
                    <a:pt x="2229802" y="1991302"/>
                    <a:pt x="2208218" y="2014677"/>
                  </a:cubicBezTo>
                  <a:cubicBezTo>
                    <a:pt x="2186634" y="2038053"/>
                    <a:pt x="2176112" y="2071984"/>
                    <a:pt x="2176651" y="2116470"/>
                  </a:cubicBezTo>
                  <a:lnTo>
                    <a:pt x="2176651" y="2359362"/>
                  </a:lnTo>
                  <a:cubicBezTo>
                    <a:pt x="2178297" y="2400780"/>
                    <a:pt x="2189622" y="2431732"/>
                    <a:pt x="2210627" y="2452219"/>
                  </a:cubicBezTo>
                  <a:cubicBezTo>
                    <a:pt x="2231631" y="2472706"/>
                    <a:pt x="2258852" y="2482932"/>
                    <a:pt x="2292291" y="2482898"/>
                  </a:cubicBezTo>
                  <a:lnTo>
                    <a:pt x="2447310" y="2482898"/>
                  </a:lnTo>
                  <a:lnTo>
                    <a:pt x="2447310" y="2446554"/>
                  </a:lnTo>
                  <a:lnTo>
                    <a:pt x="2292291" y="2446554"/>
                  </a:lnTo>
                  <a:cubicBezTo>
                    <a:pt x="2268999" y="2446673"/>
                    <a:pt x="2250038" y="2439645"/>
                    <a:pt x="2235408" y="2425471"/>
                  </a:cubicBezTo>
                  <a:cubicBezTo>
                    <a:pt x="2220779" y="2411296"/>
                    <a:pt x="2213070" y="2389260"/>
                    <a:pt x="2212281" y="2359362"/>
                  </a:cubicBezTo>
                  <a:lnTo>
                    <a:pt x="2212281" y="2242868"/>
                  </a:lnTo>
                  <a:lnTo>
                    <a:pt x="2456597" y="2242868"/>
                  </a:lnTo>
                  <a:lnTo>
                    <a:pt x="2456597" y="2207239"/>
                  </a:lnTo>
                  <a:lnTo>
                    <a:pt x="2212281" y="2207239"/>
                  </a:lnTo>
                  <a:lnTo>
                    <a:pt x="2212281" y="2116470"/>
                  </a:lnTo>
                  <a:cubicBezTo>
                    <a:pt x="2211643" y="2083504"/>
                    <a:pt x="2218996" y="2058489"/>
                    <a:pt x="2234339" y="2041426"/>
                  </a:cubicBezTo>
                  <a:cubicBezTo>
                    <a:pt x="2249682" y="2024362"/>
                    <a:pt x="2270428" y="2015786"/>
                    <a:pt x="2296577" y="2015697"/>
                  </a:cubicBezTo>
                  <a:lnTo>
                    <a:pt x="2450882" y="2015697"/>
                  </a:lnTo>
                  <a:lnTo>
                    <a:pt x="2450882" y="1979353"/>
                  </a:lnTo>
                  <a:close/>
                  <a:moveTo>
                    <a:pt x="512096" y="1979353"/>
                  </a:moveTo>
                  <a:cubicBezTo>
                    <a:pt x="499008" y="1979353"/>
                    <a:pt x="485699" y="1979709"/>
                    <a:pt x="472169" y="1980422"/>
                  </a:cubicBezTo>
                  <a:cubicBezTo>
                    <a:pt x="458640" y="1981135"/>
                    <a:pt x="444091" y="1982204"/>
                    <a:pt x="428522" y="1983629"/>
                  </a:cubicBezTo>
                  <a:lnTo>
                    <a:pt x="407144" y="1983629"/>
                  </a:lnTo>
                  <a:lnTo>
                    <a:pt x="407144" y="2475050"/>
                  </a:lnTo>
                  <a:lnTo>
                    <a:pt x="442774" y="2475050"/>
                  </a:lnTo>
                  <a:lnTo>
                    <a:pt x="442774" y="2474338"/>
                  </a:lnTo>
                  <a:lnTo>
                    <a:pt x="470645" y="2476476"/>
                  </a:lnTo>
                  <a:cubicBezTo>
                    <a:pt x="483210" y="2477530"/>
                    <a:pt x="495776" y="2478272"/>
                    <a:pt x="508342" y="2478703"/>
                  </a:cubicBezTo>
                  <a:cubicBezTo>
                    <a:pt x="520907" y="2479133"/>
                    <a:pt x="533116" y="2479341"/>
                    <a:pt x="544967" y="2479326"/>
                  </a:cubicBezTo>
                  <a:cubicBezTo>
                    <a:pt x="566049" y="2479460"/>
                    <a:pt x="585701" y="2478124"/>
                    <a:pt x="603924" y="2475318"/>
                  </a:cubicBezTo>
                  <a:cubicBezTo>
                    <a:pt x="622147" y="2472512"/>
                    <a:pt x="638942" y="2467434"/>
                    <a:pt x="654307" y="2460085"/>
                  </a:cubicBezTo>
                  <a:cubicBezTo>
                    <a:pt x="675504" y="2448123"/>
                    <a:pt x="691830" y="2430836"/>
                    <a:pt x="703286" y="2408225"/>
                  </a:cubicBezTo>
                  <a:cubicBezTo>
                    <a:pt x="714741" y="2385613"/>
                    <a:pt x="720534" y="2360989"/>
                    <a:pt x="720666" y="2334351"/>
                  </a:cubicBezTo>
                  <a:cubicBezTo>
                    <a:pt x="720727" y="2310214"/>
                    <a:pt x="715617" y="2287377"/>
                    <a:pt x="705335" y="2265838"/>
                  </a:cubicBezTo>
                  <a:cubicBezTo>
                    <a:pt x="695054" y="2244300"/>
                    <a:pt x="679235" y="2227373"/>
                    <a:pt x="657880" y="2215057"/>
                  </a:cubicBezTo>
                  <a:cubicBezTo>
                    <a:pt x="673294" y="2202944"/>
                    <a:pt x="685093" y="2187741"/>
                    <a:pt x="693277" y="2169445"/>
                  </a:cubicBezTo>
                  <a:cubicBezTo>
                    <a:pt x="701462" y="2151150"/>
                    <a:pt x="705591" y="2131825"/>
                    <a:pt x="705664" y="2111469"/>
                  </a:cubicBezTo>
                  <a:cubicBezTo>
                    <a:pt x="705798" y="2092663"/>
                    <a:pt x="702145" y="2074706"/>
                    <a:pt x="694704" y="2057598"/>
                  </a:cubicBezTo>
                  <a:cubicBezTo>
                    <a:pt x="687263" y="2040490"/>
                    <a:pt x="675229" y="2025573"/>
                    <a:pt x="658601" y="2012846"/>
                  </a:cubicBezTo>
                  <a:lnTo>
                    <a:pt x="658601" y="2013559"/>
                  </a:lnTo>
                  <a:cubicBezTo>
                    <a:pt x="644457" y="2002469"/>
                    <a:pt x="625399" y="1994006"/>
                    <a:pt x="601428" y="1988172"/>
                  </a:cubicBezTo>
                  <a:cubicBezTo>
                    <a:pt x="577457" y="1982337"/>
                    <a:pt x="547680" y="1979397"/>
                    <a:pt x="512096" y="1979353"/>
                  </a:cubicBezTo>
                  <a:close/>
                  <a:moveTo>
                    <a:pt x="3054105" y="1977210"/>
                  </a:moveTo>
                  <a:cubicBezTo>
                    <a:pt x="3010856" y="1976804"/>
                    <a:pt x="2973916" y="1985810"/>
                    <a:pt x="2943286" y="2004227"/>
                  </a:cubicBezTo>
                  <a:cubicBezTo>
                    <a:pt x="2912656" y="2022644"/>
                    <a:pt x="2894839" y="2052906"/>
                    <a:pt x="2889836" y="2095011"/>
                  </a:cubicBezTo>
                  <a:cubicBezTo>
                    <a:pt x="2890962" y="2118013"/>
                    <a:pt x="2898063" y="2138381"/>
                    <a:pt x="2911140" y="2156116"/>
                  </a:cubicBezTo>
                  <a:cubicBezTo>
                    <a:pt x="2924217" y="2173851"/>
                    <a:pt x="2940788" y="2189562"/>
                    <a:pt x="2960854" y="2203248"/>
                  </a:cubicBezTo>
                  <a:cubicBezTo>
                    <a:pt x="2980919" y="2216934"/>
                    <a:pt x="3001998" y="2229204"/>
                    <a:pt x="3024089" y="2240058"/>
                  </a:cubicBezTo>
                  <a:cubicBezTo>
                    <a:pt x="3049043" y="2252161"/>
                    <a:pt x="3071853" y="2264575"/>
                    <a:pt x="3092519" y="2277303"/>
                  </a:cubicBezTo>
                  <a:cubicBezTo>
                    <a:pt x="3113185" y="2290030"/>
                    <a:pt x="3127776" y="2305481"/>
                    <a:pt x="3136292" y="2323657"/>
                  </a:cubicBezTo>
                  <a:cubicBezTo>
                    <a:pt x="3142843" y="2338662"/>
                    <a:pt x="3146178" y="2353667"/>
                    <a:pt x="3146296" y="2368671"/>
                  </a:cubicBezTo>
                  <a:cubicBezTo>
                    <a:pt x="3146624" y="2392012"/>
                    <a:pt x="3136142" y="2411066"/>
                    <a:pt x="3114852" y="2425833"/>
                  </a:cubicBezTo>
                  <a:cubicBezTo>
                    <a:pt x="3093561" y="2440599"/>
                    <a:pt x="3059495" y="2448221"/>
                    <a:pt x="3012654" y="2448697"/>
                  </a:cubicBezTo>
                  <a:cubicBezTo>
                    <a:pt x="2998375" y="2448682"/>
                    <a:pt x="2982267" y="2447640"/>
                    <a:pt x="2964332" y="2445571"/>
                  </a:cubicBezTo>
                  <a:cubicBezTo>
                    <a:pt x="2946398" y="2443502"/>
                    <a:pt x="2926554" y="2440495"/>
                    <a:pt x="2904801" y="2436551"/>
                  </a:cubicBezTo>
                  <a:lnTo>
                    <a:pt x="2898387" y="2472925"/>
                  </a:lnTo>
                  <a:cubicBezTo>
                    <a:pt x="2941082" y="2480645"/>
                    <a:pt x="2979171" y="2484446"/>
                    <a:pt x="3012654" y="2484327"/>
                  </a:cubicBezTo>
                  <a:cubicBezTo>
                    <a:pt x="3072265" y="2483616"/>
                    <a:pt x="3115605" y="2472557"/>
                    <a:pt x="3142672" y="2451150"/>
                  </a:cubicBezTo>
                  <a:cubicBezTo>
                    <a:pt x="3169739" y="2429743"/>
                    <a:pt x="3183062" y="2402250"/>
                    <a:pt x="3182640" y="2368671"/>
                  </a:cubicBezTo>
                  <a:cubicBezTo>
                    <a:pt x="3182596" y="2359070"/>
                    <a:pt x="3181438" y="2349513"/>
                    <a:pt x="3179166" y="2340001"/>
                  </a:cubicBezTo>
                  <a:cubicBezTo>
                    <a:pt x="3176894" y="2330489"/>
                    <a:pt x="3173777" y="2320754"/>
                    <a:pt x="3169813" y="2310796"/>
                  </a:cubicBezTo>
                  <a:cubicBezTo>
                    <a:pt x="3158779" y="2286323"/>
                    <a:pt x="3141437" y="2266317"/>
                    <a:pt x="3117788" y="2250776"/>
                  </a:cubicBezTo>
                  <a:cubicBezTo>
                    <a:pt x="3094138" y="2235235"/>
                    <a:pt x="3068385" y="2220945"/>
                    <a:pt x="3040527" y="2207905"/>
                  </a:cubicBezTo>
                  <a:cubicBezTo>
                    <a:pt x="3020600" y="2198537"/>
                    <a:pt x="3001772" y="2188693"/>
                    <a:pt x="2984043" y="2178372"/>
                  </a:cubicBezTo>
                  <a:cubicBezTo>
                    <a:pt x="2966315" y="2168051"/>
                    <a:pt x="2952040" y="2156301"/>
                    <a:pt x="2941219" y="2143122"/>
                  </a:cubicBezTo>
                  <a:cubicBezTo>
                    <a:pt x="2930397" y="2129943"/>
                    <a:pt x="2925384" y="2114383"/>
                    <a:pt x="2926180" y="2096441"/>
                  </a:cubicBezTo>
                  <a:cubicBezTo>
                    <a:pt x="2928070" y="2064198"/>
                    <a:pt x="2940905" y="2042047"/>
                    <a:pt x="2964682" y="2029989"/>
                  </a:cubicBezTo>
                  <a:cubicBezTo>
                    <a:pt x="2988460" y="2017931"/>
                    <a:pt x="3018268" y="2012214"/>
                    <a:pt x="3054105" y="2012839"/>
                  </a:cubicBezTo>
                  <a:cubicBezTo>
                    <a:pt x="3072375" y="2012884"/>
                    <a:pt x="3091222" y="2013867"/>
                    <a:pt x="3110645" y="2015788"/>
                  </a:cubicBezTo>
                  <a:cubicBezTo>
                    <a:pt x="3130068" y="2017709"/>
                    <a:pt x="3149790" y="2020300"/>
                    <a:pt x="3169813" y="2023560"/>
                  </a:cubicBezTo>
                  <a:lnTo>
                    <a:pt x="3174801" y="1987899"/>
                  </a:lnTo>
                  <a:cubicBezTo>
                    <a:pt x="3154800" y="1984647"/>
                    <a:pt x="3134695" y="1982064"/>
                    <a:pt x="3114484" y="1980149"/>
                  </a:cubicBezTo>
                  <a:cubicBezTo>
                    <a:pt x="3094274" y="1978234"/>
                    <a:pt x="3074147" y="1977254"/>
                    <a:pt x="3054105" y="1977210"/>
                  </a:cubicBezTo>
                  <a:close/>
                  <a:moveTo>
                    <a:pt x="2692155" y="1977210"/>
                  </a:moveTo>
                  <a:cubicBezTo>
                    <a:pt x="2648906" y="1976804"/>
                    <a:pt x="2611966" y="1985810"/>
                    <a:pt x="2581336" y="2004227"/>
                  </a:cubicBezTo>
                  <a:cubicBezTo>
                    <a:pt x="2550706" y="2022644"/>
                    <a:pt x="2532889" y="2052906"/>
                    <a:pt x="2527886" y="2095011"/>
                  </a:cubicBezTo>
                  <a:cubicBezTo>
                    <a:pt x="2529012" y="2118013"/>
                    <a:pt x="2536113" y="2138381"/>
                    <a:pt x="2549190" y="2156116"/>
                  </a:cubicBezTo>
                  <a:cubicBezTo>
                    <a:pt x="2562267" y="2173851"/>
                    <a:pt x="2578838" y="2189562"/>
                    <a:pt x="2598904" y="2203248"/>
                  </a:cubicBezTo>
                  <a:cubicBezTo>
                    <a:pt x="2618969" y="2216934"/>
                    <a:pt x="2640047" y="2229204"/>
                    <a:pt x="2662139" y="2240058"/>
                  </a:cubicBezTo>
                  <a:cubicBezTo>
                    <a:pt x="2687093" y="2252161"/>
                    <a:pt x="2709903" y="2264575"/>
                    <a:pt x="2730569" y="2277303"/>
                  </a:cubicBezTo>
                  <a:cubicBezTo>
                    <a:pt x="2751234" y="2290030"/>
                    <a:pt x="2765826" y="2305481"/>
                    <a:pt x="2774342" y="2323657"/>
                  </a:cubicBezTo>
                  <a:cubicBezTo>
                    <a:pt x="2780893" y="2338662"/>
                    <a:pt x="2784228" y="2353667"/>
                    <a:pt x="2784346" y="2368671"/>
                  </a:cubicBezTo>
                  <a:cubicBezTo>
                    <a:pt x="2784674" y="2392012"/>
                    <a:pt x="2774192" y="2411066"/>
                    <a:pt x="2752901" y="2425833"/>
                  </a:cubicBezTo>
                  <a:cubicBezTo>
                    <a:pt x="2731611" y="2440599"/>
                    <a:pt x="2697545" y="2448221"/>
                    <a:pt x="2650704" y="2448697"/>
                  </a:cubicBezTo>
                  <a:cubicBezTo>
                    <a:pt x="2636425" y="2448682"/>
                    <a:pt x="2620317" y="2447640"/>
                    <a:pt x="2602382" y="2445571"/>
                  </a:cubicBezTo>
                  <a:cubicBezTo>
                    <a:pt x="2584447" y="2443502"/>
                    <a:pt x="2564604" y="2440495"/>
                    <a:pt x="2542851" y="2436551"/>
                  </a:cubicBezTo>
                  <a:lnTo>
                    <a:pt x="2536437" y="2472925"/>
                  </a:lnTo>
                  <a:cubicBezTo>
                    <a:pt x="2579132" y="2480645"/>
                    <a:pt x="2617220" y="2484446"/>
                    <a:pt x="2650704" y="2484327"/>
                  </a:cubicBezTo>
                  <a:cubicBezTo>
                    <a:pt x="2710315" y="2483616"/>
                    <a:pt x="2753655" y="2472557"/>
                    <a:pt x="2780722" y="2451150"/>
                  </a:cubicBezTo>
                  <a:cubicBezTo>
                    <a:pt x="2807789" y="2429743"/>
                    <a:pt x="2821112" y="2402250"/>
                    <a:pt x="2820690" y="2368671"/>
                  </a:cubicBezTo>
                  <a:cubicBezTo>
                    <a:pt x="2820645" y="2359070"/>
                    <a:pt x="2819487" y="2349513"/>
                    <a:pt x="2817216" y="2340001"/>
                  </a:cubicBezTo>
                  <a:cubicBezTo>
                    <a:pt x="2814944" y="2330489"/>
                    <a:pt x="2811827" y="2320754"/>
                    <a:pt x="2807863" y="2310796"/>
                  </a:cubicBezTo>
                  <a:cubicBezTo>
                    <a:pt x="2796829" y="2286323"/>
                    <a:pt x="2779487" y="2266317"/>
                    <a:pt x="2755838" y="2250776"/>
                  </a:cubicBezTo>
                  <a:cubicBezTo>
                    <a:pt x="2732188" y="2235235"/>
                    <a:pt x="2706435" y="2220945"/>
                    <a:pt x="2678577" y="2207905"/>
                  </a:cubicBezTo>
                  <a:cubicBezTo>
                    <a:pt x="2658650" y="2198537"/>
                    <a:pt x="2639822" y="2188693"/>
                    <a:pt x="2622093" y="2178372"/>
                  </a:cubicBezTo>
                  <a:cubicBezTo>
                    <a:pt x="2604365" y="2168051"/>
                    <a:pt x="2590090" y="2156301"/>
                    <a:pt x="2579268" y="2143122"/>
                  </a:cubicBezTo>
                  <a:cubicBezTo>
                    <a:pt x="2568447" y="2129943"/>
                    <a:pt x="2563434" y="2114383"/>
                    <a:pt x="2564230" y="2096441"/>
                  </a:cubicBezTo>
                  <a:cubicBezTo>
                    <a:pt x="2566120" y="2064198"/>
                    <a:pt x="2578955" y="2042047"/>
                    <a:pt x="2602732" y="2029989"/>
                  </a:cubicBezTo>
                  <a:cubicBezTo>
                    <a:pt x="2626510" y="2017931"/>
                    <a:pt x="2656318" y="2012214"/>
                    <a:pt x="2692155" y="2012839"/>
                  </a:cubicBezTo>
                  <a:cubicBezTo>
                    <a:pt x="2710425" y="2012884"/>
                    <a:pt x="2729272" y="2013867"/>
                    <a:pt x="2748695" y="2015788"/>
                  </a:cubicBezTo>
                  <a:cubicBezTo>
                    <a:pt x="2768118" y="2017709"/>
                    <a:pt x="2787840" y="2020300"/>
                    <a:pt x="2807863" y="2023560"/>
                  </a:cubicBezTo>
                  <a:lnTo>
                    <a:pt x="2812851" y="1987899"/>
                  </a:lnTo>
                  <a:cubicBezTo>
                    <a:pt x="2792850" y="1984647"/>
                    <a:pt x="2772745" y="1982064"/>
                    <a:pt x="2752534" y="1980149"/>
                  </a:cubicBezTo>
                  <a:cubicBezTo>
                    <a:pt x="2732324" y="1978234"/>
                    <a:pt x="2712198" y="1977254"/>
                    <a:pt x="2692155" y="1977210"/>
                  </a:cubicBezTo>
                  <a:close/>
                  <a:moveTo>
                    <a:pt x="1578719" y="1977210"/>
                  </a:moveTo>
                  <a:lnTo>
                    <a:pt x="1578719" y="2484327"/>
                  </a:lnTo>
                  <a:lnTo>
                    <a:pt x="1614349" y="2484327"/>
                  </a:lnTo>
                  <a:lnTo>
                    <a:pt x="1614349" y="1977210"/>
                  </a:lnTo>
                  <a:close/>
                  <a:moveTo>
                    <a:pt x="1368180" y="1977210"/>
                  </a:moveTo>
                  <a:cubicBezTo>
                    <a:pt x="1324931" y="1976804"/>
                    <a:pt x="1287991" y="1985810"/>
                    <a:pt x="1257361" y="2004227"/>
                  </a:cubicBezTo>
                  <a:cubicBezTo>
                    <a:pt x="1226731" y="2022644"/>
                    <a:pt x="1208914" y="2052906"/>
                    <a:pt x="1203911" y="2095011"/>
                  </a:cubicBezTo>
                  <a:cubicBezTo>
                    <a:pt x="1205037" y="2118013"/>
                    <a:pt x="1212138" y="2138381"/>
                    <a:pt x="1225215" y="2156116"/>
                  </a:cubicBezTo>
                  <a:cubicBezTo>
                    <a:pt x="1238292" y="2173851"/>
                    <a:pt x="1254863" y="2189562"/>
                    <a:pt x="1274929" y="2203248"/>
                  </a:cubicBezTo>
                  <a:cubicBezTo>
                    <a:pt x="1294994" y="2216934"/>
                    <a:pt x="1316073" y="2229204"/>
                    <a:pt x="1338164" y="2240058"/>
                  </a:cubicBezTo>
                  <a:cubicBezTo>
                    <a:pt x="1363118" y="2252161"/>
                    <a:pt x="1385928" y="2264575"/>
                    <a:pt x="1406594" y="2277303"/>
                  </a:cubicBezTo>
                  <a:cubicBezTo>
                    <a:pt x="1427259" y="2290030"/>
                    <a:pt x="1441851" y="2305481"/>
                    <a:pt x="1450367" y="2323657"/>
                  </a:cubicBezTo>
                  <a:cubicBezTo>
                    <a:pt x="1456918" y="2338662"/>
                    <a:pt x="1460253" y="2353667"/>
                    <a:pt x="1460371" y="2368671"/>
                  </a:cubicBezTo>
                  <a:cubicBezTo>
                    <a:pt x="1460699" y="2392012"/>
                    <a:pt x="1450217" y="2411066"/>
                    <a:pt x="1428927" y="2425833"/>
                  </a:cubicBezTo>
                  <a:cubicBezTo>
                    <a:pt x="1407636" y="2440599"/>
                    <a:pt x="1373570" y="2448221"/>
                    <a:pt x="1326729" y="2448697"/>
                  </a:cubicBezTo>
                  <a:cubicBezTo>
                    <a:pt x="1312450" y="2448682"/>
                    <a:pt x="1296342" y="2447640"/>
                    <a:pt x="1278407" y="2445571"/>
                  </a:cubicBezTo>
                  <a:cubicBezTo>
                    <a:pt x="1260473" y="2443502"/>
                    <a:pt x="1240629" y="2440495"/>
                    <a:pt x="1218876" y="2436551"/>
                  </a:cubicBezTo>
                  <a:lnTo>
                    <a:pt x="1212462" y="2472925"/>
                  </a:lnTo>
                  <a:cubicBezTo>
                    <a:pt x="1255157" y="2480645"/>
                    <a:pt x="1293246" y="2484446"/>
                    <a:pt x="1326729" y="2484327"/>
                  </a:cubicBezTo>
                  <a:cubicBezTo>
                    <a:pt x="1386340" y="2483616"/>
                    <a:pt x="1429680" y="2472557"/>
                    <a:pt x="1456747" y="2451150"/>
                  </a:cubicBezTo>
                  <a:cubicBezTo>
                    <a:pt x="1483814" y="2429743"/>
                    <a:pt x="1497137" y="2402250"/>
                    <a:pt x="1496715" y="2368671"/>
                  </a:cubicBezTo>
                  <a:cubicBezTo>
                    <a:pt x="1496670" y="2359070"/>
                    <a:pt x="1495512" y="2349513"/>
                    <a:pt x="1493241" y="2340001"/>
                  </a:cubicBezTo>
                  <a:cubicBezTo>
                    <a:pt x="1490969" y="2330489"/>
                    <a:pt x="1487852" y="2320754"/>
                    <a:pt x="1483888" y="2310796"/>
                  </a:cubicBezTo>
                  <a:cubicBezTo>
                    <a:pt x="1472854" y="2286323"/>
                    <a:pt x="1455512" y="2266317"/>
                    <a:pt x="1431863" y="2250776"/>
                  </a:cubicBezTo>
                  <a:cubicBezTo>
                    <a:pt x="1408213" y="2235235"/>
                    <a:pt x="1382460" y="2220945"/>
                    <a:pt x="1354602" y="2207905"/>
                  </a:cubicBezTo>
                  <a:cubicBezTo>
                    <a:pt x="1334675" y="2198537"/>
                    <a:pt x="1315847" y="2188693"/>
                    <a:pt x="1298118" y="2178372"/>
                  </a:cubicBezTo>
                  <a:cubicBezTo>
                    <a:pt x="1280390" y="2168051"/>
                    <a:pt x="1266115" y="2156301"/>
                    <a:pt x="1255294" y="2143122"/>
                  </a:cubicBezTo>
                  <a:cubicBezTo>
                    <a:pt x="1244472" y="2129943"/>
                    <a:pt x="1239459" y="2114383"/>
                    <a:pt x="1240255" y="2096441"/>
                  </a:cubicBezTo>
                  <a:cubicBezTo>
                    <a:pt x="1242146" y="2064198"/>
                    <a:pt x="1254980" y="2042047"/>
                    <a:pt x="1278757" y="2029989"/>
                  </a:cubicBezTo>
                  <a:cubicBezTo>
                    <a:pt x="1302535" y="2017931"/>
                    <a:pt x="1332343" y="2012214"/>
                    <a:pt x="1368180" y="2012839"/>
                  </a:cubicBezTo>
                  <a:cubicBezTo>
                    <a:pt x="1386450" y="2012884"/>
                    <a:pt x="1405297" y="2013867"/>
                    <a:pt x="1424720" y="2015788"/>
                  </a:cubicBezTo>
                  <a:cubicBezTo>
                    <a:pt x="1444143" y="2017709"/>
                    <a:pt x="1463865" y="2020300"/>
                    <a:pt x="1483888" y="2023560"/>
                  </a:cubicBezTo>
                  <a:lnTo>
                    <a:pt x="1488876" y="1987899"/>
                  </a:lnTo>
                  <a:cubicBezTo>
                    <a:pt x="1468875" y="1984647"/>
                    <a:pt x="1448770" y="1982064"/>
                    <a:pt x="1428559" y="1980149"/>
                  </a:cubicBezTo>
                  <a:cubicBezTo>
                    <a:pt x="1408349" y="1978234"/>
                    <a:pt x="1388223" y="1977254"/>
                    <a:pt x="1368180" y="1977210"/>
                  </a:cubicBezTo>
                  <a:close/>
                  <a:moveTo>
                    <a:pt x="2032347" y="1971495"/>
                  </a:moveTo>
                  <a:cubicBezTo>
                    <a:pt x="2032318" y="2046016"/>
                    <a:pt x="2032199" y="2120000"/>
                    <a:pt x="2031991" y="2193449"/>
                  </a:cubicBezTo>
                  <a:cubicBezTo>
                    <a:pt x="2031784" y="2266897"/>
                    <a:pt x="2031664" y="2340524"/>
                    <a:pt x="2031635" y="2414329"/>
                  </a:cubicBezTo>
                  <a:lnTo>
                    <a:pt x="1756873" y="1975069"/>
                  </a:lnTo>
                  <a:lnTo>
                    <a:pt x="1723380" y="1975069"/>
                  </a:lnTo>
                  <a:lnTo>
                    <a:pt x="1724094" y="2476469"/>
                  </a:lnTo>
                  <a:lnTo>
                    <a:pt x="1759724" y="2476469"/>
                  </a:lnTo>
                  <a:cubicBezTo>
                    <a:pt x="1759694" y="2404747"/>
                    <a:pt x="1759575" y="2333203"/>
                    <a:pt x="1759367" y="2261838"/>
                  </a:cubicBezTo>
                  <a:cubicBezTo>
                    <a:pt x="1759159" y="2190473"/>
                    <a:pt x="1759040" y="2118930"/>
                    <a:pt x="1759011" y="2047208"/>
                  </a:cubicBezTo>
                  <a:lnTo>
                    <a:pt x="2025925" y="2473612"/>
                  </a:lnTo>
                  <a:lnTo>
                    <a:pt x="2066910" y="2473612"/>
                  </a:lnTo>
                  <a:lnTo>
                    <a:pt x="2067620" y="1971495"/>
                  </a:lnTo>
                  <a:close/>
                  <a:moveTo>
                    <a:pt x="794097" y="1967209"/>
                  </a:moveTo>
                  <a:lnTo>
                    <a:pt x="794097" y="2325110"/>
                  </a:lnTo>
                  <a:cubicBezTo>
                    <a:pt x="794586" y="2358438"/>
                    <a:pt x="802570" y="2386150"/>
                    <a:pt x="818051" y="2408246"/>
                  </a:cubicBezTo>
                  <a:cubicBezTo>
                    <a:pt x="833531" y="2430342"/>
                    <a:pt x="853578" y="2446882"/>
                    <a:pt x="878189" y="2457865"/>
                  </a:cubicBezTo>
                  <a:cubicBezTo>
                    <a:pt x="902801" y="2468849"/>
                    <a:pt x="929048" y="2474335"/>
                    <a:pt x="956931" y="2474325"/>
                  </a:cubicBezTo>
                  <a:cubicBezTo>
                    <a:pt x="985090" y="2474353"/>
                    <a:pt x="1011496" y="2468831"/>
                    <a:pt x="1036148" y="2457759"/>
                  </a:cubicBezTo>
                  <a:cubicBezTo>
                    <a:pt x="1060800" y="2446688"/>
                    <a:pt x="1080528" y="2429901"/>
                    <a:pt x="1095334" y="2407399"/>
                  </a:cubicBezTo>
                  <a:cubicBezTo>
                    <a:pt x="1110139" y="2384897"/>
                    <a:pt x="1116854" y="2356515"/>
                    <a:pt x="1115477" y="2322253"/>
                  </a:cubicBezTo>
                  <a:lnTo>
                    <a:pt x="1115477" y="1969352"/>
                  </a:lnTo>
                  <a:lnTo>
                    <a:pt x="1079133" y="1969352"/>
                  </a:lnTo>
                  <a:cubicBezTo>
                    <a:pt x="1079137" y="2046355"/>
                    <a:pt x="1079174" y="2107911"/>
                    <a:pt x="1079245" y="2154018"/>
                  </a:cubicBezTo>
                  <a:cubicBezTo>
                    <a:pt x="1079315" y="2200125"/>
                    <a:pt x="1079397" y="2234891"/>
                    <a:pt x="1079489" y="2258316"/>
                  </a:cubicBezTo>
                  <a:cubicBezTo>
                    <a:pt x="1079582" y="2281742"/>
                    <a:pt x="1079664" y="2297934"/>
                    <a:pt x="1079735" y="2306894"/>
                  </a:cubicBezTo>
                  <a:cubicBezTo>
                    <a:pt x="1079805" y="2315853"/>
                    <a:pt x="1079842" y="2321687"/>
                    <a:pt x="1079846" y="2324396"/>
                  </a:cubicBezTo>
                  <a:cubicBezTo>
                    <a:pt x="1079453" y="2348297"/>
                    <a:pt x="1073330" y="2368758"/>
                    <a:pt x="1061477" y="2385779"/>
                  </a:cubicBezTo>
                  <a:cubicBezTo>
                    <a:pt x="1049624" y="2402801"/>
                    <a:pt x="1034397" y="2415854"/>
                    <a:pt x="1015794" y="2424938"/>
                  </a:cubicBezTo>
                  <a:cubicBezTo>
                    <a:pt x="997192" y="2434022"/>
                    <a:pt x="977571" y="2438608"/>
                    <a:pt x="956931" y="2438696"/>
                  </a:cubicBezTo>
                  <a:cubicBezTo>
                    <a:pt x="935562" y="2438696"/>
                    <a:pt x="915253" y="2434489"/>
                    <a:pt x="896002" y="2426075"/>
                  </a:cubicBezTo>
                  <a:cubicBezTo>
                    <a:pt x="876751" y="2417662"/>
                    <a:pt x="860994" y="2405041"/>
                    <a:pt x="848731" y="2388214"/>
                  </a:cubicBezTo>
                  <a:cubicBezTo>
                    <a:pt x="836468" y="2371386"/>
                    <a:pt x="830133" y="2350352"/>
                    <a:pt x="829727" y="2325110"/>
                  </a:cubicBezTo>
                  <a:lnTo>
                    <a:pt x="829727" y="1967209"/>
                  </a:lnTo>
                  <a:close/>
                  <a:moveTo>
                    <a:pt x="1439383" y="721467"/>
                  </a:moveTo>
                  <a:cubicBezTo>
                    <a:pt x="1462154" y="721467"/>
                    <a:pt x="1482671" y="724432"/>
                    <a:pt x="1500936" y="730362"/>
                  </a:cubicBezTo>
                  <a:cubicBezTo>
                    <a:pt x="1519199" y="736292"/>
                    <a:pt x="1535447" y="745780"/>
                    <a:pt x="1549679" y="758825"/>
                  </a:cubicBezTo>
                  <a:cubicBezTo>
                    <a:pt x="1563911" y="771871"/>
                    <a:pt x="1576126" y="788475"/>
                    <a:pt x="1586326" y="808636"/>
                  </a:cubicBezTo>
                  <a:cubicBezTo>
                    <a:pt x="1596525" y="828798"/>
                    <a:pt x="1604827" y="852873"/>
                    <a:pt x="1611231" y="880862"/>
                  </a:cubicBezTo>
                  <a:cubicBezTo>
                    <a:pt x="1617635" y="908851"/>
                    <a:pt x="1622498" y="941110"/>
                    <a:pt x="1625818" y="977638"/>
                  </a:cubicBezTo>
                  <a:cubicBezTo>
                    <a:pt x="1629139" y="1014166"/>
                    <a:pt x="1630800" y="1055437"/>
                    <a:pt x="1630800" y="1101453"/>
                  </a:cubicBezTo>
                  <a:cubicBezTo>
                    <a:pt x="1630800" y="1135609"/>
                    <a:pt x="1629732" y="1168461"/>
                    <a:pt x="1627597" y="1200008"/>
                  </a:cubicBezTo>
                  <a:cubicBezTo>
                    <a:pt x="1625463" y="1231555"/>
                    <a:pt x="1621549" y="1260848"/>
                    <a:pt x="1615856" y="1287888"/>
                  </a:cubicBezTo>
                  <a:cubicBezTo>
                    <a:pt x="1610164" y="1314929"/>
                    <a:pt x="1602573" y="1339597"/>
                    <a:pt x="1593086" y="1361893"/>
                  </a:cubicBezTo>
                  <a:cubicBezTo>
                    <a:pt x="1583598" y="1384190"/>
                    <a:pt x="1571619" y="1403284"/>
                    <a:pt x="1557151" y="1419176"/>
                  </a:cubicBezTo>
                  <a:cubicBezTo>
                    <a:pt x="1542682" y="1435068"/>
                    <a:pt x="1525366" y="1447283"/>
                    <a:pt x="1505205" y="1455822"/>
                  </a:cubicBezTo>
                  <a:cubicBezTo>
                    <a:pt x="1485043" y="1464361"/>
                    <a:pt x="1461680" y="1468631"/>
                    <a:pt x="1435114" y="1468631"/>
                  </a:cubicBezTo>
                  <a:cubicBezTo>
                    <a:pt x="1400958" y="1468631"/>
                    <a:pt x="1371901" y="1461752"/>
                    <a:pt x="1347945" y="1447995"/>
                  </a:cubicBezTo>
                  <a:cubicBezTo>
                    <a:pt x="1323988" y="1434238"/>
                    <a:pt x="1304301" y="1412179"/>
                    <a:pt x="1288883" y="1381818"/>
                  </a:cubicBezTo>
                  <a:cubicBezTo>
                    <a:pt x="1273466" y="1351457"/>
                    <a:pt x="1262199" y="1312201"/>
                    <a:pt x="1255083" y="1264050"/>
                  </a:cubicBezTo>
                  <a:cubicBezTo>
                    <a:pt x="1247967" y="1215900"/>
                    <a:pt x="1244409" y="1157431"/>
                    <a:pt x="1244409" y="1088645"/>
                  </a:cubicBezTo>
                  <a:cubicBezTo>
                    <a:pt x="1244409" y="1037411"/>
                    <a:pt x="1247018" y="989497"/>
                    <a:pt x="1252237" y="944905"/>
                  </a:cubicBezTo>
                  <a:cubicBezTo>
                    <a:pt x="1257455" y="900312"/>
                    <a:pt x="1267299" y="861412"/>
                    <a:pt x="1281767" y="828205"/>
                  </a:cubicBezTo>
                  <a:cubicBezTo>
                    <a:pt x="1296236" y="794998"/>
                    <a:pt x="1316042" y="768906"/>
                    <a:pt x="1341185" y="749931"/>
                  </a:cubicBezTo>
                  <a:cubicBezTo>
                    <a:pt x="1366327" y="730955"/>
                    <a:pt x="1399060" y="721467"/>
                    <a:pt x="1439383" y="721467"/>
                  </a:cubicBezTo>
                  <a:close/>
                  <a:moveTo>
                    <a:pt x="2715366" y="634654"/>
                  </a:moveTo>
                  <a:cubicBezTo>
                    <a:pt x="2701608" y="634654"/>
                    <a:pt x="2691053" y="638449"/>
                    <a:pt x="2683700" y="646039"/>
                  </a:cubicBezTo>
                  <a:cubicBezTo>
                    <a:pt x="2676347" y="653629"/>
                    <a:pt x="2672671" y="665252"/>
                    <a:pt x="2672671" y="680907"/>
                  </a:cubicBezTo>
                  <a:lnTo>
                    <a:pt x="2672671" y="1055912"/>
                  </a:lnTo>
                  <a:cubicBezTo>
                    <a:pt x="2672671" y="1073464"/>
                    <a:pt x="2675517" y="1085324"/>
                    <a:pt x="2681210" y="1091491"/>
                  </a:cubicBezTo>
                  <a:cubicBezTo>
                    <a:pt x="2686902" y="1097658"/>
                    <a:pt x="2696390" y="1100742"/>
                    <a:pt x="2709673" y="1100742"/>
                  </a:cubicBezTo>
                  <a:cubicBezTo>
                    <a:pt x="2727700" y="1100742"/>
                    <a:pt x="2747150" y="1099319"/>
                    <a:pt x="2768023" y="1096472"/>
                  </a:cubicBezTo>
                  <a:cubicBezTo>
                    <a:pt x="2788896" y="1093626"/>
                    <a:pt x="2813802" y="1092203"/>
                    <a:pt x="2842739" y="1092203"/>
                  </a:cubicBezTo>
                  <a:cubicBezTo>
                    <a:pt x="2883537" y="1092203"/>
                    <a:pt x="2918642" y="1095879"/>
                    <a:pt x="2948054" y="1103232"/>
                  </a:cubicBezTo>
                  <a:cubicBezTo>
                    <a:pt x="2977466" y="1110585"/>
                    <a:pt x="3001779" y="1121733"/>
                    <a:pt x="3020991" y="1136677"/>
                  </a:cubicBezTo>
                  <a:cubicBezTo>
                    <a:pt x="3040204" y="1151620"/>
                    <a:pt x="3054436" y="1170358"/>
                    <a:pt x="3063686" y="1192892"/>
                  </a:cubicBezTo>
                  <a:cubicBezTo>
                    <a:pt x="3072937" y="1215425"/>
                    <a:pt x="3077562" y="1241398"/>
                    <a:pt x="3077562" y="1270810"/>
                  </a:cubicBezTo>
                  <a:cubicBezTo>
                    <a:pt x="3077562" y="1305915"/>
                    <a:pt x="3072107" y="1335683"/>
                    <a:pt x="3061196" y="1360114"/>
                  </a:cubicBezTo>
                  <a:cubicBezTo>
                    <a:pt x="3050285" y="1384545"/>
                    <a:pt x="3035223" y="1404826"/>
                    <a:pt x="3016010" y="1420955"/>
                  </a:cubicBezTo>
                  <a:cubicBezTo>
                    <a:pt x="2996798" y="1437084"/>
                    <a:pt x="2973908" y="1448944"/>
                    <a:pt x="2947342" y="1456534"/>
                  </a:cubicBezTo>
                  <a:cubicBezTo>
                    <a:pt x="2920777" y="1464124"/>
                    <a:pt x="2891602" y="1467919"/>
                    <a:pt x="2859818" y="1467919"/>
                  </a:cubicBezTo>
                  <a:cubicBezTo>
                    <a:pt x="2825661" y="1467919"/>
                    <a:pt x="2796131" y="1464836"/>
                    <a:pt x="2771225" y="1458669"/>
                  </a:cubicBezTo>
                  <a:cubicBezTo>
                    <a:pt x="2746320" y="1452502"/>
                    <a:pt x="2725446" y="1445979"/>
                    <a:pt x="2708606" y="1439100"/>
                  </a:cubicBezTo>
                  <a:cubicBezTo>
                    <a:pt x="2691765" y="1432222"/>
                    <a:pt x="2678363" y="1425817"/>
                    <a:pt x="2668401" y="1419887"/>
                  </a:cubicBezTo>
                  <a:cubicBezTo>
                    <a:pt x="2658439" y="1413958"/>
                    <a:pt x="2651086" y="1410993"/>
                    <a:pt x="2646342" y="1410993"/>
                  </a:cubicBezTo>
                  <a:cubicBezTo>
                    <a:pt x="2643021" y="1410993"/>
                    <a:pt x="2640056" y="1411941"/>
                    <a:pt x="2637447" y="1413839"/>
                  </a:cubicBezTo>
                  <a:cubicBezTo>
                    <a:pt x="2634838" y="1415736"/>
                    <a:pt x="2632585" y="1418701"/>
                    <a:pt x="2630687" y="1422734"/>
                  </a:cubicBezTo>
                  <a:cubicBezTo>
                    <a:pt x="2628790" y="1426766"/>
                    <a:pt x="2627485" y="1431984"/>
                    <a:pt x="2626774" y="1438389"/>
                  </a:cubicBezTo>
                  <a:cubicBezTo>
                    <a:pt x="2626062" y="1444793"/>
                    <a:pt x="2625706" y="1452027"/>
                    <a:pt x="2625706" y="1460092"/>
                  </a:cubicBezTo>
                  <a:cubicBezTo>
                    <a:pt x="2625706" y="1468631"/>
                    <a:pt x="2625943" y="1475984"/>
                    <a:pt x="2626418" y="1482151"/>
                  </a:cubicBezTo>
                  <a:cubicBezTo>
                    <a:pt x="2626892" y="1488318"/>
                    <a:pt x="2627722" y="1493418"/>
                    <a:pt x="2628908" y="1497450"/>
                  </a:cubicBezTo>
                  <a:cubicBezTo>
                    <a:pt x="2630094" y="1501482"/>
                    <a:pt x="2631399" y="1504922"/>
                    <a:pt x="2632822" y="1507768"/>
                  </a:cubicBezTo>
                  <a:cubicBezTo>
                    <a:pt x="2634245" y="1510614"/>
                    <a:pt x="2636736" y="1513698"/>
                    <a:pt x="2640294" y="1517019"/>
                  </a:cubicBezTo>
                  <a:cubicBezTo>
                    <a:pt x="2643852" y="1520339"/>
                    <a:pt x="2652035" y="1524846"/>
                    <a:pt x="2664843" y="1530539"/>
                  </a:cubicBezTo>
                  <a:cubicBezTo>
                    <a:pt x="2677652" y="1536231"/>
                    <a:pt x="2694018" y="1542043"/>
                    <a:pt x="2713943" y="1547973"/>
                  </a:cubicBezTo>
                  <a:cubicBezTo>
                    <a:pt x="2733867" y="1553902"/>
                    <a:pt x="2756638" y="1558884"/>
                    <a:pt x="2782255" y="1562916"/>
                  </a:cubicBezTo>
                  <a:cubicBezTo>
                    <a:pt x="2807872" y="1566948"/>
                    <a:pt x="2834912" y="1568964"/>
                    <a:pt x="2863375" y="1568964"/>
                  </a:cubicBezTo>
                  <a:cubicBezTo>
                    <a:pt x="2914610" y="1568964"/>
                    <a:pt x="2961218" y="1562086"/>
                    <a:pt x="3003202" y="1548328"/>
                  </a:cubicBezTo>
                  <a:cubicBezTo>
                    <a:pt x="3045185" y="1534571"/>
                    <a:pt x="3081357" y="1514528"/>
                    <a:pt x="3111718" y="1488199"/>
                  </a:cubicBezTo>
                  <a:cubicBezTo>
                    <a:pt x="3142079" y="1461871"/>
                    <a:pt x="3165562" y="1429494"/>
                    <a:pt x="3182165" y="1391068"/>
                  </a:cubicBezTo>
                  <a:cubicBezTo>
                    <a:pt x="3198769" y="1352643"/>
                    <a:pt x="3207071" y="1308762"/>
                    <a:pt x="3207071" y="1259425"/>
                  </a:cubicBezTo>
                  <a:cubicBezTo>
                    <a:pt x="3207071" y="1219576"/>
                    <a:pt x="3200559" y="1183286"/>
                    <a:pt x="3187536" y="1150553"/>
                  </a:cubicBezTo>
                  <a:cubicBezTo>
                    <a:pt x="3174512" y="1117820"/>
                    <a:pt x="3155318" y="1089949"/>
                    <a:pt x="3129953" y="1066941"/>
                  </a:cubicBezTo>
                  <a:cubicBezTo>
                    <a:pt x="3104588" y="1043934"/>
                    <a:pt x="3072937" y="1026144"/>
                    <a:pt x="3035001" y="1013573"/>
                  </a:cubicBezTo>
                  <a:cubicBezTo>
                    <a:pt x="2997064" y="1001001"/>
                    <a:pt x="2952735" y="994716"/>
                    <a:pt x="2902012" y="994716"/>
                  </a:cubicBezTo>
                  <a:cubicBezTo>
                    <a:pt x="2880072" y="994716"/>
                    <a:pt x="2860761" y="994953"/>
                    <a:pt x="2844079" y="995427"/>
                  </a:cubicBezTo>
                  <a:cubicBezTo>
                    <a:pt x="2827398" y="995902"/>
                    <a:pt x="2811059" y="997325"/>
                    <a:pt x="2795063" y="999697"/>
                  </a:cubicBezTo>
                  <a:lnTo>
                    <a:pt x="2795063" y="741392"/>
                  </a:lnTo>
                  <a:lnTo>
                    <a:pt x="3124249" y="741392"/>
                  </a:lnTo>
                  <a:cubicBezTo>
                    <a:pt x="3132425" y="741392"/>
                    <a:pt x="3138784" y="736648"/>
                    <a:pt x="3143328" y="727160"/>
                  </a:cubicBezTo>
                  <a:cubicBezTo>
                    <a:pt x="3147872" y="717672"/>
                    <a:pt x="3150144" y="704389"/>
                    <a:pt x="3150144" y="687311"/>
                  </a:cubicBezTo>
                  <a:cubicBezTo>
                    <a:pt x="3150144" y="678298"/>
                    <a:pt x="3149551" y="670470"/>
                    <a:pt x="3148365" y="663829"/>
                  </a:cubicBezTo>
                  <a:cubicBezTo>
                    <a:pt x="3147179" y="657187"/>
                    <a:pt x="3145400" y="651732"/>
                    <a:pt x="3143028" y="647462"/>
                  </a:cubicBezTo>
                  <a:cubicBezTo>
                    <a:pt x="3140656" y="643193"/>
                    <a:pt x="3137691" y="639991"/>
                    <a:pt x="3134133" y="637856"/>
                  </a:cubicBezTo>
                  <a:cubicBezTo>
                    <a:pt x="3130575" y="635721"/>
                    <a:pt x="3126899" y="634654"/>
                    <a:pt x="3123104" y="634654"/>
                  </a:cubicBezTo>
                  <a:close/>
                  <a:moveTo>
                    <a:pt x="2221471" y="628250"/>
                  </a:moveTo>
                  <a:cubicBezTo>
                    <a:pt x="2212932" y="628250"/>
                    <a:pt x="2205816" y="628368"/>
                    <a:pt x="2200123" y="628605"/>
                  </a:cubicBezTo>
                  <a:cubicBezTo>
                    <a:pt x="2194430" y="628843"/>
                    <a:pt x="2189449" y="629436"/>
                    <a:pt x="2185180" y="630384"/>
                  </a:cubicBezTo>
                  <a:cubicBezTo>
                    <a:pt x="2180910" y="631333"/>
                    <a:pt x="2177352" y="632282"/>
                    <a:pt x="2174506" y="633231"/>
                  </a:cubicBezTo>
                  <a:cubicBezTo>
                    <a:pt x="2171660" y="634179"/>
                    <a:pt x="2169288" y="635365"/>
                    <a:pt x="2167390" y="636789"/>
                  </a:cubicBezTo>
                  <a:lnTo>
                    <a:pt x="1955338" y="772701"/>
                  </a:lnTo>
                  <a:cubicBezTo>
                    <a:pt x="1951069" y="775548"/>
                    <a:pt x="1947629" y="778394"/>
                    <a:pt x="1945020" y="781240"/>
                  </a:cubicBezTo>
                  <a:cubicBezTo>
                    <a:pt x="1942411" y="784087"/>
                    <a:pt x="1940395" y="787407"/>
                    <a:pt x="1938972" y="791202"/>
                  </a:cubicBezTo>
                  <a:cubicBezTo>
                    <a:pt x="1937548" y="794998"/>
                    <a:pt x="1936481" y="799741"/>
                    <a:pt x="1935769" y="805434"/>
                  </a:cubicBezTo>
                  <a:cubicBezTo>
                    <a:pt x="1935058" y="811127"/>
                    <a:pt x="1934702" y="818005"/>
                    <a:pt x="1934702" y="826070"/>
                  </a:cubicBezTo>
                  <a:cubicBezTo>
                    <a:pt x="1934702" y="836981"/>
                    <a:pt x="1935295" y="845994"/>
                    <a:pt x="1936481" y="853110"/>
                  </a:cubicBezTo>
                  <a:cubicBezTo>
                    <a:pt x="1937667" y="860226"/>
                    <a:pt x="1939920" y="865326"/>
                    <a:pt x="1943241" y="868409"/>
                  </a:cubicBezTo>
                  <a:cubicBezTo>
                    <a:pt x="1946562" y="871493"/>
                    <a:pt x="1950950" y="872560"/>
                    <a:pt x="1956405" y="871612"/>
                  </a:cubicBezTo>
                  <a:cubicBezTo>
                    <a:pt x="1961861" y="870663"/>
                    <a:pt x="1969095" y="867816"/>
                    <a:pt x="1978109" y="863072"/>
                  </a:cubicBezTo>
                  <a:lnTo>
                    <a:pt x="2156005" y="757046"/>
                  </a:lnTo>
                  <a:lnTo>
                    <a:pt x="2156005" y="1457246"/>
                  </a:lnTo>
                  <a:lnTo>
                    <a:pt x="1963877" y="1457246"/>
                  </a:lnTo>
                  <a:cubicBezTo>
                    <a:pt x="1960082" y="1457246"/>
                    <a:pt x="1956642" y="1458313"/>
                    <a:pt x="1953559" y="1460448"/>
                  </a:cubicBezTo>
                  <a:cubicBezTo>
                    <a:pt x="1950475" y="1462582"/>
                    <a:pt x="1947866" y="1465666"/>
                    <a:pt x="1945732" y="1469698"/>
                  </a:cubicBezTo>
                  <a:cubicBezTo>
                    <a:pt x="1943597" y="1473731"/>
                    <a:pt x="1941818" y="1478830"/>
                    <a:pt x="1940395" y="1484997"/>
                  </a:cubicBezTo>
                  <a:cubicBezTo>
                    <a:pt x="1938972" y="1491164"/>
                    <a:pt x="1938260" y="1498517"/>
                    <a:pt x="1938260" y="1507056"/>
                  </a:cubicBezTo>
                  <a:cubicBezTo>
                    <a:pt x="1938260" y="1516070"/>
                    <a:pt x="1938972" y="1523660"/>
                    <a:pt x="1940395" y="1529827"/>
                  </a:cubicBezTo>
                  <a:cubicBezTo>
                    <a:pt x="1941818" y="1535994"/>
                    <a:pt x="1943834" y="1540975"/>
                    <a:pt x="1946443" y="1544770"/>
                  </a:cubicBezTo>
                  <a:cubicBezTo>
                    <a:pt x="1949052" y="1548566"/>
                    <a:pt x="1951780" y="1551293"/>
                    <a:pt x="1954626" y="1552954"/>
                  </a:cubicBezTo>
                  <a:cubicBezTo>
                    <a:pt x="1957473" y="1554614"/>
                    <a:pt x="1960556" y="1555444"/>
                    <a:pt x="1963877" y="1555444"/>
                  </a:cubicBezTo>
                  <a:lnTo>
                    <a:pt x="2444908" y="1555444"/>
                  </a:lnTo>
                  <a:cubicBezTo>
                    <a:pt x="2448229" y="1555444"/>
                    <a:pt x="2451431" y="1554614"/>
                    <a:pt x="2454514" y="1552954"/>
                  </a:cubicBezTo>
                  <a:cubicBezTo>
                    <a:pt x="2457598" y="1551293"/>
                    <a:pt x="2460326" y="1548566"/>
                    <a:pt x="2462698" y="1544770"/>
                  </a:cubicBezTo>
                  <a:cubicBezTo>
                    <a:pt x="2465070" y="1540975"/>
                    <a:pt x="2466967" y="1535994"/>
                    <a:pt x="2468390" y="1529827"/>
                  </a:cubicBezTo>
                  <a:cubicBezTo>
                    <a:pt x="2469814" y="1523660"/>
                    <a:pt x="2470525" y="1516070"/>
                    <a:pt x="2470525" y="1507056"/>
                  </a:cubicBezTo>
                  <a:cubicBezTo>
                    <a:pt x="2470525" y="1498517"/>
                    <a:pt x="2469932" y="1491164"/>
                    <a:pt x="2468746" y="1484997"/>
                  </a:cubicBezTo>
                  <a:cubicBezTo>
                    <a:pt x="2467560" y="1478830"/>
                    <a:pt x="2465900" y="1473731"/>
                    <a:pt x="2463765" y="1469698"/>
                  </a:cubicBezTo>
                  <a:cubicBezTo>
                    <a:pt x="2461630" y="1465666"/>
                    <a:pt x="2458902" y="1462582"/>
                    <a:pt x="2455582" y="1460448"/>
                  </a:cubicBezTo>
                  <a:cubicBezTo>
                    <a:pt x="2452261" y="1458313"/>
                    <a:pt x="2448703" y="1457246"/>
                    <a:pt x="2444908" y="1457246"/>
                  </a:cubicBezTo>
                  <a:lnTo>
                    <a:pt x="2278397" y="1457246"/>
                  </a:lnTo>
                  <a:lnTo>
                    <a:pt x="2278397" y="648174"/>
                  </a:lnTo>
                  <a:cubicBezTo>
                    <a:pt x="2278397" y="645328"/>
                    <a:pt x="2277686" y="642600"/>
                    <a:pt x="2276263" y="639991"/>
                  </a:cubicBezTo>
                  <a:cubicBezTo>
                    <a:pt x="2274839" y="637382"/>
                    <a:pt x="2271993" y="635247"/>
                    <a:pt x="2267724" y="633586"/>
                  </a:cubicBezTo>
                  <a:cubicBezTo>
                    <a:pt x="2263454" y="631926"/>
                    <a:pt x="2257524" y="630622"/>
                    <a:pt x="2249934" y="629673"/>
                  </a:cubicBezTo>
                  <a:cubicBezTo>
                    <a:pt x="2242344" y="628724"/>
                    <a:pt x="2232856" y="628250"/>
                    <a:pt x="2221471" y="628250"/>
                  </a:cubicBezTo>
                  <a:close/>
                  <a:moveTo>
                    <a:pt x="1446499" y="621134"/>
                  </a:moveTo>
                  <a:cubicBezTo>
                    <a:pt x="1385777" y="621134"/>
                    <a:pt x="1334543" y="632638"/>
                    <a:pt x="1292797" y="655646"/>
                  </a:cubicBezTo>
                  <a:cubicBezTo>
                    <a:pt x="1251051" y="678653"/>
                    <a:pt x="1217369" y="711149"/>
                    <a:pt x="1191752" y="753133"/>
                  </a:cubicBezTo>
                  <a:cubicBezTo>
                    <a:pt x="1166135" y="795116"/>
                    <a:pt x="1147634" y="845401"/>
                    <a:pt x="1136248" y="903989"/>
                  </a:cubicBezTo>
                  <a:cubicBezTo>
                    <a:pt x="1124863" y="962576"/>
                    <a:pt x="1119170" y="1026974"/>
                    <a:pt x="1119170" y="1097184"/>
                  </a:cubicBezTo>
                  <a:cubicBezTo>
                    <a:pt x="1119170" y="1173086"/>
                    <a:pt x="1124270" y="1240331"/>
                    <a:pt x="1134469" y="1298918"/>
                  </a:cubicBezTo>
                  <a:cubicBezTo>
                    <a:pt x="1144669" y="1357505"/>
                    <a:pt x="1161865" y="1406842"/>
                    <a:pt x="1186059" y="1446928"/>
                  </a:cubicBezTo>
                  <a:cubicBezTo>
                    <a:pt x="1210253" y="1487014"/>
                    <a:pt x="1242156" y="1517374"/>
                    <a:pt x="1281767" y="1538010"/>
                  </a:cubicBezTo>
                  <a:cubicBezTo>
                    <a:pt x="1321379" y="1558646"/>
                    <a:pt x="1370122" y="1568964"/>
                    <a:pt x="1427998" y="1568964"/>
                  </a:cubicBezTo>
                  <a:cubicBezTo>
                    <a:pt x="1489194" y="1568964"/>
                    <a:pt x="1540666" y="1557460"/>
                    <a:pt x="1582412" y="1534452"/>
                  </a:cubicBezTo>
                  <a:cubicBezTo>
                    <a:pt x="1624158" y="1511445"/>
                    <a:pt x="1657958" y="1478949"/>
                    <a:pt x="1683813" y="1436965"/>
                  </a:cubicBezTo>
                  <a:cubicBezTo>
                    <a:pt x="1709667" y="1394982"/>
                    <a:pt x="1728168" y="1344815"/>
                    <a:pt x="1739316" y="1286465"/>
                  </a:cubicBezTo>
                  <a:cubicBezTo>
                    <a:pt x="1750464" y="1228115"/>
                    <a:pt x="1756038" y="1163598"/>
                    <a:pt x="1756038" y="1092914"/>
                  </a:cubicBezTo>
                  <a:cubicBezTo>
                    <a:pt x="1756038" y="1017012"/>
                    <a:pt x="1750939" y="949767"/>
                    <a:pt x="1740739" y="891180"/>
                  </a:cubicBezTo>
                  <a:cubicBezTo>
                    <a:pt x="1730540" y="832593"/>
                    <a:pt x="1713343" y="783256"/>
                    <a:pt x="1689149" y="743170"/>
                  </a:cubicBezTo>
                  <a:cubicBezTo>
                    <a:pt x="1664956" y="703085"/>
                    <a:pt x="1633053" y="672724"/>
                    <a:pt x="1593441" y="652088"/>
                  </a:cubicBezTo>
                  <a:cubicBezTo>
                    <a:pt x="1553830" y="631452"/>
                    <a:pt x="1504849" y="621134"/>
                    <a:pt x="1446499" y="621134"/>
                  </a:cubicBezTo>
                  <a:close/>
                  <a:moveTo>
                    <a:pt x="674374" y="621134"/>
                  </a:moveTo>
                  <a:cubicBezTo>
                    <a:pt x="646385" y="621134"/>
                    <a:pt x="619701" y="623980"/>
                    <a:pt x="594321" y="629673"/>
                  </a:cubicBezTo>
                  <a:cubicBezTo>
                    <a:pt x="568941" y="635365"/>
                    <a:pt x="545696" y="642363"/>
                    <a:pt x="524586" y="650664"/>
                  </a:cubicBezTo>
                  <a:cubicBezTo>
                    <a:pt x="503475" y="658966"/>
                    <a:pt x="485923" y="667387"/>
                    <a:pt x="471928" y="675926"/>
                  </a:cubicBezTo>
                  <a:cubicBezTo>
                    <a:pt x="457934" y="684465"/>
                    <a:pt x="448090" y="691225"/>
                    <a:pt x="442398" y="696206"/>
                  </a:cubicBezTo>
                  <a:cubicBezTo>
                    <a:pt x="436705" y="701187"/>
                    <a:pt x="432910" y="705338"/>
                    <a:pt x="431012" y="708659"/>
                  </a:cubicBezTo>
                  <a:cubicBezTo>
                    <a:pt x="429115" y="711979"/>
                    <a:pt x="427573" y="715537"/>
                    <a:pt x="426387" y="719332"/>
                  </a:cubicBezTo>
                  <a:cubicBezTo>
                    <a:pt x="425201" y="723128"/>
                    <a:pt x="424371" y="727634"/>
                    <a:pt x="423897" y="732852"/>
                  </a:cubicBezTo>
                  <a:cubicBezTo>
                    <a:pt x="423422" y="738071"/>
                    <a:pt x="423185" y="744238"/>
                    <a:pt x="423185" y="751354"/>
                  </a:cubicBezTo>
                  <a:cubicBezTo>
                    <a:pt x="423185" y="761316"/>
                    <a:pt x="423674" y="769855"/>
                    <a:pt x="424653" y="776971"/>
                  </a:cubicBezTo>
                  <a:cubicBezTo>
                    <a:pt x="425631" y="784087"/>
                    <a:pt x="426976" y="789779"/>
                    <a:pt x="428689" y="794049"/>
                  </a:cubicBezTo>
                  <a:cubicBezTo>
                    <a:pt x="430401" y="798318"/>
                    <a:pt x="432604" y="801402"/>
                    <a:pt x="435299" y="803299"/>
                  </a:cubicBezTo>
                  <a:cubicBezTo>
                    <a:pt x="437993" y="805197"/>
                    <a:pt x="441052" y="806146"/>
                    <a:pt x="444477" y="806146"/>
                  </a:cubicBezTo>
                  <a:cubicBezTo>
                    <a:pt x="450355" y="806146"/>
                    <a:pt x="459289" y="802113"/>
                    <a:pt x="471278" y="794049"/>
                  </a:cubicBezTo>
                  <a:cubicBezTo>
                    <a:pt x="483268" y="785984"/>
                    <a:pt x="498196" y="777208"/>
                    <a:pt x="516063" y="767720"/>
                  </a:cubicBezTo>
                  <a:cubicBezTo>
                    <a:pt x="533931" y="758232"/>
                    <a:pt x="554735" y="749456"/>
                    <a:pt x="578477" y="741392"/>
                  </a:cubicBezTo>
                  <a:cubicBezTo>
                    <a:pt x="602219" y="733327"/>
                    <a:pt x="629018" y="729295"/>
                    <a:pt x="658875" y="729295"/>
                  </a:cubicBezTo>
                  <a:cubicBezTo>
                    <a:pt x="684329" y="729295"/>
                    <a:pt x="706846" y="733327"/>
                    <a:pt x="726426" y="741392"/>
                  </a:cubicBezTo>
                  <a:cubicBezTo>
                    <a:pt x="746005" y="749456"/>
                    <a:pt x="762281" y="760367"/>
                    <a:pt x="775252" y="774124"/>
                  </a:cubicBezTo>
                  <a:cubicBezTo>
                    <a:pt x="788224" y="787882"/>
                    <a:pt x="798136" y="803892"/>
                    <a:pt x="804989" y="822156"/>
                  </a:cubicBezTo>
                  <a:cubicBezTo>
                    <a:pt x="811842" y="840420"/>
                    <a:pt x="815268" y="859752"/>
                    <a:pt x="815268" y="880151"/>
                  </a:cubicBezTo>
                  <a:cubicBezTo>
                    <a:pt x="815268" y="900549"/>
                    <a:pt x="813068" y="922371"/>
                    <a:pt x="808669" y="945616"/>
                  </a:cubicBezTo>
                  <a:cubicBezTo>
                    <a:pt x="804270" y="968861"/>
                    <a:pt x="795105" y="994716"/>
                    <a:pt x="781173" y="1023179"/>
                  </a:cubicBezTo>
                  <a:cubicBezTo>
                    <a:pt x="767242" y="1051642"/>
                    <a:pt x="747443" y="1083189"/>
                    <a:pt x="721778" y="1117820"/>
                  </a:cubicBezTo>
                  <a:cubicBezTo>
                    <a:pt x="696113" y="1152450"/>
                    <a:pt x="662014" y="1191587"/>
                    <a:pt x="619482" y="1235231"/>
                  </a:cubicBezTo>
                  <a:lnTo>
                    <a:pt x="435438" y="1424513"/>
                  </a:lnTo>
                  <a:cubicBezTo>
                    <a:pt x="429574" y="1430680"/>
                    <a:pt x="424808" y="1436491"/>
                    <a:pt x="421139" y="1441946"/>
                  </a:cubicBezTo>
                  <a:cubicBezTo>
                    <a:pt x="417470" y="1447402"/>
                    <a:pt x="414414" y="1452857"/>
                    <a:pt x="411972" y="1458313"/>
                  </a:cubicBezTo>
                  <a:cubicBezTo>
                    <a:pt x="409530" y="1463768"/>
                    <a:pt x="407941" y="1470054"/>
                    <a:pt x="407208" y="1477170"/>
                  </a:cubicBezTo>
                  <a:cubicBezTo>
                    <a:pt x="406474" y="1484286"/>
                    <a:pt x="406107" y="1492588"/>
                    <a:pt x="406107" y="1502075"/>
                  </a:cubicBezTo>
                  <a:cubicBezTo>
                    <a:pt x="406107" y="1512512"/>
                    <a:pt x="406937" y="1521288"/>
                    <a:pt x="408597" y="1528404"/>
                  </a:cubicBezTo>
                  <a:cubicBezTo>
                    <a:pt x="410258" y="1535520"/>
                    <a:pt x="412867" y="1540975"/>
                    <a:pt x="416425" y="1544770"/>
                  </a:cubicBezTo>
                  <a:cubicBezTo>
                    <a:pt x="419983" y="1548566"/>
                    <a:pt x="424252" y="1551293"/>
                    <a:pt x="429233" y="1552954"/>
                  </a:cubicBezTo>
                  <a:cubicBezTo>
                    <a:pt x="434214" y="1554614"/>
                    <a:pt x="440026" y="1555444"/>
                    <a:pt x="446667" y="1555444"/>
                  </a:cubicBezTo>
                  <a:lnTo>
                    <a:pt x="955450" y="1555444"/>
                  </a:lnTo>
                  <a:cubicBezTo>
                    <a:pt x="959720" y="1555444"/>
                    <a:pt x="963633" y="1554377"/>
                    <a:pt x="967191" y="1552242"/>
                  </a:cubicBezTo>
                  <a:cubicBezTo>
                    <a:pt x="970749" y="1550107"/>
                    <a:pt x="973596" y="1546787"/>
                    <a:pt x="975730" y="1542280"/>
                  </a:cubicBezTo>
                  <a:cubicBezTo>
                    <a:pt x="977865" y="1537773"/>
                    <a:pt x="979525" y="1532199"/>
                    <a:pt x="980711" y="1525558"/>
                  </a:cubicBezTo>
                  <a:cubicBezTo>
                    <a:pt x="981897" y="1518916"/>
                    <a:pt x="982490" y="1511326"/>
                    <a:pt x="982490" y="1502787"/>
                  </a:cubicBezTo>
                  <a:cubicBezTo>
                    <a:pt x="982490" y="1494248"/>
                    <a:pt x="981897" y="1486776"/>
                    <a:pt x="980711" y="1480372"/>
                  </a:cubicBezTo>
                  <a:cubicBezTo>
                    <a:pt x="979525" y="1473968"/>
                    <a:pt x="977628" y="1468631"/>
                    <a:pt x="975019" y="1464361"/>
                  </a:cubicBezTo>
                  <a:cubicBezTo>
                    <a:pt x="972410" y="1460092"/>
                    <a:pt x="969326" y="1456890"/>
                    <a:pt x="965768" y="1454755"/>
                  </a:cubicBezTo>
                  <a:cubicBezTo>
                    <a:pt x="962210" y="1452620"/>
                    <a:pt x="958534" y="1451553"/>
                    <a:pt x="954738" y="1451553"/>
                  </a:cubicBezTo>
                  <a:lnTo>
                    <a:pt x="554116" y="1451553"/>
                  </a:lnTo>
                  <a:lnTo>
                    <a:pt x="699991" y="1299274"/>
                  </a:lnTo>
                  <a:cubicBezTo>
                    <a:pt x="752649" y="1245193"/>
                    <a:pt x="794869" y="1197399"/>
                    <a:pt x="826653" y="1155890"/>
                  </a:cubicBezTo>
                  <a:cubicBezTo>
                    <a:pt x="858437" y="1114380"/>
                    <a:pt x="882750" y="1076666"/>
                    <a:pt x="899591" y="1042748"/>
                  </a:cubicBezTo>
                  <a:cubicBezTo>
                    <a:pt x="916432" y="1008829"/>
                    <a:pt x="927461" y="977282"/>
                    <a:pt x="932679" y="948107"/>
                  </a:cubicBezTo>
                  <a:cubicBezTo>
                    <a:pt x="937898" y="918932"/>
                    <a:pt x="940507" y="889638"/>
                    <a:pt x="940507" y="860226"/>
                  </a:cubicBezTo>
                  <a:cubicBezTo>
                    <a:pt x="940507" y="827493"/>
                    <a:pt x="935051" y="796658"/>
                    <a:pt x="924140" y="767720"/>
                  </a:cubicBezTo>
                  <a:cubicBezTo>
                    <a:pt x="913229" y="738782"/>
                    <a:pt x="896744" y="713403"/>
                    <a:pt x="874685" y="691581"/>
                  </a:cubicBezTo>
                  <a:cubicBezTo>
                    <a:pt x="852626" y="669759"/>
                    <a:pt x="824874" y="652562"/>
                    <a:pt x="791430" y="639991"/>
                  </a:cubicBezTo>
                  <a:cubicBezTo>
                    <a:pt x="757985" y="627419"/>
                    <a:pt x="718967" y="621134"/>
                    <a:pt x="674374" y="621134"/>
                  </a:cubicBezTo>
                  <a:close/>
                  <a:moveTo>
                    <a:pt x="0" y="0"/>
                  </a:moveTo>
                  <a:lnTo>
                    <a:pt x="3600000" y="0"/>
                  </a:lnTo>
                  <a:lnTo>
                    <a:pt x="3600000" y="3600000"/>
                  </a:lnTo>
                  <a:lnTo>
                    <a:pt x="0" y="36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5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99480" y="4388643"/>
              <a:ext cx="2998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造字工房悦黑体验版细体" pitchFamily="50" charset="-122"/>
                  <a:ea typeface="造字工房悦黑体验版细体" pitchFamily="50" charset="-122"/>
                </a:rPr>
                <a:t>POWERPOINT</a:t>
              </a:r>
              <a:endParaRPr lang="zh-CN" alt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439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034164" y="2532530"/>
            <a:ext cx="640226" cy="6402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419964" y="3835254"/>
            <a:ext cx="2345917" cy="2022343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2865435" y="4076701"/>
            <a:ext cx="2065837" cy="1780895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008695" y="3494429"/>
            <a:ext cx="2741273" cy="2363167"/>
          </a:xfrm>
          <a:prstGeom prst="triangle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6972446" y="3953667"/>
            <a:ext cx="2208557" cy="190392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5663306" y="3986086"/>
            <a:ext cx="2170951" cy="187150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8308255" y="3733649"/>
            <a:ext cx="2463781" cy="2123948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78243" y="3224004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72811" y="2903892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428668" y="3082509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773063" y="3082508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216938" y="2658253"/>
            <a:ext cx="640226" cy="640226"/>
          </a:xfrm>
          <a:prstGeom prst="ellips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35479" y="3107149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80%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40912" y="3424731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6</a:t>
            </a:r>
            <a:r>
              <a:rPr lang="en-US" altLang="zh-CN" sz="12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0%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93354" y="2733682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90%</a:t>
            </a:r>
            <a:endParaRPr lang="zh-CN" altLang="en-US" sz="1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94819" y="3271445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65%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32253" y="3271445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68%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93753" y="2845746"/>
            <a:ext cx="51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83%</a:t>
            </a:r>
            <a:endParaRPr lang="zh-CN" altLang="en-US" sz="12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33519" y="249387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8951" y="282268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89379" y="271725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17322" y="270054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91793" y="227629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91394" y="210363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30" name="剪去单角的矩形 29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" y="5926"/>
            <a:ext cx="12192000" cy="6858000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5466000" y="5320423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8710859" y="5302971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41141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>
            <a:off x="2421032" y="2663359"/>
            <a:ext cx="860218" cy="773349"/>
          </a:xfrm>
          <a:custGeom>
            <a:avLst/>
            <a:gdLst>
              <a:gd name="connsiteX0" fmla="*/ 404630 w 706641"/>
              <a:gd name="connsiteY0" fmla="*/ 349847 h 635282"/>
              <a:gd name="connsiteX1" fmla="*/ 371950 w 706641"/>
              <a:gd name="connsiteY1" fmla="*/ 381106 h 635282"/>
              <a:gd name="connsiteX2" fmla="*/ 404630 w 706641"/>
              <a:gd name="connsiteY2" fmla="*/ 412365 h 635282"/>
              <a:gd name="connsiteX3" fmla="*/ 437310 w 706641"/>
              <a:gd name="connsiteY3" fmla="*/ 381106 h 635282"/>
              <a:gd name="connsiteX4" fmla="*/ 404630 w 706641"/>
              <a:gd name="connsiteY4" fmla="*/ 349847 h 635282"/>
              <a:gd name="connsiteX5" fmla="*/ 563450 w 706641"/>
              <a:gd name="connsiteY5" fmla="*/ 345427 h 635282"/>
              <a:gd name="connsiteX6" fmla="*/ 530770 w 706641"/>
              <a:gd name="connsiteY6" fmla="*/ 376686 h 635282"/>
              <a:gd name="connsiteX7" fmla="*/ 563450 w 706641"/>
              <a:gd name="connsiteY7" fmla="*/ 407945 h 635282"/>
              <a:gd name="connsiteX8" fmla="*/ 596130 w 706641"/>
              <a:gd name="connsiteY8" fmla="*/ 376686 h 635282"/>
              <a:gd name="connsiteX9" fmla="*/ 563450 w 706641"/>
              <a:gd name="connsiteY9" fmla="*/ 345427 h 635282"/>
              <a:gd name="connsiteX10" fmla="*/ 476620 w 706641"/>
              <a:gd name="connsiteY10" fmla="*/ 245967 h 635282"/>
              <a:gd name="connsiteX11" fmla="*/ 706641 w 706641"/>
              <a:gd name="connsiteY11" fmla="*/ 427015 h 635282"/>
              <a:gd name="connsiteX12" fmla="*/ 615961 w 706641"/>
              <a:gd name="connsiteY12" fmla="*/ 570824 h 635282"/>
              <a:gd name="connsiteX13" fmla="*/ 634406 w 706641"/>
              <a:gd name="connsiteY13" fmla="*/ 633756 h 635282"/>
              <a:gd name="connsiteX14" fmla="*/ 595058 w 706641"/>
              <a:gd name="connsiteY14" fmla="*/ 615361 h 635282"/>
              <a:gd name="connsiteX15" fmla="*/ 566268 w 706641"/>
              <a:gd name="connsiteY15" fmla="*/ 593791 h 635282"/>
              <a:gd name="connsiteX16" fmla="*/ 476620 w 706641"/>
              <a:gd name="connsiteY16" fmla="*/ 608062 h 635282"/>
              <a:gd name="connsiteX17" fmla="*/ 246598 w 706641"/>
              <a:gd name="connsiteY17" fmla="*/ 427015 h 635282"/>
              <a:gd name="connsiteX18" fmla="*/ 476620 w 706641"/>
              <a:gd name="connsiteY18" fmla="*/ 245967 h 635282"/>
              <a:gd name="connsiteX19" fmla="*/ 390264 w 706641"/>
              <a:gd name="connsiteY19" fmla="*/ 125667 h 635282"/>
              <a:gd name="connsiteX20" fmla="*/ 350795 w 706641"/>
              <a:gd name="connsiteY20" fmla="*/ 163557 h 635282"/>
              <a:gd name="connsiteX21" fmla="*/ 390264 w 706641"/>
              <a:gd name="connsiteY21" fmla="*/ 201447 h 635282"/>
              <a:gd name="connsiteX22" fmla="*/ 429733 w 706641"/>
              <a:gd name="connsiteY22" fmla="*/ 163557 h 635282"/>
              <a:gd name="connsiteX23" fmla="*/ 390264 w 706641"/>
              <a:gd name="connsiteY23" fmla="*/ 125667 h 635282"/>
              <a:gd name="connsiteX24" fmla="*/ 192606 w 706641"/>
              <a:gd name="connsiteY24" fmla="*/ 118089 h 635282"/>
              <a:gd name="connsiteX25" fmla="*/ 153137 w 706641"/>
              <a:gd name="connsiteY25" fmla="*/ 155979 h 635282"/>
              <a:gd name="connsiteX26" fmla="*/ 192606 w 706641"/>
              <a:gd name="connsiteY26" fmla="*/ 193869 h 635282"/>
              <a:gd name="connsiteX27" fmla="*/ 232075 w 706641"/>
              <a:gd name="connsiteY27" fmla="*/ 155979 h 635282"/>
              <a:gd name="connsiteX28" fmla="*/ 192606 w 706641"/>
              <a:gd name="connsiteY28" fmla="*/ 118089 h 635282"/>
              <a:gd name="connsiteX29" fmla="*/ 284962 w 706641"/>
              <a:gd name="connsiteY29" fmla="*/ 0 h 635282"/>
              <a:gd name="connsiteX30" fmla="*/ 569923 w 706641"/>
              <a:gd name="connsiteY30" fmla="*/ 223799 h 635282"/>
              <a:gd name="connsiteX31" fmla="*/ 568254 w 706641"/>
              <a:gd name="connsiteY31" fmla="*/ 236804 h 635282"/>
              <a:gd name="connsiteX32" fmla="*/ 528456 w 706641"/>
              <a:gd name="connsiteY32" fmla="*/ 227080 h 635282"/>
              <a:gd name="connsiteX33" fmla="*/ 476621 w 706641"/>
              <a:gd name="connsiteY33" fmla="*/ 222967 h 635282"/>
              <a:gd name="connsiteX34" fmla="*/ 219419 w 706641"/>
              <a:gd name="connsiteY34" fmla="*/ 425408 h 635282"/>
              <a:gd name="connsiteX35" fmla="*/ 221486 w 706641"/>
              <a:gd name="connsiteY35" fmla="*/ 441544 h 635282"/>
              <a:gd name="connsiteX36" fmla="*/ 174899 w 706641"/>
              <a:gd name="connsiteY36" fmla="*/ 430257 h 635282"/>
              <a:gd name="connsiteX37" fmla="*/ 92741 w 706641"/>
              <a:gd name="connsiteY37" fmla="*/ 480461 h 635282"/>
              <a:gd name="connsiteX38" fmla="*/ 99281 w 706641"/>
              <a:gd name="connsiteY38" fmla="*/ 432394 h 635282"/>
              <a:gd name="connsiteX39" fmla="*/ 110816 w 706641"/>
              <a:gd name="connsiteY39" fmla="*/ 400672 h 635282"/>
              <a:gd name="connsiteX40" fmla="*/ 0 w 706641"/>
              <a:gd name="connsiteY40" fmla="*/ 223799 h 635282"/>
              <a:gd name="connsiteX41" fmla="*/ 284962 w 706641"/>
              <a:gd name="connsiteY41" fmla="*/ 0 h 63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06641" h="635282">
                <a:moveTo>
                  <a:pt x="404630" y="349847"/>
                </a:moveTo>
                <a:cubicBezTo>
                  <a:pt x="386581" y="349847"/>
                  <a:pt x="371950" y="363842"/>
                  <a:pt x="371950" y="381106"/>
                </a:cubicBezTo>
                <a:cubicBezTo>
                  <a:pt x="371950" y="398370"/>
                  <a:pt x="386581" y="412365"/>
                  <a:pt x="404630" y="412365"/>
                </a:cubicBezTo>
                <a:cubicBezTo>
                  <a:pt x="422679" y="412365"/>
                  <a:pt x="437310" y="398370"/>
                  <a:pt x="437310" y="381106"/>
                </a:cubicBezTo>
                <a:cubicBezTo>
                  <a:pt x="437310" y="363842"/>
                  <a:pt x="422679" y="349847"/>
                  <a:pt x="404630" y="349847"/>
                </a:cubicBezTo>
                <a:close/>
                <a:moveTo>
                  <a:pt x="563450" y="345427"/>
                </a:moveTo>
                <a:cubicBezTo>
                  <a:pt x="545401" y="345427"/>
                  <a:pt x="530770" y="359422"/>
                  <a:pt x="530770" y="376686"/>
                </a:cubicBezTo>
                <a:cubicBezTo>
                  <a:pt x="530770" y="393950"/>
                  <a:pt x="545401" y="407945"/>
                  <a:pt x="563450" y="407945"/>
                </a:cubicBezTo>
                <a:cubicBezTo>
                  <a:pt x="581499" y="407945"/>
                  <a:pt x="596130" y="393950"/>
                  <a:pt x="596130" y="376686"/>
                </a:cubicBezTo>
                <a:cubicBezTo>
                  <a:pt x="596130" y="359422"/>
                  <a:pt x="581499" y="345427"/>
                  <a:pt x="563450" y="345427"/>
                </a:cubicBezTo>
                <a:close/>
                <a:moveTo>
                  <a:pt x="476620" y="245967"/>
                </a:moveTo>
                <a:cubicBezTo>
                  <a:pt x="603657" y="245967"/>
                  <a:pt x="706641" y="327025"/>
                  <a:pt x="706641" y="427015"/>
                </a:cubicBezTo>
                <a:cubicBezTo>
                  <a:pt x="706641" y="485734"/>
                  <a:pt x="671125" y="537924"/>
                  <a:pt x="615961" y="570824"/>
                </a:cubicBezTo>
                <a:cubicBezTo>
                  <a:pt x="621856" y="582589"/>
                  <a:pt x="637657" y="626415"/>
                  <a:pt x="634406" y="633756"/>
                </a:cubicBezTo>
                <a:cubicBezTo>
                  <a:pt x="631024" y="641393"/>
                  <a:pt x="600232" y="618020"/>
                  <a:pt x="595058" y="615361"/>
                </a:cubicBezTo>
                <a:cubicBezTo>
                  <a:pt x="587175" y="608899"/>
                  <a:pt x="571047" y="598693"/>
                  <a:pt x="566268" y="593791"/>
                </a:cubicBezTo>
                <a:cubicBezTo>
                  <a:pt x="538719" y="602982"/>
                  <a:pt x="508423" y="608062"/>
                  <a:pt x="476620" y="608062"/>
                </a:cubicBezTo>
                <a:cubicBezTo>
                  <a:pt x="349582" y="608062"/>
                  <a:pt x="246598" y="527004"/>
                  <a:pt x="246598" y="427015"/>
                </a:cubicBezTo>
                <a:cubicBezTo>
                  <a:pt x="246598" y="327025"/>
                  <a:pt x="349582" y="245967"/>
                  <a:pt x="476620" y="245967"/>
                </a:cubicBezTo>
                <a:close/>
                <a:moveTo>
                  <a:pt x="390264" y="125667"/>
                </a:moveTo>
                <a:cubicBezTo>
                  <a:pt x="368466" y="125667"/>
                  <a:pt x="350795" y="142631"/>
                  <a:pt x="350795" y="163557"/>
                </a:cubicBezTo>
                <a:cubicBezTo>
                  <a:pt x="350795" y="184483"/>
                  <a:pt x="368466" y="201447"/>
                  <a:pt x="390264" y="201447"/>
                </a:cubicBezTo>
                <a:cubicBezTo>
                  <a:pt x="412062" y="201447"/>
                  <a:pt x="429733" y="184483"/>
                  <a:pt x="429733" y="163557"/>
                </a:cubicBezTo>
                <a:cubicBezTo>
                  <a:pt x="429733" y="142631"/>
                  <a:pt x="412062" y="125667"/>
                  <a:pt x="390264" y="125667"/>
                </a:cubicBezTo>
                <a:close/>
                <a:moveTo>
                  <a:pt x="192606" y="118089"/>
                </a:moveTo>
                <a:cubicBezTo>
                  <a:pt x="170808" y="118089"/>
                  <a:pt x="153137" y="135053"/>
                  <a:pt x="153137" y="155979"/>
                </a:cubicBezTo>
                <a:cubicBezTo>
                  <a:pt x="153137" y="176905"/>
                  <a:pt x="170808" y="193869"/>
                  <a:pt x="192606" y="193869"/>
                </a:cubicBezTo>
                <a:cubicBezTo>
                  <a:pt x="214404" y="193869"/>
                  <a:pt x="232075" y="176905"/>
                  <a:pt x="232075" y="155979"/>
                </a:cubicBezTo>
                <a:cubicBezTo>
                  <a:pt x="232075" y="135053"/>
                  <a:pt x="214404" y="118089"/>
                  <a:pt x="192606" y="118089"/>
                </a:cubicBezTo>
                <a:close/>
                <a:moveTo>
                  <a:pt x="284962" y="0"/>
                </a:moveTo>
                <a:cubicBezTo>
                  <a:pt x="442342" y="0"/>
                  <a:pt x="569923" y="100198"/>
                  <a:pt x="569923" y="223799"/>
                </a:cubicBezTo>
                <a:lnTo>
                  <a:pt x="568254" y="236804"/>
                </a:lnTo>
                <a:lnTo>
                  <a:pt x="528456" y="227080"/>
                </a:lnTo>
                <a:cubicBezTo>
                  <a:pt x="511713" y="224383"/>
                  <a:pt x="494377" y="222967"/>
                  <a:pt x="476621" y="222967"/>
                </a:cubicBezTo>
                <a:cubicBezTo>
                  <a:pt x="334572" y="222967"/>
                  <a:pt x="219419" y="313603"/>
                  <a:pt x="219419" y="425408"/>
                </a:cubicBezTo>
                <a:lnTo>
                  <a:pt x="221486" y="441544"/>
                </a:lnTo>
                <a:lnTo>
                  <a:pt x="174899" y="430257"/>
                </a:lnTo>
                <a:cubicBezTo>
                  <a:pt x="164468" y="441965"/>
                  <a:pt x="102261" y="482906"/>
                  <a:pt x="92741" y="480461"/>
                </a:cubicBezTo>
                <a:cubicBezTo>
                  <a:pt x="83092" y="477985"/>
                  <a:pt x="95547" y="445146"/>
                  <a:pt x="99281" y="432394"/>
                </a:cubicBezTo>
                <a:cubicBezTo>
                  <a:pt x="102980" y="419765"/>
                  <a:pt x="107332" y="407704"/>
                  <a:pt x="110816" y="400672"/>
                </a:cubicBezTo>
                <a:cubicBezTo>
                  <a:pt x="43349" y="359942"/>
                  <a:pt x="0" y="295846"/>
                  <a:pt x="0" y="223799"/>
                </a:cubicBezTo>
                <a:cubicBezTo>
                  <a:pt x="0" y="100198"/>
                  <a:pt x="127582" y="0"/>
                  <a:pt x="28496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2" name="直接连接符 21"/>
          <p:cNvCxnSpPr>
            <a:endCxn id="6" idx="4"/>
          </p:cNvCxnSpPr>
          <p:nvPr/>
        </p:nvCxnSpPr>
        <p:spPr>
          <a:xfrm flipV="1">
            <a:off x="2851141" y="3807283"/>
            <a:ext cx="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477637" y="5352966"/>
            <a:ext cx="12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SINA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221141" y="5320423"/>
            <a:ext cx="1260000" cy="432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221141" y="5368228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WECHAT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10859" y="5339084"/>
            <a:ext cx="1260000" cy="383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RENREN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7" name="剪去单角的矩形 2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286000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Group 18"/>
          <p:cNvGrpSpPr>
            <a:grpSpLocks noChangeAspect="1"/>
          </p:cNvGrpSpPr>
          <p:nvPr/>
        </p:nvGrpSpPr>
        <p:grpSpPr bwMode="auto">
          <a:xfrm>
            <a:off x="5600122" y="2650480"/>
            <a:ext cx="988240" cy="765001"/>
            <a:chOff x="6227" y="1614"/>
            <a:chExt cx="726" cy="562"/>
          </a:xfrm>
          <a:solidFill>
            <a:schemeClr val="bg1"/>
          </a:solidFill>
        </p:grpSpPr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6697" y="1698"/>
              <a:ext cx="131" cy="141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6671" y="1614"/>
              <a:ext cx="282" cy="26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6" name="直接连接符 35"/>
          <p:cNvCxnSpPr>
            <a:endCxn id="34" idx="4"/>
          </p:cNvCxnSpPr>
          <p:nvPr/>
        </p:nvCxnSpPr>
        <p:spPr>
          <a:xfrm flipV="1">
            <a:off x="6094930" y="3807283"/>
            <a:ext cx="107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8529788" y="2187283"/>
            <a:ext cx="1620000" cy="1620000"/>
          </a:xfrm>
          <a:prstGeom prst="ellipse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endCxn id="39" idx="4"/>
          </p:cNvCxnSpPr>
          <p:nvPr/>
        </p:nvCxnSpPr>
        <p:spPr>
          <a:xfrm flipV="1">
            <a:off x="9339788" y="3807283"/>
            <a:ext cx="0" cy="12447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896102" y="2785519"/>
            <a:ext cx="887372" cy="494504"/>
            <a:chOff x="2289" y="649"/>
            <a:chExt cx="454" cy="253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426" y="649"/>
              <a:ext cx="172" cy="187"/>
            </a:xfrm>
            <a:custGeom>
              <a:avLst/>
              <a:gdLst>
                <a:gd name="T0" fmla="*/ 0 w 72"/>
                <a:gd name="T1" fmla="*/ 19 h 77"/>
                <a:gd name="T2" fmla="*/ 0 w 72"/>
                <a:gd name="T3" fmla="*/ 21 h 77"/>
                <a:gd name="T4" fmla="*/ 33 w 72"/>
                <a:gd name="T5" fmla="*/ 74 h 77"/>
                <a:gd name="T6" fmla="*/ 28 w 72"/>
                <a:gd name="T7" fmla="*/ 51 h 77"/>
                <a:gd name="T8" fmla="*/ 36 w 72"/>
                <a:gd name="T9" fmla="*/ 23 h 77"/>
                <a:gd name="T10" fmla="*/ 44 w 72"/>
                <a:gd name="T11" fmla="*/ 51 h 77"/>
                <a:gd name="T12" fmla="*/ 38 w 72"/>
                <a:gd name="T13" fmla="*/ 77 h 77"/>
                <a:gd name="T14" fmla="*/ 38 w 72"/>
                <a:gd name="T15" fmla="*/ 77 h 77"/>
                <a:gd name="T16" fmla="*/ 72 w 72"/>
                <a:gd name="T17" fmla="*/ 21 h 77"/>
                <a:gd name="T18" fmla="*/ 72 w 72"/>
                <a:gd name="T19" fmla="*/ 0 h 77"/>
                <a:gd name="T20" fmla="*/ 35 w 72"/>
                <a:gd name="T21" fmla="*/ 23 h 77"/>
                <a:gd name="T22" fmla="*/ 1 w 72"/>
                <a:gd name="T23" fmla="*/ 0 h 77"/>
                <a:gd name="T24" fmla="*/ 0 w 72"/>
                <a:gd name="T25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7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646" y="649"/>
              <a:ext cx="97" cy="182"/>
            </a:xfrm>
            <a:custGeom>
              <a:avLst/>
              <a:gdLst>
                <a:gd name="T0" fmla="*/ 0 w 40"/>
                <a:gd name="T1" fmla="*/ 18 h 75"/>
                <a:gd name="T2" fmla="*/ 0 w 40"/>
                <a:gd name="T3" fmla="*/ 21 h 75"/>
                <a:gd name="T4" fmla="*/ 34 w 40"/>
                <a:gd name="T5" fmla="*/ 75 h 75"/>
                <a:gd name="T6" fmla="*/ 40 w 40"/>
                <a:gd name="T7" fmla="*/ 51 h 75"/>
                <a:gd name="T8" fmla="*/ 0 w 40"/>
                <a:gd name="T9" fmla="*/ 0 h 75"/>
                <a:gd name="T10" fmla="*/ 0 w 40"/>
                <a:gd name="T11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5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289" y="649"/>
              <a:ext cx="98" cy="189"/>
            </a:xfrm>
            <a:custGeom>
              <a:avLst/>
              <a:gdLst>
                <a:gd name="T0" fmla="*/ 41 w 41"/>
                <a:gd name="T1" fmla="*/ 22 h 78"/>
                <a:gd name="T2" fmla="*/ 41 w 41"/>
                <a:gd name="T3" fmla="*/ 0 h 78"/>
                <a:gd name="T4" fmla="*/ 0 w 41"/>
                <a:gd name="T5" fmla="*/ 51 h 78"/>
                <a:gd name="T6" fmla="*/ 7 w 41"/>
                <a:gd name="T7" fmla="*/ 78 h 78"/>
                <a:gd name="T8" fmla="*/ 41 w 41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327" y="770"/>
              <a:ext cx="163" cy="132"/>
            </a:xfrm>
            <a:custGeom>
              <a:avLst/>
              <a:gdLst>
                <a:gd name="T0" fmla="*/ 35 w 68"/>
                <a:gd name="T1" fmla="*/ 0 h 54"/>
                <a:gd name="T2" fmla="*/ 0 w 68"/>
                <a:gd name="T3" fmla="*/ 40 h 54"/>
                <a:gd name="T4" fmla="*/ 35 w 68"/>
                <a:gd name="T5" fmla="*/ 54 h 54"/>
                <a:gd name="T6" fmla="*/ 68 w 68"/>
                <a:gd name="T7" fmla="*/ 40 h 54"/>
                <a:gd name="T8" fmla="*/ 35 w 6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4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34" y="768"/>
              <a:ext cx="163" cy="134"/>
            </a:xfrm>
            <a:custGeom>
              <a:avLst/>
              <a:gdLst>
                <a:gd name="T0" fmla="*/ 36 w 68"/>
                <a:gd name="T1" fmla="*/ 0 h 55"/>
                <a:gd name="T2" fmla="*/ 0 w 68"/>
                <a:gd name="T3" fmla="*/ 41 h 55"/>
                <a:gd name="T4" fmla="*/ 34 w 68"/>
                <a:gd name="T5" fmla="*/ 55 h 55"/>
                <a:gd name="T6" fmla="*/ 68 w 68"/>
                <a:gd name="T7" fmla="*/ 40 h 55"/>
                <a:gd name="T8" fmla="*/ 36 w 6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5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91263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64432" y="2307738"/>
            <a:ext cx="7129621" cy="3120235"/>
            <a:chOff x="-177801" y="684213"/>
            <a:chExt cx="10882314" cy="4872038"/>
          </a:xfrm>
          <a:solidFill>
            <a:srgbClr val="002060"/>
          </a:solidFill>
        </p:grpSpPr>
        <p:sp>
          <p:nvSpPr>
            <p:cNvPr id="6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524617" y="3105013"/>
            <a:ext cx="337232" cy="337232"/>
            <a:chOff x="9865807" y="2449237"/>
            <a:chExt cx="372959" cy="372959"/>
          </a:xfrm>
          <a:solidFill>
            <a:schemeClr val="bg1"/>
          </a:solidFill>
        </p:grpSpPr>
        <p:sp>
          <p:nvSpPr>
            <p:cNvPr id="93" name="泪滴形 92"/>
            <p:cNvSpPr/>
            <p:nvPr/>
          </p:nvSpPr>
          <p:spPr>
            <a:xfrm rot="8100000">
              <a:off x="9865807" y="2449237"/>
              <a:ext cx="372959" cy="372959"/>
            </a:xfrm>
            <a:prstGeom prst="teardrop">
              <a:avLst>
                <a:gd name="adj" fmla="val 133994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9965326" y="2552181"/>
              <a:ext cx="173345" cy="173345"/>
            </a:xfrm>
            <a:prstGeom prst="ellipse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5" name="椭圆 94"/>
          <p:cNvSpPr/>
          <p:nvPr/>
        </p:nvSpPr>
        <p:spPr>
          <a:xfrm>
            <a:off x="6614603" y="3599917"/>
            <a:ext cx="159977" cy="26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9222081" y="2334592"/>
            <a:ext cx="1566000" cy="360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</a:t>
            </a:r>
            <a:r>
              <a:rPr lang="zh-CN" altLang="en-US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标题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9109848" y="2711364"/>
            <a:ext cx="19018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9226132" y="4406517"/>
            <a:ext cx="1564865" cy="360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</a:t>
            </a:r>
            <a:r>
              <a:rPr lang="zh-CN" altLang="en-US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标题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103269" y="4783287"/>
            <a:ext cx="18978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5229828" y="3870179"/>
            <a:ext cx="337232" cy="337232"/>
            <a:chOff x="9865807" y="2449237"/>
            <a:chExt cx="372959" cy="372959"/>
          </a:xfrm>
          <a:solidFill>
            <a:srgbClr val="BA4543"/>
          </a:solidFill>
        </p:grpSpPr>
        <p:sp>
          <p:nvSpPr>
            <p:cNvPr id="103" name="泪滴形 102"/>
            <p:cNvSpPr/>
            <p:nvPr/>
          </p:nvSpPr>
          <p:spPr>
            <a:xfrm rot="8100000">
              <a:off x="9865807" y="2449237"/>
              <a:ext cx="372959" cy="372959"/>
            </a:xfrm>
            <a:prstGeom prst="teardrop">
              <a:avLst>
                <a:gd name="adj" fmla="val 133994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965326" y="2552181"/>
              <a:ext cx="173345" cy="173345"/>
            </a:xfrm>
            <a:prstGeom prst="ellipse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5" name="椭圆 104"/>
          <p:cNvSpPr/>
          <p:nvPr/>
        </p:nvSpPr>
        <p:spPr>
          <a:xfrm>
            <a:off x="5319814" y="4365083"/>
            <a:ext cx="159977" cy="26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剪去单角的矩形 105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流程图: 卡片 19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625413" y="3171917"/>
            <a:ext cx="19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业绩回顾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430665" y="2190450"/>
            <a:ext cx="720000" cy="2520000"/>
          </a:xfrm>
          <a:custGeom>
            <a:avLst/>
            <a:gdLst/>
            <a:ahLst/>
            <a:cxnLst/>
            <a:rect l="l" t="t" r="r" b="b"/>
            <a:pathLst>
              <a:path w="720000" h="2520000">
                <a:moveTo>
                  <a:pt x="205714" y="109264"/>
                </a:moveTo>
                <a:cubicBezTo>
                  <a:pt x="152694" y="109264"/>
                  <a:pt x="102465" y="121356"/>
                  <a:pt x="55026" y="145541"/>
                </a:cubicBezTo>
                <a:lnTo>
                  <a:pt x="55026" y="432965"/>
                </a:lnTo>
                <a:cubicBezTo>
                  <a:pt x="87582" y="420873"/>
                  <a:pt x="114092" y="414827"/>
                  <a:pt x="134556" y="414827"/>
                </a:cubicBezTo>
                <a:cubicBezTo>
                  <a:pt x="181995" y="414827"/>
                  <a:pt x="222457" y="437849"/>
                  <a:pt x="255944" y="483892"/>
                </a:cubicBezTo>
                <a:cubicBezTo>
                  <a:pt x="289430" y="529936"/>
                  <a:pt x="306173" y="614815"/>
                  <a:pt x="306173" y="738528"/>
                </a:cubicBezTo>
                <a:cubicBezTo>
                  <a:pt x="306173" y="818523"/>
                  <a:pt x="295011" y="892007"/>
                  <a:pt x="272687" y="958980"/>
                </a:cubicBezTo>
                <a:cubicBezTo>
                  <a:pt x="250363" y="1025952"/>
                  <a:pt x="221295" y="1072228"/>
                  <a:pt x="185483" y="1097808"/>
                </a:cubicBezTo>
                <a:cubicBezTo>
                  <a:pt x="149671" y="1123388"/>
                  <a:pt x="106185" y="1135713"/>
                  <a:pt x="55026" y="1134783"/>
                </a:cubicBezTo>
                <a:lnTo>
                  <a:pt x="55026" y="1387326"/>
                </a:lnTo>
                <a:cubicBezTo>
                  <a:pt x="134091" y="1391976"/>
                  <a:pt x="197110" y="1423370"/>
                  <a:pt x="244084" y="1481506"/>
                </a:cubicBezTo>
                <a:cubicBezTo>
                  <a:pt x="291058" y="1539642"/>
                  <a:pt x="314545" y="1629636"/>
                  <a:pt x="314545" y="1751489"/>
                </a:cubicBezTo>
                <a:cubicBezTo>
                  <a:pt x="314545" y="1859390"/>
                  <a:pt x="291988" y="1941943"/>
                  <a:pt x="246874" y="1999148"/>
                </a:cubicBezTo>
                <a:cubicBezTo>
                  <a:pt x="201761" y="2056354"/>
                  <a:pt x="137811" y="2090538"/>
                  <a:pt x="55026" y="2101700"/>
                </a:cubicBezTo>
                <a:lnTo>
                  <a:pt x="55026" y="2419820"/>
                </a:lnTo>
                <a:cubicBezTo>
                  <a:pt x="178739" y="2406798"/>
                  <a:pt x="275477" y="2380753"/>
                  <a:pt x="345241" y="2341686"/>
                </a:cubicBezTo>
                <a:cubicBezTo>
                  <a:pt x="441049" y="2288666"/>
                  <a:pt x="513602" y="2212159"/>
                  <a:pt x="562902" y="2112165"/>
                </a:cubicBezTo>
                <a:cubicBezTo>
                  <a:pt x="612201" y="2012171"/>
                  <a:pt x="636851" y="1892876"/>
                  <a:pt x="636851" y="1754280"/>
                </a:cubicBezTo>
                <a:cubicBezTo>
                  <a:pt x="636851" y="1624985"/>
                  <a:pt x="613596" y="1513829"/>
                  <a:pt x="567087" y="1420812"/>
                </a:cubicBezTo>
                <a:cubicBezTo>
                  <a:pt x="531741" y="1350118"/>
                  <a:pt x="478721" y="1287332"/>
                  <a:pt x="408027" y="1232451"/>
                </a:cubicBezTo>
                <a:cubicBezTo>
                  <a:pt x="549414" y="1131062"/>
                  <a:pt x="620107" y="956654"/>
                  <a:pt x="620107" y="709227"/>
                </a:cubicBezTo>
                <a:cubicBezTo>
                  <a:pt x="620107" y="513890"/>
                  <a:pt x="578017" y="365062"/>
                  <a:pt x="493836" y="262743"/>
                </a:cubicBezTo>
                <a:cubicBezTo>
                  <a:pt x="409655" y="160424"/>
                  <a:pt x="313615" y="109264"/>
                  <a:pt x="205714" y="109264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67496" y="1853079"/>
            <a:ext cx="3916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PART</a:t>
            </a:r>
            <a:endParaRPr lang="zh-CN" altLang="en-US" sz="115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7496" y="3659708"/>
            <a:ext cx="38395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THREE</a:t>
            </a:r>
            <a:endParaRPr lang="zh-CN" altLang="en-US" sz="88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68357" y="6359949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SHANGHAI RAPIDESIGN ADVERTISING CO.,LTD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27342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31689" y="1284841"/>
            <a:ext cx="399470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spc="-300" dirty="0" smtClean="0">
                <a:solidFill>
                  <a:srgbClr val="002060"/>
                </a:solidFill>
              </a:rPr>
              <a:t>30</a:t>
            </a:r>
            <a:r>
              <a:rPr lang="en-US" altLang="zh-CN" sz="7200" spc="-300" dirty="0" smtClean="0">
                <a:solidFill>
                  <a:srgbClr val="002060"/>
                </a:solidFill>
              </a:rPr>
              <a:t>%</a:t>
            </a:r>
            <a:endParaRPr lang="zh-CN" altLang="en-US" sz="7200" spc="-300" dirty="0">
              <a:solidFill>
                <a:srgbClr val="00206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46737" y="1295221"/>
            <a:ext cx="42274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spc="-300" dirty="0" smtClean="0">
                <a:solidFill>
                  <a:srgbClr val="002060"/>
                </a:solidFill>
              </a:rPr>
              <a:t>70</a:t>
            </a:r>
            <a:r>
              <a:rPr lang="en-US" altLang="zh-CN" sz="7200" spc="-300" dirty="0" smtClean="0">
                <a:solidFill>
                  <a:srgbClr val="002060"/>
                </a:solidFill>
              </a:rPr>
              <a:t>%</a:t>
            </a:r>
            <a:endParaRPr lang="zh-CN" altLang="en-US" sz="7200" spc="-300" dirty="0">
              <a:solidFill>
                <a:srgbClr val="00206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26526" y="4543710"/>
            <a:ext cx="448135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诞生于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年，由中国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专业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设计领跑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者 上海锐普广告有限公司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整合锐普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、 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论坛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、 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商城、锐普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市场等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资源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组建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成立。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25251" y="4543710"/>
            <a:ext cx="44702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诞生于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年，由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专业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设计领跑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者 上海锐普广告有限公司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整合锐普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、 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论坛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、 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商城、锐普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市场等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资源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组建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成立。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8" name="剪去单角的矩形 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446774399"/>
              </p:ext>
            </p:extLst>
          </p:nvPr>
        </p:nvGraphicFramePr>
        <p:xfrm>
          <a:off x="1085792" y="1989224"/>
          <a:ext cx="3311539" cy="278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347564728"/>
              </p:ext>
            </p:extLst>
          </p:nvPr>
        </p:nvGraphicFramePr>
        <p:xfrm>
          <a:off x="4425426" y="1989224"/>
          <a:ext cx="3311539" cy="278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61091087"/>
              </p:ext>
            </p:extLst>
          </p:nvPr>
        </p:nvGraphicFramePr>
        <p:xfrm>
          <a:off x="7794669" y="1989224"/>
          <a:ext cx="3311539" cy="278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45040" y="2941938"/>
            <a:ext cx="158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100%</a:t>
            </a:r>
            <a:endParaRPr lang="zh-CN" altLang="en-US" sz="3600" dirty="0" smtClean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5070" y="2911160"/>
            <a:ext cx="14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80%</a:t>
            </a:r>
            <a:endParaRPr lang="zh-CN" altLang="en-US" sz="40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11462" y="2944291"/>
            <a:ext cx="125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60%</a:t>
            </a:r>
            <a:endParaRPr lang="zh-CN" altLang="en-US" sz="36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95171" y="3452587"/>
            <a:ext cx="148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添加小标题</a:t>
            </a:r>
            <a:endParaRPr lang="zh-CN" altLang="en-US" sz="20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89950" y="3452586"/>
            <a:ext cx="162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添加小标题</a:t>
            </a:r>
            <a:endParaRPr lang="zh-CN" altLang="en-US" sz="20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84271" y="3452585"/>
            <a:ext cx="150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添加小标题</a:t>
            </a:r>
            <a:endParaRPr lang="zh-CN" altLang="en-US" sz="2000" dirty="0">
              <a:solidFill>
                <a:srgbClr val="002060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5993" y="5199849"/>
            <a:ext cx="95322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是中国第一家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设计机构。拥有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顶尖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团队，坚持精益求精，拒接平庸的设计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理念。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430270" y="5151461"/>
            <a:ext cx="35474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剪去单角的矩形 1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0" y="184819"/>
            <a:ext cx="12190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155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888856293"/>
              </p:ext>
            </p:extLst>
          </p:nvPr>
        </p:nvGraphicFramePr>
        <p:xfrm>
          <a:off x="1097586" y="1966641"/>
          <a:ext cx="7452390" cy="371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剪去单角的矩形 2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22084" y="2116226"/>
            <a:ext cx="1566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</a:t>
            </a:r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小</a:t>
            </a:r>
            <a:r>
              <a:rPr lang="zh-CN" altLang="en-US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标题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09851" y="2492998"/>
            <a:ext cx="19018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26135" y="4815956"/>
            <a:ext cx="1564865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添加小标题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03272" y="5192726"/>
            <a:ext cx="18978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22084" y="3455855"/>
            <a:ext cx="1566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添加小标题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09851" y="3832627"/>
            <a:ext cx="19018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</a:p>
        </p:txBody>
      </p:sp>
    </p:spTree>
    <p:extLst>
      <p:ext uri="{BB962C8B-B14F-4D97-AF65-F5344CB8AC3E}">
        <p14:creationId xmlns:p14="http://schemas.microsoft.com/office/powerpoint/2010/main" val="34538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2365977474"/>
              </p:ext>
            </p:extLst>
          </p:nvPr>
        </p:nvGraphicFramePr>
        <p:xfrm>
          <a:off x="1416050" y="1348333"/>
          <a:ext cx="9359900" cy="463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剪去单角的矩形 4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1163" y="5484480"/>
            <a:ext cx="92886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是中国第一家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设计机构。拥有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顶尖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团队，坚持精益求精，拒接平庸的设计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理念。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5325679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流程图: 卡片 21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4443507" y="2190450"/>
            <a:ext cx="720000" cy="2520000"/>
          </a:xfrm>
          <a:custGeom>
            <a:avLst/>
            <a:gdLst/>
            <a:ahLst/>
            <a:cxnLst/>
            <a:rect l="l" t="t" r="r" b="b"/>
            <a:pathLst>
              <a:path w="720000" h="2520000">
                <a:moveTo>
                  <a:pt x="0" y="1693761"/>
                </a:moveTo>
                <a:lnTo>
                  <a:pt x="459619" y="1693761"/>
                </a:lnTo>
                <a:lnTo>
                  <a:pt x="459619" y="2383021"/>
                </a:lnTo>
                <a:lnTo>
                  <a:pt x="720000" y="2383021"/>
                </a:lnTo>
                <a:lnTo>
                  <a:pt x="720000" y="2520000"/>
                </a:lnTo>
                <a:lnTo>
                  <a:pt x="0" y="2520000"/>
                </a:lnTo>
                <a:close/>
                <a:moveTo>
                  <a:pt x="459619" y="930138"/>
                </a:moveTo>
                <a:lnTo>
                  <a:pt x="459619" y="1409127"/>
                </a:lnTo>
                <a:lnTo>
                  <a:pt x="264348" y="1409127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90603"/>
                </a:lnTo>
                <a:lnTo>
                  <a:pt x="553102" y="90603"/>
                </a:lnTo>
                <a:lnTo>
                  <a:pt x="0" y="1468692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25413" y="3171917"/>
            <a:ext cx="19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发展规划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7496" y="1853079"/>
            <a:ext cx="3916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PART</a:t>
            </a:r>
            <a:endParaRPr lang="zh-CN" altLang="en-US" sz="115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496" y="3576578"/>
            <a:ext cx="3469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FOUR</a:t>
            </a:r>
            <a:endParaRPr lang="zh-CN" altLang="en-US" sz="96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68357" y="6359949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SHANGHAI RAPIDESIGN ADVERTISING CO.,LTD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5975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91271" y="43993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32189" y="4395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73106" y="4395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14023" y="4395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391340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932257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473174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28" idx="6"/>
            <a:endCxn id="29" idx="2"/>
          </p:cNvCxnSpPr>
          <p:nvPr/>
        </p:nvCxnSpPr>
        <p:spPr>
          <a:xfrm>
            <a:off x="3160866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9" idx="6"/>
            <a:endCxn id="30" idx="2"/>
          </p:cNvCxnSpPr>
          <p:nvPr/>
        </p:nvCxnSpPr>
        <p:spPr>
          <a:xfrm>
            <a:off x="5701783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9014091" y="2195167"/>
            <a:ext cx="1769526" cy="17695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30" idx="6"/>
            <a:endCxn id="34" idx="2"/>
          </p:cNvCxnSpPr>
          <p:nvPr/>
        </p:nvCxnSpPr>
        <p:spPr>
          <a:xfrm>
            <a:off x="8242700" y="3079930"/>
            <a:ext cx="77139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990115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534683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064775" y="224601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448976" y="2252070"/>
            <a:ext cx="1667835" cy="166783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908052" y="2930055"/>
            <a:ext cx="73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2012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48969" y="2926092"/>
            <a:ext cx="73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2013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89886" y="2926092"/>
            <a:ext cx="73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2014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530804" y="2926092"/>
            <a:ext cx="73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2015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54591" y="5044566"/>
            <a:ext cx="177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680454" y="4918163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228386" y="4918163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1587954" y="4916362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135886" y="4916362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3928030" y="5044566"/>
            <a:ext cx="177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468310" y="5044566"/>
            <a:ext cx="177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024239" y="5044566"/>
            <a:ext cx="177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剪去单角的矩形 32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0" y="184819"/>
            <a:ext cx="12190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7889795" y="1732953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92079" y="2701701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888149" y="3695469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888149" y="4627316"/>
            <a:ext cx="666352" cy="66635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88638" y="1746756"/>
            <a:ext cx="1929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关于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公司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88638" y="3752624"/>
            <a:ext cx="195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业绩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回顾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982283" y="2744815"/>
            <a:ext cx="19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运营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状况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88638" y="4692472"/>
            <a:ext cx="185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发展规划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20220" y="1759984"/>
            <a:ext cx="80342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820220" y="2717086"/>
            <a:ext cx="80342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802642" y="3701868"/>
            <a:ext cx="80342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05403" y="4645237"/>
            <a:ext cx="80342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732953"/>
            <a:ext cx="6096000" cy="354429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2684134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目录</a:t>
            </a:r>
            <a:endParaRPr lang="zh-CN" altLang="en-US" sz="8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0" y="386964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80429" y="6359949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SHANGHAI RAPIDESIGN ADVERTISING CO.,LTD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7062772" y="1746756"/>
            <a:ext cx="0" cy="3489732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62772" y="1759984"/>
            <a:ext cx="0" cy="3489732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149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250721" y="369654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41" name="椭圆 40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173495" y="3309623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3" name="直接连接符 42"/>
          <p:cNvCxnSpPr>
            <a:stCxn id="41" idx="6"/>
            <a:endCxn id="62" idx="2"/>
          </p:cNvCxnSpPr>
          <p:nvPr/>
        </p:nvCxnSpPr>
        <p:spPr>
          <a:xfrm>
            <a:off x="2569198" y="3855782"/>
            <a:ext cx="2150147" cy="70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62" idx="6"/>
            <a:endCxn id="65" idx="2"/>
          </p:cNvCxnSpPr>
          <p:nvPr/>
        </p:nvCxnSpPr>
        <p:spPr>
          <a:xfrm>
            <a:off x="5037822" y="3862866"/>
            <a:ext cx="215014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447780" y="411043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979156" y="411043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10532" y="411043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044330" y="411043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534591" y="3856617"/>
            <a:ext cx="93855" cy="1584331"/>
            <a:chOff x="7819241" y="3438724"/>
            <a:chExt cx="93855" cy="1584331"/>
          </a:xfrm>
          <a:solidFill>
            <a:srgbClr val="002060"/>
          </a:solidFill>
        </p:grpSpPr>
        <p:cxnSp>
          <p:nvCxnSpPr>
            <p:cNvPr id="50" name="直接连接符 49"/>
            <p:cNvCxnSpPr/>
            <p:nvPr/>
          </p:nvCxnSpPr>
          <p:spPr>
            <a:xfrm flipH="1">
              <a:off x="7819241" y="3438724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7833922" y="4627184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01116" y="2269741"/>
            <a:ext cx="85824" cy="1583486"/>
            <a:chOff x="5862564" y="1850857"/>
            <a:chExt cx="85824" cy="1583486"/>
          </a:xfrm>
          <a:solidFill>
            <a:srgbClr val="002060"/>
          </a:solidFill>
        </p:grpSpPr>
        <p:cxnSp>
          <p:nvCxnSpPr>
            <p:cNvPr id="53" name="直接连接符 52"/>
            <p:cNvCxnSpPr/>
            <p:nvPr/>
          </p:nvCxnSpPr>
          <p:spPr>
            <a:xfrm flipH="1" flipV="1">
              <a:off x="5862564" y="1850857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 flipV="1">
              <a:off x="5869214" y="1850857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703672" y="3865057"/>
            <a:ext cx="90574" cy="1588712"/>
            <a:chOff x="3805443" y="3434343"/>
            <a:chExt cx="90574" cy="1588712"/>
          </a:xfrm>
          <a:solidFill>
            <a:srgbClr val="002060"/>
          </a:solidFill>
        </p:grpSpPr>
        <p:cxnSp>
          <p:nvCxnSpPr>
            <p:cNvPr id="56" name="直接连接符 55"/>
            <p:cNvCxnSpPr/>
            <p:nvPr/>
          </p:nvCxnSpPr>
          <p:spPr>
            <a:xfrm flipH="1">
              <a:off x="3805443" y="3434343"/>
              <a:ext cx="650" cy="1583486"/>
            </a:xfrm>
            <a:prstGeom prst="lin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3816843" y="4627184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3804996" y="5037266"/>
            <a:ext cx="18366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624514" y="5037266"/>
            <a:ext cx="20258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209004" y="2186333"/>
            <a:ext cx="18346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中国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719345" y="3703627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2" name="椭圆 61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2168146" y="3311272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187969" y="3703627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5" name="椭圆 64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167196" y="3311271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656593" y="3702722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68" name="椭圆 67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2170368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0" name="直接连接符 69"/>
          <p:cNvCxnSpPr>
            <a:stCxn id="65" idx="6"/>
            <a:endCxn id="68" idx="2"/>
          </p:cNvCxnSpPr>
          <p:nvPr/>
        </p:nvCxnSpPr>
        <p:spPr>
          <a:xfrm flipV="1">
            <a:off x="7506446" y="3861961"/>
            <a:ext cx="2150147" cy="9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41" idx="2"/>
          </p:cNvCxnSpPr>
          <p:nvPr/>
        </p:nvCxnSpPr>
        <p:spPr>
          <a:xfrm>
            <a:off x="1416050" y="3855782"/>
            <a:ext cx="83467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68" idx="6"/>
          </p:cNvCxnSpPr>
          <p:nvPr/>
        </p:nvCxnSpPr>
        <p:spPr>
          <a:xfrm>
            <a:off x="9975070" y="3861961"/>
            <a:ext cx="80088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剪去单角的矩形 3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68091" y="4421394"/>
            <a:ext cx="73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68091" y="3181957"/>
            <a:ext cx="73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8090" y="57359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cxnSp>
        <p:nvCxnSpPr>
          <p:cNvPr id="7" name="直接连接符 6"/>
          <p:cNvCxnSpPr>
            <a:stCxn id="10" idx="4"/>
            <a:endCxn id="13" idx="0"/>
          </p:cNvCxnSpPr>
          <p:nvPr/>
        </p:nvCxnSpPr>
        <p:spPr>
          <a:xfrm flipH="1">
            <a:off x="1788627" y="2235890"/>
            <a:ext cx="2" cy="9417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3" idx="4"/>
            <a:endCxn id="16" idx="0"/>
          </p:cNvCxnSpPr>
          <p:nvPr/>
        </p:nvCxnSpPr>
        <p:spPr>
          <a:xfrm>
            <a:off x="1788627" y="3496110"/>
            <a:ext cx="130" cy="9417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629390" y="191741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0" name="椭圆 9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169332" y="3312178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29388" y="317763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3" name="椭圆 12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168146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29518" y="4437853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6" name="椭圆 15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168017" y="33121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29388" y="5729804"/>
            <a:ext cx="318477" cy="318477"/>
            <a:chOff x="2136422" y="3275104"/>
            <a:chExt cx="318477" cy="318477"/>
          </a:xfrm>
          <a:solidFill>
            <a:srgbClr val="002060"/>
          </a:solidFill>
        </p:grpSpPr>
        <p:sp>
          <p:nvSpPr>
            <p:cNvPr id="19" name="椭圆 18"/>
            <p:cNvSpPr/>
            <p:nvPr/>
          </p:nvSpPr>
          <p:spPr>
            <a:xfrm>
              <a:off x="2136422" y="3275104"/>
              <a:ext cx="318477" cy="318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168148" y="3306877"/>
              <a:ext cx="244329" cy="2443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" name="直接连接符 20"/>
          <p:cNvCxnSpPr>
            <a:stCxn id="16" idx="4"/>
            <a:endCxn id="19" idx="0"/>
          </p:cNvCxnSpPr>
          <p:nvPr/>
        </p:nvCxnSpPr>
        <p:spPr>
          <a:xfrm flipH="1">
            <a:off x="1788627" y="4756330"/>
            <a:ext cx="130" cy="9734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984935" y="1925181"/>
            <a:ext cx="73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17342" y="4421394"/>
            <a:ext cx="7876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帮您实现精致、美观、动感的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设计。 诞生于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年，由中国专业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设计领跑者上海锐普广告有限公司整合锐普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论坛、锐普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商城、锐普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市场等资源组建成立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17341" y="5734113"/>
            <a:ext cx="787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基于演示设计的一站式在线演示、素材销售、服务交易系统。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76744" y="3177633"/>
            <a:ext cx="7917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帮您实现精致、美观、动感的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设计。 诞生于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年，由中国专业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设计领跑者上海锐普广告有限公司整合锐普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论坛、锐普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商城、锐普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市场等资源组建成立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17342" y="1930966"/>
            <a:ext cx="7876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帮您实现精致、美观、动感的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设计。 诞生于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2013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年，由中国专业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设计领跑者上海锐普广告有限公司整合锐普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论坛、锐普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商城、锐普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市场等资源组建成立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7" name="剪去单角的矩形 2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08878" y="2489952"/>
            <a:ext cx="48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机构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08878" y="3371512"/>
            <a:ext cx="487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机构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08880" y="425307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机构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9778" y="5134632"/>
            <a:ext cx="485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上海锐普广告有限公司是中国第一家精品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机构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430882" y="2300975"/>
            <a:ext cx="3613038" cy="3613038"/>
          </a:xfrm>
          <a:custGeom>
            <a:avLst/>
            <a:gdLst>
              <a:gd name="connsiteX0" fmla="*/ 0 w 5418667"/>
              <a:gd name="connsiteY0" fmla="*/ 2709334 h 5418667"/>
              <a:gd name="connsiteX1" fmla="*/ 2709334 w 5418667"/>
              <a:gd name="connsiteY1" fmla="*/ 0 h 5418667"/>
              <a:gd name="connsiteX2" fmla="*/ 5418668 w 5418667"/>
              <a:gd name="connsiteY2" fmla="*/ 2709334 h 5418667"/>
              <a:gd name="connsiteX3" fmla="*/ 2709334 w 5418667"/>
              <a:gd name="connsiteY3" fmla="*/ 5418668 h 5418667"/>
              <a:gd name="connsiteX4" fmla="*/ 0 w 5418667"/>
              <a:gd name="connsiteY4" fmla="*/ 2709334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7" h="5418667">
                <a:moveTo>
                  <a:pt x="0" y="2709334"/>
                </a:moveTo>
                <a:cubicBezTo>
                  <a:pt x="0" y="1213010"/>
                  <a:pt x="1213010" y="0"/>
                  <a:pt x="2709334" y="0"/>
                </a:cubicBezTo>
                <a:cubicBezTo>
                  <a:pt x="4205658" y="0"/>
                  <a:pt x="5418668" y="1213010"/>
                  <a:pt x="5418668" y="2709334"/>
                </a:cubicBezTo>
                <a:cubicBezTo>
                  <a:pt x="5418668" y="4205658"/>
                  <a:pt x="4205658" y="5418668"/>
                  <a:pt x="2709334" y="5418668"/>
                </a:cubicBezTo>
                <a:cubicBezTo>
                  <a:pt x="1213010" y="5418668"/>
                  <a:pt x="0" y="4205658"/>
                  <a:pt x="0" y="2709334"/>
                </a:cubicBezTo>
                <a:close/>
              </a:path>
            </a:pathLst>
          </a:cu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828" tIns="462957" rIns="2143828" bIns="4526958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9" name="任意多边形 8"/>
          <p:cNvSpPr/>
          <p:nvPr/>
        </p:nvSpPr>
        <p:spPr>
          <a:xfrm>
            <a:off x="1792186" y="3023583"/>
            <a:ext cx="2890430" cy="2890430"/>
          </a:xfrm>
          <a:custGeom>
            <a:avLst/>
            <a:gdLst>
              <a:gd name="connsiteX0" fmla="*/ 0 w 4334933"/>
              <a:gd name="connsiteY0" fmla="*/ 2167467 h 4334933"/>
              <a:gd name="connsiteX1" fmla="*/ 2167467 w 4334933"/>
              <a:gd name="connsiteY1" fmla="*/ 0 h 4334933"/>
              <a:gd name="connsiteX2" fmla="*/ 4334934 w 4334933"/>
              <a:gd name="connsiteY2" fmla="*/ 2167467 h 4334933"/>
              <a:gd name="connsiteX3" fmla="*/ 2167467 w 4334933"/>
              <a:gd name="connsiteY3" fmla="*/ 4334934 h 4334933"/>
              <a:gd name="connsiteX4" fmla="*/ 0 w 4334933"/>
              <a:gd name="connsiteY4" fmla="*/ 2167467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933" h="4334933">
                <a:moveTo>
                  <a:pt x="0" y="2167467"/>
                </a:moveTo>
                <a:cubicBezTo>
                  <a:pt x="0" y="970408"/>
                  <a:pt x="970408" y="0"/>
                  <a:pt x="2167467" y="0"/>
                </a:cubicBezTo>
                <a:cubicBezTo>
                  <a:pt x="3364526" y="0"/>
                  <a:pt x="4334934" y="970408"/>
                  <a:pt x="4334934" y="2167467"/>
                </a:cubicBezTo>
                <a:cubicBezTo>
                  <a:pt x="4334934" y="3364526"/>
                  <a:pt x="3364526" y="4334934"/>
                  <a:pt x="2167467" y="4334934"/>
                </a:cubicBezTo>
                <a:cubicBezTo>
                  <a:pt x="970408" y="4334934"/>
                  <a:pt x="0" y="3364526"/>
                  <a:pt x="0" y="2167467"/>
                </a:cubicBezTo>
                <a:close/>
              </a:path>
            </a:pathLst>
          </a:custGeom>
          <a:solidFill>
            <a:srgbClr val="002060">
              <a:alpha val="3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07093"/>
              <a:satOff val="-4303"/>
              <a:lumOff val="9209"/>
              <a:alphaOff val="0"/>
            </a:schemeClr>
          </a:fillRef>
          <a:effectRef idx="0">
            <a:schemeClr val="accent6">
              <a:shade val="80000"/>
              <a:hueOff val="107093"/>
              <a:satOff val="-4303"/>
              <a:lumOff val="92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4849" tIns="445008" rIns="1594849" bIns="347946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 kern="1200"/>
          </a:p>
        </p:txBody>
      </p:sp>
      <p:sp>
        <p:nvSpPr>
          <p:cNvPr id="10" name="任意多边形 9"/>
          <p:cNvSpPr/>
          <p:nvPr/>
        </p:nvSpPr>
        <p:spPr>
          <a:xfrm>
            <a:off x="2153490" y="3746190"/>
            <a:ext cx="2167822" cy="216782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2060">
              <a:alpha val="4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214187"/>
              <a:satOff val="-8606"/>
              <a:lumOff val="18419"/>
              <a:alphaOff val="0"/>
            </a:schemeClr>
          </a:fillRef>
          <a:effectRef idx="0">
            <a:schemeClr val="accent6">
              <a:shade val="80000"/>
              <a:hueOff val="214187"/>
              <a:satOff val="-8606"/>
              <a:lumOff val="184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871" tIns="421640" rIns="1045870" bIns="245364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500" kern="1200"/>
          </a:p>
        </p:txBody>
      </p:sp>
      <p:sp>
        <p:nvSpPr>
          <p:cNvPr id="11" name="任意多边形 10"/>
          <p:cNvSpPr/>
          <p:nvPr/>
        </p:nvSpPr>
        <p:spPr>
          <a:xfrm>
            <a:off x="2514794" y="4468797"/>
            <a:ext cx="1445215" cy="1445215"/>
          </a:xfrm>
          <a:custGeom>
            <a:avLst/>
            <a:gdLst>
              <a:gd name="connsiteX0" fmla="*/ 0 w 2167466"/>
              <a:gd name="connsiteY0" fmla="*/ 1083733 h 2167466"/>
              <a:gd name="connsiteX1" fmla="*/ 1083733 w 2167466"/>
              <a:gd name="connsiteY1" fmla="*/ 0 h 2167466"/>
              <a:gd name="connsiteX2" fmla="*/ 2167466 w 2167466"/>
              <a:gd name="connsiteY2" fmla="*/ 1083733 h 2167466"/>
              <a:gd name="connsiteX3" fmla="*/ 1083733 w 2167466"/>
              <a:gd name="connsiteY3" fmla="*/ 2167466 h 2167466"/>
              <a:gd name="connsiteX4" fmla="*/ 0 w 2167466"/>
              <a:gd name="connsiteY4" fmla="*/ 1083733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66" h="2167466">
                <a:moveTo>
                  <a:pt x="0" y="1083733"/>
                </a:moveTo>
                <a:cubicBezTo>
                  <a:pt x="0" y="485204"/>
                  <a:pt x="485204" y="0"/>
                  <a:pt x="1083733" y="0"/>
                </a:cubicBezTo>
                <a:cubicBezTo>
                  <a:pt x="1682262" y="0"/>
                  <a:pt x="2167466" y="485204"/>
                  <a:pt x="2167466" y="1083733"/>
                </a:cubicBezTo>
                <a:cubicBezTo>
                  <a:pt x="2167466" y="1682262"/>
                  <a:pt x="1682262" y="2167466"/>
                  <a:pt x="1083733" y="2167466"/>
                </a:cubicBezTo>
                <a:cubicBezTo>
                  <a:pt x="485204" y="2167466"/>
                  <a:pt x="0" y="1682262"/>
                  <a:pt x="0" y="108373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321280"/>
              <a:satOff val="-12909"/>
              <a:lumOff val="27628"/>
              <a:alphaOff val="0"/>
            </a:schemeClr>
          </a:fillRef>
          <a:effectRef idx="0">
            <a:schemeClr val="accent6">
              <a:shade val="80000"/>
              <a:hueOff val="321280"/>
              <a:satOff val="-12909"/>
              <a:lumOff val="27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6338" tIns="790786" rIns="566338" bIns="79078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500" kern="1200"/>
          </a:p>
        </p:txBody>
      </p:sp>
      <p:sp>
        <p:nvSpPr>
          <p:cNvPr id="12" name="文本框 11"/>
          <p:cNvSpPr txBox="1"/>
          <p:nvPr/>
        </p:nvSpPr>
        <p:spPr>
          <a:xfrm>
            <a:off x="2903815" y="465769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ONE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81373" y="393509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70765" y="321361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THREE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93207" y="2477613"/>
            <a:ext cx="80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FOUR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剪去单角的矩形 15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84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68357" y="6359949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SHANGHAI RAPIDESIGN ADVERTISING CO.,LTD</a:t>
            </a:r>
            <a:endParaRPr lang="zh-CN" altLang="en-US" sz="12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95998" y="1628999"/>
            <a:ext cx="3600000" cy="3600000"/>
          </a:xfrm>
          <a:custGeom>
            <a:avLst/>
            <a:gdLst/>
            <a:ahLst/>
            <a:cxnLst/>
            <a:rect l="l" t="t" r="r" b="b"/>
            <a:pathLst>
              <a:path w="3600000" h="3600000">
                <a:moveTo>
                  <a:pt x="1582235" y="1613563"/>
                </a:moveTo>
                <a:lnTo>
                  <a:pt x="1582644" y="1613563"/>
                </a:lnTo>
                <a:lnTo>
                  <a:pt x="1675141" y="1877547"/>
                </a:lnTo>
                <a:lnTo>
                  <a:pt x="1490966" y="1877547"/>
                </a:lnTo>
                <a:close/>
                <a:moveTo>
                  <a:pt x="430231" y="1543167"/>
                </a:moveTo>
                <a:cubicBezTo>
                  <a:pt x="428048" y="1543167"/>
                  <a:pt x="426070" y="1543713"/>
                  <a:pt x="424296" y="1544804"/>
                </a:cubicBezTo>
                <a:cubicBezTo>
                  <a:pt x="422523" y="1545896"/>
                  <a:pt x="421090" y="1547669"/>
                  <a:pt x="419999" y="1550125"/>
                </a:cubicBezTo>
                <a:cubicBezTo>
                  <a:pt x="418908" y="1552581"/>
                  <a:pt x="418021" y="1555787"/>
                  <a:pt x="417339" y="1559743"/>
                </a:cubicBezTo>
                <a:cubicBezTo>
                  <a:pt x="416657" y="1563699"/>
                  <a:pt x="416315" y="1568270"/>
                  <a:pt x="416315" y="1573454"/>
                </a:cubicBezTo>
                <a:cubicBezTo>
                  <a:pt x="416315" y="1578638"/>
                  <a:pt x="416657" y="1583140"/>
                  <a:pt x="417339" y="1586960"/>
                </a:cubicBezTo>
                <a:cubicBezTo>
                  <a:pt x="418021" y="1590780"/>
                  <a:pt x="418908" y="1593849"/>
                  <a:pt x="419999" y="1596169"/>
                </a:cubicBezTo>
                <a:cubicBezTo>
                  <a:pt x="421090" y="1598488"/>
                  <a:pt x="422523" y="1600193"/>
                  <a:pt x="424296" y="1601285"/>
                </a:cubicBezTo>
                <a:cubicBezTo>
                  <a:pt x="426070" y="1602376"/>
                  <a:pt x="428048" y="1602922"/>
                  <a:pt x="430231" y="1602922"/>
                </a:cubicBezTo>
                <a:lnTo>
                  <a:pt x="579208" y="1602922"/>
                </a:lnTo>
                <a:lnTo>
                  <a:pt x="579208" y="2062131"/>
                </a:lnTo>
                <a:cubicBezTo>
                  <a:pt x="579208" y="2064314"/>
                  <a:pt x="579754" y="2066224"/>
                  <a:pt x="580845" y="2067861"/>
                </a:cubicBezTo>
                <a:cubicBezTo>
                  <a:pt x="581936" y="2069498"/>
                  <a:pt x="583846" y="2070794"/>
                  <a:pt x="586575" y="2071749"/>
                </a:cubicBezTo>
                <a:cubicBezTo>
                  <a:pt x="589303" y="2072704"/>
                  <a:pt x="592987" y="2073523"/>
                  <a:pt x="597625" y="2074205"/>
                </a:cubicBezTo>
                <a:cubicBezTo>
                  <a:pt x="602264" y="2074887"/>
                  <a:pt x="607857" y="2075228"/>
                  <a:pt x="614406" y="2075228"/>
                </a:cubicBezTo>
                <a:cubicBezTo>
                  <a:pt x="621227" y="2075228"/>
                  <a:pt x="626889" y="2074887"/>
                  <a:pt x="631391" y="2074205"/>
                </a:cubicBezTo>
                <a:cubicBezTo>
                  <a:pt x="635893" y="2073523"/>
                  <a:pt x="639508" y="2072704"/>
                  <a:pt x="642237" y="2071749"/>
                </a:cubicBezTo>
                <a:cubicBezTo>
                  <a:pt x="644965" y="2070794"/>
                  <a:pt x="646875" y="2069498"/>
                  <a:pt x="647966" y="2067861"/>
                </a:cubicBezTo>
                <a:cubicBezTo>
                  <a:pt x="649058" y="2066224"/>
                  <a:pt x="649604" y="2064314"/>
                  <a:pt x="649604" y="2062131"/>
                </a:cubicBezTo>
                <a:lnTo>
                  <a:pt x="649604" y="1602922"/>
                </a:lnTo>
                <a:lnTo>
                  <a:pt x="798580" y="1602922"/>
                </a:lnTo>
                <a:cubicBezTo>
                  <a:pt x="800763" y="1602922"/>
                  <a:pt x="802741" y="1602376"/>
                  <a:pt x="804515" y="1601285"/>
                </a:cubicBezTo>
                <a:cubicBezTo>
                  <a:pt x="806288" y="1600193"/>
                  <a:pt x="807789" y="1598488"/>
                  <a:pt x="809017" y="1596169"/>
                </a:cubicBezTo>
                <a:cubicBezTo>
                  <a:pt x="810245" y="1593849"/>
                  <a:pt x="811132" y="1590780"/>
                  <a:pt x="811677" y="1586960"/>
                </a:cubicBezTo>
                <a:cubicBezTo>
                  <a:pt x="812223" y="1583140"/>
                  <a:pt x="812496" y="1578638"/>
                  <a:pt x="812496" y="1573454"/>
                </a:cubicBezTo>
                <a:cubicBezTo>
                  <a:pt x="812496" y="1568270"/>
                  <a:pt x="812223" y="1563699"/>
                  <a:pt x="811677" y="1559743"/>
                </a:cubicBezTo>
                <a:cubicBezTo>
                  <a:pt x="811132" y="1555787"/>
                  <a:pt x="810245" y="1552581"/>
                  <a:pt x="809017" y="1550125"/>
                </a:cubicBezTo>
                <a:cubicBezTo>
                  <a:pt x="807789" y="1547669"/>
                  <a:pt x="806288" y="1545896"/>
                  <a:pt x="804515" y="1544804"/>
                </a:cubicBezTo>
                <a:cubicBezTo>
                  <a:pt x="802741" y="1543713"/>
                  <a:pt x="800763" y="1543167"/>
                  <a:pt x="798580" y="1543167"/>
                </a:cubicBezTo>
                <a:close/>
                <a:moveTo>
                  <a:pt x="2265518" y="1541939"/>
                </a:moveTo>
                <a:cubicBezTo>
                  <a:pt x="2258322" y="1541939"/>
                  <a:pt x="2252492" y="1542212"/>
                  <a:pt x="2248028" y="1542758"/>
                </a:cubicBezTo>
                <a:cubicBezTo>
                  <a:pt x="2243564" y="1543304"/>
                  <a:pt x="2239965" y="1544190"/>
                  <a:pt x="2237230" y="1545418"/>
                </a:cubicBezTo>
                <a:cubicBezTo>
                  <a:pt x="2234495" y="1546646"/>
                  <a:pt x="2232552" y="1548079"/>
                  <a:pt x="2231401" y="1549716"/>
                </a:cubicBezTo>
                <a:cubicBezTo>
                  <a:pt x="2230250" y="1551353"/>
                  <a:pt x="2229674" y="1553126"/>
                  <a:pt x="2229674" y="1555036"/>
                </a:cubicBezTo>
                <a:lnTo>
                  <a:pt x="2229674" y="1842349"/>
                </a:lnTo>
                <a:cubicBezTo>
                  <a:pt x="2229674" y="1863904"/>
                  <a:pt x="2229743" y="1886346"/>
                  <a:pt x="2229879" y="1909675"/>
                </a:cubicBezTo>
                <a:cubicBezTo>
                  <a:pt x="2230016" y="1933004"/>
                  <a:pt x="2230357" y="1955446"/>
                  <a:pt x="2230902" y="1977001"/>
                </a:cubicBezTo>
                <a:lnTo>
                  <a:pt x="2230493" y="1977001"/>
                </a:lnTo>
                <a:cubicBezTo>
                  <a:pt x="2224162" y="1964177"/>
                  <a:pt x="2217767" y="1951421"/>
                  <a:pt x="2211308" y="1938734"/>
                </a:cubicBezTo>
                <a:cubicBezTo>
                  <a:pt x="2204849" y="1926046"/>
                  <a:pt x="2198323" y="1913154"/>
                  <a:pt x="2191730" y="1900057"/>
                </a:cubicBezTo>
                <a:cubicBezTo>
                  <a:pt x="2185137" y="1886960"/>
                  <a:pt x="2178280" y="1873659"/>
                  <a:pt x="2171161" y="1860153"/>
                </a:cubicBezTo>
                <a:cubicBezTo>
                  <a:pt x="2164041" y="1846646"/>
                  <a:pt x="2156657" y="1832799"/>
                  <a:pt x="2149008" y="1818611"/>
                </a:cubicBezTo>
                <a:lnTo>
                  <a:pt x="2024806" y="1586141"/>
                </a:lnTo>
                <a:cubicBezTo>
                  <a:pt x="2020321" y="1577683"/>
                  <a:pt x="2016036" y="1570657"/>
                  <a:pt x="2011952" y="1565064"/>
                </a:cubicBezTo>
                <a:cubicBezTo>
                  <a:pt x="2007868" y="1559470"/>
                  <a:pt x="2003644" y="1555104"/>
                  <a:pt x="1999280" y="1551967"/>
                </a:cubicBezTo>
                <a:cubicBezTo>
                  <a:pt x="1994917" y="1548829"/>
                  <a:pt x="1989988" y="1546578"/>
                  <a:pt x="1984495" y="1545214"/>
                </a:cubicBezTo>
                <a:cubicBezTo>
                  <a:pt x="1979002" y="1543849"/>
                  <a:pt x="1972173" y="1543167"/>
                  <a:pt x="1964009" y="1543167"/>
                </a:cubicBezTo>
                <a:lnTo>
                  <a:pt x="1929367" y="1543167"/>
                </a:lnTo>
                <a:cubicBezTo>
                  <a:pt x="1922047" y="1543167"/>
                  <a:pt x="1915289" y="1545486"/>
                  <a:pt x="1909092" y="1550125"/>
                </a:cubicBezTo>
                <a:cubicBezTo>
                  <a:pt x="1902895" y="1554763"/>
                  <a:pt x="1899797" y="1562540"/>
                  <a:pt x="1899797" y="1573454"/>
                </a:cubicBezTo>
                <a:lnTo>
                  <a:pt x="1899797" y="2062131"/>
                </a:lnTo>
                <a:cubicBezTo>
                  <a:pt x="1899797" y="2064041"/>
                  <a:pt x="1900373" y="2065883"/>
                  <a:pt x="1901524" y="2067656"/>
                </a:cubicBezTo>
                <a:cubicBezTo>
                  <a:pt x="1902675" y="2069430"/>
                  <a:pt x="1904546" y="2070794"/>
                  <a:pt x="1907138" y="2071749"/>
                </a:cubicBezTo>
                <a:cubicBezTo>
                  <a:pt x="1909731" y="2072704"/>
                  <a:pt x="1913257" y="2073523"/>
                  <a:pt x="1917719" y="2074205"/>
                </a:cubicBezTo>
                <a:cubicBezTo>
                  <a:pt x="1922180" y="2074887"/>
                  <a:pt x="1927867" y="2075228"/>
                  <a:pt x="1934777" y="2075228"/>
                </a:cubicBezTo>
                <a:cubicBezTo>
                  <a:pt x="1941688" y="2075228"/>
                  <a:pt x="1947375" y="2074887"/>
                  <a:pt x="1951839" y="2074205"/>
                </a:cubicBezTo>
                <a:cubicBezTo>
                  <a:pt x="1956303" y="2073523"/>
                  <a:pt x="1959902" y="2072704"/>
                  <a:pt x="1962637" y="2071749"/>
                </a:cubicBezTo>
                <a:cubicBezTo>
                  <a:pt x="1965372" y="2070794"/>
                  <a:pt x="1967315" y="2069430"/>
                  <a:pt x="1968466" y="2067656"/>
                </a:cubicBezTo>
                <a:cubicBezTo>
                  <a:pt x="1969617" y="2065883"/>
                  <a:pt x="1970193" y="2064041"/>
                  <a:pt x="1970193" y="2062131"/>
                </a:cubicBezTo>
                <a:lnTo>
                  <a:pt x="1970193" y="1742485"/>
                </a:lnTo>
                <a:cubicBezTo>
                  <a:pt x="1970193" y="1722294"/>
                  <a:pt x="1970056" y="1701967"/>
                  <a:pt x="1969783" y="1681503"/>
                </a:cubicBezTo>
                <a:cubicBezTo>
                  <a:pt x="1969511" y="1661039"/>
                  <a:pt x="1969101" y="1640985"/>
                  <a:pt x="1968556" y="1621339"/>
                </a:cubicBezTo>
                <a:lnTo>
                  <a:pt x="1969374" y="1621339"/>
                </a:lnTo>
                <a:cubicBezTo>
                  <a:pt x="1976767" y="1637437"/>
                  <a:pt x="1984753" y="1654013"/>
                  <a:pt x="1993333" y="1671066"/>
                </a:cubicBezTo>
                <a:cubicBezTo>
                  <a:pt x="2001913" y="1688120"/>
                  <a:pt x="2010426" y="1704423"/>
                  <a:pt x="2018871" y="1719975"/>
                </a:cubicBezTo>
                <a:lnTo>
                  <a:pt x="2180433" y="2021203"/>
                </a:lnTo>
                <a:cubicBezTo>
                  <a:pt x="2185976" y="2031844"/>
                  <a:pt x="2191216" y="2040576"/>
                  <a:pt x="2196155" y="2047397"/>
                </a:cubicBezTo>
                <a:cubicBezTo>
                  <a:pt x="2201094" y="2054218"/>
                  <a:pt x="2206032" y="2059607"/>
                  <a:pt x="2210969" y="2063563"/>
                </a:cubicBezTo>
                <a:cubicBezTo>
                  <a:pt x="2215906" y="2067520"/>
                  <a:pt x="2221127" y="2070248"/>
                  <a:pt x="2226630" y="2071749"/>
                </a:cubicBezTo>
                <a:cubicBezTo>
                  <a:pt x="2232135" y="2073250"/>
                  <a:pt x="2238555" y="2074000"/>
                  <a:pt x="2245892" y="2074000"/>
                </a:cubicBezTo>
                <a:lnTo>
                  <a:pt x="2269170" y="2074000"/>
                </a:lnTo>
                <a:cubicBezTo>
                  <a:pt x="2272840" y="2074000"/>
                  <a:pt x="2276510" y="2073454"/>
                  <a:pt x="2280179" y="2072363"/>
                </a:cubicBezTo>
                <a:cubicBezTo>
                  <a:pt x="2283847" y="2071271"/>
                  <a:pt x="2287163" y="2069498"/>
                  <a:pt x="2290126" y="2067042"/>
                </a:cubicBezTo>
                <a:cubicBezTo>
                  <a:pt x="2293089" y="2064587"/>
                  <a:pt x="2295487" y="2061449"/>
                  <a:pt x="2297320" y="2057629"/>
                </a:cubicBezTo>
                <a:cubicBezTo>
                  <a:pt x="2299154" y="2053809"/>
                  <a:pt x="2300070" y="2049171"/>
                  <a:pt x="2300070" y="2043713"/>
                </a:cubicBezTo>
                <a:lnTo>
                  <a:pt x="2300070" y="1555036"/>
                </a:lnTo>
                <a:cubicBezTo>
                  <a:pt x="2300070" y="1553126"/>
                  <a:pt x="2299495" y="1551353"/>
                  <a:pt x="2298344" y="1549716"/>
                </a:cubicBezTo>
                <a:cubicBezTo>
                  <a:pt x="2297192" y="1548079"/>
                  <a:pt x="2295321" y="1546646"/>
                  <a:pt x="2292729" y="1545418"/>
                </a:cubicBezTo>
                <a:cubicBezTo>
                  <a:pt x="2290137" y="1544190"/>
                  <a:pt x="2286537" y="1543304"/>
                  <a:pt x="2281931" y="1542758"/>
                </a:cubicBezTo>
                <a:cubicBezTo>
                  <a:pt x="2277324" y="1542212"/>
                  <a:pt x="2271854" y="1541939"/>
                  <a:pt x="2265518" y="1541939"/>
                </a:cubicBezTo>
                <a:close/>
                <a:moveTo>
                  <a:pt x="2477920" y="1540712"/>
                </a:moveTo>
                <a:cubicBezTo>
                  <a:pt x="2471371" y="1540712"/>
                  <a:pt x="2465778" y="1541053"/>
                  <a:pt x="2461139" y="1541735"/>
                </a:cubicBezTo>
                <a:cubicBezTo>
                  <a:pt x="2456501" y="1542417"/>
                  <a:pt x="2452817" y="1543235"/>
                  <a:pt x="2450089" y="1544190"/>
                </a:cubicBezTo>
                <a:cubicBezTo>
                  <a:pt x="2447360" y="1545145"/>
                  <a:pt x="2445451" y="1546441"/>
                  <a:pt x="2444359" y="1548079"/>
                </a:cubicBezTo>
                <a:cubicBezTo>
                  <a:pt x="2443268" y="1549716"/>
                  <a:pt x="2442722" y="1551626"/>
                  <a:pt x="2442722" y="1553808"/>
                </a:cubicBezTo>
                <a:lnTo>
                  <a:pt x="2442722" y="2062131"/>
                </a:lnTo>
                <a:cubicBezTo>
                  <a:pt x="2442722" y="2064041"/>
                  <a:pt x="2443268" y="2065883"/>
                  <a:pt x="2444359" y="2067656"/>
                </a:cubicBezTo>
                <a:cubicBezTo>
                  <a:pt x="2445451" y="2069430"/>
                  <a:pt x="2447360" y="2070794"/>
                  <a:pt x="2450089" y="2071749"/>
                </a:cubicBezTo>
                <a:cubicBezTo>
                  <a:pt x="2452817" y="2072704"/>
                  <a:pt x="2456501" y="2073523"/>
                  <a:pt x="2461139" y="2074205"/>
                </a:cubicBezTo>
                <a:cubicBezTo>
                  <a:pt x="2465778" y="2074887"/>
                  <a:pt x="2471371" y="2075228"/>
                  <a:pt x="2477920" y="2075228"/>
                </a:cubicBezTo>
                <a:cubicBezTo>
                  <a:pt x="2484741" y="2075228"/>
                  <a:pt x="2490403" y="2074887"/>
                  <a:pt x="2494905" y="2074205"/>
                </a:cubicBezTo>
                <a:cubicBezTo>
                  <a:pt x="2499407" y="2073523"/>
                  <a:pt x="2503022" y="2072704"/>
                  <a:pt x="2505751" y="2071749"/>
                </a:cubicBezTo>
                <a:cubicBezTo>
                  <a:pt x="2508479" y="2070794"/>
                  <a:pt x="2510389" y="2069430"/>
                  <a:pt x="2511480" y="2067656"/>
                </a:cubicBezTo>
                <a:cubicBezTo>
                  <a:pt x="2512572" y="2065883"/>
                  <a:pt x="2513118" y="2064041"/>
                  <a:pt x="2513118" y="2062131"/>
                </a:cubicBezTo>
                <a:lnTo>
                  <a:pt x="2513118" y="1797329"/>
                </a:lnTo>
                <a:lnTo>
                  <a:pt x="2707934" y="2062131"/>
                </a:lnTo>
                <a:cubicBezTo>
                  <a:pt x="2709844" y="2064859"/>
                  <a:pt x="2712299" y="2067315"/>
                  <a:pt x="2715301" y="2069498"/>
                </a:cubicBezTo>
                <a:cubicBezTo>
                  <a:pt x="2718302" y="2071681"/>
                  <a:pt x="2722804" y="2073181"/>
                  <a:pt x="2728807" y="2074000"/>
                </a:cubicBezTo>
                <a:cubicBezTo>
                  <a:pt x="2734810" y="2074819"/>
                  <a:pt x="2742586" y="2075228"/>
                  <a:pt x="2752136" y="2075228"/>
                </a:cubicBezTo>
                <a:cubicBezTo>
                  <a:pt x="2759503" y="2075228"/>
                  <a:pt x="2765505" y="2074887"/>
                  <a:pt x="2770144" y="2074205"/>
                </a:cubicBezTo>
                <a:cubicBezTo>
                  <a:pt x="2774782" y="2073523"/>
                  <a:pt x="2778466" y="2072636"/>
                  <a:pt x="2781194" y="2071544"/>
                </a:cubicBezTo>
                <a:cubicBezTo>
                  <a:pt x="2783923" y="2070453"/>
                  <a:pt x="2785765" y="2069020"/>
                  <a:pt x="2786720" y="2067247"/>
                </a:cubicBezTo>
                <a:cubicBezTo>
                  <a:pt x="2787674" y="2065473"/>
                  <a:pt x="2788152" y="2063495"/>
                  <a:pt x="2788152" y="2061312"/>
                </a:cubicBezTo>
                <a:cubicBezTo>
                  <a:pt x="2788152" y="2059675"/>
                  <a:pt x="2787674" y="2057561"/>
                  <a:pt x="2786720" y="2054969"/>
                </a:cubicBezTo>
                <a:cubicBezTo>
                  <a:pt x="2785765" y="2052376"/>
                  <a:pt x="2782968" y="2047533"/>
                  <a:pt x="2778329" y="2040439"/>
                </a:cubicBezTo>
                <a:lnTo>
                  <a:pt x="2589243" y="1789143"/>
                </a:lnTo>
                <a:lnTo>
                  <a:pt x="2764823" y="1579184"/>
                </a:lnTo>
                <a:cubicBezTo>
                  <a:pt x="2769734" y="1572908"/>
                  <a:pt x="2773077" y="1567997"/>
                  <a:pt x="2774850" y="1564450"/>
                </a:cubicBezTo>
                <a:cubicBezTo>
                  <a:pt x="2776624" y="1560903"/>
                  <a:pt x="2777511" y="1557356"/>
                  <a:pt x="2777511" y="1553808"/>
                </a:cubicBezTo>
                <a:cubicBezTo>
                  <a:pt x="2777511" y="1551899"/>
                  <a:pt x="2777033" y="1550125"/>
                  <a:pt x="2776078" y="1548488"/>
                </a:cubicBezTo>
                <a:cubicBezTo>
                  <a:pt x="2775123" y="1546851"/>
                  <a:pt x="2773350" y="1545486"/>
                  <a:pt x="2770758" y="1544395"/>
                </a:cubicBezTo>
                <a:cubicBezTo>
                  <a:pt x="2768166" y="1543304"/>
                  <a:pt x="2764687" y="1542417"/>
                  <a:pt x="2760321" y="1541735"/>
                </a:cubicBezTo>
                <a:cubicBezTo>
                  <a:pt x="2755955" y="1541053"/>
                  <a:pt x="2750226" y="1540712"/>
                  <a:pt x="2743131" y="1540712"/>
                </a:cubicBezTo>
                <a:cubicBezTo>
                  <a:pt x="2736037" y="1540712"/>
                  <a:pt x="2730239" y="1540984"/>
                  <a:pt x="2725737" y="1541530"/>
                </a:cubicBezTo>
                <a:cubicBezTo>
                  <a:pt x="2721235" y="1542076"/>
                  <a:pt x="2717415" y="1542826"/>
                  <a:pt x="2714277" y="1543781"/>
                </a:cubicBezTo>
                <a:cubicBezTo>
                  <a:pt x="2711140" y="1544736"/>
                  <a:pt x="2708479" y="1546032"/>
                  <a:pt x="2706297" y="1547669"/>
                </a:cubicBezTo>
                <a:cubicBezTo>
                  <a:pt x="2704114" y="1549306"/>
                  <a:pt x="2702204" y="1551353"/>
                  <a:pt x="2700567" y="1553808"/>
                </a:cubicBezTo>
                <a:lnTo>
                  <a:pt x="2513118" y="1789143"/>
                </a:lnTo>
                <a:lnTo>
                  <a:pt x="2513118" y="1553808"/>
                </a:lnTo>
                <a:cubicBezTo>
                  <a:pt x="2513118" y="1551626"/>
                  <a:pt x="2512572" y="1549716"/>
                  <a:pt x="2511480" y="1548079"/>
                </a:cubicBezTo>
                <a:cubicBezTo>
                  <a:pt x="2510389" y="1546441"/>
                  <a:pt x="2508479" y="1545145"/>
                  <a:pt x="2505751" y="1544190"/>
                </a:cubicBezTo>
                <a:cubicBezTo>
                  <a:pt x="2503022" y="1543235"/>
                  <a:pt x="2499407" y="1542417"/>
                  <a:pt x="2494905" y="1541735"/>
                </a:cubicBezTo>
                <a:cubicBezTo>
                  <a:pt x="2490403" y="1541053"/>
                  <a:pt x="2484741" y="1540712"/>
                  <a:pt x="2477920" y="1540712"/>
                </a:cubicBezTo>
                <a:close/>
                <a:moveTo>
                  <a:pt x="1584691" y="1540712"/>
                </a:moveTo>
                <a:cubicBezTo>
                  <a:pt x="1576505" y="1540712"/>
                  <a:pt x="1569752" y="1540916"/>
                  <a:pt x="1564431" y="1541326"/>
                </a:cubicBezTo>
                <a:cubicBezTo>
                  <a:pt x="1559111" y="1541735"/>
                  <a:pt x="1554745" y="1542485"/>
                  <a:pt x="1551335" y="1543577"/>
                </a:cubicBezTo>
                <a:cubicBezTo>
                  <a:pt x="1547924" y="1544668"/>
                  <a:pt x="1545332" y="1546169"/>
                  <a:pt x="1543558" y="1548079"/>
                </a:cubicBezTo>
                <a:cubicBezTo>
                  <a:pt x="1541785" y="1549989"/>
                  <a:pt x="1540352" y="1552444"/>
                  <a:pt x="1539261" y="1555446"/>
                </a:cubicBezTo>
                <a:lnTo>
                  <a:pt x="1361634" y="2047397"/>
                </a:lnTo>
                <a:cubicBezTo>
                  <a:pt x="1359452" y="2053400"/>
                  <a:pt x="1358292" y="2058243"/>
                  <a:pt x="1358156" y="2061926"/>
                </a:cubicBezTo>
                <a:cubicBezTo>
                  <a:pt x="1358019" y="2065610"/>
                  <a:pt x="1358974" y="2068407"/>
                  <a:pt x="1361021" y="2070317"/>
                </a:cubicBezTo>
                <a:cubicBezTo>
                  <a:pt x="1363067" y="2072226"/>
                  <a:pt x="1366614" y="2073523"/>
                  <a:pt x="1371662" y="2074205"/>
                </a:cubicBezTo>
                <a:cubicBezTo>
                  <a:pt x="1376709" y="2074887"/>
                  <a:pt x="1383190" y="2075228"/>
                  <a:pt x="1391102" y="2075228"/>
                </a:cubicBezTo>
                <a:cubicBezTo>
                  <a:pt x="1398742" y="2075228"/>
                  <a:pt x="1404950" y="2074955"/>
                  <a:pt x="1409725" y="2074409"/>
                </a:cubicBezTo>
                <a:cubicBezTo>
                  <a:pt x="1414499" y="2073864"/>
                  <a:pt x="1418183" y="2072977"/>
                  <a:pt x="1420775" y="2071749"/>
                </a:cubicBezTo>
                <a:cubicBezTo>
                  <a:pt x="1423367" y="2070521"/>
                  <a:pt x="1425345" y="2069020"/>
                  <a:pt x="1426710" y="2067247"/>
                </a:cubicBezTo>
                <a:cubicBezTo>
                  <a:pt x="1428074" y="2065473"/>
                  <a:pt x="1429165" y="2063359"/>
                  <a:pt x="1429984" y="2060903"/>
                </a:cubicBezTo>
                <a:lnTo>
                  <a:pt x="1473367" y="1933618"/>
                </a:lnTo>
                <a:lnTo>
                  <a:pt x="1693558" y="1933618"/>
                </a:lnTo>
                <a:lnTo>
                  <a:pt x="1738988" y="2062540"/>
                </a:lnTo>
                <a:cubicBezTo>
                  <a:pt x="1740080" y="2064996"/>
                  <a:pt x="1741239" y="2067042"/>
                  <a:pt x="1742467" y="2068679"/>
                </a:cubicBezTo>
                <a:cubicBezTo>
                  <a:pt x="1743695" y="2070317"/>
                  <a:pt x="1745605" y="2071613"/>
                  <a:pt x="1748197" y="2072568"/>
                </a:cubicBezTo>
                <a:cubicBezTo>
                  <a:pt x="1750789" y="2073523"/>
                  <a:pt x="1754609" y="2074205"/>
                  <a:pt x="1759657" y="2074614"/>
                </a:cubicBezTo>
                <a:cubicBezTo>
                  <a:pt x="1764704" y="2075023"/>
                  <a:pt x="1771457" y="2075228"/>
                  <a:pt x="1779916" y="2075228"/>
                </a:cubicBezTo>
                <a:cubicBezTo>
                  <a:pt x="1788374" y="2075228"/>
                  <a:pt x="1795127" y="2074955"/>
                  <a:pt x="1800175" y="2074409"/>
                </a:cubicBezTo>
                <a:cubicBezTo>
                  <a:pt x="1805223" y="2073864"/>
                  <a:pt x="1808838" y="2072636"/>
                  <a:pt x="1811021" y="2070726"/>
                </a:cubicBezTo>
                <a:cubicBezTo>
                  <a:pt x="1813204" y="2068816"/>
                  <a:pt x="1814227" y="2066019"/>
                  <a:pt x="1814091" y="2062336"/>
                </a:cubicBezTo>
                <a:cubicBezTo>
                  <a:pt x="1813954" y="2058652"/>
                  <a:pt x="1812794" y="2053809"/>
                  <a:pt x="1810612" y="2047806"/>
                </a:cubicBezTo>
                <a:lnTo>
                  <a:pt x="1632985" y="1555855"/>
                </a:lnTo>
                <a:cubicBezTo>
                  <a:pt x="1631894" y="1552853"/>
                  <a:pt x="1630393" y="1550330"/>
                  <a:pt x="1628483" y="1548283"/>
                </a:cubicBezTo>
                <a:cubicBezTo>
                  <a:pt x="1626573" y="1546237"/>
                  <a:pt x="1623845" y="1544668"/>
                  <a:pt x="1620298" y="1543577"/>
                </a:cubicBezTo>
                <a:cubicBezTo>
                  <a:pt x="1616751" y="1542485"/>
                  <a:pt x="1612112" y="1541735"/>
                  <a:pt x="1606382" y="1541326"/>
                </a:cubicBezTo>
                <a:cubicBezTo>
                  <a:pt x="1600652" y="1540916"/>
                  <a:pt x="1593422" y="1540712"/>
                  <a:pt x="1584691" y="1540712"/>
                </a:cubicBezTo>
                <a:close/>
                <a:moveTo>
                  <a:pt x="925345" y="1540712"/>
                </a:moveTo>
                <a:cubicBezTo>
                  <a:pt x="918796" y="1540712"/>
                  <a:pt x="913203" y="1541053"/>
                  <a:pt x="908564" y="1541735"/>
                </a:cubicBezTo>
                <a:cubicBezTo>
                  <a:pt x="903926" y="1542417"/>
                  <a:pt x="900242" y="1543235"/>
                  <a:pt x="897514" y="1544190"/>
                </a:cubicBezTo>
                <a:cubicBezTo>
                  <a:pt x="894785" y="1545145"/>
                  <a:pt x="892875" y="1546441"/>
                  <a:pt x="891784" y="1548079"/>
                </a:cubicBezTo>
                <a:cubicBezTo>
                  <a:pt x="890693" y="1549716"/>
                  <a:pt x="890147" y="1551626"/>
                  <a:pt x="890147" y="1553808"/>
                </a:cubicBezTo>
                <a:lnTo>
                  <a:pt x="890147" y="2062131"/>
                </a:lnTo>
                <a:cubicBezTo>
                  <a:pt x="890147" y="2064314"/>
                  <a:pt x="890693" y="2066224"/>
                  <a:pt x="891784" y="2067861"/>
                </a:cubicBezTo>
                <a:cubicBezTo>
                  <a:pt x="892875" y="2069498"/>
                  <a:pt x="894785" y="2070794"/>
                  <a:pt x="897514" y="2071749"/>
                </a:cubicBezTo>
                <a:cubicBezTo>
                  <a:pt x="900242" y="2072704"/>
                  <a:pt x="903926" y="2073523"/>
                  <a:pt x="908564" y="2074205"/>
                </a:cubicBezTo>
                <a:cubicBezTo>
                  <a:pt x="913203" y="2074887"/>
                  <a:pt x="918796" y="2075228"/>
                  <a:pt x="925345" y="2075228"/>
                </a:cubicBezTo>
                <a:cubicBezTo>
                  <a:pt x="932166" y="2075228"/>
                  <a:pt x="937828" y="2074887"/>
                  <a:pt x="942330" y="2074205"/>
                </a:cubicBezTo>
                <a:cubicBezTo>
                  <a:pt x="946832" y="2073523"/>
                  <a:pt x="950447" y="2072704"/>
                  <a:pt x="953176" y="2071749"/>
                </a:cubicBezTo>
                <a:cubicBezTo>
                  <a:pt x="955904" y="2070794"/>
                  <a:pt x="957814" y="2069498"/>
                  <a:pt x="958906" y="2067861"/>
                </a:cubicBezTo>
                <a:cubicBezTo>
                  <a:pt x="959997" y="2066224"/>
                  <a:pt x="960543" y="2064314"/>
                  <a:pt x="960543" y="2062131"/>
                </a:cubicBezTo>
                <a:lnTo>
                  <a:pt x="960543" y="1827206"/>
                </a:lnTo>
                <a:lnTo>
                  <a:pt x="1201607" y="1827206"/>
                </a:lnTo>
                <a:lnTo>
                  <a:pt x="1201607" y="2062131"/>
                </a:lnTo>
                <a:cubicBezTo>
                  <a:pt x="1201607" y="2064314"/>
                  <a:pt x="1202153" y="2066224"/>
                  <a:pt x="1203244" y="2067861"/>
                </a:cubicBezTo>
                <a:cubicBezTo>
                  <a:pt x="1204336" y="2069498"/>
                  <a:pt x="1206245" y="2070794"/>
                  <a:pt x="1208974" y="2071749"/>
                </a:cubicBezTo>
                <a:cubicBezTo>
                  <a:pt x="1211703" y="2072704"/>
                  <a:pt x="1215250" y="2073523"/>
                  <a:pt x="1219615" y="2074205"/>
                </a:cubicBezTo>
                <a:cubicBezTo>
                  <a:pt x="1223981" y="2074887"/>
                  <a:pt x="1229711" y="2075228"/>
                  <a:pt x="1236805" y="2075228"/>
                </a:cubicBezTo>
                <a:cubicBezTo>
                  <a:pt x="1243353" y="2075228"/>
                  <a:pt x="1248879" y="2074887"/>
                  <a:pt x="1253381" y="2074205"/>
                </a:cubicBezTo>
                <a:cubicBezTo>
                  <a:pt x="1257883" y="2073523"/>
                  <a:pt x="1261498" y="2072704"/>
                  <a:pt x="1264226" y="2071749"/>
                </a:cubicBezTo>
                <a:cubicBezTo>
                  <a:pt x="1266955" y="2070794"/>
                  <a:pt x="1268865" y="2069498"/>
                  <a:pt x="1269956" y="2067861"/>
                </a:cubicBezTo>
                <a:cubicBezTo>
                  <a:pt x="1271048" y="2066224"/>
                  <a:pt x="1271593" y="2064314"/>
                  <a:pt x="1271593" y="2062131"/>
                </a:cubicBezTo>
                <a:lnTo>
                  <a:pt x="1271593" y="1553808"/>
                </a:lnTo>
                <a:cubicBezTo>
                  <a:pt x="1271593" y="1551626"/>
                  <a:pt x="1271048" y="1549716"/>
                  <a:pt x="1269956" y="1548079"/>
                </a:cubicBezTo>
                <a:cubicBezTo>
                  <a:pt x="1268865" y="1546441"/>
                  <a:pt x="1266955" y="1545145"/>
                  <a:pt x="1264226" y="1544190"/>
                </a:cubicBezTo>
                <a:cubicBezTo>
                  <a:pt x="1261498" y="1543235"/>
                  <a:pt x="1257883" y="1542417"/>
                  <a:pt x="1253381" y="1541735"/>
                </a:cubicBezTo>
                <a:cubicBezTo>
                  <a:pt x="1248879" y="1541053"/>
                  <a:pt x="1243353" y="1540712"/>
                  <a:pt x="1236805" y="1540712"/>
                </a:cubicBezTo>
                <a:cubicBezTo>
                  <a:pt x="1229711" y="1540712"/>
                  <a:pt x="1223981" y="1541053"/>
                  <a:pt x="1219615" y="1541735"/>
                </a:cubicBezTo>
                <a:cubicBezTo>
                  <a:pt x="1215250" y="1542417"/>
                  <a:pt x="1211703" y="1543235"/>
                  <a:pt x="1208974" y="1544190"/>
                </a:cubicBezTo>
                <a:cubicBezTo>
                  <a:pt x="1206245" y="1545145"/>
                  <a:pt x="1204336" y="1546441"/>
                  <a:pt x="1203244" y="1548079"/>
                </a:cubicBezTo>
                <a:cubicBezTo>
                  <a:pt x="1202153" y="1549716"/>
                  <a:pt x="1201607" y="1551626"/>
                  <a:pt x="1201607" y="1553808"/>
                </a:cubicBezTo>
                <a:lnTo>
                  <a:pt x="1201607" y="1765814"/>
                </a:lnTo>
                <a:lnTo>
                  <a:pt x="960543" y="1765814"/>
                </a:lnTo>
                <a:lnTo>
                  <a:pt x="960543" y="1553808"/>
                </a:lnTo>
                <a:cubicBezTo>
                  <a:pt x="960543" y="1551626"/>
                  <a:pt x="959997" y="1549716"/>
                  <a:pt x="958906" y="1548079"/>
                </a:cubicBezTo>
                <a:cubicBezTo>
                  <a:pt x="957814" y="1546441"/>
                  <a:pt x="955904" y="1545145"/>
                  <a:pt x="953176" y="1544190"/>
                </a:cubicBezTo>
                <a:cubicBezTo>
                  <a:pt x="950447" y="1543235"/>
                  <a:pt x="946832" y="1542417"/>
                  <a:pt x="942330" y="1541735"/>
                </a:cubicBezTo>
                <a:cubicBezTo>
                  <a:pt x="937828" y="1541053"/>
                  <a:pt x="932166" y="1540712"/>
                  <a:pt x="925345" y="1540712"/>
                </a:cubicBezTo>
                <a:close/>
                <a:moveTo>
                  <a:pt x="3003953" y="1535391"/>
                </a:moveTo>
                <a:cubicBezTo>
                  <a:pt x="2981033" y="1535391"/>
                  <a:pt x="2959683" y="1538461"/>
                  <a:pt x="2939901" y="1544600"/>
                </a:cubicBezTo>
                <a:cubicBezTo>
                  <a:pt x="2920119" y="1550739"/>
                  <a:pt x="2903066" y="1559675"/>
                  <a:pt x="2888741" y="1571407"/>
                </a:cubicBezTo>
                <a:cubicBezTo>
                  <a:pt x="2874416" y="1583140"/>
                  <a:pt x="2863229" y="1597669"/>
                  <a:pt x="2855180" y="1614995"/>
                </a:cubicBezTo>
                <a:cubicBezTo>
                  <a:pt x="2847131" y="1632322"/>
                  <a:pt x="2843107" y="1652035"/>
                  <a:pt x="2843107" y="1674136"/>
                </a:cubicBezTo>
                <a:cubicBezTo>
                  <a:pt x="2843107" y="1695691"/>
                  <a:pt x="2846586" y="1714177"/>
                  <a:pt x="2853543" y="1729593"/>
                </a:cubicBezTo>
                <a:cubicBezTo>
                  <a:pt x="2860501" y="1745009"/>
                  <a:pt x="2869573" y="1758447"/>
                  <a:pt x="2880760" y="1769907"/>
                </a:cubicBezTo>
                <a:cubicBezTo>
                  <a:pt x="2891947" y="1781367"/>
                  <a:pt x="2904635" y="1791326"/>
                  <a:pt x="2918823" y="1799784"/>
                </a:cubicBezTo>
                <a:cubicBezTo>
                  <a:pt x="2933011" y="1808243"/>
                  <a:pt x="2947609" y="1815951"/>
                  <a:pt x="2962616" y="1822908"/>
                </a:cubicBezTo>
                <a:cubicBezTo>
                  <a:pt x="2977622" y="1829866"/>
                  <a:pt x="2992288" y="1836687"/>
                  <a:pt x="3006613" y="1843372"/>
                </a:cubicBezTo>
                <a:cubicBezTo>
                  <a:pt x="3020938" y="1850057"/>
                  <a:pt x="3033693" y="1857424"/>
                  <a:pt x="3044880" y="1865473"/>
                </a:cubicBezTo>
                <a:cubicBezTo>
                  <a:pt x="3056068" y="1873522"/>
                  <a:pt x="3065072" y="1882867"/>
                  <a:pt x="3071893" y="1893509"/>
                </a:cubicBezTo>
                <a:cubicBezTo>
                  <a:pt x="3078714" y="1904150"/>
                  <a:pt x="3082125" y="1916974"/>
                  <a:pt x="3082125" y="1931981"/>
                </a:cubicBezTo>
                <a:cubicBezTo>
                  <a:pt x="3082125" y="1945896"/>
                  <a:pt x="3079669" y="1958311"/>
                  <a:pt x="3074758" y="1969225"/>
                </a:cubicBezTo>
                <a:cubicBezTo>
                  <a:pt x="3069846" y="1980139"/>
                  <a:pt x="3062821" y="1989348"/>
                  <a:pt x="3053680" y="1996851"/>
                </a:cubicBezTo>
                <a:cubicBezTo>
                  <a:pt x="3044539" y="2004355"/>
                  <a:pt x="3033625" y="2010153"/>
                  <a:pt x="3020938" y="2014246"/>
                </a:cubicBezTo>
                <a:cubicBezTo>
                  <a:pt x="3008250" y="2018338"/>
                  <a:pt x="2994267" y="2020385"/>
                  <a:pt x="2978987" y="2020385"/>
                </a:cubicBezTo>
                <a:cubicBezTo>
                  <a:pt x="2958796" y="2020385"/>
                  <a:pt x="2940992" y="2017997"/>
                  <a:pt x="2925576" y="2013222"/>
                </a:cubicBezTo>
                <a:cubicBezTo>
                  <a:pt x="2910160" y="2008447"/>
                  <a:pt x="2896995" y="2003331"/>
                  <a:pt x="2886081" y="1997874"/>
                </a:cubicBezTo>
                <a:cubicBezTo>
                  <a:pt x="2875167" y="1992417"/>
                  <a:pt x="2866231" y="1987370"/>
                  <a:pt x="2859273" y="1982731"/>
                </a:cubicBezTo>
                <a:cubicBezTo>
                  <a:pt x="2852315" y="1978093"/>
                  <a:pt x="2846927" y="1975773"/>
                  <a:pt x="2843107" y="1975773"/>
                </a:cubicBezTo>
                <a:cubicBezTo>
                  <a:pt x="2840924" y="1975773"/>
                  <a:pt x="2839014" y="1976251"/>
                  <a:pt x="2837377" y="1977206"/>
                </a:cubicBezTo>
                <a:cubicBezTo>
                  <a:pt x="2835740" y="1978161"/>
                  <a:pt x="2834375" y="1979866"/>
                  <a:pt x="2833284" y="1982322"/>
                </a:cubicBezTo>
                <a:cubicBezTo>
                  <a:pt x="2832193" y="1984778"/>
                  <a:pt x="2831374" y="1987984"/>
                  <a:pt x="2830828" y="1991940"/>
                </a:cubicBezTo>
                <a:cubicBezTo>
                  <a:pt x="2830283" y="1995896"/>
                  <a:pt x="2830010" y="2000876"/>
                  <a:pt x="2830010" y="2006879"/>
                </a:cubicBezTo>
                <a:cubicBezTo>
                  <a:pt x="2830010" y="2015337"/>
                  <a:pt x="2830760" y="2022090"/>
                  <a:pt x="2832261" y="2027138"/>
                </a:cubicBezTo>
                <a:cubicBezTo>
                  <a:pt x="2833761" y="2032185"/>
                  <a:pt x="2836081" y="2036347"/>
                  <a:pt x="2839219" y="2039621"/>
                </a:cubicBezTo>
                <a:cubicBezTo>
                  <a:pt x="2842356" y="2042895"/>
                  <a:pt x="2847950" y="2046851"/>
                  <a:pt x="2855999" y="2051490"/>
                </a:cubicBezTo>
                <a:cubicBezTo>
                  <a:pt x="2864048" y="2056128"/>
                  <a:pt x="2874007" y="2060630"/>
                  <a:pt x="2885876" y="2064996"/>
                </a:cubicBezTo>
                <a:cubicBezTo>
                  <a:pt x="2897745" y="2069361"/>
                  <a:pt x="2911251" y="2073045"/>
                  <a:pt x="2926395" y="2076046"/>
                </a:cubicBezTo>
                <a:cubicBezTo>
                  <a:pt x="2941538" y="2079048"/>
                  <a:pt x="2957977" y="2080548"/>
                  <a:pt x="2975713" y="2080548"/>
                </a:cubicBezTo>
                <a:cubicBezTo>
                  <a:pt x="3001088" y="2080548"/>
                  <a:pt x="3024758" y="2077138"/>
                  <a:pt x="3046722" y="2070317"/>
                </a:cubicBezTo>
                <a:cubicBezTo>
                  <a:pt x="3068687" y="2063495"/>
                  <a:pt x="3087787" y="2053332"/>
                  <a:pt x="3104021" y="2039825"/>
                </a:cubicBezTo>
                <a:cubicBezTo>
                  <a:pt x="3120256" y="2026319"/>
                  <a:pt x="3132943" y="2009880"/>
                  <a:pt x="3142084" y="1990507"/>
                </a:cubicBezTo>
                <a:cubicBezTo>
                  <a:pt x="3151225" y="1971135"/>
                  <a:pt x="3155795" y="1949034"/>
                  <a:pt x="3155795" y="1924205"/>
                </a:cubicBezTo>
                <a:cubicBezTo>
                  <a:pt x="3155795" y="1903195"/>
                  <a:pt x="3152316" y="1884982"/>
                  <a:pt x="3145358" y="1869566"/>
                </a:cubicBezTo>
                <a:cubicBezTo>
                  <a:pt x="3138400" y="1854150"/>
                  <a:pt x="3129260" y="1840780"/>
                  <a:pt x="3117936" y="1829457"/>
                </a:cubicBezTo>
                <a:cubicBezTo>
                  <a:pt x="3106613" y="1818133"/>
                  <a:pt x="3093721" y="1808311"/>
                  <a:pt x="3079260" y="1799989"/>
                </a:cubicBezTo>
                <a:cubicBezTo>
                  <a:pt x="3064798" y="1791667"/>
                  <a:pt x="3050064" y="1784027"/>
                  <a:pt x="3035058" y="1777069"/>
                </a:cubicBezTo>
                <a:cubicBezTo>
                  <a:pt x="3020051" y="1770112"/>
                  <a:pt x="3005317" y="1763222"/>
                  <a:pt x="2990856" y="1756401"/>
                </a:cubicBezTo>
                <a:cubicBezTo>
                  <a:pt x="2976395" y="1749579"/>
                  <a:pt x="2963502" y="1742076"/>
                  <a:pt x="2952179" y="1733890"/>
                </a:cubicBezTo>
                <a:cubicBezTo>
                  <a:pt x="2940856" y="1725705"/>
                  <a:pt x="2931783" y="1716292"/>
                  <a:pt x="2924962" y="1705650"/>
                </a:cubicBezTo>
                <a:cubicBezTo>
                  <a:pt x="2918141" y="1695009"/>
                  <a:pt x="2914730" y="1682322"/>
                  <a:pt x="2914730" y="1667588"/>
                </a:cubicBezTo>
                <a:cubicBezTo>
                  <a:pt x="2914730" y="1657492"/>
                  <a:pt x="2916504" y="1647942"/>
                  <a:pt x="2920051" y="1638938"/>
                </a:cubicBezTo>
                <a:cubicBezTo>
                  <a:pt x="2923598" y="1629934"/>
                  <a:pt x="2928918" y="1622158"/>
                  <a:pt x="2936013" y="1615609"/>
                </a:cubicBezTo>
                <a:cubicBezTo>
                  <a:pt x="2943107" y="1609061"/>
                  <a:pt x="2952111" y="1603808"/>
                  <a:pt x="2963025" y="1599852"/>
                </a:cubicBezTo>
                <a:cubicBezTo>
                  <a:pt x="2973939" y="1595896"/>
                  <a:pt x="2986763" y="1593918"/>
                  <a:pt x="3001497" y="1593918"/>
                </a:cubicBezTo>
                <a:cubicBezTo>
                  <a:pt x="3017322" y="1593918"/>
                  <a:pt x="3031579" y="1595896"/>
                  <a:pt x="3044267" y="1599852"/>
                </a:cubicBezTo>
                <a:cubicBezTo>
                  <a:pt x="3056954" y="1603808"/>
                  <a:pt x="3067937" y="1608174"/>
                  <a:pt x="3077213" y="1612949"/>
                </a:cubicBezTo>
                <a:cubicBezTo>
                  <a:pt x="3086490" y="1617724"/>
                  <a:pt x="3094335" y="1622021"/>
                  <a:pt x="3100747" y="1625841"/>
                </a:cubicBezTo>
                <a:cubicBezTo>
                  <a:pt x="3107159" y="1629661"/>
                  <a:pt x="3111865" y="1631571"/>
                  <a:pt x="3114867" y="1631571"/>
                </a:cubicBezTo>
                <a:cubicBezTo>
                  <a:pt x="3116777" y="1631571"/>
                  <a:pt x="3118482" y="1630957"/>
                  <a:pt x="3119983" y="1629729"/>
                </a:cubicBezTo>
                <a:cubicBezTo>
                  <a:pt x="3121483" y="1628502"/>
                  <a:pt x="3122643" y="1626592"/>
                  <a:pt x="3123462" y="1624000"/>
                </a:cubicBezTo>
                <a:cubicBezTo>
                  <a:pt x="3124280" y="1621407"/>
                  <a:pt x="3124894" y="1618201"/>
                  <a:pt x="3125303" y="1614382"/>
                </a:cubicBezTo>
                <a:cubicBezTo>
                  <a:pt x="3125713" y="1610562"/>
                  <a:pt x="3125917" y="1606196"/>
                  <a:pt x="3125917" y="1601285"/>
                </a:cubicBezTo>
                <a:cubicBezTo>
                  <a:pt x="3125917" y="1596100"/>
                  <a:pt x="3125781" y="1591871"/>
                  <a:pt x="3125508" y="1588597"/>
                </a:cubicBezTo>
                <a:cubicBezTo>
                  <a:pt x="3125235" y="1585323"/>
                  <a:pt x="3124826" y="1582526"/>
                  <a:pt x="3124280" y="1580207"/>
                </a:cubicBezTo>
                <a:cubicBezTo>
                  <a:pt x="3123734" y="1577888"/>
                  <a:pt x="3123052" y="1575978"/>
                  <a:pt x="3122234" y="1574477"/>
                </a:cubicBezTo>
                <a:cubicBezTo>
                  <a:pt x="3121415" y="1572976"/>
                  <a:pt x="3119710" y="1570930"/>
                  <a:pt x="3117118" y="1568338"/>
                </a:cubicBezTo>
                <a:cubicBezTo>
                  <a:pt x="3114526" y="1565746"/>
                  <a:pt x="3109137" y="1562335"/>
                  <a:pt x="3100951" y="1558106"/>
                </a:cubicBezTo>
                <a:cubicBezTo>
                  <a:pt x="3092766" y="1553877"/>
                  <a:pt x="3083421" y="1550057"/>
                  <a:pt x="3072916" y="1546646"/>
                </a:cubicBezTo>
                <a:cubicBezTo>
                  <a:pt x="3062411" y="1543235"/>
                  <a:pt x="3051224" y="1540507"/>
                  <a:pt x="3039355" y="1538461"/>
                </a:cubicBezTo>
                <a:cubicBezTo>
                  <a:pt x="3027486" y="1536414"/>
                  <a:pt x="3015685" y="1535391"/>
                  <a:pt x="3003953" y="1535391"/>
                </a:cubicBezTo>
                <a:close/>
                <a:moveTo>
                  <a:pt x="0" y="0"/>
                </a:moveTo>
                <a:lnTo>
                  <a:pt x="3600000" y="0"/>
                </a:lnTo>
                <a:lnTo>
                  <a:pt x="360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97034" y="5425142"/>
            <a:ext cx="419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风景这边独好作品：</a:t>
            </a:r>
            <a:r>
              <a:rPr lang="en-US" altLang="zh-CN" dirty="0">
                <a:solidFill>
                  <a:srgbClr val="EC1C2F"/>
                </a:solidFill>
                <a:hlinkClick r:id="rId4"/>
              </a:rPr>
              <a:t>http://aihao.yanj.cn</a:t>
            </a:r>
            <a:r>
              <a:rPr lang="en-US" altLang="zh-CN" dirty="0" smtClean="0">
                <a:solidFill>
                  <a:srgbClr val="EC1C2F"/>
                </a:solidFill>
                <a:hlinkClick r:id="rId4"/>
              </a:rPr>
              <a:t>/</a:t>
            </a:r>
            <a:endParaRPr lang="en-US" altLang="zh-CN" dirty="0">
              <a:solidFill>
                <a:srgbClr val="EC1C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2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流程图: 卡片 22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4451448" y="2190450"/>
            <a:ext cx="720000" cy="2520000"/>
          </a:xfrm>
          <a:custGeom>
            <a:avLst/>
            <a:gdLst/>
            <a:ahLst/>
            <a:cxnLst/>
            <a:rect l="l" t="t" r="r" b="b"/>
            <a:pathLst>
              <a:path w="720000" h="2520000">
                <a:moveTo>
                  <a:pt x="531854" y="89764"/>
                </a:moveTo>
                <a:lnTo>
                  <a:pt x="125832" y="563456"/>
                </a:lnTo>
                <a:lnTo>
                  <a:pt x="125832" y="602524"/>
                </a:lnTo>
                <a:lnTo>
                  <a:pt x="230477" y="602524"/>
                </a:lnTo>
                <a:lnTo>
                  <a:pt x="230477" y="2382880"/>
                </a:lnTo>
                <a:lnTo>
                  <a:pt x="531854" y="2382880"/>
                </a:ln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25413" y="3171917"/>
            <a:ext cx="19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关于公司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7496" y="1853079"/>
            <a:ext cx="3916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PART</a:t>
            </a:r>
            <a:endParaRPr lang="zh-CN" altLang="en-US" sz="115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496" y="3576578"/>
            <a:ext cx="2757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ONE</a:t>
            </a:r>
            <a:endParaRPr lang="zh-CN" altLang="en-US" sz="96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68357" y="6359949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SHANGHAI RAPIDESIGN ADVERTISING CO.,LTD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80939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1527466" y="2050291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247632" y="2036875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90930" y="2056083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497734" y="2056083"/>
            <a:ext cx="1152000" cy="1152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18634" y="35123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038801" y="350797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582099" y="3504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88904" y="35181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407920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213505" y="4095550"/>
            <a:ext cx="176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416320" y="5400899"/>
            <a:ext cx="738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上海锐普广告有限公司是中国第一家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拥有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顶尖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团队，坚持精益求精，拒接平庸的设计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理念。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35150" y="4095550"/>
            <a:ext cx="176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484366" y="4095550"/>
            <a:ext cx="176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196647" y="4095550"/>
            <a:ext cx="176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9791124" y="2362075"/>
            <a:ext cx="565150" cy="614362"/>
          </a:xfrm>
          <a:custGeom>
            <a:avLst/>
            <a:gdLst>
              <a:gd name="T0" fmla="*/ 162 w 356"/>
              <a:gd name="T1" fmla="*/ 322 h 387"/>
              <a:gd name="T2" fmla="*/ 194 w 356"/>
              <a:gd name="T3" fmla="*/ 322 h 387"/>
              <a:gd name="T4" fmla="*/ 194 w 356"/>
              <a:gd name="T5" fmla="*/ 387 h 387"/>
              <a:gd name="T6" fmla="*/ 162 w 356"/>
              <a:gd name="T7" fmla="*/ 387 h 387"/>
              <a:gd name="T8" fmla="*/ 162 w 356"/>
              <a:gd name="T9" fmla="*/ 322 h 387"/>
              <a:gd name="T10" fmla="*/ 162 w 356"/>
              <a:gd name="T11" fmla="*/ 322 h 387"/>
              <a:gd name="T12" fmla="*/ 208 w 356"/>
              <a:gd name="T13" fmla="*/ 322 h 387"/>
              <a:gd name="T14" fmla="*/ 263 w 356"/>
              <a:gd name="T15" fmla="*/ 387 h 387"/>
              <a:gd name="T16" fmla="*/ 306 w 356"/>
              <a:gd name="T17" fmla="*/ 387 h 387"/>
              <a:gd name="T18" fmla="*/ 250 w 356"/>
              <a:gd name="T19" fmla="*/ 322 h 387"/>
              <a:gd name="T20" fmla="*/ 208 w 356"/>
              <a:gd name="T21" fmla="*/ 322 h 387"/>
              <a:gd name="T22" fmla="*/ 208 w 356"/>
              <a:gd name="T23" fmla="*/ 322 h 387"/>
              <a:gd name="T24" fmla="*/ 50 w 356"/>
              <a:gd name="T25" fmla="*/ 387 h 387"/>
              <a:gd name="T26" fmla="*/ 92 w 356"/>
              <a:gd name="T27" fmla="*/ 387 h 387"/>
              <a:gd name="T28" fmla="*/ 148 w 356"/>
              <a:gd name="T29" fmla="*/ 322 h 387"/>
              <a:gd name="T30" fmla="*/ 105 w 356"/>
              <a:gd name="T31" fmla="*/ 322 h 387"/>
              <a:gd name="T32" fmla="*/ 50 w 356"/>
              <a:gd name="T33" fmla="*/ 387 h 387"/>
              <a:gd name="T34" fmla="*/ 173 w 356"/>
              <a:gd name="T35" fmla="*/ 145 h 387"/>
              <a:gd name="T36" fmla="*/ 197 w 356"/>
              <a:gd name="T37" fmla="*/ 169 h 387"/>
              <a:gd name="T38" fmla="*/ 252 w 356"/>
              <a:gd name="T39" fmla="*/ 114 h 387"/>
              <a:gd name="T40" fmla="*/ 265 w 356"/>
              <a:gd name="T41" fmla="*/ 128 h 387"/>
              <a:gd name="T42" fmla="*/ 275 w 356"/>
              <a:gd name="T43" fmla="*/ 80 h 387"/>
              <a:gd name="T44" fmla="*/ 226 w 356"/>
              <a:gd name="T45" fmla="*/ 89 h 387"/>
              <a:gd name="T46" fmla="*/ 240 w 356"/>
              <a:gd name="T47" fmla="*/ 103 h 387"/>
              <a:gd name="T48" fmla="*/ 197 w 356"/>
              <a:gd name="T49" fmla="*/ 146 h 387"/>
              <a:gd name="T50" fmla="*/ 173 w 356"/>
              <a:gd name="T51" fmla="*/ 122 h 387"/>
              <a:gd name="T52" fmla="*/ 113 w 356"/>
              <a:gd name="T53" fmla="*/ 180 h 387"/>
              <a:gd name="T54" fmla="*/ 125 w 356"/>
              <a:gd name="T55" fmla="*/ 192 h 387"/>
              <a:gd name="T56" fmla="*/ 173 w 356"/>
              <a:gd name="T57" fmla="*/ 145 h 387"/>
              <a:gd name="T58" fmla="*/ 275 w 356"/>
              <a:gd name="T59" fmla="*/ 210 h 387"/>
              <a:gd name="T60" fmla="*/ 97 w 356"/>
              <a:gd name="T61" fmla="*/ 210 h 387"/>
              <a:gd name="T62" fmla="*/ 97 w 356"/>
              <a:gd name="T63" fmla="*/ 80 h 387"/>
              <a:gd name="T64" fmla="*/ 81 w 356"/>
              <a:gd name="T65" fmla="*/ 80 h 387"/>
              <a:gd name="T66" fmla="*/ 81 w 356"/>
              <a:gd name="T67" fmla="*/ 226 h 387"/>
              <a:gd name="T68" fmla="*/ 275 w 356"/>
              <a:gd name="T69" fmla="*/ 226 h 387"/>
              <a:gd name="T70" fmla="*/ 275 w 356"/>
              <a:gd name="T71" fmla="*/ 210 h 387"/>
              <a:gd name="T72" fmla="*/ 356 w 356"/>
              <a:gd name="T73" fmla="*/ 48 h 387"/>
              <a:gd name="T74" fmla="*/ 340 w 356"/>
              <a:gd name="T75" fmla="*/ 48 h 387"/>
              <a:gd name="T76" fmla="*/ 340 w 356"/>
              <a:gd name="T77" fmla="*/ 290 h 387"/>
              <a:gd name="T78" fmla="*/ 16 w 356"/>
              <a:gd name="T79" fmla="*/ 290 h 387"/>
              <a:gd name="T80" fmla="*/ 16 w 356"/>
              <a:gd name="T81" fmla="*/ 48 h 387"/>
              <a:gd name="T82" fmla="*/ 0 w 356"/>
              <a:gd name="T83" fmla="*/ 48 h 387"/>
              <a:gd name="T84" fmla="*/ 0 w 356"/>
              <a:gd name="T85" fmla="*/ 0 h 387"/>
              <a:gd name="T86" fmla="*/ 356 w 356"/>
              <a:gd name="T87" fmla="*/ 0 h 387"/>
              <a:gd name="T88" fmla="*/ 356 w 356"/>
              <a:gd name="T89" fmla="*/ 48 h 387"/>
              <a:gd name="T90" fmla="*/ 356 w 356"/>
              <a:gd name="T91" fmla="*/ 48 h 387"/>
              <a:gd name="T92" fmla="*/ 307 w 356"/>
              <a:gd name="T93" fmla="*/ 48 h 387"/>
              <a:gd name="T94" fmla="*/ 49 w 356"/>
              <a:gd name="T95" fmla="*/ 48 h 387"/>
              <a:gd name="T96" fmla="*/ 49 w 356"/>
              <a:gd name="T97" fmla="*/ 258 h 387"/>
              <a:gd name="T98" fmla="*/ 307 w 356"/>
              <a:gd name="T99" fmla="*/ 258 h 387"/>
              <a:gd name="T100" fmla="*/ 307 w 356"/>
              <a:gd name="T101" fmla="*/ 48 h 387"/>
              <a:gd name="T102" fmla="*/ 307 w 356"/>
              <a:gd name="T103" fmla="*/ 4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6" h="387">
                <a:moveTo>
                  <a:pt x="162" y="322"/>
                </a:moveTo>
                <a:lnTo>
                  <a:pt x="194" y="322"/>
                </a:lnTo>
                <a:lnTo>
                  <a:pt x="194" y="387"/>
                </a:lnTo>
                <a:lnTo>
                  <a:pt x="162" y="387"/>
                </a:lnTo>
                <a:lnTo>
                  <a:pt x="162" y="322"/>
                </a:lnTo>
                <a:lnTo>
                  <a:pt x="162" y="322"/>
                </a:lnTo>
                <a:close/>
                <a:moveTo>
                  <a:pt x="208" y="322"/>
                </a:moveTo>
                <a:lnTo>
                  <a:pt x="263" y="387"/>
                </a:lnTo>
                <a:lnTo>
                  <a:pt x="306" y="387"/>
                </a:lnTo>
                <a:lnTo>
                  <a:pt x="250" y="322"/>
                </a:lnTo>
                <a:lnTo>
                  <a:pt x="208" y="322"/>
                </a:lnTo>
                <a:lnTo>
                  <a:pt x="208" y="322"/>
                </a:lnTo>
                <a:close/>
                <a:moveTo>
                  <a:pt x="50" y="387"/>
                </a:moveTo>
                <a:lnTo>
                  <a:pt x="92" y="387"/>
                </a:lnTo>
                <a:lnTo>
                  <a:pt x="148" y="322"/>
                </a:lnTo>
                <a:lnTo>
                  <a:pt x="105" y="322"/>
                </a:lnTo>
                <a:lnTo>
                  <a:pt x="50" y="387"/>
                </a:lnTo>
                <a:close/>
                <a:moveTo>
                  <a:pt x="173" y="145"/>
                </a:moveTo>
                <a:lnTo>
                  <a:pt x="197" y="169"/>
                </a:lnTo>
                <a:lnTo>
                  <a:pt x="252" y="114"/>
                </a:lnTo>
                <a:lnTo>
                  <a:pt x="265" y="128"/>
                </a:lnTo>
                <a:lnTo>
                  <a:pt x="275" y="80"/>
                </a:lnTo>
                <a:lnTo>
                  <a:pt x="226" y="89"/>
                </a:lnTo>
                <a:lnTo>
                  <a:pt x="240" y="103"/>
                </a:lnTo>
                <a:lnTo>
                  <a:pt x="197" y="146"/>
                </a:lnTo>
                <a:lnTo>
                  <a:pt x="173" y="122"/>
                </a:lnTo>
                <a:lnTo>
                  <a:pt x="113" y="180"/>
                </a:lnTo>
                <a:lnTo>
                  <a:pt x="125" y="192"/>
                </a:lnTo>
                <a:lnTo>
                  <a:pt x="173" y="145"/>
                </a:lnTo>
                <a:close/>
                <a:moveTo>
                  <a:pt x="275" y="210"/>
                </a:moveTo>
                <a:lnTo>
                  <a:pt x="97" y="210"/>
                </a:lnTo>
                <a:lnTo>
                  <a:pt x="97" y="80"/>
                </a:lnTo>
                <a:lnTo>
                  <a:pt x="81" y="80"/>
                </a:lnTo>
                <a:lnTo>
                  <a:pt x="81" y="226"/>
                </a:lnTo>
                <a:lnTo>
                  <a:pt x="275" y="226"/>
                </a:lnTo>
                <a:lnTo>
                  <a:pt x="275" y="210"/>
                </a:lnTo>
                <a:close/>
                <a:moveTo>
                  <a:pt x="356" y="48"/>
                </a:moveTo>
                <a:lnTo>
                  <a:pt x="340" y="48"/>
                </a:lnTo>
                <a:lnTo>
                  <a:pt x="340" y="290"/>
                </a:lnTo>
                <a:lnTo>
                  <a:pt x="16" y="290"/>
                </a:lnTo>
                <a:lnTo>
                  <a:pt x="16" y="48"/>
                </a:lnTo>
                <a:lnTo>
                  <a:pt x="0" y="48"/>
                </a:lnTo>
                <a:lnTo>
                  <a:pt x="0" y="0"/>
                </a:lnTo>
                <a:lnTo>
                  <a:pt x="356" y="0"/>
                </a:lnTo>
                <a:lnTo>
                  <a:pt x="356" y="48"/>
                </a:lnTo>
                <a:lnTo>
                  <a:pt x="356" y="48"/>
                </a:lnTo>
                <a:close/>
                <a:moveTo>
                  <a:pt x="307" y="48"/>
                </a:moveTo>
                <a:lnTo>
                  <a:pt x="49" y="48"/>
                </a:lnTo>
                <a:lnTo>
                  <a:pt x="49" y="258"/>
                </a:lnTo>
                <a:lnTo>
                  <a:pt x="307" y="258"/>
                </a:lnTo>
                <a:lnTo>
                  <a:pt x="307" y="48"/>
                </a:lnTo>
                <a:lnTo>
                  <a:pt x="30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9"/>
          <p:cNvSpPr>
            <a:spLocks noEditPoints="1"/>
          </p:cNvSpPr>
          <p:nvPr/>
        </p:nvSpPr>
        <p:spPr bwMode="auto">
          <a:xfrm>
            <a:off x="7085504" y="2360631"/>
            <a:ext cx="562850" cy="615806"/>
          </a:xfrm>
          <a:custGeom>
            <a:avLst/>
            <a:gdLst>
              <a:gd name="T0" fmla="*/ 262 w 372"/>
              <a:gd name="T1" fmla="*/ 339 h 407"/>
              <a:gd name="T2" fmla="*/ 320 w 372"/>
              <a:gd name="T3" fmla="*/ 407 h 407"/>
              <a:gd name="T4" fmla="*/ 275 w 372"/>
              <a:gd name="T5" fmla="*/ 407 h 407"/>
              <a:gd name="T6" fmla="*/ 217 w 372"/>
              <a:gd name="T7" fmla="*/ 339 h 407"/>
              <a:gd name="T8" fmla="*/ 262 w 372"/>
              <a:gd name="T9" fmla="*/ 339 h 407"/>
              <a:gd name="T10" fmla="*/ 262 w 372"/>
              <a:gd name="T11" fmla="*/ 339 h 407"/>
              <a:gd name="T12" fmla="*/ 169 w 372"/>
              <a:gd name="T13" fmla="*/ 407 h 407"/>
              <a:gd name="T14" fmla="*/ 203 w 372"/>
              <a:gd name="T15" fmla="*/ 407 h 407"/>
              <a:gd name="T16" fmla="*/ 203 w 372"/>
              <a:gd name="T17" fmla="*/ 339 h 407"/>
              <a:gd name="T18" fmla="*/ 169 w 372"/>
              <a:gd name="T19" fmla="*/ 339 h 407"/>
              <a:gd name="T20" fmla="*/ 169 w 372"/>
              <a:gd name="T21" fmla="*/ 407 h 407"/>
              <a:gd name="T22" fmla="*/ 169 w 372"/>
              <a:gd name="T23" fmla="*/ 407 h 407"/>
              <a:gd name="T24" fmla="*/ 288 w 372"/>
              <a:gd name="T25" fmla="*/ 102 h 407"/>
              <a:gd name="T26" fmla="*/ 254 w 372"/>
              <a:gd name="T27" fmla="*/ 102 h 407"/>
              <a:gd name="T28" fmla="*/ 254 w 372"/>
              <a:gd name="T29" fmla="*/ 237 h 407"/>
              <a:gd name="T30" fmla="*/ 288 w 372"/>
              <a:gd name="T31" fmla="*/ 237 h 407"/>
              <a:gd name="T32" fmla="*/ 288 w 372"/>
              <a:gd name="T33" fmla="*/ 102 h 407"/>
              <a:gd name="T34" fmla="*/ 52 w 372"/>
              <a:gd name="T35" fmla="*/ 407 h 407"/>
              <a:gd name="T36" fmla="*/ 97 w 372"/>
              <a:gd name="T37" fmla="*/ 407 h 407"/>
              <a:gd name="T38" fmla="*/ 155 w 372"/>
              <a:gd name="T39" fmla="*/ 339 h 407"/>
              <a:gd name="T40" fmla="*/ 110 w 372"/>
              <a:gd name="T41" fmla="*/ 339 h 407"/>
              <a:gd name="T42" fmla="*/ 52 w 372"/>
              <a:gd name="T43" fmla="*/ 407 h 407"/>
              <a:gd name="T44" fmla="*/ 135 w 372"/>
              <a:gd name="T45" fmla="*/ 221 h 407"/>
              <a:gd name="T46" fmla="*/ 102 w 372"/>
              <a:gd name="T47" fmla="*/ 221 h 407"/>
              <a:gd name="T48" fmla="*/ 102 w 372"/>
              <a:gd name="T49" fmla="*/ 237 h 407"/>
              <a:gd name="T50" fmla="*/ 135 w 372"/>
              <a:gd name="T51" fmla="*/ 237 h 407"/>
              <a:gd name="T52" fmla="*/ 135 w 372"/>
              <a:gd name="T53" fmla="*/ 221 h 407"/>
              <a:gd name="T54" fmla="*/ 186 w 372"/>
              <a:gd name="T55" fmla="*/ 187 h 407"/>
              <a:gd name="T56" fmla="*/ 152 w 372"/>
              <a:gd name="T57" fmla="*/ 187 h 407"/>
              <a:gd name="T58" fmla="*/ 152 w 372"/>
              <a:gd name="T59" fmla="*/ 237 h 407"/>
              <a:gd name="T60" fmla="*/ 186 w 372"/>
              <a:gd name="T61" fmla="*/ 237 h 407"/>
              <a:gd name="T62" fmla="*/ 186 w 372"/>
              <a:gd name="T63" fmla="*/ 187 h 407"/>
              <a:gd name="T64" fmla="*/ 237 w 372"/>
              <a:gd name="T65" fmla="*/ 153 h 407"/>
              <a:gd name="T66" fmla="*/ 203 w 372"/>
              <a:gd name="T67" fmla="*/ 153 h 407"/>
              <a:gd name="T68" fmla="*/ 203 w 372"/>
              <a:gd name="T69" fmla="*/ 237 h 407"/>
              <a:gd name="T70" fmla="*/ 237 w 372"/>
              <a:gd name="T71" fmla="*/ 237 h 407"/>
              <a:gd name="T72" fmla="*/ 237 w 372"/>
              <a:gd name="T73" fmla="*/ 153 h 407"/>
              <a:gd name="T74" fmla="*/ 372 w 372"/>
              <a:gd name="T75" fmla="*/ 51 h 407"/>
              <a:gd name="T76" fmla="*/ 355 w 372"/>
              <a:gd name="T77" fmla="*/ 51 h 407"/>
              <a:gd name="T78" fmla="*/ 355 w 372"/>
              <a:gd name="T79" fmla="*/ 305 h 407"/>
              <a:gd name="T80" fmla="*/ 17 w 372"/>
              <a:gd name="T81" fmla="*/ 305 h 407"/>
              <a:gd name="T82" fmla="*/ 17 w 372"/>
              <a:gd name="T83" fmla="*/ 51 h 407"/>
              <a:gd name="T84" fmla="*/ 0 w 372"/>
              <a:gd name="T85" fmla="*/ 51 h 407"/>
              <a:gd name="T86" fmla="*/ 0 w 372"/>
              <a:gd name="T87" fmla="*/ 0 h 407"/>
              <a:gd name="T88" fmla="*/ 372 w 372"/>
              <a:gd name="T89" fmla="*/ 0 h 407"/>
              <a:gd name="T90" fmla="*/ 372 w 372"/>
              <a:gd name="T91" fmla="*/ 51 h 407"/>
              <a:gd name="T92" fmla="*/ 372 w 372"/>
              <a:gd name="T93" fmla="*/ 51 h 407"/>
              <a:gd name="T94" fmla="*/ 321 w 372"/>
              <a:gd name="T95" fmla="*/ 51 h 407"/>
              <a:gd name="T96" fmla="*/ 51 w 372"/>
              <a:gd name="T97" fmla="*/ 51 h 407"/>
              <a:gd name="T98" fmla="*/ 51 w 372"/>
              <a:gd name="T99" fmla="*/ 271 h 407"/>
              <a:gd name="T100" fmla="*/ 321 w 372"/>
              <a:gd name="T101" fmla="*/ 271 h 407"/>
              <a:gd name="T102" fmla="*/ 321 w 372"/>
              <a:gd name="T103" fmla="*/ 51 h 407"/>
              <a:gd name="T104" fmla="*/ 321 w 372"/>
              <a:gd name="T105" fmla="*/ 51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2" h="407">
                <a:moveTo>
                  <a:pt x="262" y="339"/>
                </a:moveTo>
                <a:lnTo>
                  <a:pt x="320" y="407"/>
                </a:lnTo>
                <a:lnTo>
                  <a:pt x="275" y="407"/>
                </a:lnTo>
                <a:lnTo>
                  <a:pt x="217" y="339"/>
                </a:lnTo>
                <a:lnTo>
                  <a:pt x="262" y="339"/>
                </a:lnTo>
                <a:lnTo>
                  <a:pt x="262" y="339"/>
                </a:lnTo>
                <a:close/>
                <a:moveTo>
                  <a:pt x="169" y="407"/>
                </a:moveTo>
                <a:lnTo>
                  <a:pt x="203" y="407"/>
                </a:lnTo>
                <a:lnTo>
                  <a:pt x="203" y="339"/>
                </a:lnTo>
                <a:lnTo>
                  <a:pt x="169" y="339"/>
                </a:lnTo>
                <a:lnTo>
                  <a:pt x="169" y="407"/>
                </a:lnTo>
                <a:lnTo>
                  <a:pt x="169" y="407"/>
                </a:lnTo>
                <a:close/>
                <a:moveTo>
                  <a:pt x="288" y="102"/>
                </a:moveTo>
                <a:lnTo>
                  <a:pt x="254" y="102"/>
                </a:lnTo>
                <a:lnTo>
                  <a:pt x="254" y="237"/>
                </a:lnTo>
                <a:lnTo>
                  <a:pt x="288" y="237"/>
                </a:lnTo>
                <a:lnTo>
                  <a:pt x="288" y="102"/>
                </a:lnTo>
                <a:close/>
                <a:moveTo>
                  <a:pt x="52" y="407"/>
                </a:moveTo>
                <a:lnTo>
                  <a:pt x="97" y="407"/>
                </a:lnTo>
                <a:lnTo>
                  <a:pt x="155" y="339"/>
                </a:lnTo>
                <a:lnTo>
                  <a:pt x="110" y="339"/>
                </a:lnTo>
                <a:lnTo>
                  <a:pt x="52" y="407"/>
                </a:lnTo>
                <a:close/>
                <a:moveTo>
                  <a:pt x="135" y="221"/>
                </a:moveTo>
                <a:lnTo>
                  <a:pt x="102" y="221"/>
                </a:lnTo>
                <a:lnTo>
                  <a:pt x="102" y="237"/>
                </a:lnTo>
                <a:lnTo>
                  <a:pt x="135" y="237"/>
                </a:lnTo>
                <a:lnTo>
                  <a:pt x="135" y="221"/>
                </a:lnTo>
                <a:close/>
                <a:moveTo>
                  <a:pt x="186" y="187"/>
                </a:moveTo>
                <a:lnTo>
                  <a:pt x="152" y="187"/>
                </a:lnTo>
                <a:lnTo>
                  <a:pt x="152" y="237"/>
                </a:lnTo>
                <a:lnTo>
                  <a:pt x="186" y="237"/>
                </a:lnTo>
                <a:lnTo>
                  <a:pt x="186" y="187"/>
                </a:lnTo>
                <a:close/>
                <a:moveTo>
                  <a:pt x="237" y="153"/>
                </a:moveTo>
                <a:lnTo>
                  <a:pt x="203" y="153"/>
                </a:lnTo>
                <a:lnTo>
                  <a:pt x="203" y="237"/>
                </a:lnTo>
                <a:lnTo>
                  <a:pt x="237" y="237"/>
                </a:lnTo>
                <a:lnTo>
                  <a:pt x="237" y="153"/>
                </a:lnTo>
                <a:close/>
                <a:moveTo>
                  <a:pt x="372" y="51"/>
                </a:moveTo>
                <a:lnTo>
                  <a:pt x="355" y="51"/>
                </a:lnTo>
                <a:lnTo>
                  <a:pt x="355" y="305"/>
                </a:lnTo>
                <a:lnTo>
                  <a:pt x="17" y="305"/>
                </a:lnTo>
                <a:lnTo>
                  <a:pt x="17" y="51"/>
                </a:lnTo>
                <a:lnTo>
                  <a:pt x="0" y="51"/>
                </a:lnTo>
                <a:lnTo>
                  <a:pt x="0" y="0"/>
                </a:lnTo>
                <a:lnTo>
                  <a:pt x="372" y="0"/>
                </a:lnTo>
                <a:lnTo>
                  <a:pt x="372" y="51"/>
                </a:lnTo>
                <a:lnTo>
                  <a:pt x="372" y="51"/>
                </a:lnTo>
                <a:close/>
                <a:moveTo>
                  <a:pt x="321" y="51"/>
                </a:moveTo>
                <a:lnTo>
                  <a:pt x="51" y="51"/>
                </a:lnTo>
                <a:lnTo>
                  <a:pt x="51" y="271"/>
                </a:lnTo>
                <a:lnTo>
                  <a:pt x="321" y="271"/>
                </a:lnTo>
                <a:lnTo>
                  <a:pt x="321" y="51"/>
                </a:lnTo>
                <a:lnTo>
                  <a:pt x="321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AutoShape 11"/>
          <p:cNvSpPr>
            <a:spLocks noChangeAspect="1" noChangeArrowheads="1" noTextEdit="1"/>
          </p:cNvSpPr>
          <p:nvPr/>
        </p:nvSpPr>
        <p:spPr bwMode="auto">
          <a:xfrm>
            <a:off x="1820698" y="2354695"/>
            <a:ext cx="565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13"/>
          <p:cNvSpPr>
            <a:spLocks noEditPoints="1"/>
          </p:cNvSpPr>
          <p:nvPr/>
        </p:nvSpPr>
        <p:spPr bwMode="auto">
          <a:xfrm>
            <a:off x="1820698" y="2354695"/>
            <a:ext cx="565150" cy="615950"/>
          </a:xfrm>
          <a:custGeom>
            <a:avLst/>
            <a:gdLst>
              <a:gd name="T0" fmla="*/ 627 w 1510"/>
              <a:gd name="T1" fmla="*/ 1373 h 1648"/>
              <a:gd name="T2" fmla="*/ 211 w 1510"/>
              <a:gd name="T3" fmla="*/ 1648 h 1648"/>
              <a:gd name="T4" fmla="*/ 1098 w 1510"/>
              <a:gd name="T5" fmla="*/ 412 h 1648"/>
              <a:gd name="T6" fmla="*/ 549 w 1510"/>
              <a:gd name="T7" fmla="*/ 481 h 1648"/>
              <a:gd name="T8" fmla="*/ 1098 w 1510"/>
              <a:gd name="T9" fmla="*/ 412 h 1648"/>
              <a:gd name="T10" fmla="*/ 824 w 1510"/>
              <a:gd name="T11" fmla="*/ 1648 h 1648"/>
              <a:gd name="T12" fmla="*/ 686 w 1510"/>
              <a:gd name="T13" fmla="*/ 1373 h 1648"/>
              <a:gd name="T14" fmla="*/ 882 w 1510"/>
              <a:gd name="T15" fmla="*/ 1373 h 1648"/>
              <a:gd name="T16" fmla="*/ 1298 w 1510"/>
              <a:gd name="T17" fmla="*/ 1648 h 1648"/>
              <a:gd name="T18" fmla="*/ 882 w 1510"/>
              <a:gd name="T19" fmla="*/ 1373 h 1648"/>
              <a:gd name="T20" fmla="*/ 549 w 1510"/>
              <a:gd name="T21" fmla="*/ 824 h 1648"/>
              <a:gd name="T22" fmla="*/ 892 w 1510"/>
              <a:gd name="T23" fmla="*/ 893 h 1648"/>
              <a:gd name="T24" fmla="*/ 1098 w 1510"/>
              <a:gd name="T25" fmla="*/ 687 h 1648"/>
              <a:gd name="T26" fmla="*/ 549 w 1510"/>
              <a:gd name="T27" fmla="*/ 755 h 1648"/>
              <a:gd name="T28" fmla="*/ 1098 w 1510"/>
              <a:gd name="T29" fmla="*/ 687 h 1648"/>
              <a:gd name="T30" fmla="*/ 549 w 1510"/>
              <a:gd name="T31" fmla="*/ 549 h 1648"/>
              <a:gd name="T32" fmla="*/ 1098 w 1510"/>
              <a:gd name="T33" fmla="*/ 618 h 1648"/>
              <a:gd name="T34" fmla="*/ 1510 w 1510"/>
              <a:gd name="T35" fmla="*/ 206 h 1648"/>
              <a:gd name="T36" fmla="*/ 1442 w 1510"/>
              <a:gd name="T37" fmla="*/ 755 h 1648"/>
              <a:gd name="T38" fmla="*/ 68 w 1510"/>
              <a:gd name="T39" fmla="*/ 1236 h 1648"/>
              <a:gd name="T40" fmla="*/ 0 w 1510"/>
              <a:gd name="T41" fmla="*/ 206 h 1648"/>
              <a:gd name="T42" fmla="*/ 1510 w 1510"/>
              <a:gd name="T43" fmla="*/ 0 h 1648"/>
              <a:gd name="T44" fmla="*/ 1304 w 1510"/>
              <a:gd name="T45" fmla="*/ 206 h 1648"/>
              <a:gd name="T46" fmla="*/ 206 w 1510"/>
              <a:gd name="T47" fmla="*/ 1099 h 1648"/>
              <a:gd name="T48" fmla="*/ 1030 w 1510"/>
              <a:gd name="T49" fmla="*/ 824 h 1648"/>
              <a:gd name="T50" fmla="*/ 1304 w 1510"/>
              <a:gd name="T51" fmla="*/ 206 h 1648"/>
              <a:gd name="T52" fmla="*/ 412 w 1510"/>
              <a:gd name="T53" fmla="*/ 412 h 1648"/>
              <a:gd name="T54" fmla="*/ 480 w 1510"/>
              <a:gd name="T55" fmla="*/ 481 h 1648"/>
              <a:gd name="T56" fmla="*/ 480 w 1510"/>
              <a:gd name="T57" fmla="*/ 549 h 1648"/>
              <a:gd name="T58" fmla="*/ 412 w 1510"/>
              <a:gd name="T59" fmla="*/ 618 h 1648"/>
              <a:gd name="T60" fmla="*/ 480 w 1510"/>
              <a:gd name="T61" fmla="*/ 549 h 1648"/>
              <a:gd name="T62" fmla="*/ 412 w 1510"/>
              <a:gd name="T63" fmla="*/ 687 h 1648"/>
              <a:gd name="T64" fmla="*/ 480 w 1510"/>
              <a:gd name="T65" fmla="*/ 755 h 1648"/>
              <a:gd name="T66" fmla="*/ 480 w 1510"/>
              <a:gd name="T67" fmla="*/ 824 h 1648"/>
              <a:gd name="T68" fmla="*/ 412 w 1510"/>
              <a:gd name="T69" fmla="*/ 893 h 1648"/>
              <a:gd name="T70" fmla="*/ 480 w 1510"/>
              <a:gd name="T71" fmla="*/ 824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10" h="1648">
                <a:moveTo>
                  <a:pt x="446" y="1373"/>
                </a:moveTo>
                <a:cubicBezTo>
                  <a:pt x="627" y="1373"/>
                  <a:pt x="627" y="1373"/>
                  <a:pt x="627" y="1373"/>
                </a:cubicBezTo>
                <a:cubicBezTo>
                  <a:pt x="392" y="1648"/>
                  <a:pt x="392" y="1648"/>
                  <a:pt x="392" y="1648"/>
                </a:cubicBezTo>
                <a:cubicBezTo>
                  <a:pt x="211" y="1648"/>
                  <a:pt x="211" y="1648"/>
                  <a:pt x="211" y="1648"/>
                </a:cubicBezTo>
                <a:lnTo>
                  <a:pt x="446" y="1373"/>
                </a:lnTo>
                <a:close/>
                <a:moveTo>
                  <a:pt x="1098" y="412"/>
                </a:moveTo>
                <a:cubicBezTo>
                  <a:pt x="549" y="412"/>
                  <a:pt x="549" y="412"/>
                  <a:pt x="549" y="412"/>
                </a:cubicBezTo>
                <a:cubicBezTo>
                  <a:pt x="549" y="481"/>
                  <a:pt x="549" y="481"/>
                  <a:pt x="549" y="481"/>
                </a:cubicBezTo>
                <a:cubicBezTo>
                  <a:pt x="1098" y="481"/>
                  <a:pt x="1098" y="481"/>
                  <a:pt x="1098" y="481"/>
                </a:cubicBezTo>
                <a:cubicBezTo>
                  <a:pt x="1098" y="412"/>
                  <a:pt x="1098" y="412"/>
                  <a:pt x="1098" y="412"/>
                </a:cubicBezTo>
                <a:close/>
                <a:moveTo>
                  <a:pt x="686" y="1648"/>
                </a:moveTo>
                <a:cubicBezTo>
                  <a:pt x="824" y="1648"/>
                  <a:pt x="824" y="1648"/>
                  <a:pt x="824" y="1648"/>
                </a:cubicBezTo>
                <a:cubicBezTo>
                  <a:pt x="824" y="1373"/>
                  <a:pt x="824" y="1373"/>
                  <a:pt x="824" y="1373"/>
                </a:cubicBezTo>
                <a:cubicBezTo>
                  <a:pt x="686" y="1373"/>
                  <a:pt x="686" y="1373"/>
                  <a:pt x="686" y="1373"/>
                </a:cubicBezTo>
                <a:cubicBezTo>
                  <a:pt x="686" y="1648"/>
                  <a:pt x="686" y="1648"/>
                  <a:pt x="686" y="1648"/>
                </a:cubicBezTo>
                <a:close/>
                <a:moveTo>
                  <a:pt x="882" y="1373"/>
                </a:moveTo>
                <a:cubicBezTo>
                  <a:pt x="1117" y="1648"/>
                  <a:pt x="1117" y="1648"/>
                  <a:pt x="1117" y="1648"/>
                </a:cubicBezTo>
                <a:cubicBezTo>
                  <a:pt x="1298" y="1648"/>
                  <a:pt x="1298" y="1648"/>
                  <a:pt x="1298" y="1648"/>
                </a:cubicBezTo>
                <a:cubicBezTo>
                  <a:pt x="1063" y="1373"/>
                  <a:pt x="1063" y="1373"/>
                  <a:pt x="1063" y="1373"/>
                </a:cubicBezTo>
                <a:cubicBezTo>
                  <a:pt x="882" y="1373"/>
                  <a:pt x="882" y="1373"/>
                  <a:pt x="882" y="1373"/>
                </a:cubicBezTo>
                <a:close/>
                <a:moveTo>
                  <a:pt x="892" y="824"/>
                </a:moveTo>
                <a:cubicBezTo>
                  <a:pt x="549" y="824"/>
                  <a:pt x="549" y="824"/>
                  <a:pt x="549" y="824"/>
                </a:cubicBezTo>
                <a:cubicBezTo>
                  <a:pt x="549" y="893"/>
                  <a:pt x="549" y="893"/>
                  <a:pt x="549" y="893"/>
                </a:cubicBezTo>
                <a:cubicBezTo>
                  <a:pt x="892" y="893"/>
                  <a:pt x="892" y="893"/>
                  <a:pt x="892" y="893"/>
                </a:cubicBezTo>
                <a:cubicBezTo>
                  <a:pt x="892" y="824"/>
                  <a:pt x="892" y="824"/>
                  <a:pt x="892" y="824"/>
                </a:cubicBezTo>
                <a:close/>
                <a:moveTo>
                  <a:pt x="1098" y="687"/>
                </a:moveTo>
                <a:cubicBezTo>
                  <a:pt x="549" y="687"/>
                  <a:pt x="549" y="687"/>
                  <a:pt x="549" y="687"/>
                </a:cubicBezTo>
                <a:cubicBezTo>
                  <a:pt x="549" y="755"/>
                  <a:pt x="549" y="755"/>
                  <a:pt x="549" y="755"/>
                </a:cubicBezTo>
                <a:cubicBezTo>
                  <a:pt x="1098" y="755"/>
                  <a:pt x="1098" y="755"/>
                  <a:pt x="1098" y="755"/>
                </a:cubicBezTo>
                <a:cubicBezTo>
                  <a:pt x="1098" y="687"/>
                  <a:pt x="1098" y="687"/>
                  <a:pt x="1098" y="687"/>
                </a:cubicBezTo>
                <a:close/>
                <a:moveTo>
                  <a:pt x="1098" y="549"/>
                </a:moveTo>
                <a:cubicBezTo>
                  <a:pt x="549" y="549"/>
                  <a:pt x="549" y="549"/>
                  <a:pt x="549" y="549"/>
                </a:cubicBezTo>
                <a:cubicBezTo>
                  <a:pt x="549" y="618"/>
                  <a:pt x="549" y="618"/>
                  <a:pt x="549" y="618"/>
                </a:cubicBezTo>
                <a:cubicBezTo>
                  <a:pt x="1098" y="618"/>
                  <a:pt x="1098" y="618"/>
                  <a:pt x="1098" y="618"/>
                </a:cubicBezTo>
                <a:cubicBezTo>
                  <a:pt x="1098" y="549"/>
                  <a:pt x="1098" y="549"/>
                  <a:pt x="1098" y="549"/>
                </a:cubicBezTo>
                <a:close/>
                <a:moveTo>
                  <a:pt x="1510" y="206"/>
                </a:moveTo>
                <a:cubicBezTo>
                  <a:pt x="1442" y="206"/>
                  <a:pt x="1442" y="206"/>
                  <a:pt x="1442" y="206"/>
                </a:cubicBezTo>
                <a:cubicBezTo>
                  <a:pt x="1442" y="755"/>
                  <a:pt x="1442" y="755"/>
                  <a:pt x="1442" y="755"/>
                </a:cubicBezTo>
                <a:cubicBezTo>
                  <a:pt x="1442" y="867"/>
                  <a:pt x="1098" y="1236"/>
                  <a:pt x="961" y="1236"/>
                </a:cubicBezTo>
                <a:cubicBezTo>
                  <a:pt x="68" y="1236"/>
                  <a:pt x="68" y="1236"/>
                  <a:pt x="68" y="1236"/>
                </a:cubicBezTo>
                <a:cubicBezTo>
                  <a:pt x="68" y="206"/>
                  <a:pt x="68" y="206"/>
                  <a:pt x="68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0"/>
                  <a:pt x="0" y="0"/>
                  <a:pt x="0" y="0"/>
                </a:cubicBezTo>
                <a:cubicBezTo>
                  <a:pt x="1510" y="0"/>
                  <a:pt x="1510" y="0"/>
                  <a:pt x="1510" y="0"/>
                </a:cubicBezTo>
                <a:cubicBezTo>
                  <a:pt x="1510" y="206"/>
                  <a:pt x="1510" y="206"/>
                  <a:pt x="1510" y="206"/>
                </a:cubicBezTo>
                <a:close/>
                <a:moveTo>
                  <a:pt x="1304" y="206"/>
                </a:moveTo>
                <a:cubicBezTo>
                  <a:pt x="206" y="206"/>
                  <a:pt x="206" y="206"/>
                  <a:pt x="206" y="206"/>
                </a:cubicBezTo>
                <a:cubicBezTo>
                  <a:pt x="206" y="1099"/>
                  <a:pt x="206" y="1099"/>
                  <a:pt x="206" y="1099"/>
                </a:cubicBezTo>
                <a:cubicBezTo>
                  <a:pt x="206" y="1099"/>
                  <a:pt x="890" y="1099"/>
                  <a:pt x="939" y="1099"/>
                </a:cubicBezTo>
                <a:cubicBezTo>
                  <a:pt x="1082" y="1099"/>
                  <a:pt x="1030" y="824"/>
                  <a:pt x="1030" y="824"/>
                </a:cubicBezTo>
                <a:cubicBezTo>
                  <a:pt x="1030" y="824"/>
                  <a:pt x="1304" y="881"/>
                  <a:pt x="1304" y="740"/>
                </a:cubicBezTo>
                <a:cubicBezTo>
                  <a:pt x="1304" y="694"/>
                  <a:pt x="1304" y="206"/>
                  <a:pt x="1304" y="206"/>
                </a:cubicBezTo>
                <a:close/>
                <a:moveTo>
                  <a:pt x="480" y="412"/>
                </a:moveTo>
                <a:cubicBezTo>
                  <a:pt x="412" y="412"/>
                  <a:pt x="412" y="412"/>
                  <a:pt x="412" y="412"/>
                </a:cubicBezTo>
                <a:cubicBezTo>
                  <a:pt x="412" y="481"/>
                  <a:pt x="412" y="481"/>
                  <a:pt x="412" y="481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80" y="412"/>
                  <a:pt x="480" y="412"/>
                  <a:pt x="480" y="412"/>
                </a:cubicBezTo>
                <a:close/>
                <a:moveTo>
                  <a:pt x="480" y="549"/>
                </a:moveTo>
                <a:cubicBezTo>
                  <a:pt x="412" y="549"/>
                  <a:pt x="412" y="549"/>
                  <a:pt x="412" y="549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80" y="618"/>
                  <a:pt x="480" y="618"/>
                  <a:pt x="480" y="618"/>
                </a:cubicBezTo>
                <a:cubicBezTo>
                  <a:pt x="480" y="549"/>
                  <a:pt x="480" y="549"/>
                  <a:pt x="480" y="549"/>
                </a:cubicBezTo>
                <a:close/>
                <a:moveTo>
                  <a:pt x="480" y="687"/>
                </a:moveTo>
                <a:cubicBezTo>
                  <a:pt x="412" y="687"/>
                  <a:pt x="412" y="687"/>
                  <a:pt x="412" y="687"/>
                </a:cubicBezTo>
                <a:cubicBezTo>
                  <a:pt x="412" y="755"/>
                  <a:pt x="412" y="755"/>
                  <a:pt x="412" y="755"/>
                </a:cubicBezTo>
                <a:cubicBezTo>
                  <a:pt x="480" y="755"/>
                  <a:pt x="480" y="755"/>
                  <a:pt x="480" y="755"/>
                </a:cubicBezTo>
                <a:cubicBezTo>
                  <a:pt x="480" y="687"/>
                  <a:pt x="480" y="687"/>
                  <a:pt x="480" y="687"/>
                </a:cubicBezTo>
                <a:close/>
                <a:moveTo>
                  <a:pt x="480" y="824"/>
                </a:moveTo>
                <a:cubicBezTo>
                  <a:pt x="412" y="824"/>
                  <a:pt x="412" y="824"/>
                  <a:pt x="412" y="824"/>
                </a:cubicBezTo>
                <a:cubicBezTo>
                  <a:pt x="412" y="893"/>
                  <a:pt x="412" y="893"/>
                  <a:pt x="412" y="893"/>
                </a:cubicBezTo>
                <a:cubicBezTo>
                  <a:pt x="480" y="893"/>
                  <a:pt x="480" y="893"/>
                  <a:pt x="480" y="893"/>
                </a:cubicBezTo>
                <a:cubicBezTo>
                  <a:pt x="480" y="824"/>
                  <a:pt x="480" y="824"/>
                  <a:pt x="480" y="8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AutoShape 15"/>
          <p:cNvSpPr>
            <a:spLocks noChangeAspect="1" noChangeArrowheads="1" noTextEdit="1"/>
          </p:cNvSpPr>
          <p:nvPr/>
        </p:nvSpPr>
        <p:spPr bwMode="auto">
          <a:xfrm>
            <a:off x="4516046" y="235032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17"/>
          <p:cNvSpPr>
            <a:spLocks noEditPoints="1"/>
          </p:cNvSpPr>
          <p:nvPr/>
        </p:nvSpPr>
        <p:spPr bwMode="auto">
          <a:xfrm>
            <a:off x="4516046" y="2350329"/>
            <a:ext cx="615950" cy="615950"/>
          </a:xfrm>
          <a:custGeom>
            <a:avLst/>
            <a:gdLst>
              <a:gd name="T0" fmla="*/ 1030 w 1648"/>
              <a:gd name="T1" fmla="*/ 1374 h 1649"/>
              <a:gd name="T2" fmla="*/ 893 w 1648"/>
              <a:gd name="T3" fmla="*/ 1649 h 1649"/>
              <a:gd name="T4" fmla="*/ 419 w 1648"/>
              <a:gd name="T5" fmla="*/ 1649 h 1649"/>
              <a:gd name="T6" fmla="*/ 834 w 1648"/>
              <a:gd name="T7" fmla="*/ 1374 h 1649"/>
              <a:gd name="T8" fmla="*/ 419 w 1648"/>
              <a:gd name="T9" fmla="*/ 1649 h 1649"/>
              <a:gd name="T10" fmla="*/ 1325 w 1648"/>
              <a:gd name="T11" fmla="*/ 1649 h 1649"/>
              <a:gd name="T12" fmla="*/ 1271 w 1648"/>
              <a:gd name="T13" fmla="*/ 1374 h 1649"/>
              <a:gd name="T14" fmla="*/ 1648 w 1648"/>
              <a:gd name="T15" fmla="*/ 206 h 1649"/>
              <a:gd name="T16" fmla="*/ 1579 w 1648"/>
              <a:gd name="T17" fmla="*/ 1237 h 1649"/>
              <a:gd name="T18" fmla="*/ 276 w 1648"/>
              <a:gd name="T19" fmla="*/ 962 h 1649"/>
              <a:gd name="T20" fmla="*/ 70 w 1648"/>
              <a:gd name="T21" fmla="*/ 588 h 1649"/>
              <a:gd name="T22" fmla="*/ 273 w 1648"/>
              <a:gd name="T23" fmla="*/ 3 h 1649"/>
              <a:gd name="T24" fmla="*/ 1648 w 1648"/>
              <a:gd name="T25" fmla="*/ 206 h 1649"/>
              <a:gd name="T26" fmla="*/ 279 w 1648"/>
              <a:gd name="T27" fmla="*/ 139 h 1649"/>
              <a:gd name="T28" fmla="*/ 206 w 1648"/>
              <a:gd name="T29" fmla="*/ 588 h 1649"/>
              <a:gd name="T30" fmla="*/ 276 w 1648"/>
              <a:gd name="T31" fmla="*/ 825 h 1649"/>
              <a:gd name="T32" fmla="*/ 347 w 1648"/>
              <a:gd name="T33" fmla="*/ 208 h 1649"/>
              <a:gd name="T34" fmla="*/ 412 w 1648"/>
              <a:gd name="T35" fmla="*/ 413 h 1649"/>
              <a:gd name="T36" fmla="*/ 1443 w 1648"/>
              <a:gd name="T37" fmla="*/ 1100 h 1649"/>
              <a:gd name="T38" fmla="*/ 1442 w 1648"/>
              <a:gd name="T39" fmla="*/ 138 h 1649"/>
              <a:gd name="T40" fmla="*/ 472 w 1648"/>
              <a:gd name="T41" fmla="*/ 276 h 1649"/>
              <a:gd name="T42" fmla="*/ 1442 w 1648"/>
              <a:gd name="T43" fmla="*/ 138 h 1649"/>
              <a:gd name="T44" fmla="*/ 947 w 1648"/>
              <a:gd name="T45" fmla="*/ 644 h 1649"/>
              <a:gd name="T46" fmla="*/ 693 w 1648"/>
              <a:gd name="T47" fmla="*/ 827 h 1649"/>
              <a:gd name="T48" fmla="*/ 549 w 1648"/>
              <a:gd name="T49" fmla="*/ 793 h 1649"/>
              <a:gd name="T50" fmla="*/ 1305 w 1648"/>
              <a:gd name="T51" fmla="*/ 619 h 1649"/>
              <a:gd name="T52" fmla="*/ 1030 w 1648"/>
              <a:gd name="T53" fmla="*/ 688 h 1649"/>
              <a:gd name="T54" fmla="*/ 1305 w 1648"/>
              <a:gd name="T55" fmla="*/ 619 h 1649"/>
              <a:gd name="T56" fmla="*/ 1030 w 1648"/>
              <a:gd name="T57" fmla="*/ 756 h 1649"/>
              <a:gd name="T58" fmla="*/ 1305 w 1648"/>
              <a:gd name="T59" fmla="*/ 825 h 1649"/>
              <a:gd name="T60" fmla="*/ 1305 w 1648"/>
              <a:gd name="T61" fmla="*/ 894 h 1649"/>
              <a:gd name="T62" fmla="*/ 1030 w 1648"/>
              <a:gd name="T63" fmla="*/ 962 h 1649"/>
              <a:gd name="T64" fmla="*/ 1305 w 1648"/>
              <a:gd name="T65" fmla="*/ 894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48" h="1649">
                <a:moveTo>
                  <a:pt x="893" y="1374"/>
                </a:moveTo>
                <a:cubicBezTo>
                  <a:pt x="1030" y="1374"/>
                  <a:pt x="1030" y="1374"/>
                  <a:pt x="1030" y="1374"/>
                </a:cubicBezTo>
                <a:cubicBezTo>
                  <a:pt x="1030" y="1649"/>
                  <a:pt x="1030" y="1649"/>
                  <a:pt x="1030" y="1649"/>
                </a:cubicBezTo>
                <a:cubicBezTo>
                  <a:pt x="893" y="1649"/>
                  <a:pt x="893" y="1649"/>
                  <a:pt x="893" y="1649"/>
                </a:cubicBezTo>
                <a:lnTo>
                  <a:pt x="893" y="1374"/>
                </a:lnTo>
                <a:close/>
                <a:moveTo>
                  <a:pt x="419" y="1649"/>
                </a:moveTo>
                <a:cubicBezTo>
                  <a:pt x="599" y="1649"/>
                  <a:pt x="599" y="1649"/>
                  <a:pt x="599" y="1649"/>
                </a:cubicBezTo>
                <a:cubicBezTo>
                  <a:pt x="834" y="1374"/>
                  <a:pt x="834" y="1374"/>
                  <a:pt x="834" y="1374"/>
                </a:cubicBezTo>
                <a:cubicBezTo>
                  <a:pt x="653" y="1374"/>
                  <a:pt x="653" y="1374"/>
                  <a:pt x="653" y="1374"/>
                </a:cubicBezTo>
                <a:lnTo>
                  <a:pt x="419" y="1649"/>
                </a:lnTo>
                <a:close/>
                <a:moveTo>
                  <a:pt x="1090" y="1374"/>
                </a:moveTo>
                <a:cubicBezTo>
                  <a:pt x="1325" y="1649"/>
                  <a:pt x="1325" y="1649"/>
                  <a:pt x="1325" y="1649"/>
                </a:cubicBezTo>
                <a:cubicBezTo>
                  <a:pt x="1505" y="1649"/>
                  <a:pt x="1505" y="1649"/>
                  <a:pt x="1505" y="1649"/>
                </a:cubicBezTo>
                <a:cubicBezTo>
                  <a:pt x="1271" y="1374"/>
                  <a:pt x="1271" y="1374"/>
                  <a:pt x="1271" y="1374"/>
                </a:cubicBezTo>
                <a:lnTo>
                  <a:pt x="1090" y="1374"/>
                </a:lnTo>
                <a:close/>
                <a:moveTo>
                  <a:pt x="1648" y="206"/>
                </a:moveTo>
                <a:cubicBezTo>
                  <a:pt x="1648" y="267"/>
                  <a:pt x="1621" y="320"/>
                  <a:pt x="1579" y="358"/>
                </a:cubicBezTo>
                <a:cubicBezTo>
                  <a:pt x="1579" y="1237"/>
                  <a:pt x="1579" y="1237"/>
                  <a:pt x="1579" y="1237"/>
                </a:cubicBezTo>
                <a:cubicBezTo>
                  <a:pt x="276" y="1237"/>
                  <a:pt x="276" y="1237"/>
                  <a:pt x="276" y="1237"/>
                </a:cubicBezTo>
                <a:cubicBezTo>
                  <a:pt x="276" y="962"/>
                  <a:pt x="276" y="962"/>
                  <a:pt x="276" y="962"/>
                </a:cubicBezTo>
                <a:cubicBezTo>
                  <a:pt x="0" y="962"/>
                  <a:pt x="0" y="962"/>
                  <a:pt x="0" y="962"/>
                </a:cubicBezTo>
                <a:cubicBezTo>
                  <a:pt x="59" y="871"/>
                  <a:pt x="70" y="761"/>
                  <a:pt x="70" y="588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70" y="90"/>
                  <a:pt x="161" y="6"/>
                  <a:pt x="273" y="3"/>
                </a:cubicBezTo>
                <a:cubicBezTo>
                  <a:pt x="271" y="0"/>
                  <a:pt x="1440" y="1"/>
                  <a:pt x="1442" y="1"/>
                </a:cubicBezTo>
                <a:cubicBezTo>
                  <a:pt x="1556" y="1"/>
                  <a:pt x="1648" y="93"/>
                  <a:pt x="1648" y="206"/>
                </a:cubicBezTo>
                <a:close/>
                <a:moveTo>
                  <a:pt x="347" y="208"/>
                </a:moveTo>
                <a:cubicBezTo>
                  <a:pt x="347" y="170"/>
                  <a:pt x="317" y="139"/>
                  <a:pt x="279" y="139"/>
                </a:cubicBezTo>
                <a:cubicBezTo>
                  <a:pt x="228" y="139"/>
                  <a:pt x="206" y="180"/>
                  <a:pt x="206" y="232"/>
                </a:cubicBezTo>
                <a:cubicBezTo>
                  <a:pt x="206" y="588"/>
                  <a:pt x="206" y="588"/>
                  <a:pt x="206" y="588"/>
                </a:cubicBezTo>
                <a:cubicBezTo>
                  <a:pt x="206" y="696"/>
                  <a:pt x="206" y="755"/>
                  <a:pt x="190" y="825"/>
                </a:cubicBezTo>
                <a:cubicBezTo>
                  <a:pt x="276" y="825"/>
                  <a:pt x="276" y="825"/>
                  <a:pt x="276" y="825"/>
                </a:cubicBezTo>
                <a:cubicBezTo>
                  <a:pt x="276" y="277"/>
                  <a:pt x="276" y="277"/>
                  <a:pt x="276" y="277"/>
                </a:cubicBezTo>
                <a:cubicBezTo>
                  <a:pt x="314" y="277"/>
                  <a:pt x="347" y="246"/>
                  <a:pt x="347" y="208"/>
                </a:cubicBezTo>
                <a:close/>
                <a:moveTo>
                  <a:pt x="1443" y="413"/>
                </a:moveTo>
                <a:cubicBezTo>
                  <a:pt x="412" y="413"/>
                  <a:pt x="412" y="413"/>
                  <a:pt x="412" y="413"/>
                </a:cubicBezTo>
                <a:cubicBezTo>
                  <a:pt x="412" y="1100"/>
                  <a:pt x="412" y="1100"/>
                  <a:pt x="412" y="1100"/>
                </a:cubicBezTo>
                <a:cubicBezTo>
                  <a:pt x="1443" y="1100"/>
                  <a:pt x="1443" y="1100"/>
                  <a:pt x="1443" y="1100"/>
                </a:cubicBezTo>
                <a:lnTo>
                  <a:pt x="1443" y="413"/>
                </a:lnTo>
                <a:close/>
                <a:moveTo>
                  <a:pt x="1442" y="138"/>
                </a:moveTo>
                <a:cubicBezTo>
                  <a:pt x="472" y="138"/>
                  <a:pt x="472" y="138"/>
                  <a:pt x="472" y="138"/>
                </a:cubicBezTo>
                <a:cubicBezTo>
                  <a:pt x="490" y="186"/>
                  <a:pt x="489" y="230"/>
                  <a:pt x="472" y="276"/>
                </a:cubicBezTo>
                <a:cubicBezTo>
                  <a:pt x="1442" y="276"/>
                  <a:pt x="1442" y="276"/>
                  <a:pt x="1442" y="276"/>
                </a:cubicBezTo>
                <a:cubicBezTo>
                  <a:pt x="1531" y="276"/>
                  <a:pt x="1534" y="138"/>
                  <a:pt x="1442" y="138"/>
                </a:cubicBezTo>
                <a:close/>
                <a:moveTo>
                  <a:pt x="710" y="962"/>
                </a:moveTo>
                <a:cubicBezTo>
                  <a:pt x="799" y="801"/>
                  <a:pt x="862" y="719"/>
                  <a:pt x="947" y="644"/>
                </a:cubicBezTo>
                <a:cubicBezTo>
                  <a:pt x="936" y="619"/>
                  <a:pt x="936" y="619"/>
                  <a:pt x="936" y="619"/>
                </a:cubicBezTo>
                <a:cubicBezTo>
                  <a:pt x="832" y="683"/>
                  <a:pt x="777" y="732"/>
                  <a:pt x="693" y="827"/>
                </a:cubicBezTo>
                <a:cubicBezTo>
                  <a:pt x="648" y="795"/>
                  <a:pt x="623" y="780"/>
                  <a:pt x="583" y="761"/>
                </a:cubicBezTo>
                <a:cubicBezTo>
                  <a:pt x="549" y="793"/>
                  <a:pt x="549" y="793"/>
                  <a:pt x="549" y="793"/>
                </a:cubicBezTo>
                <a:cubicBezTo>
                  <a:pt x="617" y="856"/>
                  <a:pt x="654" y="897"/>
                  <a:pt x="710" y="962"/>
                </a:cubicBezTo>
                <a:close/>
                <a:moveTo>
                  <a:pt x="1305" y="619"/>
                </a:moveTo>
                <a:cubicBezTo>
                  <a:pt x="1030" y="619"/>
                  <a:pt x="1030" y="619"/>
                  <a:pt x="1030" y="619"/>
                </a:cubicBezTo>
                <a:cubicBezTo>
                  <a:pt x="1030" y="688"/>
                  <a:pt x="1030" y="688"/>
                  <a:pt x="1030" y="688"/>
                </a:cubicBezTo>
                <a:cubicBezTo>
                  <a:pt x="1305" y="688"/>
                  <a:pt x="1305" y="688"/>
                  <a:pt x="1305" y="688"/>
                </a:cubicBezTo>
                <a:cubicBezTo>
                  <a:pt x="1305" y="619"/>
                  <a:pt x="1305" y="619"/>
                  <a:pt x="1305" y="619"/>
                </a:cubicBezTo>
                <a:close/>
                <a:moveTo>
                  <a:pt x="1305" y="756"/>
                </a:moveTo>
                <a:cubicBezTo>
                  <a:pt x="1030" y="756"/>
                  <a:pt x="1030" y="756"/>
                  <a:pt x="1030" y="756"/>
                </a:cubicBezTo>
                <a:cubicBezTo>
                  <a:pt x="1030" y="825"/>
                  <a:pt x="1030" y="825"/>
                  <a:pt x="1030" y="825"/>
                </a:cubicBezTo>
                <a:cubicBezTo>
                  <a:pt x="1305" y="825"/>
                  <a:pt x="1305" y="825"/>
                  <a:pt x="1305" y="825"/>
                </a:cubicBezTo>
                <a:cubicBezTo>
                  <a:pt x="1305" y="756"/>
                  <a:pt x="1305" y="756"/>
                  <a:pt x="1305" y="756"/>
                </a:cubicBezTo>
                <a:close/>
                <a:moveTo>
                  <a:pt x="1305" y="894"/>
                </a:moveTo>
                <a:cubicBezTo>
                  <a:pt x="1030" y="894"/>
                  <a:pt x="1030" y="894"/>
                  <a:pt x="1030" y="894"/>
                </a:cubicBezTo>
                <a:cubicBezTo>
                  <a:pt x="1030" y="962"/>
                  <a:pt x="1030" y="962"/>
                  <a:pt x="1030" y="962"/>
                </a:cubicBezTo>
                <a:cubicBezTo>
                  <a:pt x="1305" y="962"/>
                  <a:pt x="1305" y="962"/>
                  <a:pt x="1305" y="962"/>
                </a:cubicBezTo>
                <a:cubicBezTo>
                  <a:pt x="1305" y="894"/>
                  <a:pt x="1305" y="894"/>
                  <a:pt x="1305" y="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>
          <a:xfrm>
            <a:off x="4127826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680452" y="397451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383500" y="3970770"/>
            <a:ext cx="137629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剪去单角的矩形 26"/>
          <p:cNvSpPr/>
          <p:nvPr/>
        </p:nvSpPr>
        <p:spPr>
          <a:xfrm flipV="1">
            <a:off x="1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1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1440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剪去单角的矩形 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46216" y="2157579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546216" y="4244915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46216" y="3198847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546216" y="5290404"/>
            <a:ext cx="588755" cy="58875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635672" y="219200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35672" y="3234688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35672" y="428473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24829" y="532624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92623" y="2263048"/>
            <a:ext cx="56959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是中国第一家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精品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92623" y="3305734"/>
            <a:ext cx="56959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是中国第一家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精品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92623" y="4351802"/>
            <a:ext cx="56959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是中国第一家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精品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92623" y="5397870"/>
            <a:ext cx="56959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是中国第一家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精品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8885" y="1906419"/>
            <a:ext cx="2162391" cy="4161966"/>
            <a:chOff x="1203930" y="1906419"/>
            <a:chExt cx="2162391" cy="4161966"/>
          </a:xfrm>
        </p:grpSpPr>
        <p:grpSp>
          <p:nvGrpSpPr>
            <p:cNvPr id="10" name="组合 9"/>
            <p:cNvGrpSpPr/>
            <p:nvPr/>
          </p:nvGrpSpPr>
          <p:grpSpPr>
            <a:xfrm>
              <a:off x="1203930" y="1906419"/>
              <a:ext cx="2162391" cy="4161966"/>
              <a:chOff x="5020303" y="1996130"/>
              <a:chExt cx="2162391" cy="416196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0303" y="1996130"/>
                <a:ext cx="2162391" cy="4161966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5083030" y="2375697"/>
                <a:ext cx="2041200" cy="33804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432282" y="3134559"/>
              <a:ext cx="1705685" cy="1705685"/>
              <a:chOff x="4700050" y="3177568"/>
              <a:chExt cx="3600000" cy="360000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4700050" y="3177568"/>
                <a:ext cx="3600000" cy="3600000"/>
              </a:xfrm>
              <a:custGeom>
                <a:avLst/>
                <a:gdLst/>
                <a:ahLst/>
                <a:cxnLst/>
                <a:rect l="l" t="t" r="r" b="b"/>
                <a:pathLst>
                  <a:path w="3600000" h="3600000">
                    <a:moveTo>
                      <a:pt x="442774" y="2235010"/>
                    </a:moveTo>
                    <a:lnTo>
                      <a:pt x="602143" y="2235010"/>
                    </a:lnTo>
                    <a:cubicBezTo>
                      <a:pt x="629356" y="2239685"/>
                      <a:pt x="649960" y="2251418"/>
                      <a:pt x="663955" y="2270208"/>
                    </a:cubicBezTo>
                    <a:cubicBezTo>
                      <a:pt x="677949" y="2288998"/>
                      <a:pt x="684977" y="2310379"/>
                      <a:pt x="685036" y="2334351"/>
                    </a:cubicBezTo>
                    <a:cubicBezTo>
                      <a:pt x="684932" y="2354824"/>
                      <a:pt x="680853" y="2373554"/>
                      <a:pt x="672798" y="2390543"/>
                    </a:cubicBezTo>
                    <a:cubicBezTo>
                      <a:pt x="664743" y="2407531"/>
                      <a:pt x="653339" y="2420008"/>
                      <a:pt x="638584" y="2427974"/>
                    </a:cubicBezTo>
                    <a:cubicBezTo>
                      <a:pt x="626688" y="2434540"/>
                      <a:pt x="612783" y="2438739"/>
                      <a:pt x="596868" y="2440570"/>
                    </a:cubicBezTo>
                    <a:cubicBezTo>
                      <a:pt x="580952" y="2442402"/>
                      <a:pt x="563652" y="2443206"/>
                      <a:pt x="544967" y="2442982"/>
                    </a:cubicBezTo>
                    <a:cubicBezTo>
                      <a:pt x="521384" y="2442982"/>
                      <a:pt x="497086" y="2442268"/>
                      <a:pt x="472074" y="2440838"/>
                    </a:cubicBezTo>
                    <a:lnTo>
                      <a:pt x="442774" y="2439409"/>
                    </a:lnTo>
                    <a:close/>
                    <a:moveTo>
                      <a:pt x="512094" y="2015697"/>
                    </a:moveTo>
                    <a:cubicBezTo>
                      <a:pt x="543748" y="2015727"/>
                      <a:pt x="569774" y="2017990"/>
                      <a:pt x="590172" y="2022486"/>
                    </a:cubicBezTo>
                    <a:cubicBezTo>
                      <a:pt x="610570" y="2026983"/>
                      <a:pt x="626233" y="2033535"/>
                      <a:pt x="637161" y="2042141"/>
                    </a:cubicBezTo>
                    <a:cubicBezTo>
                      <a:pt x="648536" y="2050569"/>
                      <a:pt x="656873" y="2060873"/>
                      <a:pt x="662174" y="2073053"/>
                    </a:cubicBezTo>
                    <a:cubicBezTo>
                      <a:pt x="667474" y="2085233"/>
                      <a:pt x="670094" y="2098039"/>
                      <a:pt x="670035" y="2111469"/>
                    </a:cubicBezTo>
                    <a:cubicBezTo>
                      <a:pt x="669886" y="2133760"/>
                      <a:pt x="663751" y="2153504"/>
                      <a:pt x="651632" y="2170702"/>
                    </a:cubicBezTo>
                    <a:cubicBezTo>
                      <a:pt x="639513" y="2187900"/>
                      <a:pt x="622302" y="2197460"/>
                      <a:pt x="599999" y="2199380"/>
                    </a:cubicBezTo>
                    <a:lnTo>
                      <a:pt x="442774" y="2199380"/>
                    </a:lnTo>
                    <a:lnTo>
                      <a:pt x="442774" y="2018555"/>
                    </a:lnTo>
                    <a:cubicBezTo>
                      <a:pt x="455935" y="2017498"/>
                      <a:pt x="468203" y="2016754"/>
                      <a:pt x="479578" y="2016322"/>
                    </a:cubicBezTo>
                    <a:cubicBezTo>
                      <a:pt x="490952" y="2015890"/>
                      <a:pt x="501791" y="2015682"/>
                      <a:pt x="512094" y="2015697"/>
                    </a:cubicBezTo>
                    <a:close/>
                    <a:moveTo>
                      <a:pt x="2296577" y="1979353"/>
                    </a:moveTo>
                    <a:cubicBezTo>
                      <a:pt x="2259255" y="1979527"/>
                      <a:pt x="2229802" y="1991302"/>
                      <a:pt x="2208218" y="2014677"/>
                    </a:cubicBezTo>
                    <a:cubicBezTo>
                      <a:pt x="2186634" y="2038053"/>
                      <a:pt x="2176112" y="2071984"/>
                      <a:pt x="2176651" y="2116470"/>
                    </a:cubicBezTo>
                    <a:lnTo>
                      <a:pt x="2176651" y="2359362"/>
                    </a:lnTo>
                    <a:cubicBezTo>
                      <a:pt x="2178297" y="2400780"/>
                      <a:pt x="2189622" y="2431732"/>
                      <a:pt x="2210627" y="2452219"/>
                    </a:cubicBezTo>
                    <a:cubicBezTo>
                      <a:pt x="2231631" y="2472706"/>
                      <a:pt x="2258852" y="2482932"/>
                      <a:pt x="2292291" y="2482898"/>
                    </a:cubicBezTo>
                    <a:lnTo>
                      <a:pt x="2447310" y="2482898"/>
                    </a:lnTo>
                    <a:lnTo>
                      <a:pt x="2447310" y="2446554"/>
                    </a:lnTo>
                    <a:lnTo>
                      <a:pt x="2292291" y="2446554"/>
                    </a:lnTo>
                    <a:cubicBezTo>
                      <a:pt x="2268999" y="2446673"/>
                      <a:pt x="2250038" y="2439645"/>
                      <a:pt x="2235408" y="2425471"/>
                    </a:cubicBezTo>
                    <a:cubicBezTo>
                      <a:pt x="2220779" y="2411296"/>
                      <a:pt x="2213070" y="2389260"/>
                      <a:pt x="2212281" y="2359362"/>
                    </a:cubicBezTo>
                    <a:lnTo>
                      <a:pt x="2212281" y="2242868"/>
                    </a:lnTo>
                    <a:lnTo>
                      <a:pt x="2456597" y="2242868"/>
                    </a:lnTo>
                    <a:lnTo>
                      <a:pt x="2456597" y="2207239"/>
                    </a:lnTo>
                    <a:lnTo>
                      <a:pt x="2212281" y="2207239"/>
                    </a:lnTo>
                    <a:lnTo>
                      <a:pt x="2212281" y="2116470"/>
                    </a:lnTo>
                    <a:cubicBezTo>
                      <a:pt x="2211643" y="2083504"/>
                      <a:pt x="2218996" y="2058489"/>
                      <a:pt x="2234339" y="2041426"/>
                    </a:cubicBezTo>
                    <a:cubicBezTo>
                      <a:pt x="2249682" y="2024362"/>
                      <a:pt x="2270428" y="2015786"/>
                      <a:pt x="2296577" y="2015697"/>
                    </a:cubicBezTo>
                    <a:lnTo>
                      <a:pt x="2450882" y="2015697"/>
                    </a:lnTo>
                    <a:lnTo>
                      <a:pt x="2450882" y="1979353"/>
                    </a:lnTo>
                    <a:close/>
                    <a:moveTo>
                      <a:pt x="512096" y="1979353"/>
                    </a:moveTo>
                    <a:cubicBezTo>
                      <a:pt x="499008" y="1979353"/>
                      <a:pt x="485699" y="1979709"/>
                      <a:pt x="472169" y="1980422"/>
                    </a:cubicBezTo>
                    <a:cubicBezTo>
                      <a:pt x="458640" y="1981135"/>
                      <a:pt x="444091" y="1982204"/>
                      <a:pt x="428522" y="1983629"/>
                    </a:cubicBezTo>
                    <a:lnTo>
                      <a:pt x="407144" y="1983629"/>
                    </a:lnTo>
                    <a:lnTo>
                      <a:pt x="407144" y="2475050"/>
                    </a:lnTo>
                    <a:lnTo>
                      <a:pt x="442774" y="2475050"/>
                    </a:lnTo>
                    <a:lnTo>
                      <a:pt x="442774" y="2474338"/>
                    </a:lnTo>
                    <a:lnTo>
                      <a:pt x="470645" y="2476476"/>
                    </a:lnTo>
                    <a:cubicBezTo>
                      <a:pt x="483210" y="2477530"/>
                      <a:pt x="495776" y="2478272"/>
                      <a:pt x="508342" y="2478703"/>
                    </a:cubicBezTo>
                    <a:cubicBezTo>
                      <a:pt x="520907" y="2479133"/>
                      <a:pt x="533116" y="2479341"/>
                      <a:pt x="544967" y="2479326"/>
                    </a:cubicBezTo>
                    <a:cubicBezTo>
                      <a:pt x="566049" y="2479460"/>
                      <a:pt x="585701" y="2478124"/>
                      <a:pt x="603924" y="2475318"/>
                    </a:cubicBezTo>
                    <a:cubicBezTo>
                      <a:pt x="622147" y="2472512"/>
                      <a:pt x="638942" y="2467434"/>
                      <a:pt x="654307" y="2460085"/>
                    </a:cubicBezTo>
                    <a:cubicBezTo>
                      <a:pt x="675504" y="2448123"/>
                      <a:pt x="691830" y="2430836"/>
                      <a:pt x="703286" y="2408225"/>
                    </a:cubicBezTo>
                    <a:cubicBezTo>
                      <a:pt x="714741" y="2385613"/>
                      <a:pt x="720534" y="2360989"/>
                      <a:pt x="720666" y="2334351"/>
                    </a:cubicBezTo>
                    <a:cubicBezTo>
                      <a:pt x="720727" y="2310214"/>
                      <a:pt x="715617" y="2287377"/>
                      <a:pt x="705335" y="2265838"/>
                    </a:cubicBezTo>
                    <a:cubicBezTo>
                      <a:pt x="695054" y="2244300"/>
                      <a:pt x="679235" y="2227373"/>
                      <a:pt x="657880" y="2215057"/>
                    </a:cubicBezTo>
                    <a:cubicBezTo>
                      <a:pt x="673294" y="2202944"/>
                      <a:pt x="685093" y="2187741"/>
                      <a:pt x="693277" y="2169445"/>
                    </a:cubicBezTo>
                    <a:cubicBezTo>
                      <a:pt x="701462" y="2151150"/>
                      <a:pt x="705591" y="2131825"/>
                      <a:pt x="705664" y="2111469"/>
                    </a:cubicBezTo>
                    <a:cubicBezTo>
                      <a:pt x="705798" y="2092663"/>
                      <a:pt x="702145" y="2074706"/>
                      <a:pt x="694704" y="2057598"/>
                    </a:cubicBezTo>
                    <a:cubicBezTo>
                      <a:pt x="687263" y="2040490"/>
                      <a:pt x="675229" y="2025573"/>
                      <a:pt x="658601" y="2012846"/>
                    </a:cubicBezTo>
                    <a:lnTo>
                      <a:pt x="658601" y="2013559"/>
                    </a:lnTo>
                    <a:cubicBezTo>
                      <a:pt x="644457" y="2002469"/>
                      <a:pt x="625399" y="1994006"/>
                      <a:pt x="601428" y="1988172"/>
                    </a:cubicBezTo>
                    <a:cubicBezTo>
                      <a:pt x="577457" y="1982337"/>
                      <a:pt x="547680" y="1979397"/>
                      <a:pt x="512096" y="1979353"/>
                    </a:cubicBezTo>
                    <a:close/>
                    <a:moveTo>
                      <a:pt x="3054105" y="1977210"/>
                    </a:moveTo>
                    <a:cubicBezTo>
                      <a:pt x="3010856" y="1976804"/>
                      <a:pt x="2973916" y="1985810"/>
                      <a:pt x="2943286" y="2004227"/>
                    </a:cubicBezTo>
                    <a:cubicBezTo>
                      <a:pt x="2912656" y="2022644"/>
                      <a:pt x="2894839" y="2052906"/>
                      <a:pt x="2889836" y="2095011"/>
                    </a:cubicBezTo>
                    <a:cubicBezTo>
                      <a:pt x="2890962" y="2118013"/>
                      <a:pt x="2898063" y="2138381"/>
                      <a:pt x="2911140" y="2156116"/>
                    </a:cubicBezTo>
                    <a:cubicBezTo>
                      <a:pt x="2924217" y="2173851"/>
                      <a:pt x="2940788" y="2189562"/>
                      <a:pt x="2960854" y="2203248"/>
                    </a:cubicBezTo>
                    <a:cubicBezTo>
                      <a:pt x="2980919" y="2216934"/>
                      <a:pt x="3001998" y="2229204"/>
                      <a:pt x="3024089" y="2240058"/>
                    </a:cubicBezTo>
                    <a:cubicBezTo>
                      <a:pt x="3049043" y="2252161"/>
                      <a:pt x="3071853" y="2264575"/>
                      <a:pt x="3092519" y="2277303"/>
                    </a:cubicBezTo>
                    <a:cubicBezTo>
                      <a:pt x="3113185" y="2290030"/>
                      <a:pt x="3127776" y="2305481"/>
                      <a:pt x="3136292" y="2323657"/>
                    </a:cubicBezTo>
                    <a:cubicBezTo>
                      <a:pt x="3142843" y="2338662"/>
                      <a:pt x="3146178" y="2353667"/>
                      <a:pt x="3146296" y="2368671"/>
                    </a:cubicBezTo>
                    <a:cubicBezTo>
                      <a:pt x="3146624" y="2392012"/>
                      <a:pt x="3136142" y="2411066"/>
                      <a:pt x="3114852" y="2425833"/>
                    </a:cubicBezTo>
                    <a:cubicBezTo>
                      <a:pt x="3093561" y="2440599"/>
                      <a:pt x="3059495" y="2448221"/>
                      <a:pt x="3012654" y="2448697"/>
                    </a:cubicBezTo>
                    <a:cubicBezTo>
                      <a:pt x="2998375" y="2448682"/>
                      <a:pt x="2982267" y="2447640"/>
                      <a:pt x="2964332" y="2445571"/>
                    </a:cubicBezTo>
                    <a:cubicBezTo>
                      <a:pt x="2946398" y="2443502"/>
                      <a:pt x="2926554" y="2440495"/>
                      <a:pt x="2904801" y="2436551"/>
                    </a:cubicBezTo>
                    <a:lnTo>
                      <a:pt x="2898387" y="2472925"/>
                    </a:lnTo>
                    <a:cubicBezTo>
                      <a:pt x="2941082" y="2480645"/>
                      <a:pt x="2979171" y="2484446"/>
                      <a:pt x="3012654" y="2484327"/>
                    </a:cubicBezTo>
                    <a:cubicBezTo>
                      <a:pt x="3072265" y="2483616"/>
                      <a:pt x="3115605" y="2472557"/>
                      <a:pt x="3142672" y="2451150"/>
                    </a:cubicBezTo>
                    <a:cubicBezTo>
                      <a:pt x="3169739" y="2429743"/>
                      <a:pt x="3183062" y="2402250"/>
                      <a:pt x="3182640" y="2368671"/>
                    </a:cubicBezTo>
                    <a:cubicBezTo>
                      <a:pt x="3182596" y="2359070"/>
                      <a:pt x="3181438" y="2349513"/>
                      <a:pt x="3179166" y="2340001"/>
                    </a:cubicBezTo>
                    <a:cubicBezTo>
                      <a:pt x="3176894" y="2330489"/>
                      <a:pt x="3173777" y="2320754"/>
                      <a:pt x="3169813" y="2310796"/>
                    </a:cubicBezTo>
                    <a:cubicBezTo>
                      <a:pt x="3158779" y="2286323"/>
                      <a:pt x="3141437" y="2266317"/>
                      <a:pt x="3117788" y="2250776"/>
                    </a:cubicBezTo>
                    <a:cubicBezTo>
                      <a:pt x="3094138" y="2235235"/>
                      <a:pt x="3068385" y="2220945"/>
                      <a:pt x="3040527" y="2207905"/>
                    </a:cubicBezTo>
                    <a:cubicBezTo>
                      <a:pt x="3020600" y="2198537"/>
                      <a:pt x="3001772" y="2188693"/>
                      <a:pt x="2984043" y="2178372"/>
                    </a:cubicBezTo>
                    <a:cubicBezTo>
                      <a:pt x="2966315" y="2168051"/>
                      <a:pt x="2952040" y="2156301"/>
                      <a:pt x="2941219" y="2143122"/>
                    </a:cubicBezTo>
                    <a:cubicBezTo>
                      <a:pt x="2930397" y="2129943"/>
                      <a:pt x="2925384" y="2114383"/>
                      <a:pt x="2926180" y="2096441"/>
                    </a:cubicBezTo>
                    <a:cubicBezTo>
                      <a:pt x="2928070" y="2064198"/>
                      <a:pt x="2940905" y="2042047"/>
                      <a:pt x="2964682" y="2029989"/>
                    </a:cubicBezTo>
                    <a:cubicBezTo>
                      <a:pt x="2988460" y="2017931"/>
                      <a:pt x="3018268" y="2012214"/>
                      <a:pt x="3054105" y="2012839"/>
                    </a:cubicBezTo>
                    <a:cubicBezTo>
                      <a:pt x="3072375" y="2012884"/>
                      <a:pt x="3091222" y="2013867"/>
                      <a:pt x="3110645" y="2015788"/>
                    </a:cubicBezTo>
                    <a:cubicBezTo>
                      <a:pt x="3130068" y="2017709"/>
                      <a:pt x="3149790" y="2020300"/>
                      <a:pt x="3169813" y="2023560"/>
                    </a:cubicBezTo>
                    <a:lnTo>
                      <a:pt x="3174801" y="1987899"/>
                    </a:lnTo>
                    <a:cubicBezTo>
                      <a:pt x="3154800" y="1984647"/>
                      <a:pt x="3134695" y="1982064"/>
                      <a:pt x="3114484" y="1980149"/>
                    </a:cubicBezTo>
                    <a:cubicBezTo>
                      <a:pt x="3094274" y="1978234"/>
                      <a:pt x="3074147" y="1977254"/>
                      <a:pt x="3054105" y="1977210"/>
                    </a:cubicBezTo>
                    <a:close/>
                    <a:moveTo>
                      <a:pt x="2692155" y="1977210"/>
                    </a:moveTo>
                    <a:cubicBezTo>
                      <a:pt x="2648906" y="1976804"/>
                      <a:pt x="2611966" y="1985810"/>
                      <a:pt x="2581336" y="2004227"/>
                    </a:cubicBezTo>
                    <a:cubicBezTo>
                      <a:pt x="2550706" y="2022644"/>
                      <a:pt x="2532889" y="2052906"/>
                      <a:pt x="2527886" y="2095011"/>
                    </a:cubicBezTo>
                    <a:cubicBezTo>
                      <a:pt x="2529012" y="2118013"/>
                      <a:pt x="2536113" y="2138381"/>
                      <a:pt x="2549190" y="2156116"/>
                    </a:cubicBezTo>
                    <a:cubicBezTo>
                      <a:pt x="2562267" y="2173851"/>
                      <a:pt x="2578838" y="2189562"/>
                      <a:pt x="2598904" y="2203248"/>
                    </a:cubicBezTo>
                    <a:cubicBezTo>
                      <a:pt x="2618969" y="2216934"/>
                      <a:pt x="2640047" y="2229204"/>
                      <a:pt x="2662139" y="2240058"/>
                    </a:cubicBezTo>
                    <a:cubicBezTo>
                      <a:pt x="2687093" y="2252161"/>
                      <a:pt x="2709903" y="2264575"/>
                      <a:pt x="2730569" y="2277303"/>
                    </a:cubicBezTo>
                    <a:cubicBezTo>
                      <a:pt x="2751234" y="2290030"/>
                      <a:pt x="2765826" y="2305481"/>
                      <a:pt x="2774342" y="2323657"/>
                    </a:cubicBezTo>
                    <a:cubicBezTo>
                      <a:pt x="2780893" y="2338662"/>
                      <a:pt x="2784228" y="2353667"/>
                      <a:pt x="2784346" y="2368671"/>
                    </a:cubicBezTo>
                    <a:cubicBezTo>
                      <a:pt x="2784674" y="2392012"/>
                      <a:pt x="2774192" y="2411066"/>
                      <a:pt x="2752901" y="2425833"/>
                    </a:cubicBezTo>
                    <a:cubicBezTo>
                      <a:pt x="2731611" y="2440599"/>
                      <a:pt x="2697545" y="2448221"/>
                      <a:pt x="2650704" y="2448697"/>
                    </a:cubicBezTo>
                    <a:cubicBezTo>
                      <a:pt x="2636425" y="2448682"/>
                      <a:pt x="2620317" y="2447640"/>
                      <a:pt x="2602382" y="2445571"/>
                    </a:cubicBezTo>
                    <a:cubicBezTo>
                      <a:pt x="2584447" y="2443502"/>
                      <a:pt x="2564604" y="2440495"/>
                      <a:pt x="2542851" y="2436551"/>
                    </a:cubicBezTo>
                    <a:lnTo>
                      <a:pt x="2536437" y="2472925"/>
                    </a:lnTo>
                    <a:cubicBezTo>
                      <a:pt x="2579132" y="2480645"/>
                      <a:pt x="2617220" y="2484446"/>
                      <a:pt x="2650704" y="2484327"/>
                    </a:cubicBezTo>
                    <a:cubicBezTo>
                      <a:pt x="2710315" y="2483616"/>
                      <a:pt x="2753655" y="2472557"/>
                      <a:pt x="2780722" y="2451150"/>
                    </a:cubicBezTo>
                    <a:cubicBezTo>
                      <a:pt x="2807789" y="2429743"/>
                      <a:pt x="2821112" y="2402250"/>
                      <a:pt x="2820690" y="2368671"/>
                    </a:cubicBezTo>
                    <a:cubicBezTo>
                      <a:pt x="2820645" y="2359070"/>
                      <a:pt x="2819487" y="2349513"/>
                      <a:pt x="2817216" y="2340001"/>
                    </a:cubicBezTo>
                    <a:cubicBezTo>
                      <a:pt x="2814944" y="2330489"/>
                      <a:pt x="2811827" y="2320754"/>
                      <a:pt x="2807863" y="2310796"/>
                    </a:cubicBezTo>
                    <a:cubicBezTo>
                      <a:pt x="2796829" y="2286323"/>
                      <a:pt x="2779487" y="2266317"/>
                      <a:pt x="2755838" y="2250776"/>
                    </a:cubicBezTo>
                    <a:cubicBezTo>
                      <a:pt x="2732188" y="2235235"/>
                      <a:pt x="2706435" y="2220945"/>
                      <a:pt x="2678577" y="2207905"/>
                    </a:cubicBezTo>
                    <a:cubicBezTo>
                      <a:pt x="2658650" y="2198537"/>
                      <a:pt x="2639822" y="2188693"/>
                      <a:pt x="2622093" y="2178372"/>
                    </a:cubicBezTo>
                    <a:cubicBezTo>
                      <a:pt x="2604365" y="2168051"/>
                      <a:pt x="2590090" y="2156301"/>
                      <a:pt x="2579268" y="2143122"/>
                    </a:cubicBezTo>
                    <a:cubicBezTo>
                      <a:pt x="2568447" y="2129943"/>
                      <a:pt x="2563434" y="2114383"/>
                      <a:pt x="2564230" y="2096441"/>
                    </a:cubicBezTo>
                    <a:cubicBezTo>
                      <a:pt x="2566120" y="2064198"/>
                      <a:pt x="2578955" y="2042047"/>
                      <a:pt x="2602732" y="2029989"/>
                    </a:cubicBezTo>
                    <a:cubicBezTo>
                      <a:pt x="2626510" y="2017931"/>
                      <a:pt x="2656318" y="2012214"/>
                      <a:pt x="2692155" y="2012839"/>
                    </a:cubicBezTo>
                    <a:cubicBezTo>
                      <a:pt x="2710425" y="2012884"/>
                      <a:pt x="2729272" y="2013867"/>
                      <a:pt x="2748695" y="2015788"/>
                    </a:cubicBezTo>
                    <a:cubicBezTo>
                      <a:pt x="2768118" y="2017709"/>
                      <a:pt x="2787840" y="2020300"/>
                      <a:pt x="2807863" y="2023560"/>
                    </a:cubicBezTo>
                    <a:lnTo>
                      <a:pt x="2812851" y="1987899"/>
                    </a:lnTo>
                    <a:cubicBezTo>
                      <a:pt x="2792850" y="1984647"/>
                      <a:pt x="2772745" y="1982064"/>
                      <a:pt x="2752534" y="1980149"/>
                    </a:cubicBezTo>
                    <a:cubicBezTo>
                      <a:pt x="2732324" y="1978234"/>
                      <a:pt x="2712198" y="1977254"/>
                      <a:pt x="2692155" y="1977210"/>
                    </a:cubicBezTo>
                    <a:close/>
                    <a:moveTo>
                      <a:pt x="1578719" y="1977210"/>
                    </a:moveTo>
                    <a:lnTo>
                      <a:pt x="1578719" y="2484327"/>
                    </a:lnTo>
                    <a:lnTo>
                      <a:pt x="1614349" y="2484327"/>
                    </a:lnTo>
                    <a:lnTo>
                      <a:pt x="1614349" y="1977210"/>
                    </a:lnTo>
                    <a:close/>
                    <a:moveTo>
                      <a:pt x="1368180" y="1977210"/>
                    </a:moveTo>
                    <a:cubicBezTo>
                      <a:pt x="1324931" y="1976804"/>
                      <a:pt x="1287991" y="1985810"/>
                      <a:pt x="1257361" y="2004227"/>
                    </a:cubicBezTo>
                    <a:cubicBezTo>
                      <a:pt x="1226731" y="2022644"/>
                      <a:pt x="1208914" y="2052906"/>
                      <a:pt x="1203911" y="2095011"/>
                    </a:cubicBezTo>
                    <a:cubicBezTo>
                      <a:pt x="1205037" y="2118013"/>
                      <a:pt x="1212138" y="2138381"/>
                      <a:pt x="1225215" y="2156116"/>
                    </a:cubicBezTo>
                    <a:cubicBezTo>
                      <a:pt x="1238292" y="2173851"/>
                      <a:pt x="1254863" y="2189562"/>
                      <a:pt x="1274929" y="2203248"/>
                    </a:cubicBezTo>
                    <a:cubicBezTo>
                      <a:pt x="1294994" y="2216934"/>
                      <a:pt x="1316073" y="2229204"/>
                      <a:pt x="1338164" y="2240058"/>
                    </a:cubicBezTo>
                    <a:cubicBezTo>
                      <a:pt x="1363118" y="2252161"/>
                      <a:pt x="1385928" y="2264575"/>
                      <a:pt x="1406594" y="2277303"/>
                    </a:cubicBezTo>
                    <a:cubicBezTo>
                      <a:pt x="1427259" y="2290030"/>
                      <a:pt x="1441851" y="2305481"/>
                      <a:pt x="1450367" y="2323657"/>
                    </a:cubicBezTo>
                    <a:cubicBezTo>
                      <a:pt x="1456918" y="2338662"/>
                      <a:pt x="1460253" y="2353667"/>
                      <a:pt x="1460371" y="2368671"/>
                    </a:cubicBezTo>
                    <a:cubicBezTo>
                      <a:pt x="1460699" y="2392012"/>
                      <a:pt x="1450217" y="2411066"/>
                      <a:pt x="1428927" y="2425833"/>
                    </a:cubicBezTo>
                    <a:cubicBezTo>
                      <a:pt x="1407636" y="2440599"/>
                      <a:pt x="1373570" y="2448221"/>
                      <a:pt x="1326729" y="2448697"/>
                    </a:cubicBezTo>
                    <a:cubicBezTo>
                      <a:pt x="1312450" y="2448682"/>
                      <a:pt x="1296342" y="2447640"/>
                      <a:pt x="1278407" y="2445571"/>
                    </a:cubicBezTo>
                    <a:cubicBezTo>
                      <a:pt x="1260473" y="2443502"/>
                      <a:pt x="1240629" y="2440495"/>
                      <a:pt x="1218876" y="2436551"/>
                    </a:cubicBezTo>
                    <a:lnTo>
                      <a:pt x="1212462" y="2472925"/>
                    </a:lnTo>
                    <a:cubicBezTo>
                      <a:pt x="1255157" y="2480645"/>
                      <a:pt x="1293246" y="2484446"/>
                      <a:pt x="1326729" y="2484327"/>
                    </a:cubicBezTo>
                    <a:cubicBezTo>
                      <a:pt x="1386340" y="2483616"/>
                      <a:pt x="1429680" y="2472557"/>
                      <a:pt x="1456747" y="2451150"/>
                    </a:cubicBezTo>
                    <a:cubicBezTo>
                      <a:pt x="1483814" y="2429743"/>
                      <a:pt x="1497137" y="2402250"/>
                      <a:pt x="1496715" y="2368671"/>
                    </a:cubicBezTo>
                    <a:cubicBezTo>
                      <a:pt x="1496670" y="2359070"/>
                      <a:pt x="1495512" y="2349513"/>
                      <a:pt x="1493241" y="2340001"/>
                    </a:cubicBezTo>
                    <a:cubicBezTo>
                      <a:pt x="1490969" y="2330489"/>
                      <a:pt x="1487852" y="2320754"/>
                      <a:pt x="1483888" y="2310796"/>
                    </a:cubicBezTo>
                    <a:cubicBezTo>
                      <a:pt x="1472854" y="2286323"/>
                      <a:pt x="1455512" y="2266317"/>
                      <a:pt x="1431863" y="2250776"/>
                    </a:cubicBezTo>
                    <a:cubicBezTo>
                      <a:pt x="1408213" y="2235235"/>
                      <a:pt x="1382460" y="2220945"/>
                      <a:pt x="1354602" y="2207905"/>
                    </a:cubicBezTo>
                    <a:cubicBezTo>
                      <a:pt x="1334675" y="2198537"/>
                      <a:pt x="1315847" y="2188693"/>
                      <a:pt x="1298118" y="2178372"/>
                    </a:cubicBezTo>
                    <a:cubicBezTo>
                      <a:pt x="1280390" y="2168051"/>
                      <a:pt x="1266115" y="2156301"/>
                      <a:pt x="1255294" y="2143122"/>
                    </a:cubicBezTo>
                    <a:cubicBezTo>
                      <a:pt x="1244472" y="2129943"/>
                      <a:pt x="1239459" y="2114383"/>
                      <a:pt x="1240255" y="2096441"/>
                    </a:cubicBezTo>
                    <a:cubicBezTo>
                      <a:pt x="1242146" y="2064198"/>
                      <a:pt x="1254980" y="2042047"/>
                      <a:pt x="1278757" y="2029989"/>
                    </a:cubicBezTo>
                    <a:cubicBezTo>
                      <a:pt x="1302535" y="2017931"/>
                      <a:pt x="1332343" y="2012214"/>
                      <a:pt x="1368180" y="2012839"/>
                    </a:cubicBezTo>
                    <a:cubicBezTo>
                      <a:pt x="1386450" y="2012884"/>
                      <a:pt x="1405297" y="2013867"/>
                      <a:pt x="1424720" y="2015788"/>
                    </a:cubicBezTo>
                    <a:cubicBezTo>
                      <a:pt x="1444143" y="2017709"/>
                      <a:pt x="1463865" y="2020300"/>
                      <a:pt x="1483888" y="2023560"/>
                    </a:cubicBezTo>
                    <a:lnTo>
                      <a:pt x="1488876" y="1987899"/>
                    </a:lnTo>
                    <a:cubicBezTo>
                      <a:pt x="1468875" y="1984647"/>
                      <a:pt x="1448770" y="1982064"/>
                      <a:pt x="1428559" y="1980149"/>
                    </a:cubicBezTo>
                    <a:cubicBezTo>
                      <a:pt x="1408349" y="1978234"/>
                      <a:pt x="1388223" y="1977254"/>
                      <a:pt x="1368180" y="1977210"/>
                    </a:cubicBezTo>
                    <a:close/>
                    <a:moveTo>
                      <a:pt x="2032347" y="1971495"/>
                    </a:moveTo>
                    <a:cubicBezTo>
                      <a:pt x="2032318" y="2046016"/>
                      <a:pt x="2032199" y="2120000"/>
                      <a:pt x="2031991" y="2193449"/>
                    </a:cubicBezTo>
                    <a:cubicBezTo>
                      <a:pt x="2031784" y="2266897"/>
                      <a:pt x="2031664" y="2340524"/>
                      <a:pt x="2031635" y="2414329"/>
                    </a:cubicBezTo>
                    <a:lnTo>
                      <a:pt x="1756873" y="1975069"/>
                    </a:lnTo>
                    <a:lnTo>
                      <a:pt x="1723380" y="1975069"/>
                    </a:lnTo>
                    <a:lnTo>
                      <a:pt x="1724094" y="2476469"/>
                    </a:lnTo>
                    <a:lnTo>
                      <a:pt x="1759724" y="2476469"/>
                    </a:lnTo>
                    <a:cubicBezTo>
                      <a:pt x="1759694" y="2404747"/>
                      <a:pt x="1759575" y="2333203"/>
                      <a:pt x="1759367" y="2261838"/>
                    </a:cubicBezTo>
                    <a:cubicBezTo>
                      <a:pt x="1759159" y="2190473"/>
                      <a:pt x="1759040" y="2118930"/>
                      <a:pt x="1759011" y="2047208"/>
                    </a:cubicBezTo>
                    <a:lnTo>
                      <a:pt x="2025925" y="2473612"/>
                    </a:lnTo>
                    <a:lnTo>
                      <a:pt x="2066910" y="2473612"/>
                    </a:lnTo>
                    <a:lnTo>
                      <a:pt x="2067620" y="1971495"/>
                    </a:lnTo>
                    <a:close/>
                    <a:moveTo>
                      <a:pt x="794097" y="1967209"/>
                    </a:moveTo>
                    <a:lnTo>
                      <a:pt x="794097" y="2325110"/>
                    </a:lnTo>
                    <a:cubicBezTo>
                      <a:pt x="794586" y="2358438"/>
                      <a:pt x="802570" y="2386150"/>
                      <a:pt x="818051" y="2408246"/>
                    </a:cubicBezTo>
                    <a:cubicBezTo>
                      <a:pt x="833531" y="2430342"/>
                      <a:pt x="853578" y="2446882"/>
                      <a:pt x="878189" y="2457865"/>
                    </a:cubicBezTo>
                    <a:cubicBezTo>
                      <a:pt x="902801" y="2468849"/>
                      <a:pt x="929048" y="2474335"/>
                      <a:pt x="956931" y="2474325"/>
                    </a:cubicBezTo>
                    <a:cubicBezTo>
                      <a:pt x="985090" y="2474353"/>
                      <a:pt x="1011496" y="2468831"/>
                      <a:pt x="1036148" y="2457759"/>
                    </a:cubicBezTo>
                    <a:cubicBezTo>
                      <a:pt x="1060800" y="2446688"/>
                      <a:pt x="1080528" y="2429901"/>
                      <a:pt x="1095334" y="2407399"/>
                    </a:cubicBezTo>
                    <a:cubicBezTo>
                      <a:pt x="1110139" y="2384897"/>
                      <a:pt x="1116854" y="2356515"/>
                      <a:pt x="1115477" y="2322253"/>
                    </a:cubicBezTo>
                    <a:lnTo>
                      <a:pt x="1115477" y="1969352"/>
                    </a:lnTo>
                    <a:lnTo>
                      <a:pt x="1079133" y="1969352"/>
                    </a:lnTo>
                    <a:cubicBezTo>
                      <a:pt x="1079137" y="2046355"/>
                      <a:pt x="1079174" y="2107911"/>
                      <a:pt x="1079245" y="2154018"/>
                    </a:cubicBezTo>
                    <a:cubicBezTo>
                      <a:pt x="1079315" y="2200125"/>
                      <a:pt x="1079397" y="2234891"/>
                      <a:pt x="1079489" y="2258316"/>
                    </a:cubicBezTo>
                    <a:cubicBezTo>
                      <a:pt x="1079582" y="2281742"/>
                      <a:pt x="1079664" y="2297934"/>
                      <a:pt x="1079735" y="2306894"/>
                    </a:cubicBezTo>
                    <a:cubicBezTo>
                      <a:pt x="1079805" y="2315853"/>
                      <a:pt x="1079842" y="2321687"/>
                      <a:pt x="1079846" y="2324396"/>
                    </a:cubicBezTo>
                    <a:cubicBezTo>
                      <a:pt x="1079453" y="2348297"/>
                      <a:pt x="1073330" y="2368758"/>
                      <a:pt x="1061477" y="2385779"/>
                    </a:cubicBezTo>
                    <a:cubicBezTo>
                      <a:pt x="1049624" y="2402801"/>
                      <a:pt x="1034397" y="2415854"/>
                      <a:pt x="1015794" y="2424938"/>
                    </a:cubicBezTo>
                    <a:cubicBezTo>
                      <a:pt x="997192" y="2434022"/>
                      <a:pt x="977571" y="2438608"/>
                      <a:pt x="956931" y="2438696"/>
                    </a:cubicBezTo>
                    <a:cubicBezTo>
                      <a:pt x="935562" y="2438696"/>
                      <a:pt x="915253" y="2434489"/>
                      <a:pt x="896002" y="2426075"/>
                    </a:cubicBezTo>
                    <a:cubicBezTo>
                      <a:pt x="876751" y="2417662"/>
                      <a:pt x="860994" y="2405041"/>
                      <a:pt x="848731" y="2388214"/>
                    </a:cubicBezTo>
                    <a:cubicBezTo>
                      <a:pt x="836468" y="2371386"/>
                      <a:pt x="830133" y="2350352"/>
                      <a:pt x="829727" y="2325110"/>
                    </a:cubicBezTo>
                    <a:lnTo>
                      <a:pt x="829727" y="1967209"/>
                    </a:lnTo>
                    <a:close/>
                    <a:moveTo>
                      <a:pt x="1439383" y="721467"/>
                    </a:moveTo>
                    <a:cubicBezTo>
                      <a:pt x="1462154" y="721467"/>
                      <a:pt x="1482671" y="724432"/>
                      <a:pt x="1500936" y="730362"/>
                    </a:cubicBezTo>
                    <a:cubicBezTo>
                      <a:pt x="1519199" y="736292"/>
                      <a:pt x="1535447" y="745780"/>
                      <a:pt x="1549679" y="758825"/>
                    </a:cubicBezTo>
                    <a:cubicBezTo>
                      <a:pt x="1563911" y="771871"/>
                      <a:pt x="1576126" y="788475"/>
                      <a:pt x="1586326" y="808636"/>
                    </a:cubicBezTo>
                    <a:cubicBezTo>
                      <a:pt x="1596525" y="828798"/>
                      <a:pt x="1604827" y="852873"/>
                      <a:pt x="1611231" y="880862"/>
                    </a:cubicBezTo>
                    <a:cubicBezTo>
                      <a:pt x="1617635" y="908851"/>
                      <a:pt x="1622498" y="941110"/>
                      <a:pt x="1625818" y="977638"/>
                    </a:cubicBezTo>
                    <a:cubicBezTo>
                      <a:pt x="1629139" y="1014166"/>
                      <a:pt x="1630800" y="1055437"/>
                      <a:pt x="1630800" y="1101453"/>
                    </a:cubicBezTo>
                    <a:cubicBezTo>
                      <a:pt x="1630800" y="1135609"/>
                      <a:pt x="1629732" y="1168461"/>
                      <a:pt x="1627597" y="1200008"/>
                    </a:cubicBezTo>
                    <a:cubicBezTo>
                      <a:pt x="1625463" y="1231555"/>
                      <a:pt x="1621549" y="1260848"/>
                      <a:pt x="1615856" y="1287888"/>
                    </a:cubicBezTo>
                    <a:cubicBezTo>
                      <a:pt x="1610164" y="1314929"/>
                      <a:pt x="1602573" y="1339597"/>
                      <a:pt x="1593086" y="1361893"/>
                    </a:cubicBezTo>
                    <a:cubicBezTo>
                      <a:pt x="1583598" y="1384190"/>
                      <a:pt x="1571619" y="1403284"/>
                      <a:pt x="1557151" y="1419176"/>
                    </a:cubicBezTo>
                    <a:cubicBezTo>
                      <a:pt x="1542682" y="1435068"/>
                      <a:pt x="1525366" y="1447283"/>
                      <a:pt x="1505205" y="1455822"/>
                    </a:cubicBezTo>
                    <a:cubicBezTo>
                      <a:pt x="1485043" y="1464361"/>
                      <a:pt x="1461680" y="1468631"/>
                      <a:pt x="1435114" y="1468631"/>
                    </a:cubicBezTo>
                    <a:cubicBezTo>
                      <a:pt x="1400958" y="1468631"/>
                      <a:pt x="1371901" y="1461752"/>
                      <a:pt x="1347945" y="1447995"/>
                    </a:cubicBezTo>
                    <a:cubicBezTo>
                      <a:pt x="1323988" y="1434238"/>
                      <a:pt x="1304301" y="1412179"/>
                      <a:pt x="1288883" y="1381818"/>
                    </a:cubicBezTo>
                    <a:cubicBezTo>
                      <a:pt x="1273466" y="1351457"/>
                      <a:pt x="1262199" y="1312201"/>
                      <a:pt x="1255083" y="1264050"/>
                    </a:cubicBezTo>
                    <a:cubicBezTo>
                      <a:pt x="1247967" y="1215900"/>
                      <a:pt x="1244409" y="1157431"/>
                      <a:pt x="1244409" y="1088645"/>
                    </a:cubicBezTo>
                    <a:cubicBezTo>
                      <a:pt x="1244409" y="1037411"/>
                      <a:pt x="1247018" y="989497"/>
                      <a:pt x="1252237" y="944905"/>
                    </a:cubicBezTo>
                    <a:cubicBezTo>
                      <a:pt x="1257455" y="900312"/>
                      <a:pt x="1267299" y="861412"/>
                      <a:pt x="1281767" y="828205"/>
                    </a:cubicBezTo>
                    <a:cubicBezTo>
                      <a:pt x="1296236" y="794998"/>
                      <a:pt x="1316042" y="768906"/>
                      <a:pt x="1341185" y="749931"/>
                    </a:cubicBezTo>
                    <a:cubicBezTo>
                      <a:pt x="1366327" y="730955"/>
                      <a:pt x="1399060" y="721467"/>
                      <a:pt x="1439383" y="721467"/>
                    </a:cubicBezTo>
                    <a:close/>
                    <a:moveTo>
                      <a:pt x="2715366" y="634654"/>
                    </a:moveTo>
                    <a:cubicBezTo>
                      <a:pt x="2701608" y="634654"/>
                      <a:pt x="2691053" y="638449"/>
                      <a:pt x="2683700" y="646039"/>
                    </a:cubicBezTo>
                    <a:cubicBezTo>
                      <a:pt x="2676347" y="653629"/>
                      <a:pt x="2672671" y="665252"/>
                      <a:pt x="2672671" y="680907"/>
                    </a:cubicBezTo>
                    <a:lnTo>
                      <a:pt x="2672671" y="1055912"/>
                    </a:lnTo>
                    <a:cubicBezTo>
                      <a:pt x="2672671" y="1073464"/>
                      <a:pt x="2675517" y="1085324"/>
                      <a:pt x="2681210" y="1091491"/>
                    </a:cubicBezTo>
                    <a:cubicBezTo>
                      <a:pt x="2686902" y="1097658"/>
                      <a:pt x="2696390" y="1100742"/>
                      <a:pt x="2709673" y="1100742"/>
                    </a:cubicBezTo>
                    <a:cubicBezTo>
                      <a:pt x="2727700" y="1100742"/>
                      <a:pt x="2747150" y="1099319"/>
                      <a:pt x="2768023" y="1096472"/>
                    </a:cubicBezTo>
                    <a:cubicBezTo>
                      <a:pt x="2788896" y="1093626"/>
                      <a:pt x="2813802" y="1092203"/>
                      <a:pt x="2842739" y="1092203"/>
                    </a:cubicBezTo>
                    <a:cubicBezTo>
                      <a:pt x="2883537" y="1092203"/>
                      <a:pt x="2918642" y="1095879"/>
                      <a:pt x="2948054" y="1103232"/>
                    </a:cubicBezTo>
                    <a:cubicBezTo>
                      <a:pt x="2977466" y="1110585"/>
                      <a:pt x="3001779" y="1121733"/>
                      <a:pt x="3020991" y="1136677"/>
                    </a:cubicBezTo>
                    <a:cubicBezTo>
                      <a:pt x="3040204" y="1151620"/>
                      <a:pt x="3054436" y="1170358"/>
                      <a:pt x="3063686" y="1192892"/>
                    </a:cubicBezTo>
                    <a:cubicBezTo>
                      <a:pt x="3072937" y="1215425"/>
                      <a:pt x="3077562" y="1241398"/>
                      <a:pt x="3077562" y="1270810"/>
                    </a:cubicBezTo>
                    <a:cubicBezTo>
                      <a:pt x="3077562" y="1305915"/>
                      <a:pt x="3072107" y="1335683"/>
                      <a:pt x="3061196" y="1360114"/>
                    </a:cubicBezTo>
                    <a:cubicBezTo>
                      <a:pt x="3050285" y="1384545"/>
                      <a:pt x="3035223" y="1404826"/>
                      <a:pt x="3016010" y="1420955"/>
                    </a:cubicBezTo>
                    <a:cubicBezTo>
                      <a:pt x="2996798" y="1437084"/>
                      <a:pt x="2973908" y="1448944"/>
                      <a:pt x="2947342" y="1456534"/>
                    </a:cubicBezTo>
                    <a:cubicBezTo>
                      <a:pt x="2920777" y="1464124"/>
                      <a:pt x="2891602" y="1467919"/>
                      <a:pt x="2859818" y="1467919"/>
                    </a:cubicBezTo>
                    <a:cubicBezTo>
                      <a:pt x="2825661" y="1467919"/>
                      <a:pt x="2796131" y="1464836"/>
                      <a:pt x="2771225" y="1458669"/>
                    </a:cubicBezTo>
                    <a:cubicBezTo>
                      <a:pt x="2746320" y="1452502"/>
                      <a:pt x="2725446" y="1445979"/>
                      <a:pt x="2708606" y="1439100"/>
                    </a:cubicBezTo>
                    <a:cubicBezTo>
                      <a:pt x="2691765" y="1432222"/>
                      <a:pt x="2678363" y="1425817"/>
                      <a:pt x="2668401" y="1419887"/>
                    </a:cubicBezTo>
                    <a:cubicBezTo>
                      <a:pt x="2658439" y="1413958"/>
                      <a:pt x="2651086" y="1410993"/>
                      <a:pt x="2646342" y="1410993"/>
                    </a:cubicBezTo>
                    <a:cubicBezTo>
                      <a:pt x="2643021" y="1410993"/>
                      <a:pt x="2640056" y="1411941"/>
                      <a:pt x="2637447" y="1413839"/>
                    </a:cubicBezTo>
                    <a:cubicBezTo>
                      <a:pt x="2634838" y="1415736"/>
                      <a:pt x="2632585" y="1418701"/>
                      <a:pt x="2630687" y="1422734"/>
                    </a:cubicBezTo>
                    <a:cubicBezTo>
                      <a:pt x="2628790" y="1426766"/>
                      <a:pt x="2627485" y="1431984"/>
                      <a:pt x="2626774" y="1438389"/>
                    </a:cubicBezTo>
                    <a:cubicBezTo>
                      <a:pt x="2626062" y="1444793"/>
                      <a:pt x="2625706" y="1452027"/>
                      <a:pt x="2625706" y="1460092"/>
                    </a:cubicBezTo>
                    <a:cubicBezTo>
                      <a:pt x="2625706" y="1468631"/>
                      <a:pt x="2625943" y="1475984"/>
                      <a:pt x="2626418" y="1482151"/>
                    </a:cubicBezTo>
                    <a:cubicBezTo>
                      <a:pt x="2626892" y="1488318"/>
                      <a:pt x="2627722" y="1493418"/>
                      <a:pt x="2628908" y="1497450"/>
                    </a:cubicBezTo>
                    <a:cubicBezTo>
                      <a:pt x="2630094" y="1501482"/>
                      <a:pt x="2631399" y="1504922"/>
                      <a:pt x="2632822" y="1507768"/>
                    </a:cubicBezTo>
                    <a:cubicBezTo>
                      <a:pt x="2634245" y="1510614"/>
                      <a:pt x="2636736" y="1513698"/>
                      <a:pt x="2640294" y="1517019"/>
                    </a:cubicBezTo>
                    <a:cubicBezTo>
                      <a:pt x="2643852" y="1520339"/>
                      <a:pt x="2652035" y="1524846"/>
                      <a:pt x="2664843" y="1530539"/>
                    </a:cubicBezTo>
                    <a:cubicBezTo>
                      <a:pt x="2677652" y="1536231"/>
                      <a:pt x="2694018" y="1542043"/>
                      <a:pt x="2713943" y="1547973"/>
                    </a:cubicBezTo>
                    <a:cubicBezTo>
                      <a:pt x="2733867" y="1553902"/>
                      <a:pt x="2756638" y="1558884"/>
                      <a:pt x="2782255" y="1562916"/>
                    </a:cubicBezTo>
                    <a:cubicBezTo>
                      <a:pt x="2807872" y="1566948"/>
                      <a:pt x="2834912" y="1568964"/>
                      <a:pt x="2863375" y="1568964"/>
                    </a:cubicBezTo>
                    <a:cubicBezTo>
                      <a:pt x="2914610" y="1568964"/>
                      <a:pt x="2961218" y="1562086"/>
                      <a:pt x="3003202" y="1548328"/>
                    </a:cubicBezTo>
                    <a:cubicBezTo>
                      <a:pt x="3045185" y="1534571"/>
                      <a:pt x="3081357" y="1514528"/>
                      <a:pt x="3111718" y="1488199"/>
                    </a:cubicBezTo>
                    <a:cubicBezTo>
                      <a:pt x="3142079" y="1461871"/>
                      <a:pt x="3165562" y="1429494"/>
                      <a:pt x="3182165" y="1391068"/>
                    </a:cubicBezTo>
                    <a:cubicBezTo>
                      <a:pt x="3198769" y="1352643"/>
                      <a:pt x="3207071" y="1308762"/>
                      <a:pt x="3207071" y="1259425"/>
                    </a:cubicBezTo>
                    <a:cubicBezTo>
                      <a:pt x="3207071" y="1219576"/>
                      <a:pt x="3200559" y="1183286"/>
                      <a:pt x="3187536" y="1150553"/>
                    </a:cubicBezTo>
                    <a:cubicBezTo>
                      <a:pt x="3174512" y="1117820"/>
                      <a:pt x="3155318" y="1089949"/>
                      <a:pt x="3129953" y="1066941"/>
                    </a:cubicBezTo>
                    <a:cubicBezTo>
                      <a:pt x="3104588" y="1043934"/>
                      <a:pt x="3072937" y="1026144"/>
                      <a:pt x="3035001" y="1013573"/>
                    </a:cubicBezTo>
                    <a:cubicBezTo>
                      <a:pt x="2997064" y="1001001"/>
                      <a:pt x="2952735" y="994716"/>
                      <a:pt x="2902012" y="994716"/>
                    </a:cubicBezTo>
                    <a:cubicBezTo>
                      <a:pt x="2880072" y="994716"/>
                      <a:pt x="2860761" y="994953"/>
                      <a:pt x="2844079" y="995427"/>
                    </a:cubicBezTo>
                    <a:cubicBezTo>
                      <a:pt x="2827398" y="995902"/>
                      <a:pt x="2811059" y="997325"/>
                      <a:pt x="2795063" y="999697"/>
                    </a:cubicBezTo>
                    <a:lnTo>
                      <a:pt x="2795063" y="741392"/>
                    </a:lnTo>
                    <a:lnTo>
                      <a:pt x="3124249" y="741392"/>
                    </a:lnTo>
                    <a:cubicBezTo>
                      <a:pt x="3132425" y="741392"/>
                      <a:pt x="3138784" y="736648"/>
                      <a:pt x="3143328" y="727160"/>
                    </a:cubicBezTo>
                    <a:cubicBezTo>
                      <a:pt x="3147872" y="717672"/>
                      <a:pt x="3150144" y="704389"/>
                      <a:pt x="3150144" y="687311"/>
                    </a:cubicBezTo>
                    <a:cubicBezTo>
                      <a:pt x="3150144" y="678298"/>
                      <a:pt x="3149551" y="670470"/>
                      <a:pt x="3148365" y="663829"/>
                    </a:cubicBezTo>
                    <a:cubicBezTo>
                      <a:pt x="3147179" y="657187"/>
                      <a:pt x="3145400" y="651732"/>
                      <a:pt x="3143028" y="647462"/>
                    </a:cubicBezTo>
                    <a:cubicBezTo>
                      <a:pt x="3140656" y="643193"/>
                      <a:pt x="3137691" y="639991"/>
                      <a:pt x="3134133" y="637856"/>
                    </a:cubicBezTo>
                    <a:cubicBezTo>
                      <a:pt x="3130575" y="635721"/>
                      <a:pt x="3126899" y="634654"/>
                      <a:pt x="3123104" y="634654"/>
                    </a:cubicBezTo>
                    <a:close/>
                    <a:moveTo>
                      <a:pt x="2221471" y="628250"/>
                    </a:moveTo>
                    <a:cubicBezTo>
                      <a:pt x="2212932" y="628250"/>
                      <a:pt x="2205816" y="628368"/>
                      <a:pt x="2200123" y="628605"/>
                    </a:cubicBezTo>
                    <a:cubicBezTo>
                      <a:pt x="2194430" y="628843"/>
                      <a:pt x="2189449" y="629436"/>
                      <a:pt x="2185180" y="630384"/>
                    </a:cubicBezTo>
                    <a:cubicBezTo>
                      <a:pt x="2180910" y="631333"/>
                      <a:pt x="2177352" y="632282"/>
                      <a:pt x="2174506" y="633231"/>
                    </a:cubicBezTo>
                    <a:cubicBezTo>
                      <a:pt x="2171660" y="634179"/>
                      <a:pt x="2169288" y="635365"/>
                      <a:pt x="2167390" y="636789"/>
                    </a:cubicBezTo>
                    <a:lnTo>
                      <a:pt x="1955338" y="772701"/>
                    </a:lnTo>
                    <a:cubicBezTo>
                      <a:pt x="1951069" y="775548"/>
                      <a:pt x="1947629" y="778394"/>
                      <a:pt x="1945020" y="781240"/>
                    </a:cubicBezTo>
                    <a:cubicBezTo>
                      <a:pt x="1942411" y="784087"/>
                      <a:pt x="1940395" y="787407"/>
                      <a:pt x="1938972" y="791202"/>
                    </a:cubicBezTo>
                    <a:cubicBezTo>
                      <a:pt x="1937548" y="794998"/>
                      <a:pt x="1936481" y="799741"/>
                      <a:pt x="1935769" y="805434"/>
                    </a:cubicBezTo>
                    <a:cubicBezTo>
                      <a:pt x="1935058" y="811127"/>
                      <a:pt x="1934702" y="818005"/>
                      <a:pt x="1934702" y="826070"/>
                    </a:cubicBezTo>
                    <a:cubicBezTo>
                      <a:pt x="1934702" y="836981"/>
                      <a:pt x="1935295" y="845994"/>
                      <a:pt x="1936481" y="853110"/>
                    </a:cubicBezTo>
                    <a:cubicBezTo>
                      <a:pt x="1937667" y="860226"/>
                      <a:pt x="1939920" y="865326"/>
                      <a:pt x="1943241" y="868409"/>
                    </a:cubicBezTo>
                    <a:cubicBezTo>
                      <a:pt x="1946562" y="871493"/>
                      <a:pt x="1950950" y="872560"/>
                      <a:pt x="1956405" y="871612"/>
                    </a:cubicBezTo>
                    <a:cubicBezTo>
                      <a:pt x="1961861" y="870663"/>
                      <a:pt x="1969095" y="867816"/>
                      <a:pt x="1978109" y="863072"/>
                    </a:cubicBezTo>
                    <a:lnTo>
                      <a:pt x="2156005" y="757046"/>
                    </a:lnTo>
                    <a:lnTo>
                      <a:pt x="2156005" y="1457246"/>
                    </a:lnTo>
                    <a:lnTo>
                      <a:pt x="1963877" y="1457246"/>
                    </a:lnTo>
                    <a:cubicBezTo>
                      <a:pt x="1960082" y="1457246"/>
                      <a:pt x="1956642" y="1458313"/>
                      <a:pt x="1953559" y="1460448"/>
                    </a:cubicBezTo>
                    <a:cubicBezTo>
                      <a:pt x="1950475" y="1462582"/>
                      <a:pt x="1947866" y="1465666"/>
                      <a:pt x="1945732" y="1469698"/>
                    </a:cubicBezTo>
                    <a:cubicBezTo>
                      <a:pt x="1943597" y="1473731"/>
                      <a:pt x="1941818" y="1478830"/>
                      <a:pt x="1940395" y="1484997"/>
                    </a:cubicBezTo>
                    <a:cubicBezTo>
                      <a:pt x="1938972" y="1491164"/>
                      <a:pt x="1938260" y="1498517"/>
                      <a:pt x="1938260" y="1507056"/>
                    </a:cubicBezTo>
                    <a:cubicBezTo>
                      <a:pt x="1938260" y="1516070"/>
                      <a:pt x="1938972" y="1523660"/>
                      <a:pt x="1940395" y="1529827"/>
                    </a:cubicBezTo>
                    <a:cubicBezTo>
                      <a:pt x="1941818" y="1535994"/>
                      <a:pt x="1943834" y="1540975"/>
                      <a:pt x="1946443" y="1544770"/>
                    </a:cubicBezTo>
                    <a:cubicBezTo>
                      <a:pt x="1949052" y="1548566"/>
                      <a:pt x="1951780" y="1551293"/>
                      <a:pt x="1954626" y="1552954"/>
                    </a:cubicBezTo>
                    <a:cubicBezTo>
                      <a:pt x="1957473" y="1554614"/>
                      <a:pt x="1960556" y="1555444"/>
                      <a:pt x="1963877" y="1555444"/>
                    </a:cubicBezTo>
                    <a:lnTo>
                      <a:pt x="2444908" y="1555444"/>
                    </a:lnTo>
                    <a:cubicBezTo>
                      <a:pt x="2448229" y="1555444"/>
                      <a:pt x="2451431" y="1554614"/>
                      <a:pt x="2454514" y="1552954"/>
                    </a:cubicBezTo>
                    <a:cubicBezTo>
                      <a:pt x="2457598" y="1551293"/>
                      <a:pt x="2460326" y="1548566"/>
                      <a:pt x="2462698" y="1544770"/>
                    </a:cubicBezTo>
                    <a:cubicBezTo>
                      <a:pt x="2465070" y="1540975"/>
                      <a:pt x="2466967" y="1535994"/>
                      <a:pt x="2468390" y="1529827"/>
                    </a:cubicBezTo>
                    <a:cubicBezTo>
                      <a:pt x="2469814" y="1523660"/>
                      <a:pt x="2470525" y="1516070"/>
                      <a:pt x="2470525" y="1507056"/>
                    </a:cubicBezTo>
                    <a:cubicBezTo>
                      <a:pt x="2470525" y="1498517"/>
                      <a:pt x="2469932" y="1491164"/>
                      <a:pt x="2468746" y="1484997"/>
                    </a:cubicBezTo>
                    <a:cubicBezTo>
                      <a:pt x="2467560" y="1478830"/>
                      <a:pt x="2465900" y="1473731"/>
                      <a:pt x="2463765" y="1469698"/>
                    </a:cubicBezTo>
                    <a:cubicBezTo>
                      <a:pt x="2461630" y="1465666"/>
                      <a:pt x="2458902" y="1462582"/>
                      <a:pt x="2455582" y="1460448"/>
                    </a:cubicBezTo>
                    <a:cubicBezTo>
                      <a:pt x="2452261" y="1458313"/>
                      <a:pt x="2448703" y="1457246"/>
                      <a:pt x="2444908" y="1457246"/>
                    </a:cubicBezTo>
                    <a:lnTo>
                      <a:pt x="2278397" y="1457246"/>
                    </a:lnTo>
                    <a:lnTo>
                      <a:pt x="2278397" y="648174"/>
                    </a:lnTo>
                    <a:cubicBezTo>
                      <a:pt x="2278397" y="645328"/>
                      <a:pt x="2277686" y="642600"/>
                      <a:pt x="2276263" y="639991"/>
                    </a:cubicBezTo>
                    <a:cubicBezTo>
                      <a:pt x="2274839" y="637382"/>
                      <a:pt x="2271993" y="635247"/>
                      <a:pt x="2267724" y="633586"/>
                    </a:cubicBezTo>
                    <a:cubicBezTo>
                      <a:pt x="2263454" y="631926"/>
                      <a:pt x="2257524" y="630622"/>
                      <a:pt x="2249934" y="629673"/>
                    </a:cubicBezTo>
                    <a:cubicBezTo>
                      <a:pt x="2242344" y="628724"/>
                      <a:pt x="2232856" y="628250"/>
                      <a:pt x="2221471" y="628250"/>
                    </a:cubicBezTo>
                    <a:close/>
                    <a:moveTo>
                      <a:pt x="1446499" y="621134"/>
                    </a:moveTo>
                    <a:cubicBezTo>
                      <a:pt x="1385777" y="621134"/>
                      <a:pt x="1334543" y="632638"/>
                      <a:pt x="1292797" y="655646"/>
                    </a:cubicBezTo>
                    <a:cubicBezTo>
                      <a:pt x="1251051" y="678653"/>
                      <a:pt x="1217369" y="711149"/>
                      <a:pt x="1191752" y="753133"/>
                    </a:cubicBezTo>
                    <a:cubicBezTo>
                      <a:pt x="1166135" y="795116"/>
                      <a:pt x="1147634" y="845401"/>
                      <a:pt x="1136248" y="903989"/>
                    </a:cubicBezTo>
                    <a:cubicBezTo>
                      <a:pt x="1124863" y="962576"/>
                      <a:pt x="1119170" y="1026974"/>
                      <a:pt x="1119170" y="1097184"/>
                    </a:cubicBezTo>
                    <a:cubicBezTo>
                      <a:pt x="1119170" y="1173086"/>
                      <a:pt x="1124270" y="1240331"/>
                      <a:pt x="1134469" y="1298918"/>
                    </a:cubicBezTo>
                    <a:cubicBezTo>
                      <a:pt x="1144669" y="1357505"/>
                      <a:pt x="1161865" y="1406842"/>
                      <a:pt x="1186059" y="1446928"/>
                    </a:cubicBezTo>
                    <a:cubicBezTo>
                      <a:pt x="1210253" y="1487014"/>
                      <a:pt x="1242156" y="1517374"/>
                      <a:pt x="1281767" y="1538010"/>
                    </a:cubicBezTo>
                    <a:cubicBezTo>
                      <a:pt x="1321379" y="1558646"/>
                      <a:pt x="1370122" y="1568964"/>
                      <a:pt x="1427998" y="1568964"/>
                    </a:cubicBezTo>
                    <a:cubicBezTo>
                      <a:pt x="1489194" y="1568964"/>
                      <a:pt x="1540666" y="1557460"/>
                      <a:pt x="1582412" y="1534452"/>
                    </a:cubicBezTo>
                    <a:cubicBezTo>
                      <a:pt x="1624158" y="1511445"/>
                      <a:pt x="1657958" y="1478949"/>
                      <a:pt x="1683813" y="1436965"/>
                    </a:cubicBezTo>
                    <a:cubicBezTo>
                      <a:pt x="1709667" y="1394982"/>
                      <a:pt x="1728168" y="1344815"/>
                      <a:pt x="1739316" y="1286465"/>
                    </a:cubicBezTo>
                    <a:cubicBezTo>
                      <a:pt x="1750464" y="1228115"/>
                      <a:pt x="1756038" y="1163598"/>
                      <a:pt x="1756038" y="1092914"/>
                    </a:cubicBezTo>
                    <a:cubicBezTo>
                      <a:pt x="1756038" y="1017012"/>
                      <a:pt x="1750939" y="949767"/>
                      <a:pt x="1740739" y="891180"/>
                    </a:cubicBezTo>
                    <a:cubicBezTo>
                      <a:pt x="1730540" y="832593"/>
                      <a:pt x="1713343" y="783256"/>
                      <a:pt x="1689149" y="743170"/>
                    </a:cubicBezTo>
                    <a:cubicBezTo>
                      <a:pt x="1664956" y="703085"/>
                      <a:pt x="1633053" y="672724"/>
                      <a:pt x="1593441" y="652088"/>
                    </a:cubicBezTo>
                    <a:cubicBezTo>
                      <a:pt x="1553830" y="631452"/>
                      <a:pt x="1504849" y="621134"/>
                      <a:pt x="1446499" y="621134"/>
                    </a:cubicBezTo>
                    <a:close/>
                    <a:moveTo>
                      <a:pt x="674374" y="621134"/>
                    </a:moveTo>
                    <a:cubicBezTo>
                      <a:pt x="646385" y="621134"/>
                      <a:pt x="619701" y="623980"/>
                      <a:pt x="594321" y="629673"/>
                    </a:cubicBezTo>
                    <a:cubicBezTo>
                      <a:pt x="568941" y="635365"/>
                      <a:pt x="545696" y="642363"/>
                      <a:pt x="524586" y="650664"/>
                    </a:cubicBezTo>
                    <a:cubicBezTo>
                      <a:pt x="503475" y="658966"/>
                      <a:pt x="485923" y="667387"/>
                      <a:pt x="471928" y="675926"/>
                    </a:cubicBezTo>
                    <a:cubicBezTo>
                      <a:pt x="457934" y="684465"/>
                      <a:pt x="448090" y="691225"/>
                      <a:pt x="442398" y="696206"/>
                    </a:cubicBezTo>
                    <a:cubicBezTo>
                      <a:pt x="436705" y="701187"/>
                      <a:pt x="432910" y="705338"/>
                      <a:pt x="431012" y="708659"/>
                    </a:cubicBezTo>
                    <a:cubicBezTo>
                      <a:pt x="429115" y="711979"/>
                      <a:pt x="427573" y="715537"/>
                      <a:pt x="426387" y="719332"/>
                    </a:cubicBezTo>
                    <a:cubicBezTo>
                      <a:pt x="425201" y="723128"/>
                      <a:pt x="424371" y="727634"/>
                      <a:pt x="423897" y="732852"/>
                    </a:cubicBezTo>
                    <a:cubicBezTo>
                      <a:pt x="423422" y="738071"/>
                      <a:pt x="423185" y="744238"/>
                      <a:pt x="423185" y="751354"/>
                    </a:cubicBezTo>
                    <a:cubicBezTo>
                      <a:pt x="423185" y="761316"/>
                      <a:pt x="423674" y="769855"/>
                      <a:pt x="424653" y="776971"/>
                    </a:cubicBezTo>
                    <a:cubicBezTo>
                      <a:pt x="425631" y="784087"/>
                      <a:pt x="426976" y="789779"/>
                      <a:pt x="428689" y="794049"/>
                    </a:cubicBezTo>
                    <a:cubicBezTo>
                      <a:pt x="430401" y="798318"/>
                      <a:pt x="432604" y="801402"/>
                      <a:pt x="435299" y="803299"/>
                    </a:cubicBezTo>
                    <a:cubicBezTo>
                      <a:pt x="437993" y="805197"/>
                      <a:pt x="441052" y="806146"/>
                      <a:pt x="444477" y="806146"/>
                    </a:cubicBezTo>
                    <a:cubicBezTo>
                      <a:pt x="450355" y="806146"/>
                      <a:pt x="459289" y="802113"/>
                      <a:pt x="471278" y="794049"/>
                    </a:cubicBezTo>
                    <a:cubicBezTo>
                      <a:pt x="483268" y="785984"/>
                      <a:pt x="498196" y="777208"/>
                      <a:pt x="516063" y="767720"/>
                    </a:cubicBezTo>
                    <a:cubicBezTo>
                      <a:pt x="533931" y="758232"/>
                      <a:pt x="554735" y="749456"/>
                      <a:pt x="578477" y="741392"/>
                    </a:cubicBezTo>
                    <a:cubicBezTo>
                      <a:pt x="602219" y="733327"/>
                      <a:pt x="629018" y="729295"/>
                      <a:pt x="658875" y="729295"/>
                    </a:cubicBezTo>
                    <a:cubicBezTo>
                      <a:pt x="684329" y="729295"/>
                      <a:pt x="706846" y="733327"/>
                      <a:pt x="726426" y="741392"/>
                    </a:cubicBezTo>
                    <a:cubicBezTo>
                      <a:pt x="746005" y="749456"/>
                      <a:pt x="762281" y="760367"/>
                      <a:pt x="775252" y="774124"/>
                    </a:cubicBezTo>
                    <a:cubicBezTo>
                      <a:pt x="788224" y="787882"/>
                      <a:pt x="798136" y="803892"/>
                      <a:pt x="804989" y="822156"/>
                    </a:cubicBezTo>
                    <a:cubicBezTo>
                      <a:pt x="811842" y="840420"/>
                      <a:pt x="815268" y="859752"/>
                      <a:pt x="815268" y="880151"/>
                    </a:cubicBezTo>
                    <a:cubicBezTo>
                      <a:pt x="815268" y="900549"/>
                      <a:pt x="813068" y="922371"/>
                      <a:pt x="808669" y="945616"/>
                    </a:cubicBezTo>
                    <a:cubicBezTo>
                      <a:pt x="804270" y="968861"/>
                      <a:pt x="795105" y="994716"/>
                      <a:pt x="781173" y="1023179"/>
                    </a:cubicBezTo>
                    <a:cubicBezTo>
                      <a:pt x="767242" y="1051642"/>
                      <a:pt x="747443" y="1083189"/>
                      <a:pt x="721778" y="1117820"/>
                    </a:cubicBezTo>
                    <a:cubicBezTo>
                      <a:pt x="696113" y="1152450"/>
                      <a:pt x="662014" y="1191587"/>
                      <a:pt x="619482" y="1235231"/>
                    </a:cubicBezTo>
                    <a:lnTo>
                      <a:pt x="435438" y="1424513"/>
                    </a:lnTo>
                    <a:cubicBezTo>
                      <a:pt x="429574" y="1430680"/>
                      <a:pt x="424808" y="1436491"/>
                      <a:pt x="421139" y="1441946"/>
                    </a:cubicBezTo>
                    <a:cubicBezTo>
                      <a:pt x="417470" y="1447402"/>
                      <a:pt x="414414" y="1452857"/>
                      <a:pt x="411972" y="1458313"/>
                    </a:cubicBezTo>
                    <a:cubicBezTo>
                      <a:pt x="409530" y="1463768"/>
                      <a:pt x="407941" y="1470054"/>
                      <a:pt x="407208" y="1477170"/>
                    </a:cubicBezTo>
                    <a:cubicBezTo>
                      <a:pt x="406474" y="1484286"/>
                      <a:pt x="406107" y="1492588"/>
                      <a:pt x="406107" y="1502075"/>
                    </a:cubicBezTo>
                    <a:cubicBezTo>
                      <a:pt x="406107" y="1512512"/>
                      <a:pt x="406937" y="1521288"/>
                      <a:pt x="408597" y="1528404"/>
                    </a:cubicBezTo>
                    <a:cubicBezTo>
                      <a:pt x="410258" y="1535520"/>
                      <a:pt x="412867" y="1540975"/>
                      <a:pt x="416425" y="1544770"/>
                    </a:cubicBezTo>
                    <a:cubicBezTo>
                      <a:pt x="419983" y="1548566"/>
                      <a:pt x="424252" y="1551293"/>
                      <a:pt x="429233" y="1552954"/>
                    </a:cubicBezTo>
                    <a:cubicBezTo>
                      <a:pt x="434214" y="1554614"/>
                      <a:pt x="440026" y="1555444"/>
                      <a:pt x="446667" y="1555444"/>
                    </a:cubicBezTo>
                    <a:lnTo>
                      <a:pt x="955450" y="1555444"/>
                    </a:lnTo>
                    <a:cubicBezTo>
                      <a:pt x="959720" y="1555444"/>
                      <a:pt x="963633" y="1554377"/>
                      <a:pt x="967191" y="1552242"/>
                    </a:cubicBezTo>
                    <a:cubicBezTo>
                      <a:pt x="970749" y="1550107"/>
                      <a:pt x="973596" y="1546787"/>
                      <a:pt x="975730" y="1542280"/>
                    </a:cubicBezTo>
                    <a:cubicBezTo>
                      <a:pt x="977865" y="1537773"/>
                      <a:pt x="979525" y="1532199"/>
                      <a:pt x="980711" y="1525558"/>
                    </a:cubicBezTo>
                    <a:cubicBezTo>
                      <a:pt x="981897" y="1518916"/>
                      <a:pt x="982490" y="1511326"/>
                      <a:pt x="982490" y="1502787"/>
                    </a:cubicBezTo>
                    <a:cubicBezTo>
                      <a:pt x="982490" y="1494248"/>
                      <a:pt x="981897" y="1486776"/>
                      <a:pt x="980711" y="1480372"/>
                    </a:cubicBezTo>
                    <a:cubicBezTo>
                      <a:pt x="979525" y="1473968"/>
                      <a:pt x="977628" y="1468631"/>
                      <a:pt x="975019" y="1464361"/>
                    </a:cubicBezTo>
                    <a:cubicBezTo>
                      <a:pt x="972410" y="1460092"/>
                      <a:pt x="969326" y="1456890"/>
                      <a:pt x="965768" y="1454755"/>
                    </a:cubicBezTo>
                    <a:cubicBezTo>
                      <a:pt x="962210" y="1452620"/>
                      <a:pt x="958534" y="1451553"/>
                      <a:pt x="954738" y="1451553"/>
                    </a:cubicBezTo>
                    <a:lnTo>
                      <a:pt x="554116" y="1451553"/>
                    </a:lnTo>
                    <a:lnTo>
                      <a:pt x="699991" y="1299274"/>
                    </a:lnTo>
                    <a:cubicBezTo>
                      <a:pt x="752649" y="1245193"/>
                      <a:pt x="794869" y="1197399"/>
                      <a:pt x="826653" y="1155890"/>
                    </a:cubicBezTo>
                    <a:cubicBezTo>
                      <a:pt x="858437" y="1114380"/>
                      <a:pt x="882750" y="1076666"/>
                      <a:pt x="899591" y="1042748"/>
                    </a:cubicBezTo>
                    <a:cubicBezTo>
                      <a:pt x="916432" y="1008829"/>
                      <a:pt x="927461" y="977282"/>
                      <a:pt x="932679" y="948107"/>
                    </a:cubicBezTo>
                    <a:cubicBezTo>
                      <a:pt x="937898" y="918932"/>
                      <a:pt x="940507" y="889638"/>
                      <a:pt x="940507" y="860226"/>
                    </a:cubicBezTo>
                    <a:cubicBezTo>
                      <a:pt x="940507" y="827493"/>
                      <a:pt x="935051" y="796658"/>
                      <a:pt x="924140" y="767720"/>
                    </a:cubicBezTo>
                    <a:cubicBezTo>
                      <a:pt x="913229" y="738782"/>
                      <a:pt x="896744" y="713403"/>
                      <a:pt x="874685" y="691581"/>
                    </a:cubicBezTo>
                    <a:cubicBezTo>
                      <a:pt x="852626" y="669759"/>
                      <a:pt x="824874" y="652562"/>
                      <a:pt x="791430" y="639991"/>
                    </a:cubicBezTo>
                    <a:cubicBezTo>
                      <a:pt x="757985" y="627419"/>
                      <a:pt x="718967" y="621134"/>
                      <a:pt x="674374" y="621134"/>
                    </a:cubicBezTo>
                    <a:close/>
                    <a:moveTo>
                      <a:pt x="0" y="0"/>
                    </a:moveTo>
                    <a:lnTo>
                      <a:pt x="3600000" y="0"/>
                    </a:lnTo>
                    <a:lnTo>
                      <a:pt x="3600000" y="3600000"/>
                    </a:lnTo>
                    <a:lnTo>
                      <a:pt x="0" y="3600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zh-CN" sz="5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4890208" y="5842001"/>
                <a:ext cx="3274708" cy="58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b="1" spc="50" dirty="0" smtClean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造字工房悦黑体验版细体" pitchFamily="50" charset="-122"/>
                    <a:ea typeface="造字工房悦黑体验版细体" pitchFamily="50" charset="-122"/>
                  </a:rPr>
                  <a:t>POWERPOINT</a:t>
                </a:r>
                <a:endParaRPr lang="zh-CN" altLang="en-US" sz="12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造字工房悦黑体验版细体" pitchFamily="50" charset="-122"/>
                  <a:ea typeface="造字工房悦黑体验版细体" pitchFamily="50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65878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25355" y="4192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添加名称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42041" y="4192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添加名称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46868" y="41923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添加名称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34335" y="47658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职位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74771" y="47658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职位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03348" y="47808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职位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697767" y="5418205"/>
            <a:ext cx="1570763" cy="461020"/>
            <a:chOff x="2021243" y="4694856"/>
            <a:chExt cx="2344672" cy="688163"/>
          </a:xfrm>
        </p:grpSpPr>
        <p:grpSp>
          <p:nvGrpSpPr>
            <p:cNvPr id="20" name="组合 19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Group 18"/>
              <p:cNvGrpSpPr>
                <a:grpSpLocks noChangeAspect="1"/>
              </p:cNvGrpSpPr>
              <p:nvPr/>
            </p:nvGrpSpPr>
            <p:grpSpPr bwMode="auto"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39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avLst/>
                  <a:gdLst>
                    <a:gd name="T0" fmla="*/ 99 w 120"/>
                    <a:gd name="T1" fmla="*/ 40 h 95"/>
                    <a:gd name="T2" fmla="*/ 96 w 120"/>
                    <a:gd name="T3" fmla="*/ 36 h 95"/>
                    <a:gd name="T4" fmla="*/ 95 w 120"/>
                    <a:gd name="T5" fmla="*/ 22 h 95"/>
                    <a:gd name="T6" fmla="*/ 70 w 120"/>
                    <a:gd name="T7" fmla="*/ 23 h 95"/>
                    <a:gd name="T8" fmla="*/ 66 w 120"/>
                    <a:gd name="T9" fmla="*/ 16 h 95"/>
                    <a:gd name="T10" fmla="*/ 45 w 120"/>
                    <a:gd name="T11" fmla="*/ 6 h 95"/>
                    <a:gd name="T12" fmla="*/ 11 w 120"/>
                    <a:gd name="T13" fmla="*/ 34 h 95"/>
                    <a:gd name="T14" fmla="*/ 2 w 120"/>
                    <a:gd name="T15" fmla="*/ 60 h 95"/>
                    <a:gd name="T16" fmla="*/ 51 w 120"/>
                    <a:gd name="T17" fmla="*/ 93 h 95"/>
                    <a:gd name="T18" fmla="*/ 111 w 120"/>
                    <a:gd name="T19" fmla="*/ 67 h 95"/>
                    <a:gd name="T20" fmla="*/ 99 w 120"/>
                    <a:gd name="T21" fmla="*/ 40 h 95"/>
                    <a:gd name="T22" fmla="*/ 53 w 120"/>
                    <a:gd name="T23" fmla="*/ 86 h 95"/>
                    <a:gd name="T24" fmla="*/ 14 w 120"/>
                    <a:gd name="T25" fmla="*/ 62 h 95"/>
                    <a:gd name="T26" fmla="*/ 53 w 120"/>
                    <a:gd name="T27" fmla="*/ 35 h 95"/>
                    <a:gd name="T28" fmla="*/ 92 w 120"/>
                    <a:gd name="T29" fmla="*/ 57 h 95"/>
                    <a:gd name="T30" fmla="*/ 53 w 120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95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avLst/>
                  <a:gdLst>
                    <a:gd name="T0" fmla="*/ 22 w 47"/>
                    <a:gd name="T1" fmla="*/ 3 h 42"/>
                    <a:gd name="T2" fmla="*/ 3 w 47"/>
                    <a:gd name="T3" fmla="*/ 25 h 42"/>
                    <a:gd name="T4" fmla="*/ 9 w 47"/>
                    <a:gd name="T5" fmla="*/ 35 h 42"/>
                    <a:gd name="T6" fmla="*/ 41 w 47"/>
                    <a:gd name="T7" fmla="*/ 29 h 42"/>
                    <a:gd name="T8" fmla="*/ 22 w 47"/>
                    <a:gd name="T9" fmla="*/ 3 h 42"/>
                    <a:gd name="T10" fmla="*/ 16 w 47"/>
                    <a:gd name="T11" fmla="*/ 31 h 42"/>
                    <a:gd name="T12" fmla="*/ 9 w 47"/>
                    <a:gd name="T13" fmla="*/ 26 h 42"/>
                    <a:gd name="T14" fmla="*/ 16 w 47"/>
                    <a:gd name="T15" fmla="*/ 19 h 42"/>
                    <a:gd name="T16" fmla="*/ 24 w 47"/>
                    <a:gd name="T17" fmla="*/ 24 h 42"/>
                    <a:gd name="T18" fmla="*/ 16 w 47"/>
                    <a:gd name="T19" fmla="*/ 31 h 42"/>
                    <a:gd name="T20" fmla="*/ 29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9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21"/>
                <p:cNvSpPr>
                  <a:spLocks/>
                </p:cNvSpPr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avLst/>
                  <a:gdLst>
                    <a:gd name="T0" fmla="*/ 19 w 25"/>
                    <a:gd name="T1" fmla="*/ 27 h 27"/>
                    <a:gd name="T2" fmla="*/ 23 w 25"/>
                    <a:gd name="T3" fmla="*/ 24 h 27"/>
                    <a:gd name="T4" fmla="*/ 23 w 25"/>
                    <a:gd name="T5" fmla="*/ 24 h 27"/>
                    <a:gd name="T6" fmla="*/ 3 w 25"/>
                    <a:gd name="T7" fmla="*/ 4 h 27"/>
                    <a:gd name="T8" fmla="*/ 0 w 25"/>
                    <a:gd name="T9" fmla="*/ 8 h 27"/>
                    <a:gd name="T10" fmla="*/ 3 w 25"/>
                    <a:gd name="T11" fmla="*/ 11 h 27"/>
                    <a:gd name="T12" fmla="*/ 16 w 25"/>
                    <a:gd name="T13" fmla="*/ 23 h 27"/>
                    <a:gd name="T14" fmla="*/ 19 w 25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7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22"/>
                <p:cNvSpPr>
                  <a:spLocks/>
                </p:cNvSpPr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3 w 54"/>
                    <a:gd name="T5" fmla="*/ 2 h 50"/>
                    <a:gd name="T6" fmla="*/ 3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9 w 54"/>
                    <a:gd name="T13" fmla="*/ 11 h 50"/>
                    <a:gd name="T14" fmla="*/ 35 w 54"/>
                    <a:gd name="T15" fmla="*/ 24 h 50"/>
                    <a:gd name="T16" fmla="*/ 36 w 54"/>
                    <a:gd name="T17" fmla="*/ 41 h 50"/>
                    <a:gd name="T18" fmla="*/ 35 w 54"/>
                    <a:gd name="T19" fmla="*/ 46 h 50"/>
                    <a:gd name="T20" fmla="*/ 40 w 54"/>
                    <a:gd name="T21" fmla="*/ 50 h 50"/>
                    <a:gd name="T22" fmla="*/ 45 w 54"/>
                    <a:gd name="T23" fmla="*/ 46 h 50"/>
                    <a:gd name="T24" fmla="*/ 45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avLst/>
                <a:gdLst>
                  <a:gd name="connsiteX0" fmla="*/ 404630 w 706641"/>
                  <a:gd name="connsiteY0" fmla="*/ 349847 h 635282"/>
                  <a:gd name="connsiteX1" fmla="*/ 371950 w 706641"/>
                  <a:gd name="connsiteY1" fmla="*/ 381106 h 635282"/>
                  <a:gd name="connsiteX2" fmla="*/ 404630 w 706641"/>
                  <a:gd name="connsiteY2" fmla="*/ 412365 h 635282"/>
                  <a:gd name="connsiteX3" fmla="*/ 437310 w 706641"/>
                  <a:gd name="connsiteY3" fmla="*/ 381106 h 635282"/>
                  <a:gd name="connsiteX4" fmla="*/ 404630 w 706641"/>
                  <a:gd name="connsiteY4" fmla="*/ 349847 h 635282"/>
                  <a:gd name="connsiteX5" fmla="*/ 563450 w 706641"/>
                  <a:gd name="connsiteY5" fmla="*/ 345427 h 635282"/>
                  <a:gd name="connsiteX6" fmla="*/ 530770 w 706641"/>
                  <a:gd name="connsiteY6" fmla="*/ 376686 h 635282"/>
                  <a:gd name="connsiteX7" fmla="*/ 563450 w 706641"/>
                  <a:gd name="connsiteY7" fmla="*/ 407945 h 635282"/>
                  <a:gd name="connsiteX8" fmla="*/ 596130 w 706641"/>
                  <a:gd name="connsiteY8" fmla="*/ 376686 h 635282"/>
                  <a:gd name="connsiteX9" fmla="*/ 563450 w 706641"/>
                  <a:gd name="connsiteY9" fmla="*/ 345427 h 635282"/>
                  <a:gd name="connsiteX10" fmla="*/ 476620 w 706641"/>
                  <a:gd name="connsiteY10" fmla="*/ 245967 h 635282"/>
                  <a:gd name="connsiteX11" fmla="*/ 706641 w 706641"/>
                  <a:gd name="connsiteY11" fmla="*/ 427015 h 635282"/>
                  <a:gd name="connsiteX12" fmla="*/ 615961 w 706641"/>
                  <a:gd name="connsiteY12" fmla="*/ 570824 h 635282"/>
                  <a:gd name="connsiteX13" fmla="*/ 634406 w 706641"/>
                  <a:gd name="connsiteY13" fmla="*/ 633756 h 635282"/>
                  <a:gd name="connsiteX14" fmla="*/ 595058 w 706641"/>
                  <a:gd name="connsiteY14" fmla="*/ 615361 h 635282"/>
                  <a:gd name="connsiteX15" fmla="*/ 566268 w 706641"/>
                  <a:gd name="connsiteY15" fmla="*/ 593791 h 635282"/>
                  <a:gd name="connsiteX16" fmla="*/ 476620 w 706641"/>
                  <a:gd name="connsiteY16" fmla="*/ 608062 h 635282"/>
                  <a:gd name="connsiteX17" fmla="*/ 246598 w 706641"/>
                  <a:gd name="connsiteY17" fmla="*/ 427015 h 635282"/>
                  <a:gd name="connsiteX18" fmla="*/ 476620 w 706641"/>
                  <a:gd name="connsiteY18" fmla="*/ 245967 h 635282"/>
                  <a:gd name="connsiteX19" fmla="*/ 390264 w 706641"/>
                  <a:gd name="connsiteY19" fmla="*/ 125667 h 635282"/>
                  <a:gd name="connsiteX20" fmla="*/ 350795 w 706641"/>
                  <a:gd name="connsiteY20" fmla="*/ 163557 h 635282"/>
                  <a:gd name="connsiteX21" fmla="*/ 390264 w 706641"/>
                  <a:gd name="connsiteY21" fmla="*/ 201447 h 635282"/>
                  <a:gd name="connsiteX22" fmla="*/ 429733 w 706641"/>
                  <a:gd name="connsiteY22" fmla="*/ 163557 h 635282"/>
                  <a:gd name="connsiteX23" fmla="*/ 390264 w 706641"/>
                  <a:gd name="connsiteY23" fmla="*/ 125667 h 635282"/>
                  <a:gd name="connsiteX24" fmla="*/ 192606 w 706641"/>
                  <a:gd name="connsiteY24" fmla="*/ 118089 h 635282"/>
                  <a:gd name="connsiteX25" fmla="*/ 153137 w 706641"/>
                  <a:gd name="connsiteY25" fmla="*/ 155979 h 635282"/>
                  <a:gd name="connsiteX26" fmla="*/ 192606 w 706641"/>
                  <a:gd name="connsiteY26" fmla="*/ 193869 h 635282"/>
                  <a:gd name="connsiteX27" fmla="*/ 232075 w 706641"/>
                  <a:gd name="connsiteY27" fmla="*/ 155979 h 635282"/>
                  <a:gd name="connsiteX28" fmla="*/ 192606 w 706641"/>
                  <a:gd name="connsiteY28" fmla="*/ 118089 h 635282"/>
                  <a:gd name="connsiteX29" fmla="*/ 284962 w 706641"/>
                  <a:gd name="connsiteY29" fmla="*/ 0 h 635282"/>
                  <a:gd name="connsiteX30" fmla="*/ 569923 w 706641"/>
                  <a:gd name="connsiteY30" fmla="*/ 223799 h 635282"/>
                  <a:gd name="connsiteX31" fmla="*/ 568254 w 706641"/>
                  <a:gd name="connsiteY31" fmla="*/ 236804 h 635282"/>
                  <a:gd name="connsiteX32" fmla="*/ 528456 w 706641"/>
                  <a:gd name="connsiteY32" fmla="*/ 227080 h 635282"/>
                  <a:gd name="connsiteX33" fmla="*/ 476621 w 706641"/>
                  <a:gd name="connsiteY33" fmla="*/ 222967 h 635282"/>
                  <a:gd name="connsiteX34" fmla="*/ 219419 w 706641"/>
                  <a:gd name="connsiteY34" fmla="*/ 425408 h 635282"/>
                  <a:gd name="connsiteX35" fmla="*/ 221486 w 706641"/>
                  <a:gd name="connsiteY35" fmla="*/ 441544 h 635282"/>
                  <a:gd name="connsiteX36" fmla="*/ 174899 w 706641"/>
                  <a:gd name="connsiteY36" fmla="*/ 430257 h 635282"/>
                  <a:gd name="connsiteX37" fmla="*/ 92741 w 706641"/>
                  <a:gd name="connsiteY37" fmla="*/ 480461 h 635282"/>
                  <a:gd name="connsiteX38" fmla="*/ 99281 w 706641"/>
                  <a:gd name="connsiteY38" fmla="*/ 432394 h 635282"/>
                  <a:gd name="connsiteX39" fmla="*/ 110816 w 706641"/>
                  <a:gd name="connsiteY39" fmla="*/ 400672 h 635282"/>
                  <a:gd name="connsiteX40" fmla="*/ 0 w 706641"/>
                  <a:gd name="connsiteY40" fmla="*/ 223799 h 635282"/>
                  <a:gd name="connsiteX41" fmla="*/ 284962 w 706641"/>
                  <a:gd name="connsiteY41" fmla="*/ 0 h 6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06641" h="635282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Group 4"/>
              <p:cNvGrpSpPr>
                <a:grpSpLocks noChangeAspect="1"/>
              </p:cNvGrpSpPr>
              <p:nvPr/>
            </p:nvGrpSpPr>
            <p:grpSpPr bwMode="auto"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avLst/>
                  <a:gdLst>
                    <a:gd name="T0" fmla="*/ 0 w 72"/>
                    <a:gd name="T1" fmla="*/ 19 h 77"/>
                    <a:gd name="T2" fmla="*/ 0 w 72"/>
                    <a:gd name="T3" fmla="*/ 21 h 77"/>
                    <a:gd name="T4" fmla="*/ 33 w 72"/>
                    <a:gd name="T5" fmla="*/ 74 h 77"/>
                    <a:gd name="T6" fmla="*/ 28 w 72"/>
                    <a:gd name="T7" fmla="*/ 51 h 77"/>
                    <a:gd name="T8" fmla="*/ 36 w 72"/>
                    <a:gd name="T9" fmla="*/ 23 h 77"/>
                    <a:gd name="T10" fmla="*/ 44 w 72"/>
                    <a:gd name="T11" fmla="*/ 51 h 77"/>
                    <a:gd name="T12" fmla="*/ 38 w 72"/>
                    <a:gd name="T13" fmla="*/ 77 h 77"/>
                    <a:gd name="T14" fmla="*/ 38 w 72"/>
                    <a:gd name="T15" fmla="*/ 77 h 77"/>
                    <a:gd name="T16" fmla="*/ 72 w 72"/>
                    <a:gd name="T17" fmla="*/ 21 h 77"/>
                    <a:gd name="T18" fmla="*/ 72 w 72"/>
                    <a:gd name="T19" fmla="*/ 0 h 77"/>
                    <a:gd name="T20" fmla="*/ 35 w 72"/>
                    <a:gd name="T21" fmla="*/ 23 h 77"/>
                    <a:gd name="T22" fmla="*/ 1 w 72"/>
                    <a:gd name="T23" fmla="*/ 0 h 77"/>
                    <a:gd name="T24" fmla="*/ 0 w 72"/>
                    <a:gd name="T25" fmla="*/ 1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77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6"/>
                <p:cNvSpPr>
                  <a:spLocks/>
                </p:cNvSpPr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avLst/>
                  <a:gdLst>
                    <a:gd name="T0" fmla="*/ 0 w 40"/>
                    <a:gd name="T1" fmla="*/ 18 h 75"/>
                    <a:gd name="T2" fmla="*/ 0 w 40"/>
                    <a:gd name="T3" fmla="*/ 21 h 75"/>
                    <a:gd name="T4" fmla="*/ 34 w 40"/>
                    <a:gd name="T5" fmla="*/ 75 h 75"/>
                    <a:gd name="T6" fmla="*/ 40 w 40"/>
                    <a:gd name="T7" fmla="*/ 51 h 75"/>
                    <a:gd name="T8" fmla="*/ 0 w 40"/>
                    <a:gd name="T9" fmla="*/ 0 h 75"/>
                    <a:gd name="T10" fmla="*/ 0 w 40"/>
                    <a:gd name="T11" fmla="*/ 1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75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7"/>
                <p:cNvSpPr>
                  <a:spLocks/>
                </p:cNvSpPr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avLst/>
                  <a:gdLst>
                    <a:gd name="T0" fmla="*/ 41 w 41"/>
                    <a:gd name="T1" fmla="*/ 22 h 78"/>
                    <a:gd name="T2" fmla="*/ 41 w 41"/>
                    <a:gd name="T3" fmla="*/ 0 h 78"/>
                    <a:gd name="T4" fmla="*/ 0 w 41"/>
                    <a:gd name="T5" fmla="*/ 51 h 78"/>
                    <a:gd name="T6" fmla="*/ 7 w 41"/>
                    <a:gd name="T7" fmla="*/ 78 h 78"/>
                    <a:gd name="T8" fmla="*/ 41 w 41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8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" name="Freeform 8"/>
                <p:cNvSpPr>
                  <a:spLocks/>
                </p:cNvSpPr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avLst/>
                  <a:gdLst>
                    <a:gd name="T0" fmla="*/ 35 w 68"/>
                    <a:gd name="T1" fmla="*/ 0 h 54"/>
                    <a:gd name="T2" fmla="*/ 0 w 68"/>
                    <a:gd name="T3" fmla="*/ 40 h 54"/>
                    <a:gd name="T4" fmla="*/ 35 w 68"/>
                    <a:gd name="T5" fmla="*/ 54 h 54"/>
                    <a:gd name="T6" fmla="*/ 68 w 68"/>
                    <a:gd name="T7" fmla="*/ 40 h 54"/>
                    <a:gd name="T8" fmla="*/ 35 w 68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4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9"/>
                <p:cNvSpPr>
                  <a:spLocks/>
                </p:cNvSpPr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avLst/>
                  <a:gdLst>
                    <a:gd name="T0" fmla="*/ 36 w 68"/>
                    <a:gd name="T1" fmla="*/ 0 h 55"/>
                    <a:gd name="T2" fmla="*/ 0 w 68"/>
                    <a:gd name="T3" fmla="*/ 41 h 55"/>
                    <a:gd name="T4" fmla="*/ 34 w 68"/>
                    <a:gd name="T5" fmla="*/ 55 h 55"/>
                    <a:gd name="T6" fmla="*/ 68 w 68"/>
                    <a:gd name="T7" fmla="*/ 40 h 55"/>
                    <a:gd name="T8" fmla="*/ 36 w 68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5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43" name="组合 42"/>
          <p:cNvGrpSpPr/>
          <p:nvPr/>
        </p:nvGrpSpPr>
        <p:grpSpPr>
          <a:xfrm>
            <a:off x="5321280" y="5418205"/>
            <a:ext cx="1570763" cy="461020"/>
            <a:chOff x="2021243" y="4694856"/>
            <a:chExt cx="2344672" cy="688163"/>
          </a:xfrm>
        </p:grpSpPr>
        <p:grpSp>
          <p:nvGrpSpPr>
            <p:cNvPr id="44" name="组合 43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Group 18"/>
              <p:cNvGrpSpPr>
                <a:grpSpLocks noChangeAspect="1"/>
              </p:cNvGrpSpPr>
              <p:nvPr/>
            </p:nvGrpSpPr>
            <p:grpSpPr bwMode="auto"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58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avLst/>
                  <a:gdLst>
                    <a:gd name="T0" fmla="*/ 99 w 120"/>
                    <a:gd name="T1" fmla="*/ 40 h 95"/>
                    <a:gd name="T2" fmla="*/ 96 w 120"/>
                    <a:gd name="T3" fmla="*/ 36 h 95"/>
                    <a:gd name="T4" fmla="*/ 95 w 120"/>
                    <a:gd name="T5" fmla="*/ 22 h 95"/>
                    <a:gd name="T6" fmla="*/ 70 w 120"/>
                    <a:gd name="T7" fmla="*/ 23 h 95"/>
                    <a:gd name="T8" fmla="*/ 66 w 120"/>
                    <a:gd name="T9" fmla="*/ 16 h 95"/>
                    <a:gd name="T10" fmla="*/ 45 w 120"/>
                    <a:gd name="T11" fmla="*/ 6 h 95"/>
                    <a:gd name="T12" fmla="*/ 11 w 120"/>
                    <a:gd name="T13" fmla="*/ 34 h 95"/>
                    <a:gd name="T14" fmla="*/ 2 w 120"/>
                    <a:gd name="T15" fmla="*/ 60 h 95"/>
                    <a:gd name="T16" fmla="*/ 51 w 120"/>
                    <a:gd name="T17" fmla="*/ 93 h 95"/>
                    <a:gd name="T18" fmla="*/ 111 w 120"/>
                    <a:gd name="T19" fmla="*/ 67 h 95"/>
                    <a:gd name="T20" fmla="*/ 99 w 120"/>
                    <a:gd name="T21" fmla="*/ 40 h 95"/>
                    <a:gd name="T22" fmla="*/ 53 w 120"/>
                    <a:gd name="T23" fmla="*/ 86 h 95"/>
                    <a:gd name="T24" fmla="*/ 14 w 120"/>
                    <a:gd name="T25" fmla="*/ 62 h 95"/>
                    <a:gd name="T26" fmla="*/ 53 w 120"/>
                    <a:gd name="T27" fmla="*/ 35 h 95"/>
                    <a:gd name="T28" fmla="*/ 92 w 120"/>
                    <a:gd name="T29" fmla="*/ 57 h 95"/>
                    <a:gd name="T30" fmla="*/ 53 w 120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95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avLst/>
                  <a:gdLst>
                    <a:gd name="T0" fmla="*/ 22 w 47"/>
                    <a:gd name="T1" fmla="*/ 3 h 42"/>
                    <a:gd name="T2" fmla="*/ 3 w 47"/>
                    <a:gd name="T3" fmla="*/ 25 h 42"/>
                    <a:gd name="T4" fmla="*/ 9 w 47"/>
                    <a:gd name="T5" fmla="*/ 35 h 42"/>
                    <a:gd name="T6" fmla="*/ 41 w 47"/>
                    <a:gd name="T7" fmla="*/ 29 h 42"/>
                    <a:gd name="T8" fmla="*/ 22 w 47"/>
                    <a:gd name="T9" fmla="*/ 3 h 42"/>
                    <a:gd name="T10" fmla="*/ 16 w 47"/>
                    <a:gd name="T11" fmla="*/ 31 h 42"/>
                    <a:gd name="T12" fmla="*/ 9 w 47"/>
                    <a:gd name="T13" fmla="*/ 26 h 42"/>
                    <a:gd name="T14" fmla="*/ 16 w 47"/>
                    <a:gd name="T15" fmla="*/ 19 h 42"/>
                    <a:gd name="T16" fmla="*/ 24 w 47"/>
                    <a:gd name="T17" fmla="*/ 24 h 42"/>
                    <a:gd name="T18" fmla="*/ 16 w 47"/>
                    <a:gd name="T19" fmla="*/ 31 h 42"/>
                    <a:gd name="T20" fmla="*/ 29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9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Freeform 21"/>
                <p:cNvSpPr>
                  <a:spLocks/>
                </p:cNvSpPr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avLst/>
                  <a:gdLst>
                    <a:gd name="T0" fmla="*/ 19 w 25"/>
                    <a:gd name="T1" fmla="*/ 27 h 27"/>
                    <a:gd name="T2" fmla="*/ 23 w 25"/>
                    <a:gd name="T3" fmla="*/ 24 h 27"/>
                    <a:gd name="T4" fmla="*/ 23 w 25"/>
                    <a:gd name="T5" fmla="*/ 24 h 27"/>
                    <a:gd name="T6" fmla="*/ 3 w 25"/>
                    <a:gd name="T7" fmla="*/ 4 h 27"/>
                    <a:gd name="T8" fmla="*/ 0 w 25"/>
                    <a:gd name="T9" fmla="*/ 8 h 27"/>
                    <a:gd name="T10" fmla="*/ 3 w 25"/>
                    <a:gd name="T11" fmla="*/ 11 h 27"/>
                    <a:gd name="T12" fmla="*/ 16 w 25"/>
                    <a:gd name="T13" fmla="*/ 23 h 27"/>
                    <a:gd name="T14" fmla="*/ 19 w 25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7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3 w 54"/>
                    <a:gd name="T5" fmla="*/ 2 h 50"/>
                    <a:gd name="T6" fmla="*/ 3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9 w 54"/>
                    <a:gd name="T13" fmla="*/ 11 h 50"/>
                    <a:gd name="T14" fmla="*/ 35 w 54"/>
                    <a:gd name="T15" fmla="*/ 24 h 50"/>
                    <a:gd name="T16" fmla="*/ 36 w 54"/>
                    <a:gd name="T17" fmla="*/ 41 h 50"/>
                    <a:gd name="T18" fmla="*/ 35 w 54"/>
                    <a:gd name="T19" fmla="*/ 46 h 50"/>
                    <a:gd name="T20" fmla="*/ 40 w 54"/>
                    <a:gd name="T21" fmla="*/ 50 h 50"/>
                    <a:gd name="T22" fmla="*/ 45 w 54"/>
                    <a:gd name="T23" fmla="*/ 46 h 50"/>
                    <a:gd name="T24" fmla="*/ 45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avLst/>
                <a:gdLst>
                  <a:gd name="connsiteX0" fmla="*/ 404630 w 706641"/>
                  <a:gd name="connsiteY0" fmla="*/ 349847 h 635282"/>
                  <a:gd name="connsiteX1" fmla="*/ 371950 w 706641"/>
                  <a:gd name="connsiteY1" fmla="*/ 381106 h 635282"/>
                  <a:gd name="connsiteX2" fmla="*/ 404630 w 706641"/>
                  <a:gd name="connsiteY2" fmla="*/ 412365 h 635282"/>
                  <a:gd name="connsiteX3" fmla="*/ 437310 w 706641"/>
                  <a:gd name="connsiteY3" fmla="*/ 381106 h 635282"/>
                  <a:gd name="connsiteX4" fmla="*/ 404630 w 706641"/>
                  <a:gd name="connsiteY4" fmla="*/ 349847 h 635282"/>
                  <a:gd name="connsiteX5" fmla="*/ 563450 w 706641"/>
                  <a:gd name="connsiteY5" fmla="*/ 345427 h 635282"/>
                  <a:gd name="connsiteX6" fmla="*/ 530770 w 706641"/>
                  <a:gd name="connsiteY6" fmla="*/ 376686 h 635282"/>
                  <a:gd name="connsiteX7" fmla="*/ 563450 w 706641"/>
                  <a:gd name="connsiteY7" fmla="*/ 407945 h 635282"/>
                  <a:gd name="connsiteX8" fmla="*/ 596130 w 706641"/>
                  <a:gd name="connsiteY8" fmla="*/ 376686 h 635282"/>
                  <a:gd name="connsiteX9" fmla="*/ 563450 w 706641"/>
                  <a:gd name="connsiteY9" fmla="*/ 345427 h 635282"/>
                  <a:gd name="connsiteX10" fmla="*/ 476620 w 706641"/>
                  <a:gd name="connsiteY10" fmla="*/ 245967 h 635282"/>
                  <a:gd name="connsiteX11" fmla="*/ 706641 w 706641"/>
                  <a:gd name="connsiteY11" fmla="*/ 427015 h 635282"/>
                  <a:gd name="connsiteX12" fmla="*/ 615961 w 706641"/>
                  <a:gd name="connsiteY12" fmla="*/ 570824 h 635282"/>
                  <a:gd name="connsiteX13" fmla="*/ 634406 w 706641"/>
                  <a:gd name="connsiteY13" fmla="*/ 633756 h 635282"/>
                  <a:gd name="connsiteX14" fmla="*/ 595058 w 706641"/>
                  <a:gd name="connsiteY14" fmla="*/ 615361 h 635282"/>
                  <a:gd name="connsiteX15" fmla="*/ 566268 w 706641"/>
                  <a:gd name="connsiteY15" fmla="*/ 593791 h 635282"/>
                  <a:gd name="connsiteX16" fmla="*/ 476620 w 706641"/>
                  <a:gd name="connsiteY16" fmla="*/ 608062 h 635282"/>
                  <a:gd name="connsiteX17" fmla="*/ 246598 w 706641"/>
                  <a:gd name="connsiteY17" fmla="*/ 427015 h 635282"/>
                  <a:gd name="connsiteX18" fmla="*/ 476620 w 706641"/>
                  <a:gd name="connsiteY18" fmla="*/ 245967 h 635282"/>
                  <a:gd name="connsiteX19" fmla="*/ 390264 w 706641"/>
                  <a:gd name="connsiteY19" fmla="*/ 125667 h 635282"/>
                  <a:gd name="connsiteX20" fmla="*/ 350795 w 706641"/>
                  <a:gd name="connsiteY20" fmla="*/ 163557 h 635282"/>
                  <a:gd name="connsiteX21" fmla="*/ 390264 w 706641"/>
                  <a:gd name="connsiteY21" fmla="*/ 201447 h 635282"/>
                  <a:gd name="connsiteX22" fmla="*/ 429733 w 706641"/>
                  <a:gd name="connsiteY22" fmla="*/ 163557 h 635282"/>
                  <a:gd name="connsiteX23" fmla="*/ 390264 w 706641"/>
                  <a:gd name="connsiteY23" fmla="*/ 125667 h 635282"/>
                  <a:gd name="connsiteX24" fmla="*/ 192606 w 706641"/>
                  <a:gd name="connsiteY24" fmla="*/ 118089 h 635282"/>
                  <a:gd name="connsiteX25" fmla="*/ 153137 w 706641"/>
                  <a:gd name="connsiteY25" fmla="*/ 155979 h 635282"/>
                  <a:gd name="connsiteX26" fmla="*/ 192606 w 706641"/>
                  <a:gd name="connsiteY26" fmla="*/ 193869 h 635282"/>
                  <a:gd name="connsiteX27" fmla="*/ 232075 w 706641"/>
                  <a:gd name="connsiteY27" fmla="*/ 155979 h 635282"/>
                  <a:gd name="connsiteX28" fmla="*/ 192606 w 706641"/>
                  <a:gd name="connsiteY28" fmla="*/ 118089 h 635282"/>
                  <a:gd name="connsiteX29" fmla="*/ 284962 w 706641"/>
                  <a:gd name="connsiteY29" fmla="*/ 0 h 635282"/>
                  <a:gd name="connsiteX30" fmla="*/ 569923 w 706641"/>
                  <a:gd name="connsiteY30" fmla="*/ 223799 h 635282"/>
                  <a:gd name="connsiteX31" fmla="*/ 568254 w 706641"/>
                  <a:gd name="connsiteY31" fmla="*/ 236804 h 635282"/>
                  <a:gd name="connsiteX32" fmla="*/ 528456 w 706641"/>
                  <a:gd name="connsiteY32" fmla="*/ 227080 h 635282"/>
                  <a:gd name="connsiteX33" fmla="*/ 476621 w 706641"/>
                  <a:gd name="connsiteY33" fmla="*/ 222967 h 635282"/>
                  <a:gd name="connsiteX34" fmla="*/ 219419 w 706641"/>
                  <a:gd name="connsiteY34" fmla="*/ 425408 h 635282"/>
                  <a:gd name="connsiteX35" fmla="*/ 221486 w 706641"/>
                  <a:gd name="connsiteY35" fmla="*/ 441544 h 635282"/>
                  <a:gd name="connsiteX36" fmla="*/ 174899 w 706641"/>
                  <a:gd name="connsiteY36" fmla="*/ 430257 h 635282"/>
                  <a:gd name="connsiteX37" fmla="*/ 92741 w 706641"/>
                  <a:gd name="connsiteY37" fmla="*/ 480461 h 635282"/>
                  <a:gd name="connsiteX38" fmla="*/ 99281 w 706641"/>
                  <a:gd name="connsiteY38" fmla="*/ 432394 h 635282"/>
                  <a:gd name="connsiteX39" fmla="*/ 110816 w 706641"/>
                  <a:gd name="connsiteY39" fmla="*/ 400672 h 635282"/>
                  <a:gd name="connsiteX40" fmla="*/ 0 w 706641"/>
                  <a:gd name="connsiteY40" fmla="*/ 223799 h 635282"/>
                  <a:gd name="connsiteX41" fmla="*/ 284962 w 706641"/>
                  <a:gd name="connsiteY41" fmla="*/ 0 h 6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06641" h="635282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8" name="Group 4"/>
              <p:cNvGrpSpPr>
                <a:grpSpLocks noChangeAspect="1"/>
              </p:cNvGrpSpPr>
              <p:nvPr/>
            </p:nvGrpSpPr>
            <p:grpSpPr bwMode="auto"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avLst/>
                  <a:gdLst>
                    <a:gd name="T0" fmla="*/ 0 w 72"/>
                    <a:gd name="T1" fmla="*/ 19 h 77"/>
                    <a:gd name="T2" fmla="*/ 0 w 72"/>
                    <a:gd name="T3" fmla="*/ 21 h 77"/>
                    <a:gd name="T4" fmla="*/ 33 w 72"/>
                    <a:gd name="T5" fmla="*/ 74 h 77"/>
                    <a:gd name="T6" fmla="*/ 28 w 72"/>
                    <a:gd name="T7" fmla="*/ 51 h 77"/>
                    <a:gd name="T8" fmla="*/ 36 w 72"/>
                    <a:gd name="T9" fmla="*/ 23 h 77"/>
                    <a:gd name="T10" fmla="*/ 44 w 72"/>
                    <a:gd name="T11" fmla="*/ 51 h 77"/>
                    <a:gd name="T12" fmla="*/ 38 w 72"/>
                    <a:gd name="T13" fmla="*/ 77 h 77"/>
                    <a:gd name="T14" fmla="*/ 38 w 72"/>
                    <a:gd name="T15" fmla="*/ 77 h 77"/>
                    <a:gd name="T16" fmla="*/ 72 w 72"/>
                    <a:gd name="T17" fmla="*/ 21 h 77"/>
                    <a:gd name="T18" fmla="*/ 72 w 72"/>
                    <a:gd name="T19" fmla="*/ 0 h 77"/>
                    <a:gd name="T20" fmla="*/ 35 w 72"/>
                    <a:gd name="T21" fmla="*/ 23 h 77"/>
                    <a:gd name="T22" fmla="*/ 1 w 72"/>
                    <a:gd name="T23" fmla="*/ 0 h 77"/>
                    <a:gd name="T24" fmla="*/ 0 w 72"/>
                    <a:gd name="T25" fmla="*/ 1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77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Freeform 6"/>
                <p:cNvSpPr>
                  <a:spLocks/>
                </p:cNvSpPr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avLst/>
                  <a:gdLst>
                    <a:gd name="T0" fmla="*/ 0 w 40"/>
                    <a:gd name="T1" fmla="*/ 18 h 75"/>
                    <a:gd name="T2" fmla="*/ 0 w 40"/>
                    <a:gd name="T3" fmla="*/ 21 h 75"/>
                    <a:gd name="T4" fmla="*/ 34 w 40"/>
                    <a:gd name="T5" fmla="*/ 75 h 75"/>
                    <a:gd name="T6" fmla="*/ 40 w 40"/>
                    <a:gd name="T7" fmla="*/ 51 h 75"/>
                    <a:gd name="T8" fmla="*/ 0 w 40"/>
                    <a:gd name="T9" fmla="*/ 0 h 75"/>
                    <a:gd name="T10" fmla="*/ 0 w 40"/>
                    <a:gd name="T11" fmla="*/ 1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75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Freeform 7"/>
                <p:cNvSpPr>
                  <a:spLocks/>
                </p:cNvSpPr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avLst/>
                  <a:gdLst>
                    <a:gd name="T0" fmla="*/ 41 w 41"/>
                    <a:gd name="T1" fmla="*/ 22 h 78"/>
                    <a:gd name="T2" fmla="*/ 41 w 41"/>
                    <a:gd name="T3" fmla="*/ 0 h 78"/>
                    <a:gd name="T4" fmla="*/ 0 w 41"/>
                    <a:gd name="T5" fmla="*/ 51 h 78"/>
                    <a:gd name="T6" fmla="*/ 7 w 41"/>
                    <a:gd name="T7" fmla="*/ 78 h 78"/>
                    <a:gd name="T8" fmla="*/ 41 w 41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8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Freeform 8"/>
                <p:cNvSpPr>
                  <a:spLocks/>
                </p:cNvSpPr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avLst/>
                  <a:gdLst>
                    <a:gd name="T0" fmla="*/ 35 w 68"/>
                    <a:gd name="T1" fmla="*/ 0 h 54"/>
                    <a:gd name="T2" fmla="*/ 0 w 68"/>
                    <a:gd name="T3" fmla="*/ 40 h 54"/>
                    <a:gd name="T4" fmla="*/ 35 w 68"/>
                    <a:gd name="T5" fmla="*/ 54 h 54"/>
                    <a:gd name="T6" fmla="*/ 68 w 68"/>
                    <a:gd name="T7" fmla="*/ 40 h 54"/>
                    <a:gd name="T8" fmla="*/ 35 w 68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4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Freeform 9"/>
                <p:cNvSpPr>
                  <a:spLocks/>
                </p:cNvSpPr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avLst/>
                  <a:gdLst>
                    <a:gd name="T0" fmla="*/ 36 w 68"/>
                    <a:gd name="T1" fmla="*/ 0 h 55"/>
                    <a:gd name="T2" fmla="*/ 0 w 68"/>
                    <a:gd name="T3" fmla="*/ 41 h 55"/>
                    <a:gd name="T4" fmla="*/ 34 w 68"/>
                    <a:gd name="T5" fmla="*/ 55 h 55"/>
                    <a:gd name="T6" fmla="*/ 68 w 68"/>
                    <a:gd name="T7" fmla="*/ 40 h 55"/>
                    <a:gd name="T8" fmla="*/ 36 w 68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5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62" name="组合 61"/>
          <p:cNvGrpSpPr/>
          <p:nvPr/>
        </p:nvGrpSpPr>
        <p:grpSpPr>
          <a:xfrm>
            <a:off x="8919279" y="5418205"/>
            <a:ext cx="1570763" cy="461020"/>
            <a:chOff x="2021243" y="4694856"/>
            <a:chExt cx="2344672" cy="688163"/>
          </a:xfrm>
        </p:grpSpPr>
        <p:grpSp>
          <p:nvGrpSpPr>
            <p:cNvPr id="63" name="组合 62"/>
            <p:cNvGrpSpPr/>
            <p:nvPr/>
          </p:nvGrpSpPr>
          <p:grpSpPr>
            <a:xfrm>
              <a:off x="2854337" y="4694857"/>
              <a:ext cx="678484" cy="688162"/>
              <a:chOff x="3278661" y="4732635"/>
              <a:chExt cx="678484" cy="688162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3278661" y="473263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6" name="Group 18"/>
              <p:cNvGrpSpPr>
                <a:grpSpLocks noChangeAspect="1"/>
              </p:cNvGrpSpPr>
              <p:nvPr/>
            </p:nvGrpSpPr>
            <p:grpSpPr bwMode="auto">
              <a:xfrm>
                <a:off x="3374092" y="4887149"/>
                <a:ext cx="489770" cy="379133"/>
                <a:chOff x="6227" y="1614"/>
                <a:chExt cx="726" cy="562"/>
              </a:xfrm>
              <a:solidFill>
                <a:schemeClr val="bg1"/>
              </a:solidFill>
            </p:grpSpPr>
            <p:sp>
              <p:nvSpPr>
                <p:cNvPr id="77" name="Freeform 19"/>
                <p:cNvSpPr>
                  <a:spLocks noEditPoints="1"/>
                </p:cNvSpPr>
                <p:nvPr/>
              </p:nvSpPr>
              <p:spPr bwMode="auto">
                <a:xfrm>
                  <a:off x="6227" y="1677"/>
                  <a:ext cx="627" cy="499"/>
                </a:xfrm>
                <a:custGeom>
                  <a:avLst/>
                  <a:gdLst>
                    <a:gd name="T0" fmla="*/ 99 w 120"/>
                    <a:gd name="T1" fmla="*/ 40 h 95"/>
                    <a:gd name="T2" fmla="*/ 96 w 120"/>
                    <a:gd name="T3" fmla="*/ 36 h 95"/>
                    <a:gd name="T4" fmla="*/ 95 w 120"/>
                    <a:gd name="T5" fmla="*/ 22 h 95"/>
                    <a:gd name="T6" fmla="*/ 70 w 120"/>
                    <a:gd name="T7" fmla="*/ 23 h 95"/>
                    <a:gd name="T8" fmla="*/ 66 w 120"/>
                    <a:gd name="T9" fmla="*/ 16 h 95"/>
                    <a:gd name="T10" fmla="*/ 45 w 120"/>
                    <a:gd name="T11" fmla="*/ 6 h 95"/>
                    <a:gd name="T12" fmla="*/ 11 w 120"/>
                    <a:gd name="T13" fmla="*/ 34 h 95"/>
                    <a:gd name="T14" fmla="*/ 2 w 120"/>
                    <a:gd name="T15" fmla="*/ 60 h 95"/>
                    <a:gd name="T16" fmla="*/ 51 w 120"/>
                    <a:gd name="T17" fmla="*/ 93 h 95"/>
                    <a:gd name="T18" fmla="*/ 111 w 120"/>
                    <a:gd name="T19" fmla="*/ 67 h 95"/>
                    <a:gd name="T20" fmla="*/ 99 w 120"/>
                    <a:gd name="T21" fmla="*/ 40 h 95"/>
                    <a:gd name="T22" fmla="*/ 53 w 120"/>
                    <a:gd name="T23" fmla="*/ 86 h 95"/>
                    <a:gd name="T24" fmla="*/ 14 w 120"/>
                    <a:gd name="T25" fmla="*/ 62 h 95"/>
                    <a:gd name="T26" fmla="*/ 53 w 120"/>
                    <a:gd name="T27" fmla="*/ 35 h 95"/>
                    <a:gd name="T28" fmla="*/ 92 w 120"/>
                    <a:gd name="T29" fmla="*/ 57 h 95"/>
                    <a:gd name="T30" fmla="*/ 53 w 120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95">
                      <a:moveTo>
                        <a:pt x="99" y="40"/>
                      </a:moveTo>
                      <a:cubicBezTo>
                        <a:pt x="94" y="39"/>
                        <a:pt x="96" y="36"/>
                        <a:pt x="96" y="36"/>
                      </a:cubicBezTo>
                      <a:cubicBezTo>
                        <a:pt x="96" y="36"/>
                        <a:pt x="101" y="28"/>
                        <a:pt x="95" y="22"/>
                      </a:cubicBezTo>
                      <a:cubicBezTo>
                        <a:pt x="88" y="14"/>
                        <a:pt x="70" y="23"/>
                        <a:pt x="70" y="23"/>
                      </a:cubicBezTo>
                      <a:cubicBezTo>
                        <a:pt x="63" y="25"/>
                        <a:pt x="65" y="22"/>
                        <a:pt x="66" y="16"/>
                      </a:cubicBezTo>
                      <a:cubicBezTo>
                        <a:pt x="66" y="10"/>
                        <a:pt x="64" y="0"/>
                        <a:pt x="45" y="6"/>
                      </a:cubicBezTo>
                      <a:cubicBezTo>
                        <a:pt x="27" y="12"/>
                        <a:pt x="11" y="34"/>
                        <a:pt x="11" y="34"/>
                      </a:cubicBezTo>
                      <a:cubicBezTo>
                        <a:pt x="0" y="49"/>
                        <a:pt x="2" y="60"/>
                        <a:pt x="2" y="60"/>
                      </a:cubicBezTo>
                      <a:cubicBezTo>
                        <a:pt x="5" y="85"/>
                        <a:pt x="31" y="91"/>
                        <a:pt x="51" y="93"/>
                      </a:cubicBezTo>
                      <a:cubicBezTo>
                        <a:pt x="73" y="95"/>
                        <a:pt x="102" y="86"/>
                        <a:pt x="111" y="67"/>
                      </a:cubicBezTo>
                      <a:cubicBezTo>
                        <a:pt x="120" y="48"/>
                        <a:pt x="104" y="41"/>
                        <a:pt x="99" y="40"/>
                      </a:cubicBezTo>
                      <a:close/>
                      <a:moveTo>
                        <a:pt x="53" y="86"/>
                      </a:moveTo>
                      <a:cubicBezTo>
                        <a:pt x="32" y="87"/>
                        <a:pt x="14" y="76"/>
                        <a:pt x="14" y="62"/>
                      </a:cubicBezTo>
                      <a:cubicBezTo>
                        <a:pt x="14" y="48"/>
                        <a:pt x="32" y="36"/>
                        <a:pt x="53" y="35"/>
                      </a:cubicBezTo>
                      <a:cubicBezTo>
                        <a:pt x="74" y="34"/>
                        <a:pt x="92" y="43"/>
                        <a:pt x="92" y="57"/>
                      </a:cubicBezTo>
                      <a:cubicBezTo>
                        <a:pt x="92" y="72"/>
                        <a:pt x="74" y="85"/>
                        <a:pt x="53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20"/>
                <p:cNvSpPr>
                  <a:spLocks noEditPoints="1"/>
                </p:cNvSpPr>
                <p:nvPr/>
              </p:nvSpPr>
              <p:spPr bwMode="auto">
                <a:xfrm>
                  <a:off x="6368" y="1897"/>
                  <a:ext cx="246" cy="221"/>
                </a:xfrm>
                <a:custGeom>
                  <a:avLst/>
                  <a:gdLst>
                    <a:gd name="T0" fmla="*/ 22 w 47"/>
                    <a:gd name="T1" fmla="*/ 3 h 42"/>
                    <a:gd name="T2" fmla="*/ 3 w 47"/>
                    <a:gd name="T3" fmla="*/ 25 h 42"/>
                    <a:gd name="T4" fmla="*/ 9 w 47"/>
                    <a:gd name="T5" fmla="*/ 35 h 42"/>
                    <a:gd name="T6" fmla="*/ 41 w 47"/>
                    <a:gd name="T7" fmla="*/ 29 h 42"/>
                    <a:gd name="T8" fmla="*/ 22 w 47"/>
                    <a:gd name="T9" fmla="*/ 3 h 42"/>
                    <a:gd name="T10" fmla="*/ 16 w 47"/>
                    <a:gd name="T11" fmla="*/ 31 h 42"/>
                    <a:gd name="T12" fmla="*/ 9 w 47"/>
                    <a:gd name="T13" fmla="*/ 26 h 42"/>
                    <a:gd name="T14" fmla="*/ 16 w 47"/>
                    <a:gd name="T15" fmla="*/ 19 h 42"/>
                    <a:gd name="T16" fmla="*/ 24 w 47"/>
                    <a:gd name="T17" fmla="*/ 24 h 42"/>
                    <a:gd name="T18" fmla="*/ 16 w 47"/>
                    <a:gd name="T19" fmla="*/ 31 h 42"/>
                    <a:gd name="T20" fmla="*/ 29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9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2" y="3"/>
                      </a:moveTo>
                      <a:cubicBezTo>
                        <a:pt x="0" y="5"/>
                        <a:pt x="3" y="25"/>
                        <a:pt x="3" y="25"/>
                      </a:cubicBezTo>
                      <a:cubicBezTo>
                        <a:pt x="3" y="25"/>
                        <a:pt x="3" y="32"/>
                        <a:pt x="9" y="35"/>
                      </a:cubicBezTo>
                      <a:cubicBezTo>
                        <a:pt x="21" y="42"/>
                        <a:pt x="34" y="38"/>
                        <a:pt x="41" y="29"/>
                      </a:cubicBezTo>
                      <a:cubicBezTo>
                        <a:pt x="47" y="21"/>
                        <a:pt x="43" y="0"/>
                        <a:pt x="22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9" y="29"/>
                        <a:pt x="9" y="26"/>
                      </a:cubicBezTo>
                      <a:cubicBezTo>
                        <a:pt x="9" y="22"/>
                        <a:pt x="12" y="19"/>
                        <a:pt x="16" y="19"/>
                      </a:cubicBezTo>
                      <a:cubicBezTo>
                        <a:pt x="21" y="18"/>
                        <a:pt x="24" y="21"/>
                        <a:pt x="24" y="24"/>
                      </a:cubicBezTo>
                      <a:cubicBezTo>
                        <a:pt x="24" y="27"/>
                        <a:pt x="20" y="31"/>
                        <a:pt x="16" y="31"/>
                      </a:cubicBezTo>
                      <a:close/>
                      <a:moveTo>
                        <a:pt x="29" y="20"/>
                      </a:moveTo>
                      <a:cubicBezTo>
                        <a:pt x="28" y="21"/>
                        <a:pt x="26" y="21"/>
                        <a:pt x="25" y="20"/>
                      </a:cubicBezTo>
                      <a:cubicBezTo>
                        <a:pt x="25" y="19"/>
                        <a:pt x="25" y="17"/>
                        <a:pt x="26" y="16"/>
                      </a:cubicBezTo>
                      <a:cubicBezTo>
                        <a:pt x="28" y="15"/>
                        <a:pt x="29" y="15"/>
                        <a:pt x="30" y="16"/>
                      </a:cubicBezTo>
                      <a:cubicBezTo>
                        <a:pt x="31" y="17"/>
                        <a:pt x="30" y="19"/>
                        <a:pt x="29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Freeform 21"/>
                <p:cNvSpPr>
                  <a:spLocks/>
                </p:cNvSpPr>
                <p:nvPr/>
              </p:nvSpPr>
              <p:spPr bwMode="auto">
                <a:xfrm>
                  <a:off x="6697" y="1698"/>
                  <a:ext cx="131" cy="141"/>
                </a:xfrm>
                <a:custGeom>
                  <a:avLst/>
                  <a:gdLst>
                    <a:gd name="T0" fmla="*/ 19 w 25"/>
                    <a:gd name="T1" fmla="*/ 27 h 27"/>
                    <a:gd name="T2" fmla="*/ 23 w 25"/>
                    <a:gd name="T3" fmla="*/ 24 h 27"/>
                    <a:gd name="T4" fmla="*/ 23 w 25"/>
                    <a:gd name="T5" fmla="*/ 24 h 27"/>
                    <a:gd name="T6" fmla="*/ 3 w 25"/>
                    <a:gd name="T7" fmla="*/ 4 h 27"/>
                    <a:gd name="T8" fmla="*/ 0 w 25"/>
                    <a:gd name="T9" fmla="*/ 8 h 27"/>
                    <a:gd name="T10" fmla="*/ 3 w 25"/>
                    <a:gd name="T11" fmla="*/ 11 h 27"/>
                    <a:gd name="T12" fmla="*/ 16 w 25"/>
                    <a:gd name="T13" fmla="*/ 23 h 27"/>
                    <a:gd name="T14" fmla="*/ 19 w 25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7">
                      <a:moveTo>
                        <a:pt x="19" y="27"/>
                      </a:moveTo>
                      <a:cubicBezTo>
                        <a:pt x="21" y="27"/>
                        <a:pt x="22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5" y="0"/>
                        <a:pt x="3" y="4"/>
                        <a:pt x="3" y="4"/>
                      </a:cubicBez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0" y="10"/>
                        <a:pt x="1" y="11"/>
                        <a:pt x="3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7" y="27"/>
                        <a:pt x="19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Freeform 22"/>
                <p:cNvSpPr>
                  <a:spLocks/>
                </p:cNvSpPr>
                <p:nvPr/>
              </p:nvSpPr>
              <p:spPr bwMode="auto">
                <a:xfrm>
                  <a:off x="6671" y="1614"/>
                  <a:ext cx="282" cy="262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3 w 54"/>
                    <a:gd name="T5" fmla="*/ 2 h 50"/>
                    <a:gd name="T6" fmla="*/ 3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9 w 54"/>
                    <a:gd name="T13" fmla="*/ 11 h 50"/>
                    <a:gd name="T14" fmla="*/ 35 w 54"/>
                    <a:gd name="T15" fmla="*/ 24 h 50"/>
                    <a:gd name="T16" fmla="*/ 36 w 54"/>
                    <a:gd name="T17" fmla="*/ 41 h 50"/>
                    <a:gd name="T18" fmla="*/ 35 w 54"/>
                    <a:gd name="T19" fmla="*/ 46 h 50"/>
                    <a:gd name="T20" fmla="*/ 40 w 54"/>
                    <a:gd name="T21" fmla="*/ 50 h 50"/>
                    <a:gd name="T22" fmla="*/ 45 w 54"/>
                    <a:gd name="T23" fmla="*/ 46 h 50"/>
                    <a:gd name="T24" fmla="*/ 45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6" y="1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7" y="12"/>
                        <a:pt x="9" y="11"/>
                      </a:cubicBezTo>
                      <a:cubicBezTo>
                        <a:pt x="11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6" y="41"/>
                      </a:cubicBezTo>
                      <a:cubicBezTo>
                        <a:pt x="36" y="41"/>
                        <a:pt x="35" y="43"/>
                        <a:pt x="35" y="46"/>
                      </a:cubicBezTo>
                      <a:cubicBezTo>
                        <a:pt x="35" y="49"/>
                        <a:pt x="38" y="50"/>
                        <a:pt x="40" y="50"/>
                      </a:cubicBezTo>
                      <a:cubicBezTo>
                        <a:pt x="43" y="50"/>
                        <a:pt x="45" y="50"/>
                        <a:pt x="45" y="46"/>
                      </a:cubicBezTo>
                      <a:cubicBezTo>
                        <a:pt x="45" y="46"/>
                        <a:pt x="45" y="46"/>
                        <a:pt x="45" y="46"/>
                      </a:cubicBezTo>
                      <a:cubicBezTo>
                        <a:pt x="54" y="18"/>
                        <a:pt x="35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>
              <a:off x="2021243" y="4694857"/>
              <a:ext cx="678484" cy="688162"/>
              <a:chOff x="2191407" y="4730692"/>
              <a:chExt cx="678484" cy="688162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191407" y="4730692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 bwMode="auto">
              <a:xfrm>
                <a:off x="2322754" y="4885206"/>
                <a:ext cx="415789" cy="379133"/>
              </a:xfrm>
              <a:custGeom>
                <a:avLst/>
                <a:gdLst>
                  <a:gd name="connsiteX0" fmla="*/ 404630 w 706641"/>
                  <a:gd name="connsiteY0" fmla="*/ 349847 h 635282"/>
                  <a:gd name="connsiteX1" fmla="*/ 371950 w 706641"/>
                  <a:gd name="connsiteY1" fmla="*/ 381106 h 635282"/>
                  <a:gd name="connsiteX2" fmla="*/ 404630 w 706641"/>
                  <a:gd name="connsiteY2" fmla="*/ 412365 h 635282"/>
                  <a:gd name="connsiteX3" fmla="*/ 437310 w 706641"/>
                  <a:gd name="connsiteY3" fmla="*/ 381106 h 635282"/>
                  <a:gd name="connsiteX4" fmla="*/ 404630 w 706641"/>
                  <a:gd name="connsiteY4" fmla="*/ 349847 h 635282"/>
                  <a:gd name="connsiteX5" fmla="*/ 563450 w 706641"/>
                  <a:gd name="connsiteY5" fmla="*/ 345427 h 635282"/>
                  <a:gd name="connsiteX6" fmla="*/ 530770 w 706641"/>
                  <a:gd name="connsiteY6" fmla="*/ 376686 h 635282"/>
                  <a:gd name="connsiteX7" fmla="*/ 563450 w 706641"/>
                  <a:gd name="connsiteY7" fmla="*/ 407945 h 635282"/>
                  <a:gd name="connsiteX8" fmla="*/ 596130 w 706641"/>
                  <a:gd name="connsiteY8" fmla="*/ 376686 h 635282"/>
                  <a:gd name="connsiteX9" fmla="*/ 563450 w 706641"/>
                  <a:gd name="connsiteY9" fmla="*/ 345427 h 635282"/>
                  <a:gd name="connsiteX10" fmla="*/ 476620 w 706641"/>
                  <a:gd name="connsiteY10" fmla="*/ 245967 h 635282"/>
                  <a:gd name="connsiteX11" fmla="*/ 706641 w 706641"/>
                  <a:gd name="connsiteY11" fmla="*/ 427015 h 635282"/>
                  <a:gd name="connsiteX12" fmla="*/ 615961 w 706641"/>
                  <a:gd name="connsiteY12" fmla="*/ 570824 h 635282"/>
                  <a:gd name="connsiteX13" fmla="*/ 634406 w 706641"/>
                  <a:gd name="connsiteY13" fmla="*/ 633756 h 635282"/>
                  <a:gd name="connsiteX14" fmla="*/ 595058 w 706641"/>
                  <a:gd name="connsiteY14" fmla="*/ 615361 h 635282"/>
                  <a:gd name="connsiteX15" fmla="*/ 566268 w 706641"/>
                  <a:gd name="connsiteY15" fmla="*/ 593791 h 635282"/>
                  <a:gd name="connsiteX16" fmla="*/ 476620 w 706641"/>
                  <a:gd name="connsiteY16" fmla="*/ 608062 h 635282"/>
                  <a:gd name="connsiteX17" fmla="*/ 246598 w 706641"/>
                  <a:gd name="connsiteY17" fmla="*/ 427015 h 635282"/>
                  <a:gd name="connsiteX18" fmla="*/ 476620 w 706641"/>
                  <a:gd name="connsiteY18" fmla="*/ 245967 h 635282"/>
                  <a:gd name="connsiteX19" fmla="*/ 390264 w 706641"/>
                  <a:gd name="connsiteY19" fmla="*/ 125667 h 635282"/>
                  <a:gd name="connsiteX20" fmla="*/ 350795 w 706641"/>
                  <a:gd name="connsiteY20" fmla="*/ 163557 h 635282"/>
                  <a:gd name="connsiteX21" fmla="*/ 390264 w 706641"/>
                  <a:gd name="connsiteY21" fmla="*/ 201447 h 635282"/>
                  <a:gd name="connsiteX22" fmla="*/ 429733 w 706641"/>
                  <a:gd name="connsiteY22" fmla="*/ 163557 h 635282"/>
                  <a:gd name="connsiteX23" fmla="*/ 390264 w 706641"/>
                  <a:gd name="connsiteY23" fmla="*/ 125667 h 635282"/>
                  <a:gd name="connsiteX24" fmla="*/ 192606 w 706641"/>
                  <a:gd name="connsiteY24" fmla="*/ 118089 h 635282"/>
                  <a:gd name="connsiteX25" fmla="*/ 153137 w 706641"/>
                  <a:gd name="connsiteY25" fmla="*/ 155979 h 635282"/>
                  <a:gd name="connsiteX26" fmla="*/ 192606 w 706641"/>
                  <a:gd name="connsiteY26" fmla="*/ 193869 h 635282"/>
                  <a:gd name="connsiteX27" fmla="*/ 232075 w 706641"/>
                  <a:gd name="connsiteY27" fmla="*/ 155979 h 635282"/>
                  <a:gd name="connsiteX28" fmla="*/ 192606 w 706641"/>
                  <a:gd name="connsiteY28" fmla="*/ 118089 h 635282"/>
                  <a:gd name="connsiteX29" fmla="*/ 284962 w 706641"/>
                  <a:gd name="connsiteY29" fmla="*/ 0 h 635282"/>
                  <a:gd name="connsiteX30" fmla="*/ 569923 w 706641"/>
                  <a:gd name="connsiteY30" fmla="*/ 223799 h 635282"/>
                  <a:gd name="connsiteX31" fmla="*/ 568254 w 706641"/>
                  <a:gd name="connsiteY31" fmla="*/ 236804 h 635282"/>
                  <a:gd name="connsiteX32" fmla="*/ 528456 w 706641"/>
                  <a:gd name="connsiteY32" fmla="*/ 227080 h 635282"/>
                  <a:gd name="connsiteX33" fmla="*/ 476621 w 706641"/>
                  <a:gd name="connsiteY33" fmla="*/ 222967 h 635282"/>
                  <a:gd name="connsiteX34" fmla="*/ 219419 w 706641"/>
                  <a:gd name="connsiteY34" fmla="*/ 425408 h 635282"/>
                  <a:gd name="connsiteX35" fmla="*/ 221486 w 706641"/>
                  <a:gd name="connsiteY35" fmla="*/ 441544 h 635282"/>
                  <a:gd name="connsiteX36" fmla="*/ 174899 w 706641"/>
                  <a:gd name="connsiteY36" fmla="*/ 430257 h 635282"/>
                  <a:gd name="connsiteX37" fmla="*/ 92741 w 706641"/>
                  <a:gd name="connsiteY37" fmla="*/ 480461 h 635282"/>
                  <a:gd name="connsiteX38" fmla="*/ 99281 w 706641"/>
                  <a:gd name="connsiteY38" fmla="*/ 432394 h 635282"/>
                  <a:gd name="connsiteX39" fmla="*/ 110816 w 706641"/>
                  <a:gd name="connsiteY39" fmla="*/ 400672 h 635282"/>
                  <a:gd name="connsiteX40" fmla="*/ 0 w 706641"/>
                  <a:gd name="connsiteY40" fmla="*/ 223799 h 635282"/>
                  <a:gd name="connsiteX41" fmla="*/ 284962 w 706641"/>
                  <a:gd name="connsiteY41" fmla="*/ 0 h 6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06641" h="635282">
                    <a:moveTo>
                      <a:pt x="404630" y="349847"/>
                    </a:moveTo>
                    <a:cubicBezTo>
                      <a:pt x="386581" y="349847"/>
                      <a:pt x="371950" y="363842"/>
                      <a:pt x="371950" y="381106"/>
                    </a:cubicBezTo>
                    <a:cubicBezTo>
                      <a:pt x="371950" y="398370"/>
                      <a:pt x="386581" y="412365"/>
                      <a:pt x="404630" y="412365"/>
                    </a:cubicBezTo>
                    <a:cubicBezTo>
                      <a:pt x="422679" y="412365"/>
                      <a:pt x="437310" y="398370"/>
                      <a:pt x="437310" y="381106"/>
                    </a:cubicBezTo>
                    <a:cubicBezTo>
                      <a:pt x="437310" y="363842"/>
                      <a:pt x="422679" y="349847"/>
                      <a:pt x="404630" y="349847"/>
                    </a:cubicBezTo>
                    <a:close/>
                    <a:moveTo>
                      <a:pt x="563450" y="345427"/>
                    </a:moveTo>
                    <a:cubicBezTo>
                      <a:pt x="545401" y="345427"/>
                      <a:pt x="530770" y="359422"/>
                      <a:pt x="530770" y="376686"/>
                    </a:cubicBezTo>
                    <a:cubicBezTo>
                      <a:pt x="530770" y="393950"/>
                      <a:pt x="545401" y="407945"/>
                      <a:pt x="563450" y="407945"/>
                    </a:cubicBezTo>
                    <a:cubicBezTo>
                      <a:pt x="581499" y="407945"/>
                      <a:pt x="596130" y="393950"/>
                      <a:pt x="596130" y="376686"/>
                    </a:cubicBezTo>
                    <a:cubicBezTo>
                      <a:pt x="596130" y="359422"/>
                      <a:pt x="581499" y="345427"/>
                      <a:pt x="563450" y="345427"/>
                    </a:cubicBezTo>
                    <a:close/>
                    <a:moveTo>
                      <a:pt x="476620" y="245967"/>
                    </a:moveTo>
                    <a:cubicBezTo>
                      <a:pt x="603657" y="245967"/>
                      <a:pt x="706641" y="327025"/>
                      <a:pt x="706641" y="427015"/>
                    </a:cubicBezTo>
                    <a:cubicBezTo>
                      <a:pt x="706641" y="485734"/>
                      <a:pt x="671125" y="537924"/>
                      <a:pt x="615961" y="570824"/>
                    </a:cubicBezTo>
                    <a:cubicBezTo>
                      <a:pt x="621856" y="582589"/>
                      <a:pt x="637657" y="626415"/>
                      <a:pt x="634406" y="633756"/>
                    </a:cubicBezTo>
                    <a:cubicBezTo>
                      <a:pt x="631024" y="641393"/>
                      <a:pt x="600232" y="618020"/>
                      <a:pt x="595058" y="615361"/>
                    </a:cubicBezTo>
                    <a:cubicBezTo>
                      <a:pt x="587175" y="608899"/>
                      <a:pt x="571047" y="598693"/>
                      <a:pt x="566268" y="593791"/>
                    </a:cubicBezTo>
                    <a:cubicBezTo>
                      <a:pt x="538719" y="602982"/>
                      <a:pt x="508423" y="608062"/>
                      <a:pt x="476620" y="608062"/>
                    </a:cubicBezTo>
                    <a:cubicBezTo>
                      <a:pt x="349582" y="608062"/>
                      <a:pt x="246598" y="527004"/>
                      <a:pt x="246598" y="427015"/>
                    </a:cubicBezTo>
                    <a:cubicBezTo>
                      <a:pt x="246598" y="327025"/>
                      <a:pt x="349582" y="245967"/>
                      <a:pt x="476620" y="245967"/>
                    </a:cubicBezTo>
                    <a:close/>
                    <a:moveTo>
                      <a:pt x="390264" y="125667"/>
                    </a:moveTo>
                    <a:cubicBezTo>
                      <a:pt x="368466" y="125667"/>
                      <a:pt x="350795" y="142631"/>
                      <a:pt x="350795" y="163557"/>
                    </a:cubicBezTo>
                    <a:cubicBezTo>
                      <a:pt x="350795" y="184483"/>
                      <a:pt x="368466" y="201447"/>
                      <a:pt x="390264" y="201447"/>
                    </a:cubicBezTo>
                    <a:cubicBezTo>
                      <a:pt x="412062" y="201447"/>
                      <a:pt x="429733" y="184483"/>
                      <a:pt x="429733" y="163557"/>
                    </a:cubicBezTo>
                    <a:cubicBezTo>
                      <a:pt x="429733" y="142631"/>
                      <a:pt x="412062" y="125667"/>
                      <a:pt x="390264" y="125667"/>
                    </a:cubicBezTo>
                    <a:close/>
                    <a:moveTo>
                      <a:pt x="192606" y="118089"/>
                    </a:moveTo>
                    <a:cubicBezTo>
                      <a:pt x="170808" y="118089"/>
                      <a:pt x="153137" y="135053"/>
                      <a:pt x="153137" y="155979"/>
                    </a:cubicBezTo>
                    <a:cubicBezTo>
                      <a:pt x="153137" y="176905"/>
                      <a:pt x="170808" y="193869"/>
                      <a:pt x="192606" y="193869"/>
                    </a:cubicBezTo>
                    <a:cubicBezTo>
                      <a:pt x="214404" y="193869"/>
                      <a:pt x="232075" y="176905"/>
                      <a:pt x="232075" y="155979"/>
                    </a:cubicBezTo>
                    <a:cubicBezTo>
                      <a:pt x="232075" y="135053"/>
                      <a:pt x="214404" y="118089"/>
                      <a:pt x="192606" y="118089"/>
                    </a:cubicBezTo>
                    <a:close/>
                    <a:moveTo>
                      <a:pt x="284962" y="0"/>
                    </a:moveTo>
                    <a:cubicBezTo>
                      <a:pt x="442342" y="0"/>
                      <a:pt x="569923" y="100198"/>
                      <a:pt x="569923" y="223799"/>
                    </a:cubicBezTo>
                    <a:lnTo>
                      <a:pt x="568254" y="236804"/>
                    </a:lnTo>
                    <a:lnTo>
                      <a:pt x="528456" y="227080"/>
                    </a:lnTo>
                    <a:cubicBezTo>
                      <a:pt x="511713" y="224383"/>
                      <a:pt x="494377" y="222967"/>
                      <a:pt x="476621" y="222967"/>
                    </a:cubicBezTo>
                    <a:cubicBezTo>
                      <a:pt x="334572" y="222967"/>
                      <a:pt x="219419" y="313603"/>
                      <a:pt x="219419" y="425408"/>
                    </a:cubicBezTo>
                    <a:lnTo>
                      <a:pt x="221486" y="441544"/>
                    </a:lnTo>
                    <a:lnTo>
                      <a:pt x="174899" y="430257"/>
                    </a:lnTo>
                    <a:cubicBezTo>
                      <a:pt x="164468" y="441965"/>
                      <a:pt x="102261" y="482906"/>
                      <a:pt x="92741" y="480461"/>
                    </a:cubicBezTo>
                    <a:cubicBezTo>
                      <a:pt x="83092" y="477985"/>
                      <a:pt x="95547" y="445146"/>
                      <a:pt x="99281" y="432394"/>
                    </a:cubicBezTo>
                    <a:cubicBezTo>
                      <a:pt x="102980" y="419765"/>
                      <a:pt x="107332" y="407704"/>
                      <a:pt x="110816" y="400672"/>
                    </a:cubicBezTo>
                    <a:cubicBezTo>
                      <a:pt x="43349" y="359942"/>
                      <a:pt x="0" y="295846"/>
                      <a:pt x="0" y="223799"/>
                    </a:cubicBezTo>
                    <a:cubicBezTo>
                      <a:pt x="0" y="100198"/>
                      <a:pt x="127582" y="0"/>
                      <a:pt x="2849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3687431" y="4694856"/>
              <a:ext cx="678484" cy="688162"/>
              <a:chOff x="4365915" y="5227155"/>
              <a:chExt cx="678484" cy="688162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4365915" y="5227155"/>
                <a:ext cx="678484" cy="68816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7" name="Group 4"/>
              <p:cNvGrpSpPr>
                <a:grpSpLocks noChangeAspect="1"/>
              </p:cNvGrpSpPr>
              <p:nvPr/>
            </p:nvGrpSpPr>
            <p:grpSpPr bwMode="auto">
              <a:xfrm>
                <a:off x="4483314" y="5447610"/>
                <a:ext cx="443686" cy="247252"/>
                <a:chOff x="2289" y="649"/>
                <a:chExt cx="454" cy="253"/>
              </a:xfrm>
              <a:solidFill>
                <a:schemeClr val="bg1"/>
              </a:solidFill>
            </p:grpSpPr>
            <p:sp>
              <p:nvSpPr>
                <p:cNvPr id="68" name="Freeform 5"/>
                <p:cNvSpPr>
                  <a:spLocks/>
                </p:cNvSpPr>
                <p:nvPr/>
              </p:nvSpPr>
              <p:spPr bwMode="auto">
                <a:xfrm>
                  <a:off x="2426" y="649"/>
                  <a:ext cx="172" cy="187"/>
                </a:xfrm>
                <a:custGeom>
                  <a:avLst/>
                  <a:gdLst>
                    <a:gd name="T0" fmla="*/ 0 w 72"/>
                    <a:gd name="T1" fmla="*/ 19 h 77"/>
                    <a:gd name="T2" fmla="*/ 0 w 72"/>
                    <a:gd name="T3" fmla="*/ 21 h 77"/>
                    <a:gd name="T4" fmla="*/ 33 w 72"/>
                    <a:gd name="T5" fmla="*/ 74 h 77"/>
                    <a:gd name="T6" fmla="*/ 28 w 72"/>
                    <a:gd name="T7" fmla="*/ 51 h 77"/>
                    <a:gd name="T8" fmla="*/ 36 w 72"/>
                    <a:gd name="T9" fmla="*/ 23 h 77"/>
                    <a:gd name="T10" fmla="*/ 44 w 72"/>
                    <a:gd name="T11" fmla="*/ 51 h 77"/>
                    <a:gd name="T12" fmla="*/ 38 w 72"/>
                    <a:gd name="T13" fmla="*/ 77 h 77"/>
                    <a:gd name="T14" fmla="*/ 38 w 72"/>
                    <a:gd name="T15" fmla="*/ 77 h 77"/>
                    <a:gd name="T16" fmla="*/ 72 w 72"/>
                    <a:gd name="T17" fmla="*/ 21 h 77"/>
                    <a:gd name="T18" fmla="*/ 72 w 72"/>
                    <a:gd name="T19" fmla="*/ 0 h 77"/>
                    <a:gd name="T20" fmla="*/ 35 w 72"/>
                    <a:gd name="T21" fmla="*/ 23 h 77"/>
                    <a:gd name="T22" fmla="*/ 1 w 72"/>
                    <a:gd name="T23" fmla="*/ 0 h 77"/>
                    <a:gd name="T24" fmla="*/ 0 w 72"/>
                    <a:gd name="T25" fmla="*/ 19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77">
                      <a:moveTo>
                        <a:pt x="0" y="19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46"/>
                        <a:pt x="14" y="64"/>
                        <a:pt x="33" y="74"/>
                      </a:cubicBezTo>
                      <a:cubicBezTo>
                        <a:pt x="30" y="67"/>
                        <a:pt x="28" y="60"/>
                        <a:pt x="28" y="51"/>
                      </a:cubicBezTo>
                      <a:cubicBezTo>
                        <a:pt x="28" y="41"/>
                        <a:pt x="31" y="31"/>
                        <a:pt x="36" y="23"/>
                      </a:cubicBezTo>
                      <a:cubicBezTo>
                        <a:pt x="42" y="31"/>
                        <a:pt x="44" y="41"/>
                        <a:pt x="44" y="51"/>
                      </a:cubicBezTo>
                      <a:cubicBezTo>
                        <a:pt x="44" y="61"/>
                        <a:pt x="42" y="69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60" y="64"/>
                        <a:pt x="68" y="46"/>
                        <a:pt x="72" y="21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56" y="1"/>
                        <a:pt x="44" y="10"/>
                        <a:pt x="35" y="23"/>
                      </a:cubicBezTo>
                      <a:cubicBezTo>
                        <a:pt x="28" y="11"/>
                        <a:pt x="16" y="2"/>
                        <a:pt x="1" y="0"/>
                      </a:cubicBezTo>
                      <a:cubicBezTo>
                        <a:pt x="1" y="3"/>
                        <a:pt x="0" y="18"/>
                        <a:pt x="0" y="19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6"/>
                <p:cNvSpPr>
                  <a:spLocks/>
                </p:cNvSpPr>
                <p:nvPr/>
              </p:nvSpPr>
              <p:spPr bwMode="auto">
                <a:xfrm>
                  <a:off x="2646" y="649"/>
                  <a:ext cx="97" cy="182"/>
                </a:xfrm>
                <a:custGeom>
                  <a:avLst/>
                  <a:gdLst>
                    <a:gd name="T0" fmla="*/ 0 w 40"/>
                    <a:gd name="T1" fmla="*/ 18 h 75"/>
                    <a:gd name="T2" fmla="*/ 0 w 40"/>
                    <a:gd name="T3" fmla="*/ 21 h 75"/>
                    <a:gd name="T4" fmla="*/ 34 w 40"/>
                    <a:gd name="T5" fmla="*/ 75 h 75"/>
                    <a:gd name="T6" fmla="*/ 40 w 40"/>
                    <a:gd name="T7" fmla="*/ 51 h 75"/>
                    <a:gd name="T8" fmla="*/ 0 w 40"/>
                    <a:gd name="T9" fmla="*/ 0 h 75"/>
                    <a:gd name="T10" fmla="*/ 0 w 40"/>
                    <a:gd name="T11" fmla="*/ 1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75">
                      <a:moveTo>
                        <a:pt x="0" y="18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47"/>
                        <a:pt x="12" y="65"/>
                        <a:pt x="34" y="75"/>
                      </a:cubicBezTo>
                      <a:cubicBezTo>
                        <a:pt x="37" y="68"/>
                        <a:pt x="40" y="60"/>
                        <a:pt x="40" y="51"/>
                      </a:cubicBezTo>
                      <a:cubicBezTo>
                        <a:pt x="40" y="26"/>
                        <a:pt x="20" y="5"/>
                        <a:pt x="0" y="0"/>
                      </a:cubicBezTo>
                      <a:cubicBezTo>
                        <a:pt x="0" y="5"/>
                        <a:pt x="0" y="11"/>
                        <a:pt x="0" y="18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Freeform 7"/>
                <p:cNvSpPr>
                  <a:spLocks/>
                </p:cNvSpPr>
                <p:nvPr/>
              </p:nvSpPr>
              <p:spPr bwMode="auto">
                <a:xfrm>
                  <a:off x="2289" y="649"/>
                  <a:ext cx="98" cy="189"/>
                </a:xfrm>
                <a:custGeom>
                  <a:avLst/>
                  <a:gdLst>
                    <a:gd name="T0" fmla="*/ 41 w 41"/>
                    <a:gd name="T1" fmla="*/ 22 h 78"/>
                    <a:gd name="T2" fmla="*/ 41 w 41"/>
                    <a:gd name="T3" fmla="*/ 0 h 78"/>
                    <a:gd name="T4" fmla="*/ 0 w 41"/>
                    <a:gd name="T5" fmla="*/ 51 h 78"/>
                    <a:gd name="T6" fmla="*/ 7 w 41"/>
                    <a:gd name="T7" fmla="*/ 78 h 78"/>
                    <a:gd name="T8" fmla="*/ 41 w 41"/>
                    <a:gd name="T9" fmla="*/ 2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8">
                      <a:moveTo>
                        <a:pt x="41" y="22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7" y="5"/>
                        <a:pt x="0" y="26"/>
                        <a:pt x="0" y="51"/>
                      </a:cubicBezTo>
                      <a:cubicBezTo>
                        <a:pt x="0" y="61"/>
                        <a:pt x="2" y="70"/>
                        <a:pt x="7" y="78"/>
                      </a:cubicBezTo>
                      <a:cubicBezTo>
                        <a:pt x="29" y="66"/>
                        <a:pt x="41" y="47"/>
                        <a:pt x="41" y="22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8"/>
                <p:cNvSpPr>
                  <a:spLocks/>
                </p:cNvSpPr>
                <p:nvPr/>
              </p:nvSpPr>
              <p:spPr bwMode="auto">
                <a:xfrm>
                  <a:off x="2327" y="770"/>
                  <a:ext cx="163" cy="132"/>
                </a:xfrm>
                <a:custGeom>
                  <a:avLst/>
                  <a:gdLst>
                    <a:gd name="T0" fmla="*/ 35 w 68"/>
                    <a:gd name="T1" fmla="*/ 0 h 54"/>
                    <a:gd name="T2" fmla="*/ 0 w 68"/>
                    <a:gd name="T3" fmla="*/ 40 h 54"/>
                    <a:gd name="T4" fmla="*/ 35 w 68"/>
                    <a:gd name="T5" fmla="*/ 54 h 54"/>
                    <a:gd name="T6" fmla="*/ 68 w 68"/>
                    <a:gd name="T7" fmla="*/ 40 h 54"/>
                    <a:gd name="T8" fmla="*/ 35 w 68"/>
                    <a:gd name="T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4">
                      <a:moveTo>
                        <a:pt x="35" y="0"/>
                      </a:moveTo>
                      <a:cubicBezTo>
                        <a:pt x="28" y="17"/>
                        <a:pt x="16" y="30"/>
                        <a:pt x="0" y="40"/>
                      </a:cubicBezTo>
                      <a:cubicBezTo>
                        <a:pt x="9" y="48"/>
                        <a:pt x="21" y="54"/>
                        <a:pt x="35" y="54"/>
                      </a:cubicBezTo>
                      <a:cubicBezTo>
                        <a:pt x="48" y="54"/>
                        <a:pt x="59" y="49"/>
                        <a:pt x="68" y="40"/>
                      </a:cubicBezTo>
                      <a:cubicBezTo>
                        <a:pt x="53" y="31"/>
                        <a:pt x="42" y="18"/>
                        <a:pt x="35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Freeform 9"/>
                <p:cNvSpPr>
                  <a:spLocks/>
                </p:cNvSpPr>
                <p:nvPr/>
              </p:nvSpPr>
              <p:spPr bwMode="auto">
                <a:xfrm>
                  <a:off x="2534" y="768"/>
                  <a:ext cx="163" cy="134"/>
                </a:xfrm>
                <a:custGeom>
                  <a:avLst/>
                  <a:gdLst>
                    <a:gd name="T0" fmla="*/ 36 w 68"/>
                    <a:gd name="T1" fmla="*/ 0 h 55"/>
                    <a:gd name="T2" fmla="*/ 0 w 68"/>
                    <a:gd name="T3" fmla="*/ 41 h 55"/>
                    <a:gd name="T4" fmla="*/ 34 w 68"/>
                    <a:gd name="T5" fmla="*/ 55 h 55"/>
                    <a:gd name="T6" fmla="*/ 68 w 68"/>
                    <a:gd name="T7" fmla="*/ 40 h 55"/>
                    <a:gd name="T8" fmla="*/ 36 w 68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55">
                      <a:moveTo>
                        <a:pt x="36" y="0"/>
                      </a:moveTo>
                      <a:cubicBezTo>
                        <a:pt x="28" y="17"/>
                        <a:pt x="17" y="31"/>
                        <a:pt x="0" y="41"/>
                      </a:cubicBezTo>
                      <a:cubicBezTo>
                        <a:pt x="9" y="50"/>
                        <a:pt x="20" y="55"/>
                        <a:pt x="34" y="55"/>
                      </a:cubicBezTo>
                      <a:cubicBezTo>
                        <a:pt x="47" y="55"/>
                        <a:pt x="59" y="49"/>
                        <a:pt x="68" y="40"/>
                      </a:cubicBezTo>
                      <a:cubicBezTo>
                        <a:pt x="54" y="31"/>
                        <a:pt x="43" y="17"/>
                        <a:pt x="36" y="0"/>
                      </a:cubicBezTo>
                      <a:close/>
                    </a:path>
                  </a:pathLst>
                </a:custGeom>
                <a:grpFill/>
                <a:ln w="0" cap="sq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6" name="圆角矩形 85"/>
          <p:cNvSpPr/>
          <p:nvPr/>
        </p:nvSpPr>
        <p:spPr>
          <a:xfrm>
            <a:off x="1661394" y="2190478"/>
            <a:ext cx="1635917" cy="1635917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圆角矩形 86"/>
          <p:cNvSpPr/>
          <p:nvPr/>
        </p:nvSpPr>
        <p:spPr>
          <a:xfrm>
            <a:off x="5278041" y="2190477"/>
            <a:ext cx="1635917" cy="1635917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角矩形 87"/>
          <p:cNvSpPr/>
          <p:nvPr/>
        </p:nvSpPr>
        <p:spPr>
          <a:xfrm>
            <a:off x="8842679" y="2171247"/>
            <a:ext cx="1635917" cy="1635917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剪去单角的矩形 80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0860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等腰三角形 22"/>
          <p:cNvSpPr/>
          <p:nvPr/>
        </p:nvSpPr>
        <p:spPr>
          <a:xfrm>
            <a:off x="1747478" y="2791890"/>
            <a:ext cx="2982557" cy="2571169"/>
          </a:xfrm>
          <a:prstGeom prst="triangle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645891" y="2332038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433964" y="4592729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857817" y="4592729"/>
            <a:ext cx="1211927" cy="12119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928689" y="2780397"/>
            <a:ext cx="646330" cy="369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精致</a:t>
            </a:r>
          </a:p>
        </p:txBody>
      </p:sp>
      <p:sp>
        <p:nvSpPr>
          <p:cNvPr id="28" name="矩形 27"/>
          <p:cNvSpPr/>
          <p:nvPr/>
        </p:nvSpPr>
        <p:spPr>
          <a:xfrm>
            <a:off x="1714070" y="5041087"/>
            <a:ext cx="646330" cy="369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美观</a:t>
            </a:r>
          </a:p>
        </p:txBody>
      </p:sp>
      <p:sp>
        <p:nvSpPr>
          <p:cNvPr id="29" name="矩形 28"/>
          <p:cNvSpPr/>
          <p:nvPr/>
        </p:nvSpPr>
        <p:spPr>
          <a:xfrm>
            <a:off x="4140615" y="5041087"/>
            <a:ext cx="646330" cy="369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动感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50966" y="2383761"/>
            <a:ext cx="516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拥有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顶尖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团队，坚持精益求精，拒接平庸的设计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理念。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帮您实现精致、美观、动感的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50966" y="3587525"/>
            <a:ext cx="516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拥有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顶尖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团队，坚持精益求精，拒接平庸的设计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理念。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帮您实现精致、美观、动感的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34" name="等腰三角形 33"/>
          <p:cNvSpPr/>
          <p:nvPr/>
        </p:nvSpPr>
        <p:spPr>
          <a:xfrm>
            <a:off x="2292592" y="3418097"/>
            <a:ext cx="1888484" cy="1628005"/>
          </a:xfrm>
          <a:prstGeom prst="triangle">
            <a:avLst/>
          </a:prstGeom>
          <a:solidFill>
            <a:srgbClr val="00206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850965" y="4791289"/>
            <a:ext cx="516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拥有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顶尖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团队，坚持精益求精，拒接平庸的设计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理念。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帮您实现精致、美观、动感的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>
            <a:off x="2860992" y="4043468"/>
            <a:ext cx="751684" cy="648004"/>
          </a:xfrm>
          <a:prstGeom prst="triangle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995684" y="4170172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顶尖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7" name="剪去单角的矩形 16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流程图: 卡片 28"/>
          <p:cNvSpPr/>
          <p:nvPr/>
        </p:nvSpPr>
        <p:spPr>
          <a:xfrm flipH="1" flipV="1">
            <a:off x="5316920" y="2204305"/>
            <a:ext cx="6875080" cy="2520000"/>
          </a:xfrm>
          <a:prstGeom prst="flowChartPunchedCard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430665" y="2201693"/>
            <a:ext cx="720000" cy="2520000"/>
          </a:xfrm>
          <a:custGeom>
            <a:avLst/>
            <a:gdLst/>
            <a:ahLst/>
            <a:cxnLst/>
            <a:rect l="l" t="t" r="r" b="b"/>
            <a:pathLst>
              <a:path w="720000" h="2520000">
                <a:moveTo>
                  <a:pt x="291693" y="109264"/>
                </a:moveTo>
                <a:cubicBezTo>
                  <a:pt x="249835" y="109264"/>
                  <a:pt x="211000" y="117403"/>
                  <a:pt x="175188" y="133681"/>
                </a:cubicBezTo>
                <a:cubicBezTo>
                  <a:pt x="139377" y="149959"/>
                  <a:pt x="94496" y="181818"/>
                  <a:pt x="40545" y="229257"/>
                </a:cubicBezTo>
                <a:lnTo>
                  <a:pt x="40545" y="525053"/>
                </a:lnTo>
                <a:cubicBezTo>
                  <a:pt x="85194" y="476683"/>
                  <a:pt x="134028" y="452499"/>
                  <a:pt x="187048" y="452499"/>
                </a:cubicBezTo>
                <a:cubicBezTo>
                  <a:pt x="227976" y="452499"/>
                  <a:pt x="262392" y="470870"/>
                  <a:pt x="290298" y="507612"/>
                </a:cubicBezTo>
                <a:cubicBezTo>
                  <a:pt x="318203" y="544354"/>
                  <a:pt x="332156" y="607838"/>
                  <a:pt x="332156" y="698065"/>
                </a:cubicBezTo>
                <a:cubicBezTo>
                  <a:pt x="332156" y="837592"/>
                  <a:pt x="309831" y="1048276"/>
                  <a:pt x="265183" y="1330120"/>
                </a:cubicBezTo>
                <a:cubicBezTo>
                  <a:pt x="207512" y="1699399"/>
                  <a:pt x="132633" y="2056587"/>
                  <a:pt x="40545" y="2401682"/>
                </a:cubicBezTo>
                <a:lnTo>
                  <a:pt x="669809" y="2401682"/>
                </a:lnTo>
                <a:lnTo>
                  <a:pt x="669809" y="2100305"/>
                </a:lnTo>
                <a:lnTo>
                  <a:pt x="425638" y="2100305"/>
                </a:lnTo>
                <a:cubicBezTo>
                  <a:pt x="512145" y="1705911"/>
                  <a:pt x="572141" y="1392441"/>
                  <a:pt x="605627" y="1159898"/>
                </a:cubicBezTo>
                <a:cubicBezTo>
                  <a:pt x="634463" y="960840"/>
                  <a:pt x="648880" y="790153"/>
                  <a:pt x="648880" y="647836"/>
                </a:cubicBezTo>
                <a:cubicBezTo>
                  <a:pt x="648880" y="457150"/>
                  <a:pt x="614696" y="319716"/>
                  <a:pt x="546328" y="235535"/>
                </a:cubicBezTo>
                <a:cubicBezTo>
                  <a:pt x="477961" y="151354"/>
                  <a:pt x="393082" y="109264"/>
                  <a:pt x="291693" y="109264"/>
                </a:cubicBezTo>
                <a:close/>
                <a:moveTo>
                  <a:pt x="0" y="0"/>
                </a:moveTo>
                <a:lnTo>
                  <a:pt x="720000" y="0"/>
                </a:lnTo>
                <a:lnTo>
                  <a:pt x="720000" y="2520000"/>
                </a:lnTo>
                <a:lnTo>
                  <a:pt x="0" y="25200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625413" y="3171917"/>
            <a:ext cx="19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运营状况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7496" y="1853079"/>
            <a:ext cx="3916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PART</a:t>
            </a:r>
            <a:endParaRPr lang="zh-CN" altLang="en-US" sz="115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7496" y="3576578"/>
            <a:ext cx="299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TWO</a:t>
            </a:r>
            <a:endParaRPr lang="zh-CN" altLang="en-US" sz="9600" dirty="0">
              <a:solidFill>
                <a:schemeClr val="tx1">
                  <a:lumMod val="50000"/>
                  <a:lumOff val="50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68357" y="6359949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SHANGHAI RAPIDESIGN ADVERTISING CO.,LTD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16260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泪滴形 4"/>
          <p:cNvSpPr/>
          <p:nvPr/>
        </p:nvSpPr>
        <p:spPr>
          <a:xfrm>
            <a:off x="8411456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泪滴形 5"/>
          <p:cNvSpPr/>
          <p:nvPr/>
        </p:nvSpPr>
        <p:spPr>
          <a:xfrm>
            <a:off x="4914138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泪滴形 6"/>
          <p:cNvSpPr/>
          <p:nvPr/>
        </p:nvSpPr>
        <p:spPr>
          <a:xfrm>
            <a:off x="1439786" y="2178235"/>
            <a:ext cx="2373306" cy="2373306"/>
          </a:xfrm>
          <a:prstGeom prst="teardrop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7901" y="2790147"/>
            <a:ext cx="176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添加小标题</a:t>
            </a:r>
            <a:endParaRPr lang="zh-CN" altLang="en-US" sz="20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9569" y="3204313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25%</a:t>
            </a:r>
            <a:endParaRPr lang="zh-CN" altLang="en-US" sz="48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12444" y="3204312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35%</a:t>
            </a:r>
            <a:endParaRPr lang="zh-CN" altLang="en-US" sz="48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9762" y="3204312"/>
            <a:ext cx="17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40%</a:t>
            </a:r>
            <a:endParaRPr lang="zh-CN" altLang="en-US" sz="48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20776" y="2790147"/>
            <a:ext cx="176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添加小标题</a:t>
            </a:r>
            <a:endParaRPr lang="zh-CN" altLang="en-US" sz="20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26426" y="2790147"/>
            <a:ext cx="176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添加小标题</a:t>
            </a:r>
            <a:endParaRPr lang="zh-CN" altLang="en-US" sz="20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15993" y="5197876"/>
            <a:ext cx="95322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上海锐普广告有限公司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是中国第一家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精品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设计机构。拥有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顶尖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设计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团队，坚持精益求精，拒接平庸的设计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理念。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430270" y="5149488"/>
            <a:ext cx="354747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剪去单角的矩形 17"/>
          <p:cNvSpPr/>
          <p:nvPr/>
        </p:nvSpPr>
        <p:spPr>
          <a:xfrm flipV="1">
            <a:off x="0" y="566671"/>
            <a:ext cx="6120000" cy="540000"/>
          </a:xfrm>
          <a:prstGeom prst="snip1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0" y="184819"/>
            <a:ext cx="12190930" cy="1325563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             点击</a:t>
            </a:r>
            <a:r>
              <a:rPr lang="zh-CN" altLang="en-US" sz="24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添加章节标题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905</Words>
  <Application>Microsoft Office PowerPoint</Application>
  <PresentationFormat>自定义</PresentationFormat>
  <Paragraphs>186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             点击添加章节标题</vt:lpstr>
      <vt:lpstr>             点击添加章节标题</vt:lpstr>
      <vt:lpstr>             点击添加章节标题</vt:lpstr>
      <vt:lpstr>             点击添加章节标题</vt:lpstr>
      <vt:lpstr>PowerPoint 演示文稿</vt:lpstr>
      <vt:lpstr>             点击添加章节标题</vt:lpstr>
      <vt:lpstr>             点击添加章节标题</vt:lpstr>
      <vt:lpstr>             点击添加章节标题</vt:lpstr>
      <vt:lpstr>             点击添加章节标题</vt:lpstr>
      <vt:lpstr>PowerPoint 演示文稿</vt:lpstr>
      <vt:lpstr>             点击添加章节标题</vt:lpstr>
      <vt:lpstr>PowerPoint 演示文稿</vt:lpstr>
      <vt:lpstr>             点击添加章节标题</vt:lpstr>
      <vt:lpstr>             点击添加章节标题</vt:lpstr>
      <vt:lpstr>PowerPoint 演示文稿</vt:lpstr>
      <vt:lpstr>PowerPoint 演示文稿</vt:lpstr>
      <vt:lpstr>             点击添加章节标题</vt:lpstr>
      <vt:lpstr>             点击添加章节标题</vt:lpstr>
      <vt:lpstr>             点击添加章节标题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2015-07-31T06:37:18Z</dcterms:created>
  <dcterms:modified xsi:type="dcterms:W3CDTF">2017-08-09T01:51:07Z</dcterms:modified>
</cp:coreProperties>
</file>