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5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C8F5F-6D57-449A-9D6C-ADF0EF5480CC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A688C-A36F-4046-9B39-6CF26FE2BE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37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29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74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6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7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1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95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0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1380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191480" y="-114033"/>
            <a:ext cx="55971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230615" y="847725"/>
            <a:ext cx="3730770" cy="781050"/>
            <a:chOff x="3725790" y="847725"/>
            <a:chExt cx="3730770" cy="781050"/>
          </a:xfrm>
        </p:grpSpPr>
        <p:grpSp>
          <p:nvGrpSpPr>
            <p:cNvPr id="10" name="组合 9"/>
            <p:cNvGrpSpPr/>
            <p:nvPr/>
          </p:nvGrpSpPr>
          <p:grpSpPr>
            <a:xfrm>
              <a:off x="3725790" y="1019175"/>
              <a:ext cx="627135" cy="609600"/>
              <a:chOff x="3725790" y="1019175"/>
              <a:chExt cx="627135" cy="60960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直角三角形 8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6829425" y="1019175"/>
              <a:ext cx="627135" cy="609600"/>
              <a:chOff x="3725790" y="1019175"/>
              <a:chExt cx="627135" cy="609600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直角三角形 12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4181475" y="847725"/>
              <a:ext cx="28194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562841" y="866775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accent4"/>
                </a:solidFill>
              </a:rPr>
              <a:t>目  录</a:t>
            </a:r>
            <a:endParaRPr lang="zh-CN" altLang="en-US" sz="2800" dirty="0">
              <a:solidFill>
                <a:schemeClr val="accent4"/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566000" y="2447925"/>
            <a:ext cx="720000" cy="720000"/>
            <a:chOff x="1581150" y="2181225"/>
            <a:chExt cx="720000" cy="720000"/>
          </a:xfrm>
        </p:grpSpPr>
        <p:sp>
          <p:nvSpPr>
            <p:cNvPr id="16" name="矩形 15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60652" y="2218059"/>
              <a:ext cx="360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14575" y="260786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566000" y="3712085"/>
            <a:ext cx="720000" cy="720000"/>
            <a:chOff x="1581150" y="2181225"/>
            <a:chExt cx="720000" cy="720000"/>
          </a:xfrm>
        </p:grpSpPr>
        <p:sp>
          <p:nvSpPr>
            <p:cNvPr id="21" name="矩形 20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32599" y="2218059"/>
              <a:ext cx="417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2314575" y="387202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566000" y="4976245"/>
            <a:ext cx="720000" cy="720000"/>
            <a:chOff x="1581150" y="2181225"/>
            <a:chExt cx="720000" cy="720000"/>
          </a:xfrm>
        </p:grpSpPr>
        <p:sp>
          <p:nvSpPr>
            <p:cNvPr id="25" name="矩形 24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6187" y="2218059"/>
              <a:ext cx="429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314575" y="513618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004775" y="2447925"/>
            <a:ext cx="720000" cy="720000"/>
            <a:chOff x="1581150" y="2181225"/>
            <a:chExt cx="720000" cy="720000"/>
          </a:xfrm>
        </p:grpSpPr>
        <p:sp>
          <p:nvSpPr>
            <p:cNvPr id="29" name="矩形 28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33401" y="221805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753350" y="260786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004775" y="3712085"/>
            <a:ext cx="720000" cy="720000"/>
            <a:chOff x="1581150" y="2181225"/>
            <a:chExt cx="720000" cy="720000"/>
          </a:xfrm>
        </p:grpSpPr>
        <p:sp>
          <p:nvSpPr>
            <p:cNvPr id="33" name="矩形 32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24584" y="2218059"/>
              <a:ext cx="433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5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7753350" y="387202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004775" y="4976245"/>
            <a:ext cx="720000" cy="720000"/>
            <a:chOff x="1581150" y="2181225"/>
            <a:chExt cx="720000" cy="720000"/>
          </a:xfrm>
        </p:grpSpPr>
        <p:sp>
          <p:nvSpPr>
            <p:cNvPr id="37" name="矩形 36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723783" y="2218059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6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53350" y="513618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45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版式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标准字体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71</Words>
  <Application>Microsoft Office PowerPoint</Application>
  <PresentationFormat>自定义</PresentationFormat>
  <Paragraphs>19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版式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2014-12-24T03:19:07Z</dcterms:created>
  <dcterms:modified xsi:type="dcterms:W3CDTF">2017-08-21T02:25:43Z</dcterms:modified>
</cp:coreProperties>
</file>