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5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BF3926-4EF1-4E89-9E97-5A666AC97C3B}" type="datetimeFigureOut">
              <a:rPr lang="zh-CN" altLang="en-US" smtClean="0"/>
              <a:t>2017/8/20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DA61DF-4531-4CC4-8EFA-98905D6804AE}" type="slidenum">
              <a:rPr lang="zh-CN" altLang="en-US" smtClean="0"/>
              <a:t>‹#›</a:t>
            </a:fld>
            <a:endParaRPr lang="zh-CN" altLang="en-US"/>
          </a:p>
        </p:txBody>
      </p:sp>
    </p:spTree>
    <p:extLst>
      <p:ext uri="{BB962C8B-B14F-4D97-AF65-F5344CB8AC3E}">
        <p14:creationId xmlns:p14="http://schemas.microsoft.com/office/powerpoint/2010/main" val="2224078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104450" name="幻灯片图像占位符 1"/>
          <p:cNvSpPr>
            <a:spLocks noGrp="1" noRot="1" noChangeAspect="1" noChangeArrowheads="1" noTextEdit="1"/>
          </p:cNvSpPr>
          <p:nvPr>
            <p:ph type="sldImg" idx="4294967295"/>
          </p:nvPr>
        </p:nvSpPr>
        <p:spPr>
          <a:xfrm>
            <a:off x="4054475" y="344488"/>
            <a:ext cx="942975" cy="708025"/>
          </a:xfrm>
          <a:ln/>
          <a:extLst>
            <a:ext uri="{91240B29-F687-4F45-9708-019B960494DF}">
              <a14:hiddenLine xmlns:a14="http://schemas.microsoft.com/office/drawing/2010/main" w="12700">
                <a:solidFill>
                  <a:srgbClr val="000000"/>
                </a:solidFill>
                <a:miter lim="800000"/>
                <a:headEnd/>
                <a:tailEnd/>
              </a14:hiddenLine>
            </a:ext>
          </a:extLst>
        </p:spPr>
      </p:sp>
      <p:sp>
        <p:nvSpPr>
          <p:cNvPr id="104451" name="备注占位符 2"/>
          <p:cNvSpPr>
            <a:spLocks noGrp="1" noRot="1" noChangeAspect="1" noChangeArrowheads="1"/>
          </p:cNvSpPr>
          <p:nvPr>
            <p:ph type="body" idx="1"/>
          </p:nvPr>
        </p:nvSpPr>
        <p:spPr bwMode="auto">
          <a:xfrm>
            <a:off x="457200" y="1600200"/>
            <a:ext cx="8229600" cy="45259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a:p>
        </p:txBody>
      </p:sp>
    </p:spTree>
    <p:extLst>
      <p:ext uri="{BB962C8B-B14F-4D97-AF65-F5344CB8AC3E}">
        <p14:creationId xmlns:p14="http://schemas.microsoft.com/office/powerpoint/2010/main" val="587748017"/>
      </p:ext>
    </p:extLst>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a:t>
            </a:r>
            <a:r>
              <a:rPr lang="en-US" altLang="zh-CN" smtClean="0"/>
              <a:t>http://www.ypppt.com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563724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6708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16E5758D-A3C3-4E88-8AC0-22500507BD7E}" type="datetimeFigureOut">
              <a:rPr lang="zh-CN" altLang="en-US" smtClean="0">
                <a:solidFill>
                  <a:prstClr val="black">
                    <a:tint val="75000"/>
                  </a:prstClr>
                </a:solidFill>
              </a:rPr>
              <a:pPr/>
              <a:t>2017/8/20</a:t>
            </a:fld>
            <a:endParaRPr lang="zh-CN" altLang="en-US">
              <a:solidFill>
                <a:prstClr val="black">
                  <a:tint val="75000"/>
                </a:prstClr>
              </a:solidFill>
            </a:endParaRP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141032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0786555"/>
      </p:ext>
    </p:extLst>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rtl="0" eaLnBrk="0" fontAlgn="base" hangingPunct="0">
        <a:spcBef>
          <a:spcPct val="0"/>
        </a:spcBef>
        <a:spcAft>
          <a:spcPct val="0"/>
        </a:spcAft>
        <a:defRPr sz="4400" kern="1200">
          <a:solidFill>
            <a:srgbClr val="7F7F7F"/>
          </a:solidFill>
          <a:latin typeface="+mj-lt"/>
          <a:ea typeface="+mj-ea"/>
          <a:cs typeface="+mj-cs"/>
          <a:sym typeface="Arial" panose="020B0604020202020204" pitchFamily="34" charset="0"/>
        </a:defRPr>
      </a:lvl1pPr>
      <a:lvl2pPr algn="ctr" rtl="0" eaLnBrk="0" fontAlgn="base" hangingPunct="0">
        <a:spcBef>
          <a:spcPct val="0"/>
        </a:spcBef>
        <a:spcAft>
          <a:spcPct val="0"/>
        </a:spcAft>
        <a:defRPr sz="4400">
          <a:solidFill>
            <a:srgbClr val="7F7F7F"/>
          </a:solidFill>
          <a:latin typeface="Arial" panose="020B0604020202020204" pitchFamily="34" charset="0"/>
          <a:ea typeface="宋体" panose="02010600030101010101" pitchFamily="2" charset="-122"/>
          <a:sym typeface="Arial" panose="020B0604020202020204" pitchFamily="34" charset="0"/>
        </a:defRPr>
      </a:lvl2pPr>
      <a:lvl3pPr algn="ctr" rtl="0" eaLnBrk="0" fontAlgn="base" hangingPunct="0">
        <a:spcBef>
          <a:spcPct val="0"/>
        </a:spcBef>
        <a:spcAft>
          <a:spcPct val="0"/>
        </a:spcAft>
        <a:defRPr sz="4400">
          <a:solidFill>
            <a:srgbClr val="7F7F7F"/>
          </a:solidFill>
          <a:latin typeface="Arial" panose="020B0604020202020204" pitchFamily="34" charset="0"/>
          <a:ea typeface="宋体" panose="02010600030101010101" pitchFamily="2" charset="-122"/>
          <a:sym typeface="Arial" panose="020B0604020202020204" pitchFamily="34" charset="0"/>
        </a:defRPr>
      </a:lvl3pPr>
      <a:lvl4pPr algn="ctr" rtl="0" eaLnBrk="0" fontAlgn="base" hangingPunct="0">
        <a:spcBef>
          <a:spcPct val="0"/>
        </a:spcBef>
        <a:spcAft>
          <a:spcPct val="0"/>
        </a:spcAft>
        <a:defRPr sz="4400">
          <a:solidFill>
            <a:srgbClr val="7F7F7F"/>
          </a:solidFill>
          <a:latin typeface="Arial" panose="020B0604020202020204" pitchFamily="34" charset="0"/>
          <a:ea typeface="宋体" panose="02010600030101010101" pitchFamily="2" charset="-122"/>
          <a:sym typeface="Arial" panose="020B0604020202020204" pitchFamily="34" charset="0"/>
        </a:defRPr>
      </a:lvl4pPr>
      <a:lvl5pPr algn="ctr" rtl="0" eaLnBrk="0" fontAlgn="base" hangingPunct="0">
        <a:spcBef>
          <a:spcPct val="0"/>
        </a:spcBef>
        <a:spcAft>
          <a:spcPct val="0"/>
        </a:spcAft>
        <a:defRPr sz="4400">
          <a:solidFill>
            <a:srgbClr val="7F7F7F"/>
          </a:solidFill>
          <a:latin typeface="Arial" panose="020B0604020202020204" pitchFamily="34" charset="0"/>
          <a:ea typeface="宋体" panose="02010600030101010101" pitchFamily="2" charset="-122"/>
          <a:sym typeface="Arial" panose="020B0604020202020204" pitchFamily="34" charset="0"/>
        </a:defRPr>
      </a:lvl5pPr>
      <a:lvl6pPr marL="457200" algn="ctr" rtl="0" eaLnBrk="0" fontAlgn="base" hangingPunct="0">
        <a:spcBef>
          <a:spcPct val="0"/>
        </a:spcBef>
        <a:spcAft>
          <a:spcPct val="0"/>
        </a:spcAft>
        <a:defRPr sz="4400">
          <a:solidFill>
            <a:srgbClr val="7F7F7F"/>
          </a:solidFill>
          <a:latin typeface="Arial" panose="020B0604020202020204" pitchFamily="34" charset="0"/>
          <a:ea typeface="宋体" panose="02010600030101010101" pitchFamily="2" charset="-122"/>
          <a:sym typeface="Arial" panose="020B0604020202020204" pitchFamily="34" charset="0"/>
        </a:defRPr>
      </a:lvl6pPr>
      <a:lvl7pPr marL="914400" algn="ctr" rtl="0" eaLnBrk="0" fontAlgn="base" hangingPunct="0">
        <a:spcBef>
          <a:spcPct val="0"/>
        </a:spcBef>
        <a:spcAft>
          <a:spcPct val="0"/>
        </a:spcAft>
        <a:defRPr sz="4400">
          <a:solidFill>
            <a:srgbClr val="7F7F7F"/>
          </a:solidFill>
          <a:latin typeface="Arial" panose="020B0604020202020204" pitchFamily="34" charset="0"/>
          <a:ea typeface="宋体" panose="02010600030101010101" pitchFamily="2" charset="-122"/>
          <a:sym typeface="Arial" panose="020B0604020202020204" pitchFamily="34" charset="0"/>
        </a:defRPr>
      </a:lvl7pPr>
      <a:lvl8pPr marL="1371600" algn="ctr" rtl="0" eaLnBrk="0" fontAlgn="base" hangingPunct="0">
        <a:spcBef>
          <a:spcPct val="0"/>
        </a:spcBef>
        <a:spcAft>
          <a:spcPct val="0"/>
        </a:spcAft>
        <a:defRPr sz="4400">
          <a:solidFill>
            <a:srgbClr val="7F7F7F"/>
          </a:solidFill>
          <a:latin typeface="Arial" panose="020B0604020202020204" pitchFamily="34" charset="0"/>
          <a:ea typeface="宋体" panose="02010600030101010101" pitchFamily="2" charset="-122"/>
          <a:sym typeface="Arial" panose="020B0604020202020204" pitchFamily="34" charset="0"/>
        </a:defRPr>
      </a:lvl8pPr>
      <a:lvl9pPr marL="1828800" algn="ctr" rtl="0" eaLnBrk="0" fontAlgn="base" hangingPunct="0">
        <a:spcBef>
          <a:spcPct val="0"/>
        </a:spcBef>
        <a:spcAft>
          <a:spcPct val="0"/>
        </a:spcAft>
        <a:defRPr sz="4400">
          <a:solidFill>
            <a:srgbClr val="7F7F7F"/>
          </a:solidFill>
          <a:latin typeface="Arial" panose="020B0604020202020204" pitchFamily="34" charset="0"/>
          <a:ea typeface="宋体" panose="02010600030101010101" pitchFamily="2" charset="-122"/>
          <a:sym typeface="Arial" panose="020B0604020202020204" pitchFamily="34" charset="0"/>
        </a:defRPr>
      </a:lvl9pPr>
    </p:titleStyle>
    <p:bodyStyle>
      <a:lvl1pPr marL="342900" indent="-342900" algn="l" defTabSz="0" rtl="0" eaLnBrk="0" fontAlgn="base" hangingPunct="0">
        <a:lnSpc>
          <a:spcPct val="150000"/>
        </a:lnSpc>
        <a:spcBef>
          <a:spcPct val="20000"/>
        </a:spcBef>
        <a:spcAft>
          <a:spcPct val="0"/>
        </a:spcAft>
        <a:buFont typeface="Arial" panose="020B0604020202020204" pitchFamily="34" charset="0"/>
        <a:buChar char="•"/>
        <a:defRPr sz="2000" kern="1200">
          <a:solidFill>
            <a:srgbClr val="7F7F7F"/>
          </a:solidFill>
          <a:latin typeface="+mn-lt"/>
          <a:ea typeface="+mn-ea"/>
          <a:cs typeface="+mn-cs"/>
          <a:sym typeface="微软雅黑" panose="020B0503020204020204" pitchFamily="34" charset="-122"/>
        </a:defRPr>
      </a:lvl1pPr>
      <a:lvl2pPr marL="742950" indent="-285750" algn="l" defTabSz="0" rtl="0" eaLnBrk="0" fontAlgn="base" hangingPunct="0">
        <a:lnSpc>
          <a:spcPct val="150000"/>
        </a:lnSpc>
        <a:spcBef>
          <a:spcPct val="20000"/>
        </a:spcBef>
        <a:spcAft>
          <a:spcPct val="0"/>
        </a:spcAft>
        <a:buFont typeface="Arial" panose="020B0604020202020204" pitchFamily="34" charset="0"/>
        <a:buChar char="–"/>
        <a:defRPr kern="1200">
          <a:solidFill>
            <a:srgbClr val="7F7F7F"/>
          </a:solidFill>
          <a:latin typeface="+mn-lt"/>
          <a:ea typeface="+mn-ea"/>
          <a:cs typeface="+mn-cs"/>
          <a:sym typeface="微软雅黑" panose="020B0503020204020204" pitchFamily="34" charset="-122"/>
        </a:defRPr>
      </a:lvl2pPr>
      <a:lvl3pPr marL="1143000" indent="-228600" algn="l" defTabSz="0" rtl="0" eaLnBrk="0" fontAlgn="base" hangingPunct="0">
        <a:lnSpc>
          <a:spcPct val="150000"/>
        </a:lnSpc>
        <a:spcBef>
          <a:spcPct val="20000"/>
        </a:spcBef>
        <a:spcAft>
          <a:spcPct val="0"/>
        </a:spcAft>
        <a:buFont typeface="Arial" panose="020B0604020202020204" pitchFamily="34" charset="0"/>
        <a:buChar char="•"/>
        <a:defRPr sz="1600" kern="1200">
          <a:solidFill>
            <a:srgbClr val="7F7F7F"/>
          </a:solidFill>
          <a:latin typeface="+mn-lt"/>
          <a:ea typeface="+mn-ea"/>
          <a:cs typeface="+mn-cs"/>
          <a:sym typeface="微软雅黑" panose="020B0503020204020204" pitchFamily="34" charset="-122"/>
        </a:defRPr>
      </a:lvl3pPr>
      <a:lvl4pPr marL="1600200" indent="-228600" algn="l" defTabSz="0" rtl="0" eaLnBrk="0" fontAlgn="base" hangingPunct="0">
        <a:lnSpc>
          <a:spcPct val="150000"/>
        </a:lnSpc>
        <a:spcBef>
          <a:spcPct val="20000"/>
        </a:spcBef>
        <a:spcAft>
          <a:spcPct val="0"/>
        </a:spcAft>
        <a:buFont typeface="Arial" panose="020B0604020202020204" pitchFamily="34" charset="0"/>
        <a:buChar char="–"/>
        <a:defRPr sz="1400" kern="1200">
          <a:solidFill>
            <a:srgbClr val="7F7F7F"/>
          </a:solidFill>
          <a:latin typeface="+mn-lt"/>
          <a:ea typeface="+mn-ea"/>
          <a:cs typeface="+mn-cs"/>
          <a:sym typeface="微软雅黑" panose="020B0503020204020204" pitchFamily="34" charset="-122"/>
        </a:defRPr>
      </a:lvl4pPr>
      <a:lvl5pPr marL="2057400" indent="-228600" algn="l" defTabSz="0" rtl="0" eaLnBrk="0" fontAlgn="base" hangingPunct="0">
        <a:lnSpc>
          <a:spcPct val="150000"/>
        </a:lnSpc>
        <a:spcBef>
          <a:spcPct val="20000"/>
        </a:spcBef>
        <a:spcAft>
          <a:spcPct val="0"/>
        </a:spcAft>
        <a:buFont typeface="Arial" panose="020B0604020202020204" pitchFamily="34" charset="0"/>
        <a:buChar char="»"/>
        <a:defRPr sz="1400" kern="1200">
          <a:solidFill>
            <a:srgbClr val="7F7F7F"/>
          </a:solidFill>
          <a:latin typeface="+mn-lt"/>
          <a:ea typeface="+mn-ea"/>
          <a:cs typeface="+mn-cs"/>
          <a:sym typeface="微软雅黑" panose="020B0503020204020204" pitchFamily="34"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pptbz.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图片 23"/>
          <p:cNvPicPr>
            <a:picLocks noChangeAspect="1" noChangeArrowheads="1"/>
          </p:cNvPicPr>
          <p:nvPr/>
        </p:nvPicPr>
        <p:blipFill>
          <a:blip r:embed="rId3" cstate="print">
            <a:extLst>
              <a:ext uri="{28A0092B-C50C-407E-A947-70E740481C1C}">
                <a14:useLocalDpi xmlns:a14="http://schemas.microsoft.com/office/drawing/2010/main" val="0"/>
              </a:ext>
            </a:extLst>
          </a:blip>
          <a:srcRect l="33087" r="38971" b="11652"/>
          <a:stretch>
            <a:fillRect/>
          </a:stretch>
        </p:blipFill>
        <p:spPr bwMode="auto">
          <a:xfrm>
            <a:off x="722280" y="980796"/>
            <a:ext cx="2555875" cy="529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27" name="椭圆 24"/>
          <p:cNvSpPr>
            <a:spLocks noChangeArrowheads="1"/>
          </p:cNvSpPr>
          <p:nvPr/>
        </p:nvSpPr>
        <p:spPr bwMode="auto">
          <a:xfrm>
            <a:off x="2873343" y="1412596"/>
            <a:ext cx="134937" cy="133350"/>
          </a:xfrm>
          <a:prstGeom prst="ellipse">
            <a:avLst/>
          </a:prstGeom>
          <a:solidFill>
            <a:srgbClr val="FFFFFF"/>
          </a:solidFill>
          <a:ln w="25400">
            <a:solidFill>
              <a:srgbClr val="7F7F7F"/>
            </a:solidFill>
            <a:bevel/>
            <a:headEnd/>
            <a:tailEnd/>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i="1">
              <a:solidFill>
                <a:srgbClr val="FFFFFF"/>
              </a:solidFill>
              <a:latin typeface="Calibri" panose="020F0502020204030204" pitchFamily="34" charset="0"/>
              <a:sym typeface="微软雅黑" panose="020B0503020204020204" pitchFamily="34" charset="-122"/>
            </a:endParaRPr>
          </a:p>
        </p:txBody>
      </p:sp>
      <p:sp>
        <p:nvSpPr>
          <p:cNvPr id="103428" name="椭圆 25"/>
          <p:cNvSpPr>
            <a:spLocks noChangeArrowheads="1"/>
          </p:cNvSpPr>
          <p:nvPr/>
        </p:nvSpPr>
        <p:spPr bwMode="auto">
          <a:xfrm>
            <a:off x="1011205" y="1412596"/>
            <a:ext cx="134938" cy="133350"/>
          </a:xfrm>
          <a:prstGeom prst="ellipse">
            <a:avLst/>
          </a:prstGeom>
          <a:solidFill>
            <a:srgbClr val="FFFFFF"/>
          </a:solidFill>
          <a:ln w="25400">
            <a:solidFill>
              <a:srgbClr val="7F7F7F"/>
            </a:solidFill>
            <a:bevel/>
            <a:headEnd/>
            <a:tailEnd/>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i="1">
              <a:solidFill>
                <a:srgbClr val="FFFFFF"/>
              </a:solidFill>
              <a:latin typeface="Calibri" panose="020F0502020204030204" pitchFamily="34" charset="0"/>
              <a:sym typeface="微软雅黑" panose="020B0503020204020204" pitchFamily="34" charset="-122"/>
            </a:endParaRPr>
          </a:p>
        </p:txBody>
      </p:sp>
      <p:sp>
        <p:nvSpPr>
          <p:cNvPr id="103429" name="椭圆 26"/>
          <p:cNvSpPr>
            <a:spLocks noChangeArrowheads="1"/>
          </p:cNvSpPr>
          <p:nvPr/>
        </p:nvSpPr>
        <p:spPr bwMode="auto">
          <a:xfrm>
            <a:off x="2873343" y="6029046"/>
            <a:ext cx="134937" cy="134938"/>
          </a:xfrm>
          <a:prstGeom prst="ellipse">
            <a:avLst/>
          </a:prstGeom>
          <a:solidFill>
            <a:srgbClr val="FFFFFF"/>
          </a:solidFill>
          <a:ln w="25400">
            <a:solidFill>
              <a:srgbClr val="7F7F7F"/>
            </a:solidFill>
            <a:bevel/>
            <a:headEnd/>
            <a:tailEnd/>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i="1">
              <a:solidFill>
                <a:srgbClr val="FFFFFF"/>
              </a:solidFill>
              <a:latin typeface="Calibri" panose="020F0502020204030204" pitchFamily="34" charset="0"/>
              <a:sym typeface="微软雅黑" panose="020B0503020204020204" pitchFamily="34" charset="-122"/>
            </a:endParaRPr>
          </a:p>
        </p:txBody>
      </p:sp>
      <p:sp>
        <p:nvSpPr>
          <p:cNvPr id="103430" name="椭圆 27"/>
          <p:cNvSpPr>
            <a:spLocks noChangeArrowheads="1"/>
          </p:cNvSpPr>
          <p:nvPr/>
        </p:nvSpPr>
        <p:spPr bwMode="auto">
          <a:xfrm>
            <a:off x="1011205" y="6029046"/>
            <a:ext cx="134938" cy="134938"/>
          </a:xfrm>
          <a:prstGeom prst="ellipse">
            <a:avLst/>
          </a:prstGeom>
          <a:solidFill>
            <a:srgbClr val="FFFFFF"/>
          </a:solidFill>
          <a:ln w="25400">
            <a:solidFill>
              <a:srgbClr val="7F7F7F"/>
            </a:solidFill>
            <a:bevel/>
            <a:headEnd/>
            <a:tailEnd/>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i="1">
              <a:solidFill>
                <a:srgbClr val="FFFFFF"/>
              </a:solidFill>
              <a:latin typeface="Calibri" panose="020F0502020204030204" pitchFamily="34" charset="0"/>
              <a:sym typeface="微软雅黑" panose="020B0503020204020204" pitchFamily="34" charset="-122"/>
            </a:endParaRPr>
          </a:p>
        </p:txBody>
      </p:sp>
      <p:sp>
        <p:nvSpPr>
          <p:cNvPr id="103431" name="TextBox 28"/>
          <p:cNvSpPr>
            <a:spLocks noChangeArrowheads="1"/>
          </p:cNvSpPr>
          <p:nvPr/>
        </p:nvSpPr>
        <p:spPr bwMode="auto">
          <a:xfrm flipH="1">
            <a:off x="888968" y="1663421"/>
            <a:ext cx="2222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400" b="1" i="1">
                <a:solidFill>
                  <a:srgbClr val="00B0F0"/>
                </a:solidFill>
                <a:latin typeface="Arial Rounded MT Bold" pitchFamily="2" charset="0"/>
                <a:ea typeface="微软雅黑" panose="020B0503020204020204" pitchFamily="34" charset="-122"/>
                <a:sym typeface="Arial Rounded MT Bold" pitchFamily="2" charset="0"/>
              </a:rPr>
              <a:t>YOUR TEXT</a:t>
            </a:r>
            <a:endParaRPr lang="zh-CN" altLang="en-US" sz="2400" b="1" i="1">
              <a:solidFill>
                <a:srgbClr val="00B0F0"/>
              </a:solidFill>
              <a:latin typeface="Arial Rounded MT Bold" pitchFamily="2" charset="0"/>
              <a:ea typeface="微软雅黑" panose="020B0503020204020204" pitchFamily="34" charset="-122"/>
              <a:sym typeface="Arial Rounded MT Bold" pitchFamily="2" charset="0"/>
            </a:endParaRPr>
          </a:p>
        </p:txBody>
      </p:sp>
      <p:sp>
        <p:nvSpPr>
          <p:cNvPr id="103432" name="TextBox 29"/>
          <p:cNvSpPr>
            <a:spLocks noChangeArrowheads="1"/>
          </p:cNvSpPr>
          <p:nvPr/>
        </p:nvSpPr>
        <p:spPr bwMode="auto">
          <a:xfrm>
            <a:off x="993743" y="3031846"/>
            <a:ext cx="2132012"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i="1">
                <a:solidFill>
                  <a:srgbClr val="FFFFFF"/>
                </a:solidFill>
                <a:ea typeface="微软雅黑" panose="020B0503020204020204" pitchFamily="34" charset="-122"/>
                <a:sym typeface="Arial" panose="020B0604020202020204" pitchFamily="34" charset="0"/>
              </a:rPr>
              <a:t>Click here to add your text. Click here to add your text. Click here to add your text. Click here to add your text. Click here to add your text. Click here to add your text. Click here to add your text. Click here to add your text. Click here to add your text. Click here to add your text. </a:t>
            </a:r>
            <a:endParaRPr lang="zh-CN" altLang="en-US"/>
          </a:p>
        </p:txBody>
      </p:sp>
      <p:pic>
        <p:nvPicPr>
          <p:cNvPr id="103433" name="图片 30"/>
          <p:cNvPicPr>
            <a:picLocks noChangeAspect="1" noChangeArrowheads="1"/>
          </p:cNvPicPr>
          <p:nvPr/>
        </p:nvPicPr>
        <p:blipFill>
          <a:blip r:embed="rId3" cstate="print">
            <a:extLst>
              <a:ext uri="{28A0092B-C50C-407E-A947-70E740481C1C}">
                <a14:useLocalDpi xmlns:a14="http://schemas.microsoft.com/office/drawing/2010/main" val="0"/>
              </a:ext>
            </a:extLst>
          </a:blip>
          <a:srcRect l="33087" r="38971" b="11652"/>
          <a:stretch>
            <a:fillRect/>
          </a:stretch>
        </p:blipFill>
        <p:spPr bwMode="auto">
          <a:xfrm>
            <a:off x="3278155" y="980796"/>
            <a:ext cx="2555875" cy="529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34" name="椭圆 31"/>
          <p:cNvSpPr>
            <a:spLocks noChangeArrowheads="1"/>
          </p:cNvSpPr>
          <p:nvPr/>
        </p:nvSpPr>
        <p:spPr bwMode="auto">
          <a:xfrm>
            <a:off x="5429218" y="1412596"/>
            <a:ext cx="134937" cy="133350"/>
          </a:xfrm>
          <a:prstGeom prst="ellipse">
            <a:avLst/>
          </a:prstGeom>
          <a:solidFill>
            <a:srgbClr val="FFFFFF"/>
          </a:solidFill>
          <a:ln w="25400">
            <a:solidFill>
              <a:srgbClr val="7F7F7F"/>
            </a:solidFill>
            <a:bevel/>
            <a:headEnd/>
            <a:tailEnd/>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i="1">
              <a:solidFill>
                <a:srgbClr val="FFFFFF"/>
              </a:solidFill>
              <a:latin typeface="Calibri" panose="020F0502020204030204" pitchFamily="34" charset="0"/>
              <a:sym typeface="微软雅黑" panose="020B0503020204020204" pitchFamily="34" charset="-122"/>
            </a:endParaRPr>
          </a:p>
        </p:txBody>
      </p:sp>
      <p:sp>
        <p:nvSpPr>
          <p:cNvPr id="103435" name="椭圆 32"/>
          <p:cNvSpPr>
            <a:spLocks noChangeArrowheads="1"/>
          </p:cNvSpPr>
          <p:nvPr/>
        </p:nvSpPr>
        <p:spPr bwMode="auto">
          <a:xfrm>
            <a:off x="3567080" y="1412596"/>
            <a:ext cx="133350" cy="133350"/>
          </a:xfrm>
          <a:prstGeom prst="ellipse">
            <a:avLst/>
          </a:prstGeom>
          <a:solidFill>
            <a:srgbClr val="FFFFFF"/>
          </a:solidFill>
          <a:ln w="25400">
            <a:solidFill>
              <a:srgbClr val="7F7F7F"/>
            </a:solidFill>
            <a:bevel/>
            <a:headEnd/>
            <a:tailEnd/>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i="1">
              <a:solidFill>
                <a:srgbClr val="FFFFFF"/>
              </a:solidFill>
              <a:latin typeface="Calibri" panose="020F0502020204030204" pitchFamily="34" charset="0"/>
              <a:sym typeface="微软雅黑" panose="020B0503020204020204" pitchFamily="34" charset="-122"/>
            </a:endParaRPr>
          </a:p>
        </p:txBody>
      </p:sp>
      <p:sp>
        <p:nvSpPr>
          <p:cNvPr id="103436" name="椭圆 33"/>
          <p:cNvSpPr>
            <a:spLocks noChangeArrowheads="1"/>
          </p:cNvSpPr>
          <p:nvPr/>
        </p:nvSpPr>
        <p:spPr bwMode="auto">
          <a:xfrm>
            <a:off x="5429218" y="6029046"/>
            <a:ext cx="134937" cy="134938"/>
          </a:xfrm>
          <a:prstGeom prst="ellipse">
            <a:avLst/>
          </a:prstGeom>
          <a:solidFill>
            <a:srgbClr val="FFFFFF"/>
          </a:solidFill>
          <a:ln w="25400">
            <a:solidFill>
              <a:srgbClr val="7F7F7F"/>
            </a:solidFill>
            <a:bevel/>
            <a:headEnd/>
            <a:tailEnd/>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i="1">
              <a:solidFill>
                <a:srgbClr val="FFFFFF"/>
              </a:solidFill>
              <a:latin typeface="Calibri" panose="020F0502020204030204" pitchFamily="34" charset="0"/>
              <a:sym typeface="微软雅黑" panose="020B0503020204020204" pitchFamily="34" charset="-122"/>
            </a:endParaRPr>
          </a:p>
        </p:txBody>
      </p:sp>
      <p:sp>
        <p:nvSpPr>
          <p:cNvPr id="103437" name="椭圆 34"/>
          <p:cNvSpPr>
            <a:spLocks noChangeArrowheads="1"/>
          </p:cNvSpPr>
          <p:nvPr/>
        </p:nvSpPr>
        <p:spPr bwMode="auto">
          <a:xfrm>
            <a:off x="3567080" y="6029046"/>
            <a:ext cx="133350" cy="134938"/>
          </a:xfrm>
          <a:prstGeom prst="ellipse">
            <a:avLst/>
          </a:prstGeom>
          <a:solidFill>
            <a:srgbClr val="FFFFFF"/>
          </a:solidFill>
          <a:ln w="25400">
            <a:solidFill>
              <a:srgbClr val="7F7F7F"/>
            </a:solidFill>
            <a:bevel/>
            <a:headEnd/>
            <a:tailEnd/>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i="1">
              <a:solidFill>
                <a:srgbClr val="FFFFFF"/>
              </a:solidFill>
              <a:latin typeface="Calibri" panose="020F0502020204030204" pitchFamily="34" charset="0"/>
              <a:sym typeface="微软雅黑" panose="020B0503020204020204" pitchFamily="34" charset="-122"/>
            </a:endParaRPr>
          </a:p>
        </p:txBody>
      </p:sp>
      <p:sp>
        <p:nvSpPr>
          <p:cNvPr id="103438" name="TextBox 35"/>
          <p:cNvSpPr>
            <a:spLocks noChangeArrowheads="1"/>
          </p:cNvSpPr>
          <p:nvPr/>
        </p:nvSpPr>
        <p:spPr bwMode="auto">
          <a:xfrm flipH="1">
            <a:off x="3444843" y="1663421"/>
            <a:ext cx="2222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400" b="1" i="1">
                <a:solidFill>
                  <a:srgbClr val="00B0F0"/>
                </a:solidFill>
                <a:latin typeface="Arial Rounded MT Bold" pitchFamily="2" charset="0"/>
                <a:ea typeface="微软雅黑" panose="020B0503020204020204" pitchFamily="34" charset="-122"/>
                <a:sym typeface="Arial Rounded MT Bold" pitchFamily="2" charset="0"/>
              </a:rPr>
              <a:t>YOUR TEXT</a:t>
            </a:r>
            <a:endParaRPr lang="zh-CN" altLang="en-US" sz="2400" b="1" i="1">
              <a:solidFill>
                <a:srgbClr val="00B0F0"/>
              </a:solidFill>
              <a:latin typeface="Arial Rounded MT Bold" pitchFamily="2" charset="0"/>
              <a:ea typeface="微软雅黑" panose="020B0503020204020204" pitchFamily="34" charset="-122"/>
              <a:sym typeface="Arial Rounded MT Bold" pitchFamily="2" charset="0"/>
            </a:endParaRPr>
          </a:p>
        </p:txBody>
      </p:sp>
      <p:sp>
        <p:nvSpPr>
          <p:cNvPr id="103439" name="TextBox 36"/>
          <p:cNvSpPr>
            <a:spLocks noChangeArrowheads="1"/>
          </p:cNvSpPr>
          <p:nvPr/>
        </p:nvSpPr>
        <p:spPr bwMode="auto">
          <a:xfrm>
            <a:off x="3549618" y="3031846"/>
            <a:ext cx="2132012"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i="1">
                <a:solidFill>
                  <a:srgbClr val="FFFFFF"/>
                </a:solidFill>
                <a:ea typeface="微软雅黑" panose="020B0503020204020204" pitchFamily="34" charset="-122"/>
                <a:sym typeface="Arial" panose="020B0604020202020204" pitchFamily="34" charset="0"/>
              </a:rPr>
              <a:t>Click here to add your text. Click here to add your text. Click here to add your text. Click here to add your text. Click here to add your text. Click here to add your text. Click here to add your text. Click here to add your text. Click here to add your text. Click here to add your text. </a:t>
            </a:r>
            <a:endParaRPr lang="zh-CN" altLang="en-US"/>
          </a:p>
        </p:txBody>
      </p:sp>
      <p:pic>
        <p:nvPicPr>
          <p:cNvPr id="103440" name="图片 37"/>
          <p:cNvPicPr>
            <a:picLocks noChangeAspect="1" noChangeArrowheads="1"/>
          </p:cNvPicPr>
          <p:nvPr/>
        </p:nvPicPr>
        <p:blipFill>
          <a:blip r:embed="rId3" cstate="print">
            <a:extLst>
              <a:ext uri="{28A0092B-C50C-407E-A947-70E740481C1C}">
                <a14:useLocalDpi xmlns:a14="http://schemas.microsoft.com/office/drawing/2010/main" val="0"/>
              </a:ext>
            </a:extLst>
          </a:blip>
          <a:srcRect l="33087" r="38971" b="11652"/>
          <a:stretch>
            <a:fillRect/>
          </a:stretch>
        </p:blipFill>
        <p:spPr bwMode="auto">
          <a:xfrm>
            <a:off x="5834030" y="980796"/>
            <a:ext cx="2554288" cy="529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41" name="椭圆 38"/>
          <p:cNvSpPr>
            <a:spLocks noChangeArrowheads="1"/>
          </p:cNvSpPr>
          <p:nvPr/>
        </p:nvSpPr>
        <p:spPr bwMode="auto">
          <a:xfrm>
            <a:off x="7983505" y="1412596"/>
            <a:ext cx="134938" cy="133350"/>
          </a:xfrm>
          <a:prstGeom prst="ellipse">
            <a:avLst/>
          </a:prstGeom>
          <a:solidFill>
            <a:srgbClr val="FFFFFF"/>
          </a:solidFill>
          <a:ln w="25400">
            <a:solidFill>
              <a:srgbClr val="7F7F7F"/>
            </a:solidFill>
            <a:bevel/>
            <a:headEnd/>
            <a:tailEnd/>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i="1">
              <a:solidFill>
                <a:srgbClr val="FFFFFF"/>
              </a:solidFill>
              <a:latin typeface="Calibri" panose="020F0502020204030204" pitchFamily="34" charset="0"/>
              <a:sym typeface="微软雅黑" panose="020B0503020204020204" pitchFamily="34" charset="-122"/>
            </a:endParaRPr>
          </a:p>
        </p:txBody>
      </p:sp>
      <p:sp>
        <p:nvSpPr>
          <p:cNvPr id="103442" name="椭圆 39"/>
          <p:cNvSpPr>
            <a:spLocks noChangeArrowheads="1"/>
          </p:cNvSpPr>
          <p:nvPr/>
        </p:nvSpPr>
        <p:spPr bwMode="auto">
          <a:xfrm>
            <a:off x="6121368" y="1412596"/>
            <a:ext cx="134937" cy="133350"/>
          </a:xfrm>
          <a:prstGeom prst="ellipse">
            <a:avLst/>
          </a:prstGeom>
          <a:solidFill>
            <a:srgbClr val="FFFFFF"/>
          </a:solidFill>
          <a:ln w="25400">
            <a:solidFill>
              <a:srgbClr val="7F7F7F"/>
            </a:solidFill>
            <a:bevel/>
            <a:headEnd/>
            <a:tailEnd/>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i="1">
              <a:solidFill>
                <a:srgbClr val="FFFFFF"/>
              </a:solidFill>
              <a:latin typeface="Calibri" panose="020F0502020204030204" pitchFamily="34" charset="0"/>
              <a:sym typeface="微软雅黑" panose="020B0503020204020204" pitchFamily="34" charset="-122"/>
            </a:endParaRPr>
          </a:p>
        </p:txBody>
      </p:sp>
      <p:sp>
        <p:nvSpPr>
          <p:cNvPr id="103443" name="椭圆 40"/>
          <p:cNvSpPr>
            <a:spLocks noChangeArrowheads="1"/>
          </p:cNvSpPr>
          <p:nvPr/>
        </p:nvSpPr>
        <p:spPr bwMode="auto">
          <a:xfrm>
            <a:off x="7983505" y="6029046"/>
            <a:ext cx="134938" cy="134938"/>
          </a:xfrm>
          <a:prstGeom prst="ellipse">
            <a:avLst/>
          </a:prstGeom>
          <a:solidFill>
            <a:srgbClr val="FFFFFF"/>
          </a:solidFill>
          <a:ln w="25400">
            <a:solidFill>
              <a:srgbClr val="7F7F7F"/>
            </a:solidFill>
            <a:bevel/>
            <a:headEnd/>
            <a:tailEnd/>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i="1">
              <a:solidFill>
                <a:srgbClr val="FFFFFF"/>
              </a:solidFill>
              <a:latin typeface="Calibri" panose="020F0502020204030204" pitchFamily="34" charset="0"/>
              <a:sym typeface="微软雅黑" panose="020B0503020204020204" pitchFamily="34" charset="-122"/>
            </a:endParaRPr>
          </a:p>
        </p:txBody>
      </p:sp>
      <p:sp>
        <p:nvSpPr>
          <p:cNvPr id="103444" name="椭圆 41"/>
          <p:cNvSpPr>
            <a:spLocks noChangeArrowheads="1"/>
          </p:cNvSpPr>
          <p:nvPr/>
        </p:nvSpPr>
        <p:spPr bwMode="auto">
          <a:xfrm>
            <a:off x="6121368" y="6029046"/>
            <a:ext cx="134937" cy="134938"/>
          </a:xfrm>
          <a:prstGeom prst="ellipse">
            <a:avLst/>
          </a:prstGeom>
          <a:solidFill>
            <a:srgbClr val="FFFFFF"/>
          </a:solidFill>
          <a:ln w="25400">
            <a:solidFill>
              <a:srgbClr val="7F7F7F"/>
            </a:solidFill>
            <a:bevel/>
            <a:headEnd/>
            <a:tailEnd/>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i="1">
              <a:solidFill>
                <a:srgbClr val="FFFFFF"/>
              </a:solidFill>
              <a:latin typeface="Calibri" panose="020F0502020204030204" pitchFamily="34" charset="0"/>
              <a:sym typeface="微软雅黑" panose="020B0503020204020204" pitchFamily="34" charset="-122"/>
            </a:endParaRPr>
          </a:p>
        </p:txBody>
      </p:sp>
      <p:sp>
        <p:nvSpPr>
          <p:cNvPr id="103445" name="TextBox 42"/>
          <p:cNvSpPr>
            <a:spLocks noChangeArrowheads="1"/>
          </p:cNvSpPr>
          <p:nvPr/>
        </p:nvSpPr>
        <p:spPr bwMode="auto">
          <a:xfrm flipH="1">
            <a:off x="5999130" y="1663421"/>
            <a:ext cx="2222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400" b="1" i="1">
                <a:solidFill>
                  <a:srgbClr val="00B0F0"/>
                </a:solidFill>
                <a:latin typeface="Arial Rounded MT Bold" pitchFamily="2" charset="0"/>
                <a:ea typeface="微软雅黑" panose="020B0503020204020204" pitchFamily="34" charset="-122"/>
                <a:sym typeface="Arial Rounded MT Bold" pitchFamily="2" charset="0"/>
              </a:rPr>
              <a:t>YOUR TEXT</a:t>
            </a:r>
            <a:endParaRPr lang="zh-CN" altLang="en-US" sz="2400" b="1" i="1">
              <a:solidFill>
                <a:srgbClr val="00B0F0"/>
              </a:solidFill>
              <a:latin typeface="Arial Rounded MT Bold" pitchFamily="2" charset="0"/>
              <a:ea typeface="微软雅黑" panose="020B0503020204020204" pitchFamily="34" charset="-122"/>
              <a:sym typeface="Arial Rounded MT Bold" pitchFamily="2" charset="0"/>
            </a:endParaRPr>
          </a:p>
        </p:txBody>
      </p:sp>
      <p:sp>
        <p:nvSpPr>
          <p:cNvPr id="103446" name="TextBox 43"/>
          <p:cNvSpPr>
            <a:spLocks noChangeArrowheads="1"/>
          </p:cNvSpPr>
          <p:nvPr/>
        </p:nvSpPr>
        <p:spPr bwMode="auto">
          <a:xfrm>
            <a:off x="6103905" y="3031846"/>
            <a:ext cx="2132013"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i="1">
                <a:solidFill>
                  <a:srgbClr val="FFFFFF"/>
                </a:solidFill>
                <a:ea typeface="微软雅黑" panose="020B0503020204020204" pitchFamily="34" charset="-122"/>
                <a:sym typeface="Arial" panose="020B0604020202020204" pitchFamily="34" charset="0"/>
              </a:rPr>
              <a:t>Click here to add your text. Click here to add your text. Click here to add your text. Click here to add your text. Click here to add your text. Click here to add your text. Click here to add your text. Click here to add your text. Click here to add your text. Click here to add your text. </a:t>
            </a:r>
            <a:endParaRPr lang="zh-CN" altLang="en-US"/>
          </a:p>
        </p:txBody>
      </p:sp>
    </p:spTree>
    <p:extLst>
      <p:ext uri="{BB962C8B-B14F-4D97-AF65-F5344CB8AC3E}">
        <p14:creationId xmlns:p14="http://schemas.microsoft.com/office/powerpoint/2010/main" val="1484880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1681888" y="2946259"/>
            <a:ext cx="447675" cy="656791"/>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 fmla="*/ 0 w 576263"/>
              <a:gd name="connsiteY0" fmla="*/ 0 h 547688"/>
              <a:gd name="connsiteX1" fmla="*/ 566738 w 576263"/>
              <a:gd name="connsiteY1" fmla="*/ 547688 h 547688"/>
              <a:gd name="connsiteX2" fmla="*/ 576263 w 576263"/>
              <a:gd name="connsiteY2" fmla="*/ 0 h 547688"/>
              <a:gd name="connsiteX3" fmla="*/ 0 w 576263"/>
              <a:gd name="connsiteY3" fmla="*/ 0 h 547688"/>
              <a:gd name="connsiteX0" fmla="*/ 0 w 576263"/>
              <a:gd name="connsiteY0" fmla="*/ 0 h 571500"/>
              <a:gd name="connsiteX1" fmla="*/ 566738 w 576263"/>
              <a:gd name="connsiteY1" fmla="*/ 571500 h 571500"/>
              <a:gd name="connsiteX2" fmla="*/ 576263 w 576263"/>
              <a:gd name="connsiteY2" fmla="*/ 0 h 571500"/>
              <a:gd name="connsiteX3" fmla="*/ 0 w 576263"/>
              <a:gd name="connsiteY3" fmla="*/ 0 h 571500"/>
              <a:gd name="connsiteX0" fmla="*/ 0 w 576263"/>
              <a:gd name="connsiteY0" fmla="*/ 0 h 576263"/>
              <a:gd name="connsiteX1" fmla="*/ 571335 w 576263"/>
              <a:gd name="connsiteY1" fmla="*/ 576263 h 576263"/>
              <a:gd name="connsiteX2" fmla="*/ 576263 w 576263"/>
              <a:gd name="connsiteY2" fmla="*/ 0 h 576263"/>
              <a:gd name="connsiteX3" fmla="*/ 0 w 576263"/>
              <a:gd name="connsiteY3" fmla="*/ 0 h 576263"/>
              <a:gd name="connsiteX0" fmla="*/ 0 w 576448"/>
              <a:gd name="connsiteY0" fmla="*/ 0 h 576263"/>
              <a:gd name="connsiteX1" fmla="*/ 575933 w 576448"/>
              <a:gd name="connsiteY1" fmla="*/ 576263 h 576263"/>
              <a:gd name="connsiteX2" fmla="*/ 576263 w 576448"/>
              <a:gd name="connsiteY2" fmla="*/ 0 h 576263"/>
              <a:gd name="connsiteX3" fmla="*/ 0 w 576448"/>
              <a:gd name="connsiteY3" fmla="*/ 0 h 576263"/>
            </a:gdLst>
            <a:ahLst/>
            <a:cxnLst>
              <a:cxn ang="0">
                <a:pos x="connsiteX0" y="connsiteY0"/>
              </a:cxn>
              <a:cxn ang="0">
                <a:pos x="connsiteX1" y="connsiteY1"/>
              </a:cxn>
              <a:cxn ang="0">
                <a:pos x="connsiteX2" y="connsiteY2"/>
              </a:cxn>
              <a:cxn ang="0">
                <a:pos x="connsiteX3" y="connsiteY3"/>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4" name="矩形 3"/>
          <p:cNvSpPr/>
          <p:nvPr/>
        </p:nvSpPr>
        <p:spPr>
          <a:xfrm>
            <a:off x="2124075" y="2949866"/>
            <a:ext cx="7019925"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www.PPTBZ.com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2182093"/>
            <a:ext cx="6984207"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3200" spc="200"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3200" spc="200" dirty="0" smtClean="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更</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宝藏！</a:t>
            </a:r>
            <a:endPar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 name="直角三角形 5"/>
          <p:cNvSpPr/>
          <p:nvPr/>
        </p:nvSpPr>
        <p:spPr>
          <a:xfrm>
            <a:off x="6984207" y="2178053"/>
            <a:ext cx="640276" cy="779317"/>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2" name="矩形 11"/>
          <p:cNvSpPr/>
          <p:nvPr/>
        </p:nvSpPr>
        <p:spPr>
          <a:xfrm>
            <a:off x="1936373" y="3921023"/>
            <a:ext cx="5179807"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pic>
        <p:nvPicPr>
          <p:cNvPr id="2" name="图片 1">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62609" y="3998510"/>
            <a:ext cx="2571429" cy="1015873"/>
          </a:xfrm>
          <a:prstGeom prst="rect">
            <a:avLst/>
          </a:prstGeom>
        </p:spPr>
      </p:pic>
    </p:spTree>
    <p:extLst>
      <p:ext uri="{BB962C8B-B14F-4D97-AF65-F5344CB8AC3E}">
        <p14:creationId xmlns:p14="http://schemas.microsoft.com/office/powerpoint/2010/main" val="1111217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模板从 www.mysoeasy.com 下载">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模板从 www.mysoeasy.com 下载">
      <a:majorFont>
        <a:latin typeface="Arial"/>
        <a:ea typeface="宋体"/>
        <a:cs typeface=""/>
      </a:majorFont>
      <a:minorFont>
        <a:latin typeface="微软雅黑"/>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Pages>0</Pages>
  <Words>236</Words>
  <Characters>0</Characters>
  <Application>Microsoft Office PowerPoint</Application>
  <DocSecurity>0</DocSecurity>
  <PresentationFormat>全屏显示(4:3)</PresentationFormat>
  <Lines>0</Lines>
  <Paragraphs>11</Paragraphs>
  <Slides>2</Slides>
  <Notes>2</Notes>
  <HiddenSlides>0</HiddenSlides>
  <MMClips>0</MMClips>
  <ScaleCrop>false</ScaleCrop>
  <HeadingPairs>
    <vt:vector size="4" baseType="variant">
      <vt:variant>
        <vt:lpstr>主题</vt:lpstr>
      </vt:variant>
      <vt:variant>
        <vt:i4>1</vt:i4>
      </vt:variant>
      <vt:variant>
        <vt:lpstr>幻灯片标题</vt:lpstr>
      </vt:variant>
      <vt:variant>
        <vt:i4>2</vt:i4>
      </vt:variant>
    </vt:vector>
  </HeadingPairs>
  <TitlesOfParts>
    <vt:vector size="3" baseType="lpstr">
      <vt:lpstr>模板从 www.mysoeasy.com 下载</vt:lpstr>
      <vt:lpstr>PowerPoint 演示文稿</vt:lpstr>
      <vt:lpstr>PowerPoint 演示文稿</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2015-01-11T16:52:24Z</dcterms:created>
  <dcterms:modified xsi:type="dcterms:W3CDTF">2017-08-20T05:57:37Z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www.pptfans.cn</vt:lpwstr>
  </property>
  <property fmtid="{D5CDD505-2E9C-101B-9397-08002B2CF9AE}" pid="3" name="SlideDescription">
    <vt:lpwstr/>
  </property>
</Properties>
</file>