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5" r:id="rId3"/>
    <p:sldId id="260" r:id="rId4"/>
    <p:sldId id="258" r:id="rId5"/>
    <p:sldId id="266" r:id="rId6"/>
  </p:sldIdLst>
  <p:sldSz cx="6858000" cy="5143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5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9" userDrawn="1">
          <p15:clr>
            <a:srgbClr val="A4A3A4"/>
          </p15:clr>
        </p15:guide>
        <p15:guide id="4" pos="4031" userDrawn="1">
          <p15:clr>
            <a:srgbClr val="A4A3A4"/>
          </p15:clr>
        </p15:guide>
        <p15:guide id="9" orient="horz" pos="1620" userDrawn="1">
          <p15:clr>
            <a:srgbClr val="A4A3A4"/>
          </p15:clr>
        </p15:guide>
        <p15:guide id="10" orient="horz" pos="2028" userDrawn="1">
          <p15:clr>
            <a:srgbClr val="A4A3A4"/>
          </p15:clr>
        </p15:guide>
        <p15:guide id="11" orient="horz" pos="2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95"/>
    <a:srgbClr val="FAFAFA"/>
    <a:srgbClr val="D8D8D8"/>
    <a:srgbClr val="3F6186"/>
    <a:srgbClr val="DDECE9"/>
    <a:srgbClr val="0377B0"/>
    <a:srgbClr val="6BCEE5"/>
    <a:srgbClr val="555555"/>
    <a:srgbClr val="AAA9A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92" y="-804"/>
      </p:cViewPr>
      <p:guideLst>
        <p:guide orient="horz" pos="1756"/>
        <p:guide orient="horz" pos="1620"/>
        <p:guide orient="horz" pos="2028"/>
        <p:guide orient="horz" pos="2164"/>
        <p:guide pos="2160"/>
        <p:guide pos="289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-2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84A66-6BCE-433F-9688-8EED5F65471E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FC818-7D79-4233-9A12-D6EC1CD70D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29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6"/>
            <a:ext cx="58293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1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51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52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3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66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11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3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3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32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7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26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4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90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4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02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4025510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770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9936-5804-4D93-B5E6-7FE07C976C5B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5C77-1717-4E00-8D82-B0C46D45F6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99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76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957907" y="1203598"/>
            <a:ext cx="918103" cy="918102"/>
            <a:chOff x="1295704" y="828925"/>
            <a:chExt cx="1224136" cy="1224136"/>
          </a:xfrm>
        </p:grpSpPr>
        <p:sp>
          <p:nvSpPr>
            <p:cNvPr id="2" name="圆角矩形 1"/>
            <p:cNvSpPr/>
            <p:nvPr/>
          </p:nvSpPr>
          <p:spPr>
            <a:xfrm>
              <a:off x="1295704" y="828925"/>
              <a:ext cx="1224136" cy="1224136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367772" y="900993"/>
              <a:ext cx="1080000" cy="1080000"/>
            </a:xfrm>
            <a:prstGeom prst="roundRect">
              <a:avLst/>
            </a:prstGeom>
            <a:solidFill>
              <a:srgbClr val="30B49D"/>
            </a:solidFill>
            <a:ln>
              <a:noFill/>
            </a:ln>
            <a:effectLst>
              <a:outerShdw blurRad="25400" dist="12700" dir="16200000" rotWithShape="0">
                <a:srgbClr val="134940">
                  <a:alpha val="69804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1367772" y="900993"/>
              <a:ext cx="1080000" cy="540000"/>
            </a:xfrm>
            <a:custGeom>
              <a:avLst/>
              <a:gdLst/>
              <a:ahLst/>
              <a:cxnLst/>
              <a:rect l="l" t="t" r="r" b="b"/>
              <a:pathLst>
                <a:path w="1080000" h="540000">
                  <a:moveTo>
                    <a:pt x="180004" y="0"/>
                  </a:moveTo>
                  <a:lnTo>
                    <a:pt x="899996" y="0"/>
                  </a:lnTo>
                  <a:cubicBezTo>
                    <a:pt x="999409" y="0"/>
                    <a:pt x="1080000" y="80591"/>
                    <a:pt x="1080000" y="180004"/>
                  </a:cubicBezTo>
                  <a:lnTo>
                    <a:pt x="1080000" y="540000"/>
                  </a:lnTo>
                  <a:lnTo>
                    <a:pt x="0" y="540000"/>
                  </a:lnTo>
                  <a:lnTo>
                    <a:pt x="0" y="180004"/>
                  </a:lnTo>
                  <a:cubicBezTo>
                    <a:pt x="0" y="80591"/>
                    <a:pt x="80591" y="0"/>
                    <a:pt x="180004" y="0"/>
                  </a:cubicBezTo>
                  <a:close/>
                </a:path>
              </a:pathLst>
            </a:custGeom>
            <a:solidFill>
              <a:srgbClr val="1D937D">
                <a:alpha val="63922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79917" y="922304"/>
              <a:ext cx="48560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>
                  <a:solidFill>
                    <a:srgbClr val="FFFFFF"/>
                  </a:solidFill>
                  <a:latin typeface="Berlin Sans FB Demi" pitchFamily="34" charset="0"/>
                  <a:ea typeface="Arial Unicode MS" pitchFamily="34" charset="-122"/>
                  <a:cs typeface="Arial Unicode MS" pitchFamily="34" charset="-122"/>
                </a:rPr>
                <a:t>FR</a:t>
              </a:r>
              <a:endParaRPr lang="zh-CN" altLang="en-US" sz="1050" dirty="0">
                <a:solidFill>
                  <a:srgbClr val="FFFFFF"/>
                </a:solidFill>
                <a:latin typeface="Berlin Sans FB Demi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01250" y="1056273"/>
              <a:ext cx="878872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300" dirty="0">
                  <a:solidFill>
                    <a:srgbClr val="FFFFFF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23</a:t>
              </a:r>
              <a:endParaRPr lang="zh-CN" altLang="en-US" sz="33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367772" y="1363593"/>
              <a:ext cx="36000" cy="154800"/>
              <a:chOff x="2987824" y="2344403"/>
              <a:chExt cx="36000" cy="154800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2987824" y="2344403"/>
                <a:ext cx="36000" cy="15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987824" y="2344403"/>
                <a:ext cx="36000" cy="144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2413937" y="1363593"/>
              <a:ext cx="36000" cy="154800"/>
              <a:chOff x="2987824" y="2344403"/>
              <a:chExt cx="36000" cy="154800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2987824" y="2344403"/>
                <a:ext cx="36000" cy="15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987824" y="2344403"/>
                <a:ext cx="36000" cy="144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</p:grpSp>
      <p:grpSp>
        <p:nvGrpSpPr>
          <p:cNvPr id="2058" name="组合 2057"/>
          <p:cNvGrpSpPr/>
          <p:nvPr/>
        </p:nvGrpSpPr>
        <p:grpSpPr>
          <a:xfrm>
            <a:off x="2969950" y="1203601"/>
            <a:ext cx="918000" cy="851291"/>
            <a:chOff x="2641350" y="838971"/>
            <a:chExt cx="914806" cy="913496"/>
          </a:xfrm>
        </p:grpSpPr>
        <p:sp>
          <p:nvSpPr>
            <p:cNvPr id="2052" name="矩形 2051"/>
            <p:cNvSpPr/>
            <p:nvPr/>
          </p:nvSpPr>
          <p:spPr>
            <a:xfrm>
              <a:off x="2684752" y="948196"/>
              <a:ext cx="828000" cy="648000"/>
            </a:xfrm>
            <a:prstGeom prst="rect">
              <a:avLst/>
            </a:prstGeom>
            <a:solidFill>
              <a:srgbClr val="D5ED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53" name="流程图: 手动输入 2052"/>
            <p:cNvSpPr/>
            <p:nvPr/>
          </p:nvSpPr>
          <p:spPr>
            <a:xfrm flipH="1">
              <a:off x="2641350" y="1370849"/>
              <a:ext cx="902103" cy="38161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147"/>
                <a:gd name="connsiteY0" fmla="*/ 3996 h 10000"/>
                <a:gd name="connsiteX1" fmla="*/ 10147 w 10147"/>
                <a:gd name="connsiteY1" fmla="*/ 0 h 10000"/>
                <a:gd name="connsiteX2" fmla="*/ 10147 w 10147"/>
                <a:gd name="connsiteY2" fmla="*/ 10000 h 10000"/>
                <a:gd name="connsiteX3" fmla="*/ 147 w 10147"/>
                <a:gd name="connsiteY3" fmla="*/ 10000 h 10000"/>
                <a:gd name="connsiteX4" fmla="*/ 0 w 10147"/>
                <a:gd name="connsiteY4" fmla="*/ 3996 h 10000"/>
                <a:gd name="connsiteX0" fmla="*/ 0 w 10441"/>
                <a:gd name="connsiteY0" fmla="*/ 5992 h 11996"/>
                <a:gd name="connsiteX1" fmla="*/ 10441 w 10441"/>
                <a:gd name="connsiteY1" fmla="*/ 0 h 11996"/>
                <a:gd name="connsiteX2" fmla="*/ 10147 w 10441"/>
                <a:gd name="connsiteY2" fmla="*/ 11996 h 11996"/>
                <a:gd name="connsiteX3" fmla="*/ 147 w 10441"/>
                <a:gd name="connsiteY3" fmla="*/ 11996 h 11996"/>
                <a:gd name="connsiteX4" fmla="*/ 0 w 10441"/>
                <a:gd name="connsiteY4" fmla="*/ 5992 h 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41" h="11996">
                  <a:moveTo>
                    <a:pt x="0" y="5992"/>
                  </a:moveTo>
                  <a:lnTo>
                    <a:pt x="10441" y="0"/>
                  </a:lnTo>
                  <a:lnTo>
                    <a:pt x="10147" y="11996"/>
                  </a:lnTo>
                  <a:lnTo>
                    <a:pt x="147" y="11996"/>
                  </a:lnTo>
                  <a:lnTo>
                    <a:pt x="0" y="5992"/>
                  </a:lnTo>
                  <a:close/>
                </a:path>
              </a:pathLst>
            </a:custGeom>
            <a:solidFill>
              <a:srgbClr val="1EB0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55" name="等腰三角形 2054"/>
            <p:cNvSpPr/>
            <p:nvPr/>
          </p:nvSpPr>
          <p:spPr>
            <a:xfrm rot="16200000">
              <a:off x="3065997" y="1089459"/>
              <a:ext cx="292347" cy="687970"/>
            </a:xfrm>
            <a:custGeom>
              <a:avLst/>
              <a:gdLst>
                <a:gd name="connsiteX0" fmla="*/ 0 w 432048"/>
                <a:gd name="connsiteY0" fmla="*/ 675267 h 675267"/>
                <a:gd name="connsiteX1" fmla="*/ 127126 w 432048"/>
                <a:gd name="connsiteY1" fmla="*/ 0 h 675267"/>
                <a:gd name="connsiteX2" fmla="*/ 432048 w 432048"/>
                <a:gd name="connsiteY2" fmla="*/ 675267 h 675267"/>
                <a:gd name="connsiteX3" fmla="*/ 0 w 432048"/>
                <a:gd name="connsiteY3" fmla="*/ 675267 h 675267"/>
                <a:gd name="connsiteX0" fmla="*/ 0 w 292347"/>
                <a:gd name="connsiteY0" fmla="*/ 675267 h 675267"/>
                <a:gd name="connsiteX1" fmla="*/ 127126 w 292347"/>
                <a:gd name="connsiteY1" fmla="*/ 0 h 675267"/>
                <a:gd name="connsiteX2" fmla="*/ 292347 w 292347"/>
                <a:gd name="connsiteY2" fmla="*/ 649870 h 675267"/>
                <a:gd name="connsiteX3" fmla="*/ 0 w 292347"/>
                <a:gd name="connsiteY3" fmla="*/ 675267 h 675267"/>
                <a:gd name="connsiteX0" fmla="*/ 0 w 292347"/>
                <a:gd name="connsiteY0" fmla="*/ 675267 h 687970"/>
                <a:gd name="connsiteX1" fmla="*/ 127126 w 292347"/>
                <a:gd name="connsiteY1" fmla="*/ 0 h 687970"/>
                <a:gd name="connsiteX2" fmla="*/ 292347 w 292347"/>
                <a:gd name="connsiteY2" fmla="*/ 687970 h 687970"/>
                <a:gd name="connsiteX3" fmla="*/ 0 w 292347"/>
                <a:gd name="connsiteY3" fmla="*/ 675267 h 687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347" h="687970">
                  <a:moveTo>
                    <a:pt x="0" y="675267"/>
                  </a:moveTo>
                  <a:lnTo>
                    <a:pt x="127126" y="0"/>
                  </a:lnTo>
                  <a:lnTo>
                    <a:pt x="292347" y="687970"/>
                  </a:lnTo>
                  <a:lnTo>
                    <a:pt x="0" y="675267"/>
                  </a:lnTo>
                  <a:close/>
                </a:path>
              </a:pathLst>
            </a:custGeom>
            <a:solidFill>
              <a:srgbClr val="0D9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56" name="TextBox 2055"/>
            <p:cNvSpPr txBox="1"/>
            <p:nvPr/>
          </p:nvSpPr>
          <p:spPr>
            <a:xfrm>
              <a:off x="3105494" y="838971"/>
              <a:ext cx="383702" cy="544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700" dirty="0">
                  <a:solidFill>
                    <a:srgbClr val="1EB0E3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e</a:t>
              </a:r>
              <a:endParaRPr lang="zh-CN" altLang="en-US" sz="2700" dirty="0">
                <a:solidFill>
                  <a:srgbClr val="1EB0E3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57907" y="2994442"/>
            <a:ext cx="918102" cy="918102"/>
            <a:chOff x="1295704" y="2507246"/>
            <a:chExt cx="1224136" cy="1224136"/>
          </a:xfrm>
        </p:grpSpPr>
        <p:sp>
          <p:nvSpPr>
            <p:cNvPr id="74" name="圆角矩形 73"/>
            <p:cNvSpPr/>
            <p:nvPr/>
          </p:nvSpPr>
          <p:spPr>
            <a:xfrm>
              <a:off x="1295704" y="2507246"/>
              <a:ext cx="1224136" cy="1224136"/>
            </a:xfrm>
            <a:prstGeom prst="roundRect">
              <a:avLst/>
            </a:prstGeom>
            <a:solidFill>
              <a:srgbClr val="599C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40" name="组合 39"/>
            <p:cNvGrpSpPr/>
            <p:nvPr/>
          </p:nvGrpSpPr>
          <p:grpSpPr>
            <a:xfrm rot="900436">
              <a:off x="1474653" y="2667817"/>
              <a:ext cx="816300" cy="843597"/>
              <a:chOff x="2581276" y="3682999"/>
              <a:chExt cx="967765" cy="1000125"/>
            </a:xfrm>
          </p:grpSpPr>
          <p:sp>
            <p:nvSpPr>
              <p:cNvPr id="2077" name="Freeform 9"/>
              <p:cNvSpPr>
                <a:spLocks/>
              </p:cNvSpPr>
              <p:nvPr/>
            </p:nvSpPr>
            <p:spPr bwMode="auto">
              <a:xfrm>
                <a:off x="2581276" y="3720416"/>
                <a:ext cx="924281" cy="962708"/>
              </a:xfrm>
              <a:custGeom>
                <a:avLst/>
                <a:gdLst>
                  <a:gd name="T0" fmla="*/ 226 w 387"/>
                  <a:gd name="T1" fmla="*/ 290 h 403"/>
                  <a:gd name="T2" fmla="*/ 204 w 387"/>
                  <a:gd name="T3" fmla="*/ 283 h 403"/>
                  <a:gd name="T4" fmla="*/ 155 w 387"/>
                  <a:gd name="T5" fmla="*/ 235 h 403"/>
                  <a:gd name="T6" fmla="*/ 155 w 387"/>
                  <a:gd name="T7" fmla="*/ 235 h 403"/>
                  <a:gd name="T8" fmla="*/ 115 w 387"/>
                  <a:gd name="T9" fmla="*/ 188 h 403"/>
                  <a:gd name="T10" fmla="*/ 124 w 387"/>
                  <a:gd name="T11" fmla="*/ 147 h 403"/>
                  <a:gd name="T12" fmla="*/ 135 w 387"/>
                  <a:gd name="T13" fmla="*/ 140 h 403"/>
                  <a:gd name="T14" fmla="*/ 51 w 387"/>
                  <a:gd name="T15" fmla="*/ 0 h 403"/>
                  <a:gd name="T16" fmla="*/ 6 w 387"/>
                  <a:gd name="T17" fmla="*/ 89 h 403"/>
                  <a:gd name="T18" fmla="*/ 126 w 387"/>
                  <a:gd name="T19" fmla="*/ 263 h 403"/>
                  <a:gd name="T20" fmla="*/ 297 w 387"/>
                  <a:gd name="T21" fmla="*/ 399 h 403"/>
                  <a:gd name="T22" fmla="*/ 387 w 387"/>
                  <a:gd name="T23" fmla="*/ 360 h 403"/>
                  <a:gd name="T24" fmla="*/ 253 w 387"/>
                  <a:gd name="T25" fmla="*/ 266 h 403"/>
                  <a:gd name="T26" fmla="*/ 226 w 387"/>
                  <a:gd name="T27" fmla="*/ 290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7" h="403">
                    <a:moveTo>
                      <a:pt x="226" y="290"/>
                    </a:moveTo>
                    <a:cubicBezTo>
                      <a:pt x="218" y="291"/>
                      <a:pt x="210" y="288"/>
                      <a:pt x="204" y="283"/>
                    </a:cubicBezTo>
                    <a:cubicBezTo>
                      <a:pt x="188" y="268"/>
                      <a:pt x="168" y="250"/>
                      <a:pt x="155" y="235"/>
                    </a:cubicBezTo>
                    <a:cubicBezTo>
                      <a:pt x="155" y="235"/>
                      <a:pt x="155" y="235"/>
                      <a:pt x="155" y="235"/>
                    </a:cubicBezTo>
                    <a:cubicBezTo>
                      <a:pt x="142" y="222"/>
                      <a:pt x="127" y="203"/>
                      <a:pt x="115" y="188"/>
                    </a:cubicBezTo>
                    <a:cubicBezTo>
                      <a:pt x="104" y="174"/>
                      <a:pt x="109" y="154"/>
                      <a:pt x="124" y="147"/>
                    </a:cubicBezTo>
                    <a:cubicBezTo>
                      <a:pt x="128" y="145"/>
                      <a:pt x="131" y="142"/>
                      <a:pt x="135" y="14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21" y="14"/>
                      <a:pt x="0" y="46"/>
                      <a:pt x="6" y="89"/>
                    </a:cubicBezTo>
                    <a:cubicBezTo>
                      <a:pt x="9" y="112"/>
                      <a:pt x="61" y="194"/>
                      <a:pt x="126" y="263"/>
                    </a:cubicBezTo>
                    <a:cubicBezTo>
                      <a:pt x="195" y="336"/>
                      <a:pt x="278" y="396"/>
                      <a:pt x="297" y="399"/>
                    </a:cubicBezTo>
                    <a:cubicBezTo>
                      <a:pt x="335" y="403"/>
                      <a:pt x="368" y="392"/>
                      <a:pt x="387" y="360"/>
                    </a:cubicBezTo>
                    <a:cubicBezTo>
                      <a:pt x="253" y="266"/>
                      <a:pt x="253" y="266"/>
                      <a:pt x="253" y="266"/>
                    </a:cubicBezTo>
                    <a:cubicBezTo>
                      <a:pt x="243" y="278"/>
                      <a:pt x="242" y="287"/>
                      <a:pt x="226" y="2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078" name="Freeform 10"/>
              <p:cNvSpPr>
                <a:spLocks/>
              </p:cNvSpPr>
              <p:nvPr/>
            </p:nvSpPr>
            <p:spPr bwMode="auto">
              <a:xfrm>
                <a:off x="2726896" y="3682999"/>
                <a:ext cx="250790" cy="363038"/>
              </a:xfrm>
              <a:custGeom>
                <a:avLst/>
                <a:gdLst>
                  <a:gd name="T0" fmla="*/ 98 w 105"/>
                  <a:gd name="T1" fmla="*/ 112 h 152"/>
                  <a:gd name="T2" fmla="*/ 41 w 105"/>
                  <a:gd name="T3" fmla="*/ 17 h 152"/>
                  <a:gd name="T4" fmla="*/ 0 w 105"/>
                  <a:gd name="T5" fmla="*/ 11 h 152"/>
                  <a:gd name="T6" fmla="*/ 84 w 105"/>
                  <a:gd name="T7" fmla="*/ 152 h 152"/>
                  <a:gd name="T8" fmla="*/ 98 w 105"/>
                  <a:gd name="T9" fmla="*/ 11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52">
                    <a:moveTo>
                      <a:pt x="98" y="112"/>
                    </a:moveTo>
                    <a:cubicBezTo>
                      <a:pt x="41" y="17"/>
                      <a:pt x="41" y="17"/>
                      <a:pt x="41" y="17"/>
                    </a:cubicBezTo>
                    <a:cubicBezTo>
                      <a:pt x="33" y="5"/>
                      <a:pt x="18" y="0"/>
                      <a:pt x="0" y="11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103" y="141"/>
                      <a:pt x="105" y="125"/>
                      <a:pt x="98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2079" name="Freeform 11"/>
              <p:cNvSpPr>
                <a:spLocks/>
              </p:cNvSpPr>
              <p:nvPr/>
            </p:nvSpPr>
            <p:spPr bwMode="auto">
              <a:xfrm>
                <a:off x="3204205" y="4286715"/>
                <a:ext cx="344836" cy="277082"/>
              </a:xfrm>
              <a:custGeom>
                <a:avLst/>
                <a:gdLst>
                  <a:gd name="T0" fmla="*/ 129 w 144"/>
                  <a:gd name="T1" fmla="*/ 74 h 116"/>
                  <a:gd name="T2" fmla="*/ 40 w 144"/>
                  <a:gd name="T3" fmla="*/ 9 h 116"/>
                  <a:gd name="T4" fmla="*/ 0 w 144"/>
                  <a:gd name="T5" fmla="*/ 19 h 116"/>
                  <a:gd name="T6" fmla="*/ 132 w 144"/>
                  <a:gd name="T7" fmla="*/ 116 h 116"/>
                  <a:gd name="T8" fmla="*/ 135 w 144"/>
                  <a:gd name="T9" fmla="*/ 112 h 116"/>
                  <a:gd name="T10" fmla="*/ 129 w 144"/>
                  <a:gd name="T11" fmla="*/ 7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4" h="116">
                    <a:moveTo>
                      <a:pt x="129" y="74"/>
                    </a:moveTo>
                    <a:cubicBezTo>
                      <a:pt x="40" y="9"/>
                      <a:pt x="40" y="9"/>
                      <a:pt x="40" y="9"/>
                    </a:cubicBezTo>
                    <a:cubicBezTo>
                      <a:pt x="28" y="0"/>
                      <a:pt x="12" y="1"/>
                      <a:pt x="0" y="19"/>
                    </a:cubicBezTo>
                    <a:cubicBezTo>
                      <a:pt x="132" y="116"/>
                      <a:pt x="132" y="116"/>
                      <a:pt x="132" y="116"/>
                    </a:cubicBezTo>
                    <a:cubicBezTo>
                      <a:pt x="135" y="112"/>
                      <a:pt x="135" y="112"/>
                      <a:pt x="135" y="112"/>
                    </a:cubicBezTo>
                    <a:cubicBezTo>
                      <a:pt x="144" y="100"/>
                      <a:pt x="141" y="82"/>
                      <a:pt x="129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2726896" y="3682999"/>
                <a:ext cx="250790" cy="363038"/>
              </a:xfrm>
              <a:custGeom>
                <a:avLst/>
                <a:gdLst>
                  <a:gd name="T0" fmla="*/ 98 w 105"/>
                  <a:gd name="T1" fmla="*/ 112 h 152"/>
                  <a:gd name="T2" fmla="*/ 41 w 105"/>
                  <a:gd name="T3" fmla="*/ 17 h 152"/>
                  <a:gd name="T4" fmla="*/ 0 w 105"/>
                  <a:gd name="T5" fmla="*/ 11 h 152"/>
                  <a:gd name="T6" fmla="*/ 84 w 105"/>
                  <a:gd name="T7" fmla="*/ 152 h 152"/>
                  <a:gd name="T8" fmla="*/ 98 w 105"/>
                  <a:gd name="T9" fmla="*/ 11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52">
                    <a:moveTo>
                      <a:pt x="98" y="112"/>
                    </a:moveTo>
                    <a:cubicBezTo>
                      <a:pt x="41" y="17"/>
                      <a:pt x="41" y="17"/>
                      <a:pt x="41" y="17"/>
                    </a:cubicBezTo>
                    <a:cubicBezTo>
                      <a:pt x="33" y="5"/>
                      <a:pt x="18" y="0"/>
                      <a:pt x="0" y="11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103" y="141"/>
                      <a:pt x="105" y="125"/>
                      <a:pt x="98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3204205" y="4286715"/>
                <a:ext cx="344836" cy="277082"/>
              </a:xfrm>
              <a:custGeom>
                <a:avLst/>
                <a:gdLst>
                  <a:gd name="T0" fmla="*/ 129 w 144"/>
                  <a:gd name="T1" fmla="*/ 74 h 116"/>
                  <a:gd name="T2" fmla="*/ 40 w 144"/>
                  <a:gd name="T3" fmla="*/ 9 h 116"/>
                  <a:gd name="T4" fmla="*/ 0 w 144"/>
                  <a:gd name="T5" fmla="*/ 19 h 116"/>
                  <a:gd name="T6" fmla="*/ 132 w 144"/>
                  <a:gd name="T7" fmla="*/ 116 h 116"/>
                  <a:gd name="T8" fmla="*/ 135 w 144"/>
                  <a:gd name="T9" fmla="*/ 112 h 116"/>
                  <a:gd name="T10" fmla="*/ 129 w 144"/>
                  <a:gd name="T11" fmla="*/ 7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4" h="116">
                    <a:moveTo>
                      <a:pt x="129" y="74"/>
                    </a:moveTo>
                    <a:cubicBezTo>
                      <a:pt x="40" y="9"/>
                      <a:pt x="40" y="9"/>
                      <a:pt x="40" y="9"/>
                    </a:cubicBezTo>
                    <a:cubicBezTo>
                      <a:pt x="28" y="0"/>
                      <a:pt x="12" y="1"/>
                      <a:pt x="0" y="19"/>
                    </a:cubicBezTo>
                    <a:cubicBezTo>
                      <a:pt x="132" y="116"/>
                      <a:pt x="132" y="116"/>
                      <a:pt x="132" y="116"/>
                    </a:cubicBezTo>
                    <a:cubicBezTo>
                      <a:pt x="135" y="112"/>
                      <a:pt x="135" y="112"/>
                      <a:pt x="135" y="112"/>
                    </a:cubicBezTo>
                    <a:cubicBezTo>
                      <a:pt x="144" y="100"/>
                      <a:pt x="141" y="82"/>
                      <a:pt x="129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2969949" y="3021800"/>
            <a:ext cx="918102" cy="918102"/>
            <a:chOff x="4018071" y="2543724"/>
            <a:chExt cx="1224136" cy="1224136"/>
          </a:xfrm>
        </p:grpSpPr>
        <p:sp>
          <p:nvSpPr>
            <p:cNvPr id="96" name="圆角矩形 95"/>
            <p:cNvSpPr/>
            <p:nvPr/>
          </p:nvSpPr>
          <p:spPr>
            <a:xfrm>
              <a:off x="4018071" y="2543724"/>
              <a:ext cx="1224136" cy="1224136"/>
            </a:xfrm>
            <a:prstGeom prst="roundRect">
              <a:avLst/>
            </a:prstGeom>
            <a:solidFill>
              <a:srgbClr val="FFB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4330192" y="2653550"/>
              <a:ext cx="828419" cy="1004484"/>
              <a:chOff x="4324824" y="2630248"/>
              <a:chExt cx="828419" cy="1004484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4324824" y="2684248"/>
                <a:ext cx="633578" cy="837559"/>
              </a:xfrm>
              <a:prstGeom prst="rect">
                <a:avLst/>
              </a:prstGeom>
              <a:solidFill>
                <a:srgbClr val="E0EA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587613" y="2630248"/>
                <a:ext cx="108000" cy="108000"/>
              </a:xfrm>
              <a:prstGeom prst="ellipse">
                <a:avLst/>
              </a:prstGeom>
              <a:solidFill>
                <a:srgbClr val="F22F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61" name="组合 60"/>
              <p:cNvGrpSpPr/>
              <p:nvPr/>
            </p:nvGrpSpPr>
            <p:grpSpPr>
              <a:xfrm>
                <a:off x="4756518" y="3236111"/>
                <a:ext cx="396725" cy="398621"/>
                <a:chOff x="5742508" y="2552700"/>
                <a:chExt cx="996950" cy="1001713"/>
              </a:xfrm>
              <a:solidFill>
                <a:srgbClr val="BEB5AE"/>
              </a:solidFill>
            </p:grpSpPr>
            <p:sp>
              <p:nvSpPr>
                <p:cNvPr id="56" name="Freeform 30"/>
                <p:cNvSpPr>
                  <a:spLocks/>
                </p:cNvSpPr>
                <p:nvPr/>
              </p:nvSpPr>
              <p:spPr bwMode="auto">
                <a:xfrm>
                  <a:off x="5742508" y="3392488"/>
                  <a:ext cx="160337" cy="161925"/>
                </a:xfrm>
                <a:custGeom>
                  <a:avLst/>
                  <a:gdLst>
                    <a:gd name="T0" fmla="*/ 13 w 43"/>
                    <a:gd name="T1" fmla="*/ 0 h 43"/>
                    <a:gd name="T2" fmla="*/ 1 w 43"/>
                    <a:gd name="T3" fmla="*/ 33 h 43"/>
                    <a:gd name="T4" fmla="*/ 3 w 43"/>
                    <a:gd name="T5" fmla="*/ 41 h 43"/>
                    <a:gd name="T6" fmla="*/ 11 w 43"/>
                    <a:gd name="T7" fmla="*/ 42 h 43"/>
                    <a:gd name="T8" fmla="*/ 43 w 43"/>
                    <a:gd name="T9" fmla="*/ 31 h 43"/>
                    <a:gd name="T10" fmla="*/ 13 w 43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43">
                      <a:moveTo>
                        <a:pt x="13" y="0"/>
                      </a:moveTo>
                      <a:cubicBezTo>
                        <a:pt x="1" y="33"/>
                        <a:pt x="1" y="33"/>
                        <a:pt x="1" y="33"/>
                      </a:cubicBezTo>
                      <a:cubicBezTo>
                        <a:pt x="0" y="35"/>
                        <a:pt x="0" y="39"/>
                        <a:pt x="3" y="41"/>
                      </a:cubicBezTo>
                      <a:cubicBezTo>
                        <a:pt x="5" y="43"/>
                        <a:pt x="8" y="43"/>
                        <a:pt x="11" y="42"/>
                      </a:cubicBezTo>
                      <a:cubicBezTo>
                        <a:pt x="43" y="31"/>
                        <a:pt x="43" y="31"/>
                        <a:pt x="43" y="31"/>
                      </a:cubicBezTo>
                      <a:lnTo>
                        <a:pt x="1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  <p:sp>
              <p:nvSpPr>
                <p:cNvPr id="57" name="Freeform 31"/>
                <p:cNvSpPr>
                  <a:spLocks/>
                </p:cNvSpPr>
                <p:nvPr/>
              </p:nvSpPr>
              <p:spPr bwMode="auto">
                <a:xfrm>
                  <a:off x="5864746" y="2552700"/>
                  <a:ext cx="874712" cy="881063"/>
                </a:xfrm>
                <a:custGeom>
                  <a:avLst/>
                  <a:gdLst>
                    <a:gd name="T0" fmla="*/ 51 w 233"/>
                    <a:gd name="T1" fmla="*/ 235 h 235"/>
                    <a:gd name="T2" fmla="*/ 231 w 233"/>
                    <a:gd name="T3" fmla="*/ 54 h 235"/>
                    <a:gd name="T4" fmla="*/ 233 w 233"/>
                    <a:gd name="T5" fmla="*/ 49 h 235"/>
                    <a:gd name="T6" fmla="*/ 231 w 233"/>
                    <a:gd name="T7" fmla="*/ 44 h 235"/>
                    <a:gd name="T8" fmla="*/ 191 w 233"/>
                    <a:gd name="T9" fmla="*/ 3 h 235"/>
                    <a:gd name="T10" fmla="*/ 180 w 233"/>
                    <a:gd name="T11" fmla="*/ 3 h 235"/>
                    <a:gd name="T12" fmla="*/ 0 w 233"/>
                    <a:gd name="T13" fmla="*/ 184 h 235"/>
                    <a:gd name="T14" fmla="*/ 51 w 233"/>
                    <a:gd name="T15" fmla="*/ 235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3" h="235">
                      <a:moveTo>
                        <a:pt x="51" y="235"/>
                      </a:moveTo>
                      <a:cubicBezTo>
                        <a:pt x="231" y="54"/>
                        <a:pt x="231" y="54"/>
                        <a:pt x="231" y="54"/>
                      </a:cubicBezTo>
                      <a:cubicBezTo>
                        <a:pt x="233" y="53"/>
                        <a:pt x="233" y="51"/>
                        <a:pt x="233" y="49"/>
                      </a:cubicBezTo>
                      <a:cubicBezTo>
                        <a:pt x="233" y="47"/>
                        <a:pt x="233" y="45"/>
                        <a:pt x="231" y="44"/>
                      </a:cubicBezTo>
                      <a:cubicBezTo>
                        <a:pt x="191" y="3"/>
                        <a:pt x="191" y="3"/>
                        <a:pt x="191" y="3"/>
                      </a:cubicBezTo>
                      <a:cubicBezTo>
                        <a:pt x="188" y="0"/>
                        <a:pt x="183" y="0"/>
                        <a:pt x="180" y="3"/>
                      </a:cubicBezTo>
                      <a:cubicBezTo>
                        <a:pt x="0" y="184"/>
                        <a:pt x="0" y="184"/>
                        <a:pt x="0" y="184"/>
                      </a:cubicBezTo>
                      <a:lnTo>
                        <a:pt x="51" y="2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</p:grpSp>
          <p:cxnSp>
            <p:nvCxnSpPr>
              <p:cNvPr id="65" name="直接连接符 64"/>
              <p:cNvCxnSpPr/>
              <p:nvPr/>
            </p:nvCxnSpPr>
            <p:spPr>
              <a:xfrm>
                <a:off x="4406983" y="3003798"/>
                <a:ext cx="446313" cy="0"/>
              </a:xfrm>
              <a:prstGeom prst="line">
                <a:avLst/>
              </a:prstGeom>
              <a:ln w="57150">
                <a:solidFill>
                  <a:srgbClr val="BEB5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接连接符 101"/>
              <p:cNvCxnSpPr/>
              <p:nvPr/>
            </p:nvCxnSpPr>
            <p:spPr>
              <a:xfrm>
                <a:off x="4406983" y="3178570"/>
                <a:ext cx="446313" cy="0"/>
              </a:xfrm>
              <a:prstGeom prst="line">
                <a:avLst/>
              </a:prstGeom>
              <a:ln w="57150">
                <a:solidFill>
                  <a:srgbClr val="BEB5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4406983" y="3353342"/>
                <a:ext cx="446313" cy="0"/>
              </a:xfrm>
              <a:prstGeom prst="line">
                <a:avLst/>
              </a:prstGeom>
              <a:ln w="57150">
                <a:solidFill>
                  <a:srgbClr val="BEB5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440119" y="2731676"/>
                <a:ext cx="43940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dirty="0">
                    <a:solidFill>
                      <a:srgbClr val="BEB5AE"/>
                    </a:solidFill>
                  </a:rPr>
                  <a:t>PDF</a:t>
                </a:r>
                <a:endParaRPr lang="zh-CN" altLang="en-US" sz="900" dirty="0">
                  <a:solidFill>
                    <a:srgbClr val="BEB5AE"/>
                  </a:solidFill>
                </a:endParaRPr>
              </a:p>
            </p:txBody>
          </p:sp>
        </p:grpSp>
      </p:grpSp>
      <p:sp>
        <p:nvSpPr>
          <p:cNvPr id="108" name="圆角矩形 107"/>
          <p:cNvSpPr/>
          <p:nvPr/>
        </p:nvSpPr>
        <p:spPr>
          <a:xfrm>
            <a:off x="4981992" y="3021800"/>
            <a:ext cx="918102" cy="918102"/>
          </a:xfrm>
          <a:prstGeom prst="roundRect">
            <a:avLst/>
          </a:prstGeom>
          <a:solidFill>
            <a:srgbClr val="86C4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椭圆 69"/>
          <p:cNvSpPr/>
          <p:nvPr/>
        </p:nvSpPr>
        <p:spPr>
          <a:xfrm>
            <a:off x="5146970" y="3186778"/>
            <a:ext cx="588147" cy="588147"/>
          </a:xfrm>
          <a:prstGeom prst="ellipse">
            <a:avLst/>
          </a:prstGeom>
          <a:solidFill>
            <a:srgbClr val="6E5C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4" name="圆角矩形 53"/>
          <p:cNvSpPr/>
          <p:nvPr/>
        </p:nvSpPr>
        <p:spPr>
          <a:xfrm>
            <a:off x="5004434" y="1242354"/>
            <a:ext cx="918102" cy="918102"/>
          </a:xfrm>
          <a:prstGeom prst="roundRect">
            <a:avLst/>
          </a:prstGeom>
          <a:solidFill>
            <a:srgbClr val="DDE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2" name="组合 21"/>
          <p:cNvGrpSpPr/>
          <p:nvPr/>
        </p:nvGrpSpPr>
        <p:grpSpPr>
          <a:xfrm>
            <a:off x="5152985" y="1552905"/>
            <a:ext cx="621000" cy="297000"/>
            <a:chOff x="6935097" y="1576602"/>
            <a:chExt cx="738241" cy="36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9" name="圆角矩形 58"/>
            <p:cNvSpPr/>
            <p:nvPr/>
          </p:nvSpPr>
          <p:spPr>
            <a:xfrm>
              <a:off x="7205338" y="1576602"/>
              <a:ext cx="468000" cy="360000"/>
            </a:xfrm>
            <a:prstGeom prst="roundRect">
              <a:avLst/>
            </a:prstGeom>
            <a:solidFill>
              <a:srgbClr val="3F61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6935097" y="1576602"/>
              <a:ext cx="360000" cy="360000"/>
            </a:xfrm>
            <a:prstGeom prst="roundRect">
              <a:avLst/>
            </a:pr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6993325" y="1714664"/>
              <a:ext cx="243543" cy="0"/>
            </a:xfrm>
            <a:prstGeom prst="line">
              <a:avLst/>
            </a:prstGeom>
            <a:ln w="34925">
              <a:solidFill>
                <a:srgbClr val="D8D8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>
              <a:off x="6993325" y="1763385"/>
              <a:ext cx="243543" cy="0"/>
            </a:xfrm>
            <a:prstGeom prst="line">
              <a:avLst/>
            </a:prstGeom>
            <a:ln w="34925">
              <a:solidFill>
                <a:srgbClr val="D8D8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>
              <a:off x="6993325" y="1812107"/>
              <a:ext cx="243543" cy="0"/>
            </a:xfrm>
            <a:prstGeom prst="line">
              <a:avLst/>
            </a:prstGeom>
            <a:ln w="34925">
              <a:solidFill>
                <a:srgbClr val="D8D8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新月形 18"/>
            <p:cNvSpPr/>
            <p:nvPr/>
          </p:nvSpPr>
          <p:spPr>
            <a:xfrm flipH="1">
              <a:off x="7432365" y="1665289"/>
              <a:ext cx="103705" cy="182626"/>
            </a:xfrm>
            <a:prstGeom prst="moon">
              <a:avLst>
                <a:gd name="adj" fmla="val 50000"/>
              </a:avLst>
            </a:pr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十字星 19"/>
            <p:cNvSpPr/>
            <p:nvPr/>
          </p:nvSpPr>
          <p:spPr>
            <a:xfrm>
              <a:off x="7560429" y="1619067"/>
              <a:ext cx="58067" cy="58067"/>
            </a:xfrm>
            <a:prstGeom prst="star4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7" name="十字星 66"/>
            <p:cNvSpPr/>
            <p:nvPr/>
          </p:nvSpPr>
          <p:spPr>
            <a:xfrm flipH="1" flipV="1">
              <a:off x="7334605" y="1789247"/>
              <a:ext cx="45719" cy="45719"/>
            </a:xfrm>
            <a:prstGeom prst="star4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6" name="十字星 75"/>
            <p:cNvSpPr/>
            <p:nvPr/>
          </p:nvSpPr>
          <p:spPr>
            <a:xfrm flipH="1" flipV="1">
              <a:off x="7583048" y="1756602"/>
              <a:ext cx="45719" cy="45719"/>
            </a:xfrm>
            <a:prstGeom prst="star4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77" name="十字星 76"/>
            <p:cNvSpPr/>
            <p:nvPr/>
          </p:nvSpPr>
          <p:spPr>
            <a:xfrm flipH="1" flipV="1">
              <a:off x="7545597" y="1861398"/>
              <a:ext cx="36000" cy="36000"/>
            </a:xfrm>
            <a:prstGeom prst="star4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0" name="十字星 79"/>
            <p:cNvSpPr/>
            <p:nvPr/>
          </p:nvSpPr>
          <p:spPr>
            <a:xfrm flipH="1" flipV="1">
              <a:off x="7352785" y="1647289"/>
              <a:ext cx="36000" cy="36000"/>
            </a:xfrm>
            <a:prstGeom prst="star4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81" name="椭圆 80"/>
          <p:cNvSpPr/>
          <p:nvPr/>
        </p:nvSpPr>
        <p:spPr>
          <a:xfrm>
            <a:off x="5318820" y="3306437"/>
            <a:ext cx="273989" cy="340055"/>
          </a:xfrm>
          <a:custGeom>
            <a:avLst/>
            <a:gdLst>
              <a:gd name="connsiteX0" fmla="*/ 0 w 784196"/>
              <a:gd name="connsiteY0" fmla="*/ 392098 h 784196"/>
              <a:gd name="connsiteX1" fmla="*/ 392098 w 784196"/>
              <a:gd name="connsiteY1" fmla="*/ 0 h 784196"/>
              <a:gd name="connsiteX2" fmla="*/ 784196 w 784196"/>
              <a:gd name="connsiteY2" fmla="*/ 392098 h 784196"/>
              <a:gd name="connsiteX3" fmla="*/ 392098 w 784196"/>
              <a:gd name="connsiteY3" fmla="*/ 784196 h 784196"/>
              <a:gd name="connsiteX4" fmla="*/ 0 w 784196"/>
              <a:gd name="connsiteY4" fmla="*/ 392098 h 784196"/>
              <a:gd name="connsiteX0" fmla="*/ 49013 w 441111"/>
              <a:gd name="connsiteY0" fmla="*/ 795095 h 805994"/>
              <a:gd name="connsiteX1" fmla="*/ 49013 w 441111"/>
              <a:gd name="connsiteY1" fmla="*/ 10899 h 805994"/>
              <a:gd name="connsiteX2" fmla="*/ 441111 w 441111"/>
              <a:gd name="connsiteY2" fmla="*/ 402997 h 805994"/>
              <a:gd name="connsiteX3" fmla="*/ 49013 w 441111"/>
              <a:gd name="connsiteY3" fmla="*/ 795095 h 805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111" h="805994">
                <a:moveTo>
                  <a:pt x="49013" y="795095"/>
                </a:moveTo>
                <a:cubicBezTo>
                  <a:pt x="-16337" y="729745"/>
                  <a:pt x="-16337" y="76249"/>
                  <a:pt x="49013" y="10899"/>
                </a:cubicBezTo>
                <a:cubicBezTo>
                  <a:pt x="114363" y="-54451"/>
                  <a:pt x="441111" y="186447"/>
                  <a:pt x="441111" y="402997"/>
                </a:cubicBezTo>
                <a:cubicBezTo>
                  <a:pt x="441111" y="619547"/>
                  <a:pt x="114363" y="860445"/>
                  <a:pt x="49013" y="795095"/>
                </a:cubicBezTo>
                <a:close/>
              </a:path>
            </a:pathLst>
          </a:custGeom>
          <a:solidFill>
            <a:srgbClr val="FBD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5958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B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组合 119"/>
          <p:cNvGrpSpPr/>
          <p:nvPr/>
        </p:nvGrpSpPr>
        <p:grpSpPr>
          <a:xfrm>
            <a:off x="1120244" y="1471557"/>
            <a:ext cx="4617513" cy="2200391"/>
            <a:chOff x="1295636" y="872485"/>
            <a:chExt cx="6156684" cy="2933854"/>
          </a:xfrm>
        </p:grpSpPr>
        <p:sp>
          <p:nvSpPr>
            <p:cNvPr id="119" name="圆角矩形 118"/>
            <p:cNvSpPr/>
            <p:nvPr/>
          </p:nvSpPr>
          <p:spPr>
            <a:xfrm>
              <a:off x="3829334" y="2582203"/>
              <a:ext cx="1224136" cy="1224136"/>
            </a:xfrm>
            <a:prstGeom prst="roundRect">
              <a:avLst/>
            </a:prstGeom>
            <a:solidFill>
              <a:srgbClr val="87C5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295636" y="872485"/>
              <a:ext cx="1224136" cy="1224136"/>
              <a:chOff x="1295636" y="872485"/>
              <a:chExt cx="1224136" cy="1224136"/>
            </a:xfrm>
          </p:grpSpPr>
          <p:sp>
            <p:nvSpPr>
              <p:cNvPr id="5" name="圆角矩形 4"/>
              <p:cNvSpPr/>
              <p:nvPr/>
            </p:nvSpPr>
            <p:spPr>
              <a:xfrm>
                <a:off x="1295636" y="872485"/>
                <a:ext cx="1224136" cy="1224136"/>
              </a:xfrm>
              <a:prstGeom prst="roundRect">
                <a:avLst/>
              </a:prstGeom>
              <a:solidFill>
                <a:srgbClr val="F07C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421650" y="998499"/>
                <a:ext cx="972108" cy="972108"/>
              </a:xfrm>
              <a:prstGeom prst="ellipse">
                <a:avLst/>
              </a:prstGeom>
              <a:solidFill>
                <a:srgbClr val="86C4B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 rot="900436">
                <a:off x="1603866" y="1170555"/>
                <a:ext cx="607677" cy="627997"/>
                <a:chOff x="2581276" y="3682999"/>
                <a:chExt cx="967765" cy="1000125"/>
              </a:xfrm>
              <a:solidFill>
                <a:srgbClr val="6F5D78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" name="Freeform 9"/>
                <p:cNvSpPr>
                  <a:spLocks/>
                </p:cNvSpPr>
                <p:nvPr/>
              </p:nvSpPr>
              <p:spPr bwMode="auto">
                <a:xfrm>
                  <a:off x="2581276" y="3720416"/>
                  <a:ext cx="924281" cy="962708"/>
                </a:xfrm>
                <a:custGeom>
                  <a:avLst/>
                  <a:gdLst>
                    <a:gd name="T0" fmla="*/ 226 w 387"/>
                    <a:gd name="T1" fmla="*/ 290 h 403"/>
                    <a:gd name="T2" fmla="*/ 204 w 387"/>
                    <a:gd name="T3" fmla="*/ 283 h 403"/>
                    <a:gd name="T4" fmla="*/ 155 w 387"/>
                    <a:gd name="T5" fmla="*/ 235 h 403"/>
                    <a:gd name="T6" fmla="*/ 155 w 387"/>
                    <a:gd name="T7" fmla="*/ 235 h 403"/>
                    <a:gd name="T8" fmla="*/ 115 w 387"/>
                    <a:gd name="T9" fmla="*/ 188 h 403"/>
                    <a:gd name="T10" fmla="*/ 124 w 387"/>
                    <a:gd name="T11" fmla="*/ 147 h 403"/>
                    <a:gd name="T12" fmla="*/ 135 w 387"/>
                    <a:gd name="T13" fmla="*/ 140 h 403"/>
                    <a:gd name="T14" fmla="*/ 51 w 387"/>
                    <a:gd name="T15" fmla="*/ 0 h 403"/>
                    <a:gd name="T16" fmla="*/ 6 w 387"/>
                    <a:gd name="T17" fmla="*/ 89 h 403"/>
                    <a:gd name="T18" fmla="*/ 126 w 387"/>
                    <a:gd name="T19" fmla="*/ 263 h 403"/>
                    <a:gd name="T20" fmla="*/ 297 w 387"/>
                    <a:gd name="T21" fmla="*/ 399 h 403"/>
                    <a:gd name="T22" fmla="*/ 387 w 387"/>
                    <a:gd name="T23" fmla="*/ 360 h 403"/>
                    <a:gd name="T24" fmla="*/ 253 w 387"/>
                    <a:gd name="T25" fmla="*/ 266 h 403"/>
                    <a:gd name="T26" fmla="*/ 226 w 387"/>
                    <a:gd name="T27" fmla="*/ 290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7" h="403">
                      <a:moveTo>
                        <a:pt x="226" y="290"/>
                      </a:moveTo>
                      <a:cubicBezTo>
                        <a:pt x="218" y="291"/>
                        <a:pt x="210" y="288"/>
                        <a:pt x="204" y="283"/>
                      </a:cubicBezTo>
                      <a:cubicBezTo>
                        <a:pt x="188" y="268"/>
                        <a:pt x="168" y="250"/>
                        <a:pt x="155" y="235"/>
                      </a:cubicBezTo>
                      <a:cubicBezTo>
                        <a:pt x="155" y="235"/>
                        <a:pt x="155" y="235"/>
                        <a:pt x="155" y="235"/>
                      </a:cubicBezTo>
                      <a:cubicBezTo>
                        <a:pt x="142" y="222"/>
                        <a:pt x="127" y="203"/>
                        <a:pt x="115" y="188"/>
                      </a:cubicBezTo>
                      <a:cubicBezTo>
                        <a:pt x="104" y="174"/>
                        <a:pt x="109" y="154"/>
                        <a:pt x="124" y="147"/>
                      </a:cubicBezTo>
                      <a:cubicBezTo>
                        <a:pt x="128" y="145"/>
                        <a:pt x="131" y="142"/>
                        <a:pt x="135" y="14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21" y="14"/>
                        <a:pt x="0" y="46"/>
                        <a:pt x="6" y="89"/>
                      </a:cubicBezTo>
                      <a:cubicBezTo>
                        <a:pt x="9" y="112"/>
                        <a:pt x="61" y="194"/>
                        <a:pt x="126" y="263"/>
                      </a:cubicBezTo>
                      <a:cubicBezTo>
                        <a:pt x="195" y="336"/>
                        <a:pt x="278" y="396"/>
                        <a:pt x="297" y="399"/>
                      </a:cubicBezTo>
                      <a:cubicBezTo>
                        <a:pt x="335" y="403"/>
                        <a:pt x="368" y="392"/>
                        <a:pt x="387" y="360"/>
                      </a:cubicBezTo>
                      <a:cubicBezTo>
                        <a:pt x="253" y="266"/>
                        <a:pt x="253" y="266"/>
                        <a:pt x="253" y="266"/>
                      </a:cubicBezTo>
                      <a:cubicBezTo>
                        <a:pt x="243" y="278"/>
                        <a:pt x="242" y="287"/>
                        <a:pt x="226" y="2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  <p:sp>
              <p:nvSpPr>
                <p:cNvPr id="8" name="Freeform 10"/>
                <p:cNvSpPr>
                  <a:spLocks/>
                </p:cNvSpPr>
                <p:nvPr/>
              </p:nvSpPr>
              <p:spPr bwMode="auto">
                <a:xfrm>
                  <a:off x="2726896" y="3682999"/>
                  <a:ext cx="250790" cy="363038"/>
                </a:xfrm>
                <a:custGeom>
                  <a:avLst/>
                  <a:gdLst>
                    <a:gd name="T0" fmla="*/ 98 w 105"/>
                    <a:gd name="T1" fmla="*/ 112 h 152"/>
                    <a:gd name="T2" fmla="*/ 41 w 105"/>
                    <a:gd name="T3" fmla="*/ 17 h 152"/>
                    <a:gd name="T4" fmla="*/ 0 w 105"/>
                    <a:gd name="T5" fmla="*/ 11 h 152"/>
                    <a:gd name="T6" fmla="*/ 84 w 105"/>
                    <a:gd name="T7" fmla="*/ 152 h 152"/>
                    <a:gd name="T8" fmla="*/ 98 w 105"/>
                    <a:gd name="T9" fmla="*/ 112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52">
                      <a:moveTo>
                        <a:pt x="98" y="112"/>
                      </a:move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33" y="5"/>
                        <a:pt x="18" y="0"/>
                        <a:pt x="0" y="11"/>
                      </a:cubicBezTo>
                      <a:cubicBezTo>
                        <a:pt x="84" y="152"/>
                        <a:pt x="84" y="152"/>
                        <a:pt x="84" y="152"/>
                      </a:cubicBezTo>
                      <a:cubicBezTo>
                        <a:pt x="103" y="141"/>
                        <a:pt x="105" y="125"/>
                        <a:pt x="98" y="1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  <p:sp>
              <p:nvSpPr>
                <p:cNvPr id="9" name="Freeform 11"/>
                <p:cNvSpPr>
                  <a:spLocks/>
                </p:cNvSpPr>
                <p:nvPr/>
              </p:nvSpPr>
              <p:spPr bwMode="auto">
                <a:xfrm>
                  <a:off x="3204205" y="4286715"/>
                  <a:ext cx="344836" cy="277082"/>
                </a:xfrm>
                <a:custGeom>
                  <a:avLst/>
                  <a:gdLst>
                    <a:gd name="T0" fmla="*/ 129 w 144"/>
                    <a:gd name="T1" fmla="*/ 74 h 116"/>
                    <a:gd name="T2" fmla="*/ 40 w 144"/>
                    <a:gd name="T3" fmla="*/ 9 h 116"/>
                    <a:gd name="T4" fmla="*/ 0 w 144"/>
                    <a:gd name="T5" fmla="*/ 19 h 116"/>
                    <a:gd name="T6" fmla="*/ 132 w 144"/>
                    <a:gd name="T7" fmla="*/ 116 h 116"/>
                    <a:gd name="T8" fmla="*/ 135 w 144"/>
                    <a:gd name="T9" fmla="*/ 112 h 116"/>
                    <a:gd name="T10" fmla="*/ 129 w 144"/>
                    <a:gd name="T11" fmla="*/ 74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" h="116">
                      <a:moveTo>
                        <a:pt x="129" y="74"/>
                      </a:moveTo>
                      <a:cubicBezTo>
                        <a:pt x="40" y="9"/>
                        <a:pt x="40" y="9"/>
                        <a:pt x="40" y="9"/>
                      </a:cubicBezTo>
                      <a:cubicBezTo>
                        <a:pt x="28" y="0"/>
                        <a:pt x="12" y="1"/>
                        <a:pt x="0" y="19"/>
                      </a:cubicBezTo>
                      <a:cubicBezTo>
                        <a:pt x="132" y="116"/>
                        <a:pt x="132" y="116"/>
                        <a:pt x="132" y="116"/>
                      </a:cubicBezTo>
                      <a:cubicBezTo>
                        <a:pt x="135" y="112"/>
                        <a:pt x="135" y="112"/>
                        <a:pt x="135" y="112"/>
                      </a:cubicBezTo>
                      <a:cubicBezTo>
                        <a:pt x="144" y="100"/>
                        <a:pt x="141" y="82"/>
                        <a:pt x="129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  <p:sp>
              <p:nvSpPr>
                <p:cNvPr id="10" name="Freeform 15"/>
                <p:cNvSpPr>
                  <a:spLocks/>
                </p:cNvSpPr>
                <p:nvPr/>
              </p:nvSpPr>
              <p:spPr bwMode="auto">
                <a:xfrm>
                  <a:off x="2726896" y="3682999"/>
                  <a:ext cx="250790" cy="363038"/>
                </a:xfrm>
                <a:custGeom>
                  <a:avLst/>
                  <a:gdLst>
                    <a:gd name="T0" fmla="*/ 98 w 105"/>
                    <a:gd name="T1" fmla="*/ 112 h 152"/>
                    <a:gd name="T2" fmla="*/ 41 w 105"/>
                    <a:gd name="T3" fmla="*/ 17 h 152"/>
                    <a:gd name="T4" fmla="*/ 0 w 105"/>
                    <a:gd name="T5" fmla="*/ 11 h 152"/>
                    <a:gd name="T6" fmla="*/ 84 w 105"/>
                    <a:gd name="T7" fmla="*/ 152 h 152"/>
                    <a:gd name="T8" fmla="*/ 98 w 105"/>
                    <a:gd name="T9" fmla="*/ 112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52">
                      <a:moveTo>
                        <a:pt x="98" y="112"/>
                      </a:moveTo>
                      <a:cubicBezTo>
                        <a:pt x="41" y="17"/>
                        <a:pt x="41" y="17"/>
                        <a:pt x="41" y="17"/>
                      </a:cubicBezTo>
                      <a:cubicBezTo>
                        <a:pt x="33" y="5"/>
                        <a:pt x="18" y="0"/>
                        <a:pt x="0" y="11"/>
                      </a:cubicBezTo>
                      <a:cubicBezTo>
                        <a:pt x="84" y="152"/>
                        <a:pt x="84" y="152"/>
                        <a:pt x="84" y="152"/>
                      </a:cubicBezTo>
                      <a:cubicBezTo>
                        <a:pt x="103" y="141"/>
                        <a:pt x="105" y="125"/>
                        <a:pt x="98" y="1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  <p:sp>
              <p:nvSpPr>
                <p:cNvPr id="11" name="Freeform 16"/>
                <p:cNvSpPr>
                  <a:spLocks/>
                </p:cNvSpPr>
                <p:nvPr/>
              </p:nvSpPr>
              <p:spPr bwMode="auto">
                <a:xfrm>
                  <a:off x="3204205" y="4286715"/>
                  <a:ext cx="344836" cy="277082"/>
                </a:xfrm>
                <a:custGeom>
                  <a:avLst/>
                  <a:gdLst>
                    <a:gd name="T0" fmla="*/ 129 w 144"/>
                    <a:gd name="T1" fmla="*/ 74 h 116"/>
                    <a:gd name="T2" fmla="*/ 40 w 144"/>
                    <a:gd name="T3" fmla="*/ 9 h 116"/>
                    <a:gd name="T4" fmla="*/ 0 w 144"/>
                    <a:gd name="T5" fmla="*/ 19 h 116"/>
                    <a:gd name="T6" fmla="*/ 132 w 144"/>
                    <a:gd name="T7" fmla="*/ 116 h 116"/>
                    <a:gd name="T8" fmla="*/ 135 w 144"/>
                    <a:gd name="T9" fmla="*/ 112 h 116"/>
                    <a:gd name="T10" fmla="*/ 129 w 144"/>
                    <a:gd name="T11" fmla="*/ 74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" h="116">
                      <a:moveTo>
                        <a:pt x="129" y="74"/>
                      </a:moveTo>
                      <a:cubicBezTo>
                        <a:pt x="40" y="9"/>
                        <a:pt x="40" y="9"/>
                        <a:pt x="40" y="9"/>
                      </a:cubicBezTo>
                      <a:cubicBezTo>
                        <a:pt x="28" y="0"/>
                        <a:pt x="12" y="1"/>
                        <a:pt x="0" y="19"/>
                      </a:cubicBezTo>
                      <a:cubicBezTo>
                        <a:pt x="132" y="116"/>
                        <a:pt x="132" y="116"/>
                        <a:pt x="132" y="116"/>
                      </a:cubicBezTo>
                      <a:cubicBezTo>
                        <a:pt x="135" y="112"/>
                        <a:pt x="135" y="112"/>
                        <a:pt x="135" y="112"/>
                      </a:cubicBezTo>
                      <a:cubicBezTo>
                        <a:pt x="144" y="100"/>
                        <a:pt x="141" y="82"/>
                        <a:pt x="129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sz="1350"/>
                </a:p>
              </p:txBody>
            </p:sp>
          </p:grpSp>
        </p:grpSp>
        <p:grpSp>
          <p:nvGrpSpPr>
            <p:cNvPr id="29" name="组合 28"/>
            <p:cNvGrpSpPr/>
            <p:nvPr/>
          </p:nvGrpSpPr>
          <p:grpSpPr>
            <a:xfrm>
              <a:off x="3779912" y="946938"/>
              <a:ext cx="1224136" cy="1224136"/>
              <a:chOff x="4515484" y="839570"/>
              <a:chExt cx="1224136" cy="1224136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4515484" y="839570"/>
                <a:ext cx="1224136" cy="1224136"/>
              </a:xfrm>
              <a:prstGeom prst="roundRect">
                <a:avLst/>
              </a:prstGeom>
              <a:solidFill>
                <a:srgbClr val="6E5C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4767900" y="1010615"/>
                <a:ext cx="719304" cy="882047"/>
                <a:chOff x="4940268" y="1125281"/>
                <a:chExt cx="719304" cy="882047"/>
              </a:xfrm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4940268" y="1125281"/>
                  <a:ext cx="652714" cy="65271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045217" y="1230230"/>
                  <a:ext cx="442816" cy="442816"/>
                </a:xfrm>
                <a:prstGeom prst="ellipse">
                  <a:avLst/>
                </a:prstGeom>
                <a:solidFill>
                  <a:srgbClr val="F27E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27" name="圆角矩形 26"/>
                <p:cNvSpPr/>
                <p:nvPr/>
              </p:nvSpPr>
              <p:spPr>
                <a:xfrm rot="18956419">
                  <a:off x="5533572" y="1564405"/>
                  <a:ext cx="126000" cy="442923"/>
                </a:xfrm>
                <a:prstGeom prst="roundRect">
                  <a:avLst>
                    <a:gd name="adj" fmla="val 43625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</p:grpSp>
        <p:sp>
          <p:nvSpPr>
            <p:cNvPr id="32" name="圆角矩形 31"/>
            <p:cNvSpPr/>
            <p:nvPr/>
          </p:nvSpPr>
          <p:spPr>
            <a:xfrm>
              <a:off x="6228184" y="957959"/>
              <a:ext cx="1224136" cy="1224136"/>
            </a:xfrm>
            <a:prstGeom prst="roundRect">
              <a:avLst/>
            </a:prstGeom>
            <a:solidFill>
              <a:srgbClr val="FAD9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6366998" y="1193686"/>
              <a:ext cx="946508" cy="752682"/>
              <a:chOff x="6336196" y="1173943"/>
              <a:chExt cx="1008112" cy="801671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6336196" y="1173943"/>
                <a:ext cx="1008112" cy="801671"/>
                <a:chOff x="6336196" y="1173943"/>
                <a:chExt cx="1008112" cy="8016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1" name="圆角矩形 40"/>
                <p:cNvSpPr/>
                <p:nvPr/>
              </p:nvSpPr>
              <p:spPr>
                <a:xfrm>
                  <a:off x="6336196" y="1322900"/>
                  <a:ext cx="1008112" cy="652714"/>
                </a:xfrm>
                <a:prstGeom prst="roundRect">
                  <a:avLst/>
                </a:prstGeom>
                <a:solidFill>
                  <a:srgbClr val="89C7B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42" name="梯形 41"/>
                <p:cNvSpPr/>
                <p:nvPr/>
              </p:nvSpPr>
              <p:spPr>
                <a:xfrm>
                  <a:off x="6552220" y="1173943"/>
                  <a:ext cx="576064" cy="213283"/>
                </a:xfrm>
                <a:prstGeom prst="trapezoid">
                  <a:avLst/>
                </a:prstGeom>
                <a:solidFill>
                  <a:srgbClr val="89C7B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6624228" y="1433233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46" name="圆角矩形 45"/>
            <p:cNvSpPr/>
            <p:nvPr/>
          </p:nvSpPr>
          <p:spPr>
            <a:xfrm>
              <a:off x="6228184" y="2582203"/>
              <a:ext cx="1224136" cy="1224136"/>
            </a:xfrm>
            <a:prstGeom prst="roundRect">
              <a:avLst/>
            </a:prstGeom>
            <a:solidFill>
              <a:srgbClr val="EAE2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6358999" y="2715766"/>
              <a:ext cx="962506" cy="855453"/>
              <a:chOff x="6409603" y="2711700"/>
              <a:chExt cx="962506" cy="855453"/>
            </a:xfrm>
          </p:grpSpPr>
          <p:sp>
            <p:nvSpPr>
              <p:cNvPr id="54" name="任意多边形 53"/>
              <p:cNvSpPr/>
              <p:nvPr/>
            </p:nvSpPr>
            <p:spPr>
              <a:xfrm rot="2130009" flipV="1">
                <a:off x="6409603" y="2711700"/>
                <a:ext cx="962506" cy="855453"/>
              </a:xfrm>
              <a:custGeom>
                <a:avLst/>
                <a:gdLst>
                  <a:gd name="connsiteX0" fmla="*/ 123519 w 962506"/>
                  <a:gd name="connsiteY0" fmla="*/ 534341 h 855453"/>
                  <a:gd name="connsiteX1" fmla="*/ 496912 w 962506"/>
                  <a:gd name="connsiteY1" fmla="*/ 800681 h 855453"/>
                  <a:gd name="connsiteX2" fmla="*/ 907733 w 962506"/>
                  <a:gd name="connsiteY2" fmla="*/ 731934 h 855453"/>
                  <a:gd name="connsiteX3" fmla="*/ 918881 w 962506"/>
                  <a:gd name="connsiteY3" fmla="*/ 406531 h 855453"/>
                  <a:gd name="connsiteX4" fmla="*/ 911513 w 962506"/>
                  <a:gd name="connsiteY4" fmla="*/ 396844 h 855453"/>
                  <a:gd name="connsiteX5" fmla="*/ 903032 w 962506"/>
                  <a:gd name="connsiteY5" fmla="*/ 359871 h 855453"/>
                  <a:gd name="connsiteX6" fmla="*/ 765956 w 962506"/>
                  <a:gd name="connsiteY6" fmla="*/ 52219 h 855453"/>
                  <a:gd name="connsiteX7" fmla="*/ 683711 w 962506"/>
                  <a:gd name="connsiteY7" fmla="*/ 189555 h 855453"/>
                  <a:gd name="connsiteX8" fmla="*/ 677853 w 962506"/>
                  <a:gd name="connsiteY8" fmla="*/ 206176 h 855453"/>
                  <a:gd name="connsiteX9" fmla="*/ 465594 w 962506"/>
                  <a:gd name="connsiteY9" fmla="*/ 54772 h 855453"/>
                  <a:gd name="connsiteX10" fmla="*/ 54772 w 962506"/>
                  <a:gd name="connsiteY10" fmla="*/ 123519 h 855453"/>
                  <a:gd name="connsiteX11" fmla="*/ 123519 w 962506"/>
                  <a:gd name="connsiteY11" fmla="*/ 534341 h 855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62506" h="855453">
                    <a:moveTo>
                      <a:pt x="123519" y="534341"/>
                    </a:moveTo>
                    <a:lnTo>
                      <a:pt x="496912" y="800681"/>
                    </a:lnTo>
                    <a:cubicBezTo>
                      <a:pt x="629341" y="895142"/>
                      <a:pt x="813272" y="864363"/>
                      <a:pt x="907733" y="731934"/>
                    </a:cubicBezTo>
                    <a:cubicBezTo>
                      <a:pt x="978580" y="632612"/>
                      <a:pt x="978978" y="504320"/>
                      <a:pt x="918881" y="406531"/>
                    </a:cubicBezTo>
                    <a:lnTo>
                      <a:pt x="911513" y="396844"/>
                    </a:lnTo>
                    <a:lnTo>
                      <a:pt x="903032" y="359871"/>
                    </a:lnTo>
                    <a:cubicBezTo>
                      <a:pt x="865263" y="216300"/>
                      <a:pt x="799763" y="52219"/>
                      <a:pt x="765956" y="52219"/>
                    </a:cubicBezTo>
                    <a:cubicBezTo>
                      <a:pt x="745672" y="52219"/>
                      <a:pt x="713978" y="111288"/>
                      <a:pt x="683711" y="189555"/>
                    </a:cubicBezTo>
                    <a:lnTo>
                      <a:pt x="677853" y="206176"/>
                    </a:lnTo>
                    <a:lnTo>
                      <a:pt x="465594" y="54772"/>
                    </a:lnTo>
                    <a:cubicBezTo>
                      <a:pt x="333165" y="-39689"/>
                      <a:pt x="149234" y="-8910"/>
                      <a:pt x="54772" y="123519"/>
                    </a:cubicBezTo>
                    <a:cubicBezTo>
                      <a:pt x="-39689" y="255949"/>
                      <a:pt x="-8910" y="439879"/>
                      <a:pt x="123519" y="534341"/>
                    </a:cubicBezTo>
                    <a:close/>
                  </a:path>
                </a:pathLst>
              </a:custGeom>
              <a:solidFill>
                <a:srgbClr val="F17D5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6536359" y="3039845"/>
                <a:ext cx="708995" cy="179977"/>
                <a:chOff x="6588224" y="3039845"/>
                <a:chExt cx="708995" cy="179977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5" name="椭圆 54"/>
                <p:cNvSpPr/>
                <p:nvPr/>
              </p:nvSpPr>
              <p:spPr>
                <a:xfrm>
                  <a:off x="6588224" y="3039845"/>
                  <a:ext cx="179977" cy="179977"/>
                </a:xfrm>
                <a:prstGeom prst="ellipse">
                  <a:avLst/>
                </a:prstGeom>
                <a:solidFill>
                  <a:srgbClr val="F5D8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56" name="椭圆 55"/>
                <p:cNvSpPr/>
                <p:nvPr/>
              </p:nvSpPr>
              <p:spPr>
                <a:xfrm>
                  <a:off x="6852733" y="3039845"/>
                  <a:ext cx="179977" cy="179977"/>
                </a:xfrm>
                <a:prstGeom prst="ellipse">
                  <a:avLst/>
                </a:prstGeom>
                <a:solidFill>
                  <a:srgbClr val="F5D8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7117242" y="3039845"/>
                  <a:ext cx="179977" cy="179977"/>
                </a:xfrm>
                <a:prstGeom prst="ellipse">
                  <a:avLst/>
                </a:prstGeom>
                <a:solidFill>
                  <a:srgbClr val="F5D89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</p:grpSp>
        </p:grpSp>
        <p:sp>
          <p:nvSpPr>
            <p:cNvPr id="60" name="圆角矩形 59"/>
            <p:cNvSpPr/>
            <p:nvPr/>
          </p:nvSpPr>
          <p:spPr>
            <a:xfrm>
              <a:off x="1303873" y="2582203"/>
              <a:ext cx="1224136" cy="122413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100" name="组合 99"/>
            <p:cNvGrpSpPr/>
            <p:nvPr/>
          </p:nvGrpSpPr>
          <p:grpSpPr>
            <a:xfrm>
              <a:off x="3957294" y="2703645"/>
              <a:ext cx="968216" cy="981252"/>
              <a:chOff x="4159603" y="2153801"/>
              <a:chExt cx="824794" cy="83589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99" name="组合 98"/>
              <p:cNvGrpSpPr/>
              <p:nvPr/>
            </p:nvGrpSpPr>
            <p:grpSpPr>
              <a:xfrm>
                <a:off x="4159603" y="2153801"/>
                <a:ext cx="824794" cy="835899"/>
                <a:chOff x="1774255" y="2960840"/>
                <a:chExt cx="1195004" cy="1211093"/>
              </a:xfrm>
            </p:grpSpPr>
            <p:sp>
              <p:nvSpPr>
                <p:cNvPr id="73" name="椭圆 72"/>
                <p:cNvSpPr/>
                <p:nvPr/>
              </p:nvSpPr>
              <p:spPr>
                <a:xfrm>
                  <a:off x="1930130" y="3133899"/>
                  <a:ext cx="878011" cy="878011"/>
                </a:xfrm>
                <a:prstGeom prst="ellipse">
                  <a:avLst/>
                </a:prstGeom>
                <a:solidFill>
                  <a:srgbClr val="F9D6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/>
                </a:p>
              </p:txBody>
            </p:sp>
            <p:grpSp>
              <p:nvGrpSpPr>
                <p:cNvPr id="89" name="组合 88"/>
                <p:cNvGrpSpPr/>
                <p:nvPr/>
              </p:nvGrpSpPr>
              <p:grpSpPr>
                <a:xfrm>
                  <a:off x="2292550" y="2976929"/>
                  <a:ext cx="158413" cy="1195004"/>
                  <a:chOff x="2314551" y="2967625"/>
                  <a:chExt cx="158413" cy="1195004"/>
                </a:xfrm>
              </p:grpSpPr>
              <p:sp>
                <p:nvSpPr>
                  <p:cNvPr id="74" name="圆角矩形 73"/>
                  <p:cNvSpPr/>
                  <p:nvPr/>
                </p:nvSpPr>
                <p:spPr>
                  <a:xfrm>
                    <a:off x="2314551" y="2967625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82" name="圆角矩形 81"/>
                  <p:cNvSpPr/>
                  <p:nvPr/>
                </p:nvSpPr>
                <p:spPr>
                  <a:xfrm>
                    <a:off x="2314551" y="3946629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  <p:grpSp>
              <p:nvGrpSpPr>
                <p:cNvPr id="90" name="组合 89"/>
                <p:cNvGrpSpPr/>
                <p:nvPr/>
              </p:nvGrpSpPr>
              <p:grpSpPr>
                <a:xfrm rot="5400000">
                  <a:off x="2292550" y="2976929"/>
                  <a:ext cx="158413" cy="1195004"/>
                  <a:chOff x="2314551" y="2967625"/>
                  <a:chExt cx="158413" cy="1195004"/>
                </a:xfrm>
              </p:grpSpPr>
              <p:sp>
                <p:nvSpPr>
                  <p:cNvPr id="91" name="圆角矩形 90"/>
                  <p:cNvSpPr/>
                  <p:nvPr/>
                </p:nvSpPr>
                <p:spPr>
                  <a:xfrm>
                    <a:off x="2314551" y="2967625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92" name="圆角矩形 91"/>
                  <p:cNvSpPr/>
                  <p:nvPr/>
                </p:nvSpPr>
                <p:spPr>
                  <a:xfrm>
                    <a:off x="2314551" y="3946629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  <p:grpSp>
              <p:nvGrpSpPr>
                <p:cNvPr id="93" name="组合 92"/>
                <p:cNvGrpSpPr/>
                <p:nvPr/>
              </p:nvGrpSpPr>
              <p:grpSpPr>
                <a:xfrm rot="8100000">
                  <a:off x="2289124" y="2960840"/>
                  <a:ext cx="158413" cy="1195004"/>
                  <a:chOff x="2314551" y="2967625"/>
                  <a:chExt cx="158413" cy="1195004"/>
                </a:xfrm>
              </p:grpSpPr>
              <p:sp>
                <p:nvSpPr>
                  <p:cNvPr id="94" name="圆角矩形 93"/>
                  <p:cNvSpPr/>
                  <p:nvPr/>
                </p:nvSpPr>
                <p:spPr>
                  <a:xfrm>
                    <a:off x="2314551" y="2967625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95" name="圆角矩形 94"/>
                  <p:cNvSpPr/>
                  <p:nvPr/>
                </p:nvSpPr>
                <p:spPr>
                  <a:xfrm>
                    <a:off x="2314551" y="3946629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  <p:grpSp>
              <p:nvGrpSpPr>
                <p:cNvPr id="96" name="组合 95"/>
                <p:cNvGrpSpPr/>
                <p:nvPr/>
              </p:nvGrpSpPr>
              <p:grpSpPr>
                <a:xfrm rot="2700000">
                  <a:off x="2292550" y="2975402"/>
                  <a:ext cx="158413" cy="1195004"/>
                  <a:chOff x="2314551" y="2967625"/>
                  <a:chExt cx="158413" cy="1195004"/>
                </a:xfrm>
              </p:grpSpPr>
              <p:sp>
                <p:nvSpPr>
                  <p:cNvPr id="97" name="圆角矩形 96"/>
                  <p:cNvSpPr/>
                  <p:nvPr/>
                </p:nvSpPr>
                <p:spPr>
                  <a:xfrm>
                    <a:off x="2314551" y="2967625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  <p:sp>
                <p:nvSpPr>
                  <p:cNvPr id="98" name="圆角矩形 97"/>
                  <p:cNvSpPr/>
                  <p:nvPr/>
                </p:nvSpPr>
                <p:spPr>
                  <a:xfrm>
                    <a:off x="2314551" y="3946629"/>
                    <a:ext cx="158413" cy="216000"/>
                  </a:xfrm>
                  <a:prstGeom prst="roundRect">
                    <a:avLst>
                      <a:gd name="adj" fmla="val 38658"/>
                    </a:avLst>
                  </a:prstGeom>
                  <a:solidFill>
                    <a:srgbClr val="F9D6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350"/>
                  </a:p>
                </p:txBody>
              </p:sp>
            </p:grpSp>
          </p:grpSp>
          <p:sp>
            <p:nvSpPr>
              <p:cNvPr id="72" name="椭圆 71"/>
              <p:cNvSpPr/>
              <p:nvPr/>
            </p:nvSpPr>
            <p:spPr>
              <a:xfrm>
                <a:off x="4397569" y="2397319"/>
                <a:ext cx="348862" cy="348862"/>
              </a:xfrm>
              <a:prstGeom prst="ellipse">
                <a:avLst/>
              </a:prstGeom>
              <a:solidFill>
                <a:srgbClr val="F17C5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grpSp>
          <p:nvGrpSpPr>
            <p:cNvPr id="118" name="组合 117"/>
            <p:cNvGrpSpPr/>
            <p:nvPr/>
          </p:nvGrpSpPr>
          <p:grpSpPr>
            <a:xfrm>
              <a:off x="1432198" y="2709506"/>
              <a:ext cx="967486" cy="969531"/>
              <a:chOff x="1033463" y="3729038"/>
              <a:chExt cx="750888" cy="752475"/>
            </a:xfrm>
            <a:solidFill>
              <a:schemeClr val="bg1"/>
            </a:solidFill>
          </p:grpSpPr>
          <p:sp>
            <p:nvSpPr>
              <p:cNvPr id="101" name="Freeform 16"/>
              <p:cNvSpPr>
                <a:spLocks noEditPoints="1"/>
              </p:cNvSpPr>
              <p:nvPr/>
            </p:nvSpPr>
            <p:spPr bwMode="auto">
              <a:xfrm>
                <a:off x="1033463" y="3729038"/>
                <a:ext cx="750888" cy="752475"/>
              </a:xfrm>
              <a:custGeom>
                <a:avLst/>
                <a:gdLst>
                  <a:gd name="T0" fmla="*/ 100 w 200"/>
                  <a:gd name="T1" fmla="*/ 0 h 200"/>
                  <a:gd name="T2" fmla="*/ 100 w 200"/>
                  <a:gd name="T3" fmla="*/ 0 h 200"/>
                  <a:gd name="T4" fmla="*/ 100 w 200"/>
                  <a:gd name="T5" fmla="*/ 0 h 200"/>
                  <a:gd name="T6" fmla="*/ 100 w 200"/>
                  <a:gd name="T7" fmla="*/ 0 h 200"/>
                  <a:gd name="T8" fmla="*/ 0 w 200"/>
                  <a:gd name="T9" fmla="*/ 100 h 200"/>
                  <a:gd name="T10" fmla="*/ 100 w 200"/>
                  <a:gd name="T11" fmla="*/ 200 h 200"/>
                  <a:gd name="T12" fmla="*/ 100 w 200"/>
                  <a:gd name="T13" fmla="*/ 200 h 200"/>
                  <a:gd name="T14" fmla="*/ 100 w 200"/>
                  <a:gd name="T15" fmla="*/ 200 h 200"/>
                  <a:gd name="T16" fmla="*/ 100 w 200"/>
                  <a:gd name="T17" fmla="*/ 200 h 200"/>
                  <a:gd name="T18" fmla="*/ 200 w 200"/>
                  <a:gd name="T19" fmla="*/ 100 h 200"/>
                  <a:gd name="T20" fmla="*/ 100 w 200"/>
                  <a:gd name="T21" fmla="*/ 0 h 200"/>
                  <a:gd name="T22" fmla="*/ 100 w 200"/>
                  <a:gd name="T23" fmla="*/ 192 h 200"/>
                  <a:gd name="T24" fmla="*/ 100 w 200"/>
                  <a:gd name="T25" fmla="*/ 192 h 200"/>
                  <a:gd name="T26" fmla="*/ 100 w 200"/>
                  <a:gd name="T27" fmla="*/ 192 h 200"/>
                  <a:gd name="T28" fmla="*/ 100 w 200"/>
                  <a:gd name="T29" fmla="*/ 192 h 200"/>
                  <a:gd name="T30" fmla="*/ 8 w 200"/>
                  <a:gd name="T31" fmla="*/ 100 h 200"/>
                  <a:gd name="T32" fmla="*/ 100 w 200"/>
                  <a:gd name="T33" fmla="*/ 8 h 200"/>
                  <a:gd name="T34" fmla="*/ 100 w 200"/>
                  <a:gd name="T35" fmla="*/ 8 h 200"/>
                  <a:gd name="T36" fmla="*/ 100 w 200"/>
                  <a:gd name="T37" fmla="*/ 8 h 200"/>
                  <a:gd name="T38" fmla="*/ 100 w 200"/>
                  <a:gd name="T39" fmla="*/ 8 h 200"/>
                  <a:gd name="T40" fmla="*/ 192 w 200"/>
                  <a:gd name="T41" fmla="*/ 100 h 200"/>
                  <a:gd name="T42" fmla="*/ 100 w 200"/>
                  <a:gd name="T43" fmla="*/ 19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0" h="200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0" y="45"/>
                      <a:pt x="0" y="100"/>
                    </a:cubicBezTo>
                    <a:cubicBezTo>
                      <a:pt x="0" y="155"/>
                      <a:pt x="45" y="200"/>
                      <a:pt x="100" y="200"/>
                    </a:cubicBezTo>
                    <a:cubicBezTo>
                      <a:pt x="100" y="200"/>
                      <a:pt x="100" y="200"/>
                      <a:pt x="100" y="200"/>
                    </a:cubicBezTo>
                    <a:cubicBezTo>
                      <a:pt x="100" y="200"/>
                      <a:pt x="100" y="200"/>
                      <a:pt x="100" y="200"/>
                    </a:cubicBezTo>
                    <a:cubicBezTo>
                      <a:pt x="100" y="200"/>
                      <a:pt x="100" y="200"/>
                      <a:pt x="100" y="200"/>
                    </a:cubicBezTo>
                    <a:cubicBezTo>
                      <a:pt x="156" y="200"/>
                      <a:pt x="200" y="155"/>
                      <a:pt x="200" y="100"/>
                    </a:cubicBezTo>
                    <a:cubicBezTo>
                      <a:pt x="200" y="45"/>
                      <a:pt x="156" y="0"/>
                      <a:pt x="100" y="0"/>
                    </a:cubicBezTo>
                    <a:close/>
                    <a:moveTo>
                      <a:pt x="100" y="192"/>
                    </a:moveTo>
                    <a:cubicBezTo>
                      <a:pt x="100" y="192"/>
                      <a:pt x="100" y="192"/>
                      <a:pt x="100" y="192"/>
                    </a:cubicBezTo>
                    <a:cubicBezTo>
                      <a:pt x="100" y="192"/>
                      <a:pt x="100" y="192"/>
                      <a:pt x="100" y="192"/>
                    </a:cubicBezTo>
                    <a:cubicBezTo>
                      <a:pt x="100" y="192"/>
                      <a:pt x="100" y="192"/>
                      <a:pt x="100" y="192"/>
                    </a:cubicBezTo>
                    <a:cubicBezTo>
                      <a:pt x="50" y="192"/>
                      <a:pt x="8" y="151"/>
                      <a:pt x="8" y="100"/>
                    </a:cubicBezTo>
                    <a:cubicBezTo>
                      <a:pt x="8" y="49"/>
                      <a:pt x="50" y="8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51" y="8"/>
                      <a:pt x="192" y="49"/>
                      <a:pt x="192" y="100"/>
                    </a:cubicBezTo>
                    <a:cubicBezTo>
                      <a:pt x="192" y="151"/>
                      <a:pt x="151" y="192"/>
                      <a:pt x="100" y="1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2" name="Freeform 17"/>
              <p:cNvSpPr>
                <a:spLocks/>
              </p:cNvSpPr>
              <p:nvPr/>
            </p:nvSpPr>
            <p:spPr bwMode="auto">
              <a:xfrm>
                <a:off x="1423988" y="3951288"/>
                <a:ext cx="123825" cy="139700"/>
              </a:xfrm>
              <a:custGeom>
                <a:avLst/>
                <a:gdLst>
                  <a:gd name="T0" fmla="*/ 28 w 33"/>
                  <a:gd name="T1" fmla="*/ 0 h 37"/>
                  <a:gd name="T2" fmla="*/ 0 w 33"/>
                  <a:gd name="T3" fmla="*/ 4 h 37"/>
                  <a:gd name="T4" fmla="*/ 0 w 33"/>
                  <a:gd name="T5" fmla="*/ 37 h 37"/>
                  <a:gd name="T6" fmla="*/ 33 w 33"/>
                  <a:gd name="T7" fmla="*/ 37 h 37"/>
                  <a:gd name="T8" fmla="*/ 28 w 33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7">
                    <a:moveTo>
                      <a:pt x="28" y="0"/>
                    </a:moveTo>
                    <a:cubicBezTo>
                      <a:pt x="19" y="3"/>
                      <a:pt x="10" y="4"/>
                      <a:pt x="0" y="4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23"/>
                      <a:pt x="31" y="1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3" name="Freeform 18"/>
              <p:cNvSpPr>
                <a:spLocks/>
              </p:cNvSpPr>
              <p:nvPr/>
            </p:nvSpPr>
            <p:spPr bwMode="auto">
              <a:xfrm>
                <a:off x="1423988" y="3794126"/>
                <a:ext cx="96838" cy="146050"/>
              </a:xfrm>
              <a:custGeom>
                <a:avLst/>
                <a:gdLst>
                  <a:gd name="T0" fmla="*/ 0 w 26"/>
                  <a:gd name="T1" fmla="*/ 0 h 39"/>
                  <a:gd name="T2" fmla="*/ 0 w 26"/>
                  <a:gd name="T3" fmla="*/ 39 h 39"/>
                  <a:gd name="T4" fmla="*/ 26 w 26"/>
                  <a:gd name="T5" fmla="*/ 35 h 39"/>
                  <a:gd name="T6" fmla="*/ 0 w 26"/>
                  <a:gd name="T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9">
                    <a:moveTo>
                      <a:pt x="0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9" y="39"/>
                      <a:pt x="18" y="37"/>
                      <a:pt x="26" y="35"/>
                    </a:cubicBezTo>
                    <a:cubicBezTo>
                      <a:pt x="20" y="15"/>
                      <a:pt x="1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4" name="Freeform 19"/>
              <p:cNvSpPr>
                <a:spLocks/>
              </p:cNvSpPr>
              <p:nvPr/>
            </p:nvSpPr>
            <p:spPr bwMode="auto">
              <a:xfrm>
                <a:off x="1295400" y="3789363"/>
                <a:ext cx="98425" cy="150813"/>
              </a:xfrm>
              <a:custGeom>
                <a:avLst/>
                <a:gdLst>
                  <a:gd name="T0" fmla="*/ 0 w 26"/>
                  <a:gd name="T1" fmla="*/ 36 h 40"/>
                  <a:gd name="T2" fmla="*/ 26 w 26"/>
                  <a:gd name="T3" fmla="*/ 40 h 40"/>
                  <a:gd name="T4" fmla="*/ 26 w 26"/>
                  <a:gd name="T5" fmla="*/ 0 h 40"/>
                  <a:gd name="T6" fmla="*/ 0 w 26"/>
                  <a:gd name="T7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40">
                    <a:moveTo>
                      <a:pt x="0" y="36"/>
                    </a:moveTo>
                    <a:cubicBezTo>
                      <a:pt x="9" y="38"/>
                      <a:pt x="17" y="40"/>
                      <a:pt x="26" y="4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7" y="3"/>
                      <a:pt x="7" y="16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5" name="Freeform 20"/>
              <p:cNvSpPr>
                <a:spLocks/>
              </p:cNvSpPr>
              <p:nvPr/>
            </p:nvSpPr>
            <p:spPr bwMode="auto">
              <a:xfrm>
                <a:off x="1484313" y="3797301"/>
                <a:ext cx="149225" cy="120650"/>
              </a:xfrm>
              <a:custGeom>
                <a:avLst/>
                <a:gdLst>
                  <a:gd name="T0" fmla="*/ 40 w 40"/>
                  <a:gd name="T1" fmla="*/ 23 h 32"/>
                  <a:gd name="T2" fmla="*/ 0 w 40"/>
                  <a:gd name="T3" fmla="*/ 0 h 32"/>
                  <a:gd name="T4" fmla="*/ 17 w 40"/>
                  <a:gd name="T5" fmla="*/ 32 h 32"/>
                  <a:gd name="T6" fmla="*/ 40 w 40"/>
                  <a:gd name="T7" fmla="*/ 2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2">
                    <a:moveTo>
                      <a:pt x="40" y="23"/>
                    </a:moveTo>
                    <a:cubicBezTo>
                      <a:pt x="29" y="12"/>
                      <a:pt x="16" y="4"/>
                      <a:pt x="0" y="0"/>
                    </a:cubicBezTo>
                    <a:cubicBezTo>
                      <a:pt x="7" y="8"/>
                      <a:pt x="13" y="19"/>
                      <a:pt x="17" y="32"/>
                    </a:cubicBezTo>
                    <a:cubicBezTo>
                      <a:pt x="25" y="30"/>
                      <a:pt x="33" y="27"/>
                      <a:pt x="4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6" name="Freeform 21"/>
              <p:cNvSpPr>
                <a:spLocks/>
              </p:cNvSpPr>
              <p:nvPr/>
            </p:nvSpPr>
            <p:spPr bwMode="auto">
              <a:xfrm>
                <a:off x="1554163" y="3906838"/>
                <a:ext cx="169863" cy="184150"/>
              </a:xfrm>
              <a:custGeom>
                <a:avLst/>
                <a:gdLst>
                  <a:gd name="T0" fmla="*/ 5 w 45"/>
                  <a:gd name="T1" fmla="*/ 49 h 49"/>
                  <a:gd name="T2" fmla="*/ 45 w 45"/>
                  <a:gd name="T3" fmla="*/ 49 h 49"/>
                  <a:gd name="T4" fmla="*/ 26 w 45"/>
                  <a:gd name="T5" fmla="*/ 0 h 49"/>
                  <a:gd name="T6" fmla="*/ 0 w 45"/>
                  <a:gd name="T7" fmla="*/ 11 h 49"/>
                  <a:gd name="T8" fmla="*/ 5 w 45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9">
                    <a:moveTo>
                      <a:pt x="5" y="49"/>
                    </a:move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30"/>
                      <a:pt x="38" y="13"/>
                      <a:pt x="26" y="0"/>
                    </a:cubicBezTo>
                    <a:cubicBezTo>
                      <a:pt x="18" y="4"/>
                      <a:pt x="9" y="8"/>
                      <a:pt x="0" y="11"/>
                    </a:cubicBezTo>
                    <a:cubicBezTo>
                      <a:pt x="3" y="22"/>
                      <a:pt x="5" y="35"/>
                      <a:pt x="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7" name="Freeform 22"/>
              <p:cNvSpPr>
                <a:spLocks/>
              </p:cNvSpPr>
              <p:nvPr/>
            </p:nvSpPr>
            <p:spPr bwMode="auto">
              <a:xfrm>
                <a:off x="1273175" y="3951288"/>
                <a:ext cx="120650" cy="139700"/>
              </a:xfrm>
              <a:custGeom>
                <a:avLst/>
                <a:gdLst>
                  <a:gd name="T0" fmla="*/ 0 w 32"/>
                  <a:gd name="T1" fmla="*/ 37 h 37"/>
                  <a:gd name="T2" fmla="*/ 32 w 32"/>
                  <a:gd name="T3" fmla="*/ 37 h 37"/>
                  <a:gd name="T4" fmla="*/ 32 w 32"/>
                  <a:gd name="T5" fmla="*/ 4 h 37"/>
                  <a:gd name="T6" fmla="*/ 4 w 32"/>
                  <a:gd name="T7" fmla="*/ 0 h 37"/>
                  <a:gd name="T8" fmla="*/ 0 w 32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7">
                    <a:moveTo>
                      <a:pt x="0" y="37"/>
                    </a:moveTo>
                    <a:cubicBezTo>
                      <a:pt x="32" y="37"/>
                      <a:pt x="32" y="37"/>
                      <a:pt x="32" y="37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23" y="4"/>
                      <a:pt x="13" y="3"/>
                      <a:pt x="4" y="0"/>
                    </a:cubicBezTo>
                    <a:cubicBezTo>
                      <a:pt x="2" y="11"/>
                      <a:pt x="0" y="23"/>
                      <a:pt x="0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8" name="Freeform 23"/>
              <p:cNvSpPr>
                <a:spLocks/>
              </p:cNvSpPr>
              <p:nvPr/>
            </p:nvSpPr>
            <p:spPr bwMode="auto">
              <a:xfrm>
                <a:off x="1423988" y="4121151"/>
                <a:ext cx="123825" cy="134938"/>
              </a:xfrm>
              <a:custGeom>
                <a:avLst/>
                <a:gdLst>
                  <a:gd name="T0" fmla="*/ 33 w 33"/>
                  <a:gd name="T1" fmla="*/ 0 h 36"/>
                  <a:gd name="T2" fmla="*/ 0 w 33"/>
                  <a:gd name="T3" fmla="*/ 0 h 36"/>
                  <a:gd name="T4" fmla="*/ 0 w 33"/>
                  <a:gd name="T5" fmla="*/ 33 h 36"/>
                  <a:gd name="T6" fmla="*/ 28 w 33"/>
                  <a:gd name="T7" fmla="*/ 36 h 36"/>
                  <a:gd name="T8" fmla="*/ 33 w 33"/>
                  <a:gd name="T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3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0" y="33"/>
                      <a:pt x="19" y="34"/>
                      <a:pt x="28" y="36"/>
                    </a:cubicBezTo>
                    <a:cubicBezTo>
                      <a:pt x="31" y="26"/>
                      <a:pt x="33" y="13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09" name="Freeform 24"/>
              <p:cNvSpPr>
                <a:spLocks/>
              </p:cNvSpPr>
              <p:nvPr/>
            </p:nvSpPr>
            <p:spPr bwMode="auto">
              <a:xfrm>
                <a:off x="1273175" y="4121151"/>
                <a:ext cx="120650" cy="134938"/>
              </a:xfrm>
              <a:custGeom>
                <a:avLst/>
                <a:gdLst>
                  <a:gd name="T0" fmla="*/ 4 w 32"/>
                  <a:gd name="T1" fmla="*/ 36 h 36"/>
                  <a:gd name="T2" fmla="*/ 32 w 32"/>
                  <a:gd name="T3" fmla="*/ 33 h 36"/>
                  <a:gd name="T4" fmla="*/ 32 w 32"/>
                  <a:gd name="T5" fmla="*/ 0 h 36"/>
                  <a:gd name="T6" fmla="*/ 0 w 32"/>
                  <a:gd name="T7" fmla="*/ 0 h 36"/>
                  <a:gd name="T8" fmla="*/ 4 w 32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6">
                    <a:moveTo>
                      <a:pt x="4" y="36"/>
                    </a:moveTo>
                    <a:cubicBezTo>
                      <a:pt x="13" y="34"/>
                      <a:pt x="23" y="33"/>
                      <a:pt x="32" y="33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2" y="26"/>
                      <a:pt x="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0" name="Freeform 25"/>
              <p:cNvSpPr>
                <a:spLocks/>
              </p:cNvSpPr>
              <p:nvPr/>
            </p:nvSpPr>
            <p:spPr bwMode="auto">
              <a:xfrm>
                <a:off x="1295400" y="4270376"/>
                <a:ext cx="98425" cy="147638"/>
              </a:xfrm>
              <a:custGeom>
                <a:avLst/>
                <a:gdLst>
                  <a:gd name="T0" fmla="*/ 26 w 26"/>
                  <a:gd name="T1" fmla="*/ 39 h 39"/>
                  <a:gd name="T2" fmla="*/ 26 w 26"/>
                  <a:gd name="T3" fmla="*/ 0 h 39"/>
                  <a:gd name="T4" fmla="*/ 0 w 26"/>
                  <a:gd name="T5" fmla="*/ 3 h 39"/>
                  <a:gd name="T6" fmla="*/ 26 w 26"/>
                  <a:gd name="T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9">
                    <a:moveTo>
                      <a:pt x="26" y="3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17" y="0"/>
                      <a:pt x="9" y="1"/>
                      <a:pt x="0" y="3"/>
                    </a:cubicBezTo>
                    <a:cubicBezTo>
                      <a:pt x="7" y="23"/>
                      <a:pt x="17" y="37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1" name="Freeform 26"/>
              <p:cNvSpPr>
                <a:spLocks/>
              </p:cNvSpPr>
              <p:nvPr/>
            </p:nvSpPr>
            <p:spPr bwMode="auto">
              <a:xfrm>
                <a:off x="1484313" y="4289426"/>
                <a:ext cx="149225" cy="123825"/>
              </a:xfrm>
              <a:custGeom>
                <a:avLst/>
                <a:gdLst>
                  <a:gd name="T0" fmla="*/ 0 w 40"/>
                  <a:gd name="T1" fmla="*/ 33 h 33"/>
                  <a:gd name="T2" fmla="*/ 40 w 40"/>
                  <a:gd name="T3" fmla="*/ 10 h 33"/>
                  <a:gd name="T4" fmla="*/ 17 w 40"/>
                  <a:gd name="T5" fmla="*/ 0 h 33"/>
                  <a:gd name="T6" fmla="*/ 0 w 40"/>
                  <a:gd name="T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3">
                    <a:moveTo>
                      <a:pt x="0" y="33"/>
                    </a:moveTo>
                    <a:cubicBezTo>
                      <a:pt x="16" y="29"/>
                      <a:pt x="30" y="21"/>
                      <a:pt x="40" y="10"/>
                    </a:cubicBezTo>
                    <a:cubicBezTo>
                      <a:pt x="33" y="6"/>
                      <a:pt x="25" y="3"/>
                      <a:pt x="17" y="0"/>
                    </a:cubicBezTo>
                    <a:cubicBezTo>
                      <a:pt x="13" y="14"/>
                      <a:pt x="7" y="25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2" name="Freeform 27"/>
              <p:cNvSpPr>
                <a:spLocks/>
              </p:cNvSpPr>
              <p:nvPr/>
            </p:nvSpPr>
            <p:spPr bwMode="auto">
              <a:xfrm>
                <a:off x="1187450" y="3797301"/>
                <a:ext cx="149225" cy="120650"/>
              </a:xfrm>
              <a:custGeom>
                <a:avLst/>
                <a:gdLst>
                  <a:gd name="T0" fmla="*/ 40 w 40"/>
                  <a:gd name="T1" fmla="*/ 0 h 32"/>
                  <a:gd name="T2" fmla="*/ 0 w 40"/>
                  <a:gd name="T3" fmla="*/ 23 h 32"/>
                  <a:gd name="T4" fmla="*/ 22 w 40"/>
                  <a:gd name="T5" fmla="*/ 32 h 32"/>
                  <a:gd name="T6" fmla="*/ 40 w 40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2">
                    <a:moveTo>
                      <a:pt x="40" y="0"/>
                    </a:moveTo>
                    <a:cubicBezTo>
                      <a:pt x="24" y="4"/>
                      <a:pt x="10" y="12"/>
                      <a:pt x="0" y="23"/>
                    </a:cubicBezTo>
                    <a:cubicBezTo>
                      <a:pt x="7" y="27"/>
                      <a:pt x="14" y="30"/>
                      <a:pt x="22" y="32"/>
                    </a:cubicBezTo>
                    <a:cubicBezTo>
                      <a:pt x="27" y="19"/>
                      <a:pt x="33" y="8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3" name="Freeform 28"/>
              <p:cNvSpPr>
                <a:spLocks/>
              </p:cNvSpPr>
              <p:nvPr/>
            </p:nvSpPr>
            <p:spPr bwMode="auto">
              <a:xfrm>
                <a:off x="1554163" y="4121151"/>
                <a:ext cx="169863" cy="184150"/>
              </a:xfrm>
              <a:custGeom>
                <a:avLst/>
                <a:gdLst>
                  <a:gd name="T0" fmla="*/ 0 w 45"/>
                  <a:gd name="T1" fmla="*/ 38 h 49"/>
                  <a:gd name="T2" fmla="*/ 26 w 45"/>
                  <a:gd name="T3" fmla="*/ 49 h 49"/>
                  <a:gd name="T4" fmla="*/ 45 w 45"/>
                  <a:gd name="T5" fmla="*/ 0 h 49"/>
                  <a:gd name="T6" fmla="*/ 5 w 45"/>
                  <a:gd name="T7" fmla="*/ 0 h 49"/>
                  <a:gd name="T8" fmla="*/ 0 w 45"/>
                  <a:gd name="T9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9">
                    <a:moveTo>
                      <a:pt x="0" y="38"/>
                    </a:moveTo>
                    <a:cubicBezTo>
                      <a:pt x="10" y="41"/>
                      <a:pt x="18" y="45"/>
                      <a:pt x="26" y="49"/>
                    </a:cubicBezTo>
                    <a:cubicBezTo>
                      <a:pt x="38" y="36"/>
                      <a:pt x="45" y="19"/>
                      <a:pt x="4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4"/>
                      <a:pt x="3" y="27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4" name="Freeform 29"/>
              <p:cNvSpPr>
                <a:spLocks/>
              </p:cNvSpPr>
              <p:nvPr/>
            </p:nvSpPr>
            <p:spPr bwMode="auto">
              <a:xfrm>
                <a:off x="1423988" y="4270376"/>
                <a:ext cx="96838" cy="147638"/>
              </a:xfrm>
              <a:custGeom>
                <a:avLst/>
                <a:gdLst>
                  <a:gd name="T0" fmla="*/ 0 w 26"/>
                  <a:gd name="T1" fmla="*/ 0 h 39"/>
                  <a:gd name="T2" fmla="*/ 0 w 26"/>
                  <a:gd name="T3" fmla="*/ 39 h 39"/>
                  <a:gd name="T4" fmla="*/ 26 w 26"/>
                  <a:gd name="T5" fmla="*/ 3 h 39"/>
                  <a:gd name="T6" fmla="*/ 0 w 26"/>
                  <a:gd name="T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39">
                    <a:moveTo>
                      <a:pt x="0" y="0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10" y="36"/>
                      <a:pt x="20" y="23"/>
                      <a:pt x="26" y="3"/>
                    </a:cubicBezTo>
                    <a:cubicBezTo>
                      <a:pt x="18" y="1"/>
                      <a:pt x="9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5" name="Freeform 30"/>
              <p:cNvSpPr>
                <a:spLocks/>
              </p:cNvSpPr>
              <p:nvPr/>
            </p:nvSpPr>
            <p:spPr bwMode="auto">
              <a:xfrm>
                <a:off x="1093788" y="3906838"/>
                <a:ext cx="168275" cy="184150"/>
              </a:xfrm>
              <a:custGeom>
                <a:avLst/>
                <a:gdLst>
                  <a:gd name="T0" fmla="*/ 45 w 45"/>
                  <a:gd name="T1" fmla="*/ 10 h 49"/>
                  <a:gd name="T2" fmla="*/ 19 w 45"/>
                  <a:gd name="T3" fmla="*/ 0 h 49"/>
                  <a:gd name="T4" fmla="*/ 0 w 45"/>
                  <a:gd name="T5" fmla="*/ 49 h 49"/>
                  <a:gd name="T6" fmla="*/ 40 w 45"/>
                  <a:gd name="T7" fmla="*/ 49 h 49"/>
                  <a:gd name="T8" fmla="*/ 45 w 45"/>
                  <a:gd name="T9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9">
                    <a:moveTo>
                      <a:pt x="45" y="10"/>
                    </a:moveTo>
                    <a:cubicBezTo>
                      <a:pt x="36" y="8"/>
                      <a:pt x="28" y="4"/>
                      <a:pt x="19" y="0"/>
                    </a:cubicBezTo>
                    <a:cubicBezTo>
                      <a:pt x="8" y="13"/>
                      <a:pt x="1" y="30"/>
                      <a:pt x="0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1" y="35"/>
                      <a:pt x="42" y="22"/>
                      <a:pt x="4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6" name="Freeform 31"/>
              <p:cNvSpPr>
                <a:spLocks/>
              </p:cNvSpPr>
              <p:nvPr/>
            </p:nvSpPr>
            <p:spPr bwMode="auto">
              <a:xfrm>
                <a:off x="1093788" y="4121151"/>
                <a:ext cx="168275" cy="184150"/>
              </a:xfrm>
              <a:custGeom>
                <a:avLst/>
                <a:gdLst>
                  <a:gd name="T0" fmla="*/ 40 w 45"/>
                  <a:gd name="T1" fmla="*/ 0 h 49"/>
                  <a:gd name="T2" fmla="*/ 0 w 45"/>
                  <a:gd name="T3" fmla="*/ 0 h 49"/>
                  <a:gd name="T4" fmla="*/ 19 w 45"/>
                  <a:gd name="T5" fmla="*/ 49 h 49"/>
                  <a:gd name="T6" fmla="*/ 45 w 45"/>
                  <a:gd name="T7" fmla="*/ 38 h 49"/>
                  <a:gd name="T8" fmla="*/ 40 w 45"/>
                  <a:gd name="T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9">
                    <a:moveTo>
                      <a:pt x="4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9"/>
                      <a:pt x="8" y="36"/>
                      <a:pt x="19" y="49"/>
                    </a:cubicBezTo>
                    <a:cubicBezTo>
                      <a:pt x="28" y="45"/>
                      <a:pt x="36" y="41"/>
                      <a:pt x="45" y="38"/>
                    </a:cubicBezTo>
                    <a:cubicBezTo>
                      <a:pt x="42" y="27"/>
                      <a:pt x="41" y="14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117" name="Freeform 32"/>
              <p:cNvSpPr>
                <a:spLocks/>
              </p:cNvSpPr>
              <p:nvPr/>
            </p:nvSpPr>
            <p:spPr bwMode="auto">
              <a:xfrm>
                <a:off x="1182688" y="4289426"/>
                <a:ext cx="153988" cy="123825"/>
              </a:xfrm>
              <a:custGeom>
                <a:avLst/>
                <a:gdLst>
                  <a:gd name="T0" fmla="*/ 0 w 41"/>
                  <a:gd name="T1" fmla="*/ 10 h 33"/>
                  <a:gd name="T2" fmla="*/ 41 w 41"/>
                  <a:gd name="T3" fmla="*/ 33 h 33"/>
                  <a:gd name="T4" fmla="*/ 23 w 41"/>
                  <a:gd name="T5" fmla="*/ 0 h 33"/>
                  <a:gd name="T6" fmla="*/ 0 w 41"/>
                  <a:gd name="T7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33">
                    <a:moveTo>
                      <a:pt x="0" y="10"/>
                    </a:moveTo>
                    <a:cubicBezTo>
                      <a:pt x="11" y="21"/>
                      <a:pt x="25" y="29"/>
                      <a:pt x="41" y="33"/>
                    </a:cubicBezTo>
                    <a:cubicBezTo>
                      <a:pt x="33" y="25"/>
                      <a:pt x="28" y="14"/>
                      <a:pt x="23" y="0"/>
                    </a:cubicBezTo>
                    <a:cubicBezTo>
                      <a:pt x="15" y="3"/>
                      <a:pt x="8" y="6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81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6858000" cy="3111812"/>
          </a:xfrm>
          <a:prstGeom prst="rect">
            <a:avLst/>
          </a:prstGeom>
          <a:solidFill>
            <a:srgbClr val="1B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" name="矩形 4"/>
          <p:cNvSpPr/>
          <p:nvPr/>
        </p:nvSpPr>
        <p:spPr>
          <a:xfrm>
            <a:off x="0" y="3111812"/>
            <a:ext cx="6858000" cy="2031688"/>
          </a:xfrm>
          <a:prstGeom prst="rect">
            <a:avLst/>
          </a:prstGeom>
          <a:solidFill>
            <a:srgbClr val="66B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8" name="组合 7"/>
          <p:cNvGrpSpPr/>
          <p:nvPr/>
        </p:nvGrpSpPr>
        <p:grpSpPr>
          <a:xfrm>
            <a:off x="782706" y="3679145"/>
            <a:ext cx="563166" cy="427435"/>
            <a:chOff x="3740150" y="5173663"/>
            <a:chExt cx="750888" cy="569913"/>
          </a:xfrm>
          <a:solidFill>
            <a:schemeClr val="bg1">
              <a:lumMod val="95000"/>
            </a:schemeClr>
          </a:solidFill>
        </p:grpSpPr>
        <p:sp>
          <p:nvSpPr>
            <p:cNvPr id="6" name="Freeform 59"/>
            <p:cNvSpPr>
              <a:spLocks noEditPoints="1"/>
            </p:cNvSpPr>
            <p:nvPr/>
          </p:nvSpPr>
          <p:spPr bwMode="auto">
            <a:xfrm>
              <a:off x="3740150" y="5173663"/>
              <a:ext cx="750888" cy="569913"/>
            </a:xfrm>
            <a:custGeom>
              <a:avLst/>
              <a:gdLst>
                <a:gd name="T0" fmla="*/ 184 w 200"/>
                <a:gd name="T1" fmla="*/ 24 h 152"/>
                <a:gd name="T2" fmla="*/ 150 w 200"/>
                <a:gd name="T3" fmla="*/ 24 h 152"/>
                <a:gd name="T4" fmla="*/ 131 w 200"/>
                <a:gd name="T5" fmla="*/ 5 h 152"/>
                <a:gd name="T6" fmla="*/ 131 w 200"/>
                <a:gd name="T7" fmla="*/ 5 h 152"/>
                <a:gd name="T8" fmla="*/ 131 w 200"/>
                <a:gd name="T9" fmla="*/ 5 h 152"/>
                <a:gd name="T10" fmla="*/ 131 w 200"/>
                <a:gd name="T11" fmla="*/ 5 h 152"/>
                <a:gd name="T12" fmla="*/ 120 w 200"/>
                <a:gd name="T13" fmla="*/ 0 h 152"/>
                <a:gd name="T14" fmla="*/ 80 w 200"/>
                <a:gd name="T15" fmla="*/ 0 h 152"/>
                <a:gd name="T16" fmla="*/ 68 w 200"/>
                <a:gd name="T17" fmla="*/ 5 h 152"/>
                <a:gd name="T18" fmla="*/ 68 w 200"/>
                <a:gd name="T19" fmla="*/ 5 h 152"/>
                <a:gd name="T20" fmla="*/ 49 w 200"/>
                <a:gd name="T21" fmla="*/ 24 h 152"/>
                <a:gd name="T22" fmla="*/ 16 w 200"/>
                <a:gd name="T23" fmla="*/ 24 h 152"/>
                <a:gd name="T24" fmla="*/ 0 w 200"/>
                <a:gd name="T25" fmla="*/ 40 h 152"/>
                <a:gd name="T26" fmla="*/ 0 w 200"/>
                <a:gd name="T27" fmla="*/ 136 h 152"/>
                <a:gd name="T28" fmla="*/ 16 w 200"/>
                <a:gd name="T29" fmla="*/ 152 h 152"/>
                <a:gd name="T30" fmla="*/ 184 w 200"/>
                <a:gd name="T31" fmla="*/ 152 h 152"/>
                <a:gd name="T32" fmla="*/ 200 w 200"/>
                <a:gd name="T33" fmla="*/ 136 h 152"/>
                <a:gd name="T34" fmla="*/ 200 w 200"/>
                <a:gd name="T35" fmla="*/ 40 h 152"/>
                <a:gd name="T36" fmla="*/ 184 w 200"/>
                <a:gd name="T37" fmla="*/ 24 h 152"/>
                <a:gd name="T38" fmla="*/ 100 w 200"/>
                <a:gd name="T39" fmla="*/ 128 h 152"/>
                <a:gd name="T40" fmla="*/ 56 w 200"/>
                <a:gd name="T41" fmla="*/ 84 h 152"/>
                <a:gd name="T42" fmla="*/ 100 w 200"/>
                <a:gd name="T43" fmla="*/ 40 h 152"/>
                <a:gd name="T44" fmla="*/ 144 w 200"/>
                <a:gd name="T45" fmla="*/ 84 h 152"/>
                <a:gd name="T46" fmla="*/ 100 w 200"/>
                <a:gd name="T47" fmla="*/ 128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0" h="152">
                  <a:moveTo>
                    <a:pt x="184" y="24"/>
                  </a:moveTo>
                  <a:cubicBezTo>
                    <a:pt x="150" y="24"/>
                    <a:pt x="150" y="24"/>
                    <a:pt x="150" y="24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28" y="2"/>
                    <a:pt x="124" y="0"/>
                    <a:pt x="12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5" y="0"/>
                    <a:pt x="71" y="2"/>
                    <a:pt x="68" y="5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7" y="24"/>
                    <a:pt x="0" y="31"/>
                    <a:pt x="0" y="4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5"/>
                    <a:pt x="7" y="152"/>
                    <a:pt x="16" y="152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92" y="152"/>
                    <a:pt x="200" y="145"/>
                    <a:pt x="200" y="136"/>
                  </a:cubicBezTo>
                  <a:cubicBezTo>
                    <a:pt x="200" y="40"/>
                    <a:pt x="200" y="40"/>
                    <a:pt x="200" y="40"/>
                  </a:cubicBezTo>
                  <a:cubicBezTo>
                    <a:pt x="200" y="31"/>
                    <a:pt x="192" y="24"/>
                    <a:pt x="184" y="24"/>
                  </a:cubicBezTo>
                  <a:close/>
                  <a:moveTo>
                    <a:pt x="100" y="128"/>
                  </a:moveTo>
                  <a:cubicBezTo>
                    <a:pt x="75" y="128"/>
                    <a:pt x="56" y="108"/>
                    <a:pt x="56" y="84"/>
                  </a:cubicBezTo>
                  <a:cubicBezTo>
                    <a:pt x="56" y="60"/>
                    <a:pt x="75" y="40"/>
                    <a:pt x="100" y="40"/>
                  </a:cubicBezTo>
                  <a:cubicBezTo>
                    <a:pt x="124" y="40"/>
                    <a:pt x="144" y="60"/>
                    <a:pt x="144" y="84"/>
                  </a:cubicBezTo>
                  <a:cubicBezTo>
                    <a:pt x="144" y="108"/>
                    <a:pt x="124" y="128"/>
                    <a:pt x="100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7" name="Oval 60"/>
            <p:cNvSpPr>
              <a:spLocks noChangeArrowheads="1"/>
            </p:cNvSpPr>
            <p:nvPr/>
          </p:nvSpPr>
          <p:spPr bwMode="auto">
            <a:xfrm>
              <a:off x="3979863" y="5353051"/>
              <a:ext cx="271463" cy="271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9" name="心形 8"/>
          <p:cNvSpPr/>
          <p:nvPr/>
        </p:nvSpPr>
        <p:spPr>
          <a:xfrm>
            <a:off x="2351881" y="3649833"/>
            <a:ext cx="486054" cy="486054"/>
          </a:xfrm>
          <a:prstGeom prst="hear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5" name="组合 14"/>
          <p:cNvGrpSpPr/>
          <p:nvPr/>
        </p:nvGrpSpPr>
        <p:grpSpPr>
          <a:xfrm>
            <a:off x="3843945" y="3675845"/>
            <a:ext cx="681034" cy="434039"/>
            <a:chOff x="2324101" y="1063626"/>
            <a:chExt cx="901700" cy="574675"/>
          </a:xfrm>
          <a:solidFill>
            <a:schemeClr val="bg1">
              <a:lumMod val="95000"/>
            </a:schemeClr>
          </a:solidFill>
        </p:grpSpPr>
        <p:sp>
          <p:nvSpPr>
            <p:cNvPr id="11" name="Freeform 36"/>
            <p:cNvSpPr>
              <a:spLocks/>
            </p:cNvSpPr>
            <p:nvPr/>
          </p:nvSpPr>
          <p:spPr bwMode="auto">
            <a:xfrm>
              <a:off x="3074988" y="1089026"/>
              <a:ext cx="150813" cy="523875"/>
            </a:xfrm>
            <a:custGeom>
              <a:avLst/>
              <a:gdLst>
                <a:gd name="T0" fmla="*/ 7 w 40"/>
                <a:gd name="T1" fmla="*/ 0 h 139"/>
                <a:gd name="T2" fmla="*/ 1 w 40"/>
                <a:gd name="T3" fmla="*/ 6 h 139"/>
                <a:gd name="T4" fmla="*/ 32 w 40"/>
                <a:gd name="T5" fmla="*/ 69 h 139"/>
                <a:gd name="T6" fmla="*/ 0 w 40"/>
                <a:gd name="T7" fmla="*/ 133 h 139"/>
                <a:gd name="T8" fmla="*/ 6 w 40"/>
                <a:gd name="T9" fmla="*/ 139 h 139"/>
                <a:gd name="T10" fmla="*/ 40 w 40"/>
                <a:gd name="T11" fmla="*/ 69 h 139"/>
                <a:gd name="T12" fmla="*/ 7 w 40"/>
                <a:gd name="T1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39">
                  <a:moveTo>
                    <a:pt x="7" y="0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20" y="21"/>
                    <a:pt x="32" y="43"/>
                    <a:pt x="32" y="69"/>
                  </a:cubicBezTo>
                  <a:cubicBezTo>
                    <a:pt x="32" y="95"/>
                    <a:pt x="20" y="118"/>
                    <a:pt x="0" y="133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27" y="123"/>
                    <a:pt x="40" y="97"/>
                    <a:pt x="40" y="69"/>
                  </a:cubicBezTo>
                  <a:cubicBezTo>
                    <a:pt x="40" y="41"/>
                    <a:pt x="27" y="16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2978151" y="1187451"/>
              <a:ext cx="112713" cy="327025"/>
            </a:xfrm>
            <a:custGeom>
              <a:avLst/>
              <a:gdLst>
                <a:gd name="T0" fmla="*/ 7 w 30"/>
                <a:gd name="T1" fmla="*/ 0 h 87"/>
                <a:gd name="T2" fmla="*/ 2 w 30"/>
                <a:gd name="T3" fmla="*/ 6 h 87"/>
                <a:gd name="T4" fmla="*/ 22 w 30"/>
                <a:gd name="T5" fmla="*/ 43 h 87"/>
                <a:gd name="T6" fmla="*/ 0 w 30"/>
                <a:gd name="T7" fmla="*/ 81 h 87"/>
                <a:gd name="T8" fmla="*/ 6 w 30"/>
                <a:gd name="T9" fmla="*/ 87 h 87"/>
                <a:gd name="T10" fmla="*/ 30 w 30"/>
                <a:gd name="T11" fmla="*/ 43 h 87"/>
                <a:gd name="T12" fmla="*/ 7 w 30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7">
                  <a:moveTo>
                    <a:pt x="7" y="0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14" y="14"/>
                    <a:pt x="22" y="27"/>
                    <a:pt x="22" y="43"/>
                  </a:cubicBezTo>
                  <a:cubicBezTo>
                    <a:pt x="22" y="59"/>
                    <a:pt x="13" y="74"/>
                    <a:pt x="0" y="81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21" y="78"/>
                    <a:pt x="30" y="62"/>
                    <a:pt x="30" y="43"/>
                  </a:cubicBezTo>
                  <a:cubicBezTo>
                    <a:pt x="30" y="25"/>
                    <a:pt x="21" y="9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38"/>
            <p:cNvSpPr>
              <a:spLocks/>
            </p:cNvSpPr>
            <p:nvPr/>
          </p:nvSpPr>
          <p:spPr bwMode="auto">
            <a:xfrm>
              <a:off x="2324101" y="1247776"/>
              <a:ext cx="150813" cy="390525"/>
            </a:xfrm>
            <a:custGeom>
              <a:avLst/>
              <a:gdLst>
                <a:gd name="T0" fmla="*/ 0 w 95"/>
                <a:gd name="T1" fmla="*/ 132 h 246"/>
                <a:gd name="T2" fmla="*/ 57 w 95"/>
                <a:gd name="T3" fmla="*/ 132 h 246"/>
                <a:gd name="T4" fmla="*/ 57 w 95"/>
                <a:gd name="T5" fmla="*/ 246 h 246"/>
                <a:gd name="T6" fmla="*/ 76 w 95"/>
                <a:gd name="T7" fmla="*/ 246 h 246"/>
                <a:gd name="T8" fmla="*/ 76 w 95"/>
                <a:gd name="T9" fmla="*/ 132 h 246"/>
                <a:gd name="T10" fmla="*/ 95 w 95"/>
                <a:gd name="T11" fmla="*/ 132 h 246"/>
                <a:gd name="T12" fmla="*/ 95 w 95"/>
                <a:gd name="T13" fmla="*/ 0 h 246"/>
                <a:gd name="T14" fmla="*/ 0 w 95"/>
                <a:gd name="T15" fmla="*/ 0 h 246"/>
                <a:gd name="T16" fmla="*/ 0 w 95"/>
                <a:gd name="T17" fmla="*/ 1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246">
                  <a:moveTo>
                    <a:pt x="0" y="132"/>
                  </a:moveTo>
                  <a:lnTo>
                    <a:pt x="57" y="132"/>
                  </a:lnTo>
                  <a:lnTo>
                    <a:pt x="57" y="246"/>
                  </a:lnTo>
                  <a:lnTo>
                    <a:pt x="76" y="246"/>
                  </a:lnTo>
                  <a:lnTo>
                    <a:pt x="76" y="132"/>
                  </a:lnTo>
                  <a:lnTo>
                    <a:pt x="95" y="132"/>
                  </a:lnTo>
                  <a:lnTo>
                    <a:pt x="95" y="0"/>
                  </a:lnTo>
                  <a:lnTo>
                    <a:pt x="0" y="0"/>
                  </a:lnTo>
                  <a:lnTo>
                    <a:pt x="0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2505076" y="1063626"/>
              <a:ext cx="390525" cy="571500"/>
            </a:xfrm>
            <a:custGeom>
              <a:avLst/>
              <a:gdLst>
                <a:gd name="T0" fmla="*/ 0 w 246"/>
                <a:gd name="T1" fmla="*/ 116 h 360"/>
                <a:gd name="T2" fmla="*/ 0 w 246"/>
                <a:gd name="T3" fmla="*/ 248 h 360"/>
                <a:gd name="T4" fmla="*/ 106 w 246"/>
                <a:gd name="T5" fmla="*/ 248 h 360"/>
                <a:gd name="T6" fmla="*/ 246 w 246"/>
                <a:gd name="T7" fmla="*/ 360 h 360"/>
                <a:gd name="T8" fmla="*/ 246 w 246"/>
                <a:gd name="T9" fmla="*/ 0 h 360"/>
                <a:gd name="T10" fmla="*/ 106 w 246"/>
                <a:gd name="T11" fmla="*/ 116 h 360"/>
                <a:gd name="T12" fmla="*/ 0 w 246"/>
                <a:gd name="T13" fmla="*/ 116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360">
                  <a:moveTo>
                    <a:pt x="0" y="116"/>
                  </a:moveTo>
                  <a:lnTo>
                    <a:pt x="0" y="248"/>
                  </a:lnTo>
                  <a:lnTo>
                    <a:pt x="106" y="248"/>
                  </a:lnTo>
                  <a:lnTo>
                    <a:pt x="246" y="360"/>
                  </a:lnTo>
                  <a:lnTo>
                    <a:pt x="246" y="0"/>
                  </a:lnTo>
                  <a:lnTo>
                    <a:pt x="106" y="116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16" name="Freeform 23"/>
          <p:cNvSpPr>
            <a:spLocks noEditPoints="1"/>
          </p:cNvSpPr>
          <p:nvPr/>
        </p:nvSpPr>
        <p:spPr bwMode="auto">
          <a:xfrm>
            <a:off x="5530989" y="3642628"/>
            <a:ext cx="544309" cy="555590"/>
          </a:xfrm>
          <a:custGeom>
            <a:avLst/>
            <a:gdLst>
              <a:gd name="T0" fmla="*/ 0 w 188"/>
              <a:gd name="T1" fmla="*/ 110 h 192"/>
              <a:gd name="T2" fmla="*/ 82 w 188"/>
              <a:gd name="T3" fmla="*/ 192 h 192"/>
              <a:gd name="T4" fmla="*/ 164 w 188"/>
              <a:gd name="T5" fmla="*/ 110 h 192"/>
              <a:gd name="T6" fmla="*/ 152 w 188"/>
              <a:gd name="T7" fmla="*/ 66 h 192"/>
              <a:gd name="T8" fmla="*/ 146 w 188"/>
              <a:gd name="T9" fmla="*/ 48 h 192"/>
              <a:gd name="T10" fmla="*/ 176 w 188"/>
              <a:gd name="T11" fmla="*/ 20 h 192"/>
              <a:gd name="T12" fmla="*/ 178 w 188"/>
              <a:gd name="T13" fmla="*/ 20 h 192"/>
              <a:gd name="T14" fmla="*/ 188 w 188"/>
              <a:gd name="T15" fmla="*/ 10 h 192"/>
              <a:gd name="T16" fmla="*/ 178 w 188"/>
              <a:gd name="T17" fmla="*/ 0 h 192"/>
              <a:gd name="T18" fmla="*/ 176 w 188"/>
              <a:gd name="T19" fmla="*/ 0 h 192"/>
              <a:gd name="T20" fmla="*/ 125 w 188"/>
              <a:gd name="T21" fmla="*/ 40 h 192"/>
              <a:gd name="T22" fmla="*/ 82 w 188"/>
              <a:gd name="T23" fmla="*/ 28 h 192"/>
              <a:gd name="T24" fmla="*/ 0 w 188"/>
              <a:gd name="T25" fmla="*/ 110 h 192"/>
              <a:gd name="T26" fmla="*/ 72 w 188"/>
              <a:gd name="T27" fmla="*/ 110 h 192"/>
              <a:gd name="T28" fmla="*/ 82 w 188"/>
              <a:gd name="T29" fmla="*/ 100 h 192"/>
              <a:gd name="T30" fmla="*/ 92 w 188"/>
              <a:gd name="T31" fmla="*/ 110 h 192"/>
              <a:gd name="T32" fmla="*/ 82 w 188"/>
              <a:gd name="T33" fmla="*/ 120 h 192"/>
              <a:gd name="T34" fmla="*/ 72 w 188"/>
              <a:gd name="T35" fmla="*/ 110 h 192"/>
              <a:gd name="T36" fmla="*/ 20 w 188"/>
              <a:gd name="T37" fmla="*/ 110 h 192"/>
              <a:gd name="T38" fmla="*/ 38 w 188"/>
              <a:gd name="T39" fmla="*/ 92 h 192"/>
              <a:gd name="T40" fmla="*/ 56 w 188"/>
              <a:gd name="T41" fmla="*/ 110 h 192"/>
              <a:gd name="T42" fmla="*/ 38 w 188"/>
              <a:gd name="T43" fmla="*/ 128 h 192"/>
              <a:gd name="T44" fmla="*/ 20 w 188"/>
              <a:gd name="T45" fmla="*/ 110 h 192"/>
              <a:gd name="T46" fmla="*/ 108 w 188"/>
              <a:gd name="T47" fmla="*/ 110 h 192"/>
              <a:gd name="T48" fmla="*/ 126 w 188"/>
              <a:gd name="T49" fmla="*/ 92 h 192"/>
              <a:gd name="T50" fmla="*/ 144 w 188"/>
              <a:gd name="T51" fmla="*/ 110 h 192"/>
              <a:gd name="T52" fmla="*/ 126 w 188"/>
              <a:gd name="T53" fmla="*/ 128 h 192"/>
              <a:gd name="T54" fmla="*/ 108 w 188"/>
              <a:gd name="T55" fmla="*/ 110 h 192"/>
              <a:gd name="T56" fmla="*/ 64 w 188"/>
              <a:gd name="T57" fmla="*/ 154 h 192"/>
              <a:gd name="T58" fmla="*/ 82 w 188"/>
              <a:gd name="T59" fmla="*/ 136 h 192"/>
              <a:gd name="T60" fmla="*/ 100 w 188"/>
              <a:gd name="T61" fmla="*/ 154 h 192"/>
              <a:gd name="T62" fmla="*/ 82 w 188"/>
              <a:gd name="T63" fmla="*/ 172 h 192"/>
              <a:gd name="T64" fmla="*/ 64 w 188"/>
              <a:gd name="T65" fmla="*/ 154 h 192"/>
              <a:gd name="T66" fmla="*/ 64 w 188"/>
              <a:gd name="T67" fmla="*/ 66 h 192"/>
              <a:gd name="T68" fmla="*/ 82 w 188"/>
              <a:gd name="T69" fmla="*/ 48 h 192"/>
              <a:gd name="T70" fmla="*/ 100 w 188"/>
              <a:gd name="T71" fmla="*/ 66 h 192"/>
              <a:gd name="T72" fmla="*/ 82 w 188"/>
              <a:gd name="T73" fmla="*/ 84 h 192"/>
              <a:gd name="T74" fmla="*/ 64 w 188"/>
              <a:gd name="T75" fmla="*/ 6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8" h="192">
                <a:moveTo>
                  <a:pt x="0" y="110"/>
                </a:moveTo>
                <a:cubicBezTo>
                  <a:pt x="0" y="155"/>
                  <a:pt x="37" y="192"/>
                  <a:pt x="82" y="192"/>
                </a:cubicBezTo>
                <a:cubicBezTo>
                  <a:pt x="127" y="192"/>
                  <a:pt x="164" y="155"/>
                  <a:pt x="164" y="110"/>
                </a:cubicBezTo>
                <a:cubicBezTo>
                  <a:pt x="164" y="95"/>
                  <a:pt x="157" y="75"/>
                  <a:pt x="152" y="66"/>
                </a:cubicBezTo>
                <a:cubicBezTo>
                  <a:pt x="147" y="59"/>
                  <a:pt x="146" y="55"/>
                  <a:pt x="146" y="48"/>
                </a:cubicBezTo>
                <a:cubicBezTo>
                  <a:pt x="146" y="34"/>
                  <a:pt x="161" y="20"/>
                  <a:pt x="176" y="20"/>
                </a:cubicBezTo>
                <a:cubicBezTo>
                  <a:pt x="178" y="20"/>
                  <a:pt x="178" y="20"/>
                  <a:pt x="178" y="20"/>
                </a:cubicBezTo>
                <a:cubicBezTo>
                  <a:pt x="184" y="20"/>
                  <a:pt x="188" y="16"/>
                  <a:pt x="188" y="10"/>
                </a:cubicBezTo>
                <a:cubicBezTo>
                  <a:pt x="188" y="4"/>
                  <a:pt x="184" y="0"/>
                  <a:pt x="178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51" y="0"/>
                  <a:pt x="130" y="13"/>
                  <a:pt x="125" y="40"/>
                </a:cubicBezTo>
                <a:cubicBezTo>
                  <a:pt x="115" y="32"/>
                  <a:pt x="99" y="28"/>
                  <a:pt x="82" y="28"/>
                </a:cubicBezTo>
                <a:cubicBezTo>
                  <a:pt x="37" y="28"/>
                  <a:pt x="0" y="65"/>
                  <a:pt x="0" y="110"/>
                </a:cubicBezTo>
                <a:close/>
                <a:moveTo>
                  <a:pt x="72" y="110"/>
                </a:moveTo>
                <a:cubicBezTo>
                  <a:pt x="72" y="104"/>
                  <a:pt x="76" y="100"/>
                  <a:pt x="82" y="100"/>
                </a:cubicBezTo>
                <a:cubicBezTo>
                  <a:pt x="88" y="100"/>
                  <a:pt x="92" y="104"/>
                  <a:pt x="92" y="110"/>
                </a:cubicBezTo>
                <a:cubicBezTo>
                  <a:pt x="92" y="116"/>
                  <a:pt x="88" y="120"/>
                  <a:pt x="82" y="120"/>
                </a:cubicBezTo>
                <a:cubicBezTo>
                  <a:pt x="76" y="120"/>
                  <a:pt x="72" y="116"/>
                  <a:pt x="72" y="110"/>
                </a:cubicBezTo>
                <a:close/>
                <a:moveTo>
                  <a:pt x="20" y="110"/>
                </a:moveTo>
                <a:cubicBezTo>
                  <a:pt x="20" y="100"/>
                  <a:pt x="28" y="92"/>
                  <a:pt x="38" y="92"/>
                </a:cubicBezTo>
                <a:cubicBezTo>
                  <a:pt x="48" y="92"/>
                  <a:pt x="56" y="100"/>
                  <a:pt x="56" y="110"/>
                </a:cubicBezTo>
                <a:cubicBezTo>
                  <a:pt x="56" y="120"/>
                  <a:pt x="48" y="128"/>
                  <a:pt x="38" y="128"/>
                </a:cubicBezTo>
                <a:cubicBezTo>
                  <a:pt x="28" y="128"/>
                  <a:pt x="20" y="120"/>
                  <a:pt x="20" y="110"/>
                </a:cubicBezTo>
                <a:close/>
                <a:moveTo>
                  <a:pt x="108" y="110"/>
                </a:moveTo>
                <a:cubicBezTo>
                  <a:pt x="108" y="100"/>
                  <a:pt x="116" y="92"/>
                  <a:pt x="126" y="92"/>
                </a:cubicBezTo>
                <a:cubicBezTo>
                  <a:pt x="136" y="92"/>
                  <a:pt x="144" y="100"/>
                  <a:pt x="144" y="110"/>
                </a:cubicBezTo>
                <a:cubicBezTo>
                  <a:pt x="144" y="120"/>
                  <a:pt x="136" y="128"/>
                  <a:pt x="126" y="128"/>
                </a:cubicBezTo>
                <a:cubicBezTo>
                  <a:pt x="116" y="128"/>
                  <a:pt x="108" y="120"/>
                  <a:pt x="108" y="110"/>
                </a:cubicBezTo>
                <a:close/>
                <a:moveTo>
                  <a:pt x="64" y="154"/>
                </a:moveTo>
                <a:cubicBezTo>
                  <a:pt x="64" y="144"/>
                  <a:pt x="72" y="136"/>
                  <a:pt x="82" y="136"/>
                </a:cubicBezTo>
                <a:cubicBezTo>
                  <a:pt x="92" y="136"/>
                  <a:pt x="100" y="144"/>
                  <a:pt x="100" y="154"/>
                </a:cubicBezTo>
                <a:cubicBezTo>
                  <a:pt x="100" y="164"/>
                  <a:pt x="92" y="172"/>
                  <a:pt x="82" y="172"/>
                </a:cubicBezTo>
                <a:cubicBezTo>
                  <a:pt x="72" y="172"/>
                  <a:pt x="64" y="164"/>
                  <a:pt x="64" y="154"/>
                </a:cubicBezTo>
                <a:close/>
                <a:moveTo>
                  <a:pt x="64" y="66"/>
                </a:moveTo>
                <a:cubicBezTo>
                  <a:pt x="64" y="56"/>
                  <a:pt x="72" y="48"/>
                  <a:pt x="82" y="48"/>
                </a:cubicBezTo>
                <a:cubicBezTo>
                  <a:pt x="92" y="48"/>
                  <a:pt x="100" y="56"/>
                  <a:pt x="100" y="66"/>
                </a:cubicBezTo>
                <a:cubicBezTo>
                  <a:pt x="100" y="76"/>
                  <a:pt x="92" y="84"/>
                  <a:pt x="82" y="84"/>
                </a:cubicBezTo>
                <a:cubicBezTo>
                  <a:pt x="72" y="84"/>
                  <a:pt x="64" y="76"/>
                  <a:pt x="64" y="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grpSp>
        <p:nvGrpSpPr>
          <p:cNvPr id="30" name="组合 29"/>
          <p:cNvGrpSpPr/>
          <p:nvPr/>
        </p:nvGrpSpPr>
        <p:grpSpPr>
          <a:xfrm>
            <a:off x="3022741" y="1456785"/>
            <a:ext cx="812522" cy="841180"/>
            <a:chOff x="3776669" y="788817"/>
            <a:chExt cx="1620180" cy="1677324"/>
          </a:xfrm>
        </p:grpSpPr>
        <p:sp>
          <p:nvSpPr>
            <p:cNvPr id="28" name="任意多边形 27"/>
            <p:cNvSpPr/>
            <p:nvPr/>
          </p:nvSpPr>
          <p:spPr>
            <a:xfrm>
              <a:off x="3916296" y="791697"/>
              <a:ext cx="1340925" cy="1293970"/>
            </a:xfrm>
            <a:custGeom>
              <a:avLst/>
              <a:gdLst>
                <a:gd name="connsiteX0" fmla="*/ 0 w 1340925"/>
                <a:gd name="connsiteY0" fmla="*/ 0 h 1517392"/>
                <a:gd name="connsiteX1" fmla="*/ 1120512 w 1340925"/>
                <a:gd name="connsiteY1" fmla="*/ 0 h 1517392"/>
                <a:gd name="connsiteX2" fmla="*/ 1120512 w 1340925"/>
                <a:gd name="connsiteY2" fmla="*/ 225027 h 1517392"/>
                <a:gd name="connsiteX3" fmla="*/ 1340925 w 1340925"/>
                <a:gd name="connsiteY3" fmla="*/ 225027 h 1517392"/>
                <a:gd name="connsiteX4" fmla="*/ 1340925 w 1340925"/>
                <a:gd name="connsiteY4" fmla="*/ 1517392 h 1517392"/>
                <a:gd name="connsiteX5" fmla="*/ 0 w 1340925"/>
                <a:gd name="connsiteY5" fmla="*/ 1517392 h 151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925" h="1517392">
                  <a:moveTo>
                    <a:pt x="0" y="0"/>
                  </a:moveTo>
                  <a:lnTo>
                    <a:pt x="1120512" y="0"/>
                  </a:lnTo>
                  <a:lnTo>
                    <a:pt x="1120512" y="225027"/>
                  </a:lnTo>
                  <a:lnTo>
                    <a:pt x="1340925" y="225027"/>
                  </a:lnTo>
                  <a:lnTo>
                    <a:pt x="1340925" y="1517392"/>
                  </a:lnTo>
                  <a:lnTo>
                    <a:pt x="0" y="1517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776669" y="1488476"/>
              <a:ext cx="1620180" cy="977665"/>
              <a:chOff x="1875148" y="1348306"/>
              <a:chExt cx="1620180" cy="977665"/>
            </a:xfrm>
          </p:grpSpPr>
          <p:sp>
            <p:nvSpPr>
              <p:cNvPr id="21" name="等腰三角形 20"/>
              <p:cNvSpPr/>
              <p:nvPr/>
            </p:nvSpPr>
            <p:spPr>
              <a:xfrm rot="16200000">
                <a:off x="2545643" y="1402312"/>
                <a:ext cx="972108" cy="864096"/>
              </a:xfrm>
              <a:prstGeom prst="triangle">
                <a:avLst/>
              </a:prstGeom>
              <a:solidFill>
                <a:srgbClr val="E67F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5400000" flipH="1">
                <a:off x="1835751" y="1407869"/>
                <a:ext cx="972108" cy="864096"/>
              </a:xfrm>
              <a:prstGeom prst="triangle">
                <a:avLst/>
              </a:prstGeom>
              <a:solidFill>
                <a:srgbClr val="F1C4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1875148" y="1779663"/>
                <a:ext cx="1620180" cy="540752"/>
              </a:xfrm>
              <a:prstGeom prst="triangle">
                <a:avLst/>
              </a:prstGeom>
              <a:solidFill>
                <a:srgbClr val="F39C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29" name="直角三角形 28"/>
            <p:cNvSpPr/>
            <p:nvPr/>
          </p:nvSpPr>
          <p:spPr>
            <a:xfrm>
              <a:off x="5032992" y="788817"/>
              <a:ext cx="224229" cy="200075"/>
            </a:xfrm>
            <a:prstGeom prst="rtTriangle">
              <a:avLst/>
            </a:prstGeom>
            <a:solidFill>
              <a:srgbClr val="E94A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2824146" y="2501216"/>
            <a:ext cx="12234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来自未来的信</a:t>
            </a:r>
          </a:p>
        </p:txBody>
      </p:sp>
    </p:spTree>
    <p:extLst>
      <p:ext uri="{BB962C8B-B14F-4D97-AF65-F5344CB8AC3E}">
        <p14:creationId xmlns:p14="http://schemas.microsoft.com/office/powerpoint/2010/main" val="38172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3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等腰三角形 8"/>
          <p:cNvSpPr/>
          <p:nvPr/>
        </p:nvSpPr>
        <p:spPr>
          <a:xfrm flipV="1">
            <a:off x="3293066" y="2932228"/>
            <a:ext cx="271877" cy="274190"/>
          </a:xfrm>
          <a:prstGeom prst="triangle">
            <a:avLst/>
          </a:prstGeom>
          <a:solidFill>
            <a:srgbClr val="F47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等腰三角形 2"/>
          <p:cNvSpPr/>
          <p:nvPr/>
        </p:nvSpPr>
        <p:spPr>
          <a:xfrm>
            <a:off x="2855828" y="1145555"/>
            <a:ext cx="271877" cy="598131"/>
          </a:xfrm>
          <a:prstGeom prst="triangle">
            <a:avLst/>
          </a:prstGeom>
          <a:solidFill>
            <a:srgbClr val="F47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等腰三角形 3"/>
          <p:cNvSpPr/>
          <p:nvPr/>
        </p:nvSpPr>
        <p:spPr>
          <a:xfrm>
            <a:off x="3730304" y="1145555"/>
            <a:ext cx="271877" cy="598131"/>
          </a:xfrm>
          <a:prstGeom prst="triangle">
            <a:avLst/>
          </a:prstGeom>
          <a:solidFill>
            <a:srgbClr val="F47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等腰三角形 4"/>
          <p:cNvSpPr/>
          <p:nvPr/>
        </p:nvSpPr>
        <p:spPr>
          <a:xfrm flipV="1">
            <a:off x="2855828" y="1743686"/>
            <a:ext cx="271877" cy="598131"/>
          </a:xfrm>
          <a:prstGeom prst="triangle">
            <a:avLst/>
          </a:prstGeom>
          <a:solidFill>
            <a:srgbClr val="D46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等腰三角形 5"/>
          <p:cNvSpPr/>
          <p:nvPr/>
        </p:nvSpPr>
        <p:spPr>
          <a:xfrm flipV="1">
            <a:off x="3730304" y="1743686"/>
            <a:ext cx="271877" cy="598131"/>
          </a:xfrm>
          <a:prstGeom prst="triangle">
            <a:avLst/>
          </a:prstGeom>
          <a:solidFill>
            <a:srgbClr val="D46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2205588" y="355401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6D5637"/>
                </a:solidFill>
                <a:latin typeface="微软雅黑" pitchFamily="34" charset="-122"/>
                <a:ea typeface="微软雅黑" pitchFamily="34" charset="-122"/>
              </a:rPr>
              <a:t>一个关于纸狐狸的故事</a:t>
            </a:r>
          </a:p>
        </p:txBody>
      </p:sp>
      <p:sp>
        <p:nvSpPr>
          <p:cNvPr id="13" name="梯形 12"/>
          <p:cNvSpPr/>
          <p:nvPr/>
        </p:nvSpPr>
        <p:spPr>
          <a:xfrm flipV="1">
            <a:off x="2862861" y="1743686"/>
            <a:ext cx="1139316" cy="598131"/>
          </a:xfrm>
          <a:prstGeom prst="trapezoid">
            <a:avLst>
              <a:gd name="adj" fmla="val 21535"/>
            </a:avLst>
          </a:prstGeom>
          <a:solidFill>
            <a:srgbClr val="F47A22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等腰三角形 13"/>
          <p:cNvSpPr/>
          <p:nvPr/>
        </p:nvSpPr>
        <p:spPr>
          <a:xfrm flipV="1">
            <a:off x="2991762" y="2341816"/>
            <a:ext cx="874476" cy="864600"/>
          </a:xfrm>
          <a:prstGeom prst="triangle">
            <a:avLst>
              <a:gd name="adj" fmla="val 49119"/>
            </a:avLst>
          </a:prstGeom>
          <a:solidFill>
            <a:srgbClr val="F47A22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2306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261416" y="2209694"/>
            <a:ext cx="335756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7" tIns="28804" rIns="57607" bIns="28804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93056" y="2212399"/>
            <a:ext cx="5264944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400" tIns="0" rIns="113400" bIns="0" anchor="ctr"/>
          <a:lstStyle/>
          <a:p>
            <a:pPr algn="ctr">
              <a:defRPr/>
            </a:pPr>
            <a:r>
              <a:rPr lang="en-US" altLang="zh-CN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5238155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000" spc="126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 spc="126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pc="126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pc="126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5238155" y="1633539"/>
            <a:ext cx="480207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7" tIns="28804" rIns="57607" bIns="28804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52280" y="2940767"/>
            <a:ext cx="3884855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57607" tIns="28804" rIns="57607" bIns="28804" rtlCol="0" anchor="ctr"/>
          <a:lstStyle/>
          <a:p>
            <a:pPr>
              <a:lnSpc>
                <a:spcPts val="1512"/>
              </a:lnSpc>
            </a:pPr>
            <a:r>
              <a:rPr lang="en-US" altLang="zh-CN" sz="8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8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956" y="2998882"/>
            <a:ext cx="1928572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35</Words>
  <Application>Microsoft Office PowerPoint</Application>
  <PresentationFormat>自定义</PresentationFormat>
  <Paragraphs>11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2014-10-23T01:36:03Z</dcterms:created>
  <dcterms:modified xsi:type="dcterms:W3CDTF">2017-08-21T01:40:34Z</dcterms:modified>
</cp:coreProperties>
</file>