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9" r:id="rId3"/>
    <p:sldId id="260" r:id="rId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94" autoAdjust="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86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56302-914E-4E3F-B8CB-91F5162D1F8D}" type="datetimeFigureOut">
              <a:rPr lang="zh-CN" altLang="en-US" smtClean="0"/>
              <a:pPr/>
              <a:t>2017/8/18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使用方法：</a:t>
            </a:r>
            <a:br>
              <a:rPr lang="zh-CN" altLang="en-US" dirty="0" smtClean="0"/>
            </a:br>
            <a:r>
              <a:rPr lang="en-US" altLang="zh-CN" dirty="0" smtClean="0"/>
              <a:t>【</a:t>
            </a:r>
            <a:r>
              <a:rPr lang="zh-CN" altLang="en-US" dirty="0" smtClean="0"/>
              <a:t>更改文字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：将标题框及正文框中的文字可直接改为您所需文字</a:t>
            </a:r>
            <a:br>
              <a:rPr lang="zh-CN" altLang="en-US" dirty="0" smtClean="0"/>
            </a:br>
            <a:r>
              <a:rPr lang="en-US" altLang="zh-CN" dirty="0" smtClean="0"/>
              <a:t>【</a:t>
            </a:r>
            <a:r>
              <a:rPr lang="zh-CN" altLang="en-US" dirty="0" smtClean="0"/>
              <a:t>更改图片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：点中图片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绘图工具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格式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填充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图片</a:t>
            </a:r>
            <a:r>
              <a:rPr lang="en-US" altLang="zh-CN" dirty="0" smtClean="0"/>
              <a:t>》</a:t>
            </a:r>
            <a:r>
              <a:rPr lang="zh-CN" altLang="en-US" dirty="0" smtClean="0"/>
              <a:t>选择您需要展示的图片</a:t>
            </a:r>
            <a:br>
              <a:rPr lang="zh-CN" altLang="en-US" dirty="0" smtClean="0"/>
            </a:br>
            <a:r>
              <a:rPr lang="en-US" altLang="zh-CN" dirty="0" smtClean="0"/>
              <a:t>【</a:t>
            </a:r>
            <a:r>
              <a:rPr lang="zh-CN" altLang="en-US" dirty="0" smtClean="0"/>
              <a:t>增加减少图片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：直接复制粘贴图片来增加图片数，复制后更改方法见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更改图片</a:t>
            </a:r>
            <a:r>
              <a:rPr lang="en-US" altLang="zh-CN" dirty="0" smtClean="0"/>
              <a:t>】</a:t>
            </a:r>
            <a:br>
              <a:rPr lang="en-US" altLang="zh-CN" dirty="0" smtClean="0"/>
            </a:br>
            <a:r>
              <a:rPr lang="en-US" altLang="zh-CN" dirty="0" smtClean="0"/>
              <a:t>【</a:t>
            </a:r>
            <a:r>
              <a:rPr lang="zh-CN" altLang="en-US" dirty="0" smtClean="0"/>
              <a:t>更改图片色彩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：点中图片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图片工具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格式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色彩（重新着色）</a:t>
            </a:r>
            <a:r>
              <a:rPr lang="en-US" altLang="zh-CN" dirty="0" smtClean="0"/>
              <a:t>》</a:t>
            </a:r>
            <a:r>
              <a:rPr lang="zh-CN" altLang="en-US" dirty="0" smtClean="0"/>
              <a:t>选择您喜欢的色彩</a:t>
            </a:r>
            <a:br>
              <a:rPr lang="zh-CN" altLang="en-US" dirty="0" smtClean="0"/>
            </a:br>
            <a:r>
              <a:rPr lang="zh-CN" altLang="en-US" dirty="0" smtClean="0"/>
              <a:t>下载更多模板、视频教程：</a:t>
            </a:r>
            <a:r>
              <a:rPr lang="en-US" altLang="zh-CN" dirty="0" smtClean="0"/>
              <a:t>http://www.mysoeasy.com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1D939-3E60-4063-B05E-56844F97CE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0390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3512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4FF5F-3E88-4D59-8864-E2A1A4DBA108}" type="datetimeFigureOut">
              <a:rPr lang="zh-CN" altLang="en-US" smtClean="0"/>
              <a:pPr>
                <a:defRPr/>
              </a:pPr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C2538-2D67-41D8-969E-FB17A3EE48E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6448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5AED7-0ABC-4DD2-83BF-63E2880CAC33}" type="datetimeFigureOut">
              <a:rPr lang="zh-CN" altLang="en-US" smtClean="0"/>
              <a:pPr>
                <a:defRPr/>
              </a:pPr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6F7ED-7F38-44D4-A724-FEC44FA08DE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84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0C98D-42A0-46D6-98A5-BFF6262EA87A}" type="datetimeFigureOut">
              <a:rPr lang="zh-CN" altLang="en-US" smtClean="0"/>
              <a:pPr>
                <a:defRPr/>
              </a:pPr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8C099-B6AB-4606-8375-F6CE6EE55181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1702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34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01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238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581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869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43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4819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71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2C521-E001-40C3-AFA2-5569A17B64DE}" type="datetimeFigureOut">
              <a:rPr lang="zh-CN" altLang="en-US" smtClean="0"/>
              <a:pPr>
                <a:defRPr/>
              </a:pPr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3A8A7-1E5A-4949-9048-47169B8E42F4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8957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029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647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65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44E79-1F79-4C30-83A2-5E7A3F172C2E}" type="datetimeFigureOut">
              <a:rPr lang="zh-CN" altLang="en-US" smtClean="0"/>
              <a:pPr>
                <a:defRPr/>
              </a:pPr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46253-C468-45FE-8FD9-7554E98C8D0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457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2E47E-4AC7-416C-BEE6-8E36D7CC6166}" type="datetimeFigureOut">
              <a:rPr lang="zh-CN" altLang="en-US" smtClean="0"/>
              <a:pPr>
                <a:defRPr/>
              </a:pPr>
              <a:t>2017/8/18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41C50-BD90-4278-8E67-EEF4816AF6A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10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59298-6AB5-4E1F-99E1-6B3B4CB9C02E}" type="datetimeFigureOut">
              <a:rPr lang="zh-CN" altLang="en-US" smtClean="0"/>
              <a:pPr>
                <a:defRPr/>
              </a:pPr>
              <a:t>2017/8/18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89E23-1631-48EA-8834-2604E515805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790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10580"/>
          </a:xfrm>
        </p:spPr>
        <p:txBody>
          <a:bodyPr/>
          <a:lstStyle>
            <a:lvl1pPr algn="l">
              <a:defRPr sz="28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6B43-C60A-4618-9E76-FD310E23ADDD}" type="datetimeFigureOut">
              <a:rPr lang="zh-CN" altLang="en-US" smtClean="0"/>
              <a:pPr>
                <a:defRPr/>
              </a:pPr>
              <a:t>2017/8/18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03463-9CCB-4D1A-AFE2-7D76436CE9C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78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A87E-FEA6-4C7D-8F0D-E57B79CDFB5A}" type="datetimeFigureOut">
              <a:rPr lang="zh-CN" altLang="en-US" smtClean="0"/>
              <a:pPr>
                <a:defRPr/>
              </a:pPr>
              <a:t>2017/8/18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75D70-F6BF-4F6A-854C-F4AEC3E1F4B4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115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EF0A9-F331-483B-A04A-3A45777855D9}" type="datetimeFigureOut">
              <a:rPr lang="zh-CN" altLang="en-US" smtClean="0"/>
              <a:pPr>
                <a:defRPr/>
              </a:pPr>
              <a:t>2017/8/18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86700-53BA-48B8-9288-E922AC58753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77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D068C-3323-446C-B257-86AB3306F279}" type="datetimeFigureOut">
              <a:rPr lang="zh-CN" altLang="en-US" smtClean="0"/>
              <a:pPr>
                <a:defRPr/>
              </a:pPr>
              <a:t>2017/8/18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9E37-A53C-4033-ACAD-7C4D40B3F1BA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026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A62B46D-F16A-4D08-97E6-AB9D52372157}" type="datetimeFigureOut">
              <a:rPr lang="zh-CN" altLang="en-US" smtClean="0"/>
              <a:pPr>
                <a:defRPr/>
              </a:pPr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56F778B-CA2C-4E7E-AF23-AA6B8998B8C7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64108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直接连接符 21"/>
          <p:cNvCxnSpPr/>
          <p:nvPr/>
        </p:nvCxnSpPr>
        <p:spPr>
          <a:xfrm>
            <a:off x="3720123" y="116632"/>
            <a:ext cx="0" cy="6607313"/>
          </a:xfrm>
          <a:prstGeom prst="line">
            <a:avLst/>
          </a:prstGeom>
          <a:noFill/>
          <a:ln w="28575" cap="flat" cmpd="sng" algn="ctr">
            <a:solidFill>
              <a:srgbClr val="884106"/>
            </a:solidFill>
            <a:prstDash val="solid"/>
          </a:ln>
          <a:effectLst/>
        </p:spPr>
      </p:cxnSp>
      <p:sp>
        <p:nvSpPr>
          <p:cNvPr id="23" name="椭圆 22"/>
          <p:cNvSpPr/>
          <p:nvPr/>
        </p:nvSpPr>
        <p:spPr>
          <a:xfrm>
            <a:off x="3641128" y="1341889"/>
            <a:ext cx="151464" cy="151464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BB8E5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3641128" y="3036910"/>
            <a:ext cx="151464" cy="151464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BB8E5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3641128" y="4701732"/>
            <a:ext cx="151464" cy="151464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BB8E5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402504" y="403506"/>
            <a:ext cx="2983475" cy="2809470"/>
            <a:chOff x="533840" y="519639"/>
            <a:chExt cx="2983475" cy="2809470"/>
          </a:xfrm>
        </p:grpSpPr>
        <p:sp>
          <p:nvSpPr>
            <p:cNvPr id="27" name="椭圆 26"/>
            <p:cNvSpPr/>
            <p:nvPr/>
          </p:nvSpPr>
          <p:spPr>
            <a:xfrm>
              <a:off x="533840" y="639143"/>
              <a:ext cx="2983475" cy="2689966"/>
            </a:xfrm>
            <a:prstGeom prst="ellipse">
              <a:avLst/>
            </a:prstGeom>
            <a:gradFill flip="none" rotWithShape="1">
              <a:gsLst>
                <a:gs pos="0">
                  <a:srgbClr val="F79646">
                    <a:lumMod val="50000"/>
                    <a:shade val="67500"/>
                    <a:satMod val="115000"/>
                  </a:srgbClr>
                </a:gs>
                <a:gs pos="100000">
                  <a:srgbClr val="F79646">
                    <a:lumMod val="50000"/>
                    <a:shade val="100000"/>
                    <a:satMod val="115000"/>
                    <a:alpha val="0"/>
                  </a:srgb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椭圆形标注 27"/>
            <p:cNvSpPr/>
            <p:nvPr/>
          </p:nvSpPr>
          <p:spPr>
            <a:xfrm rot="15046514">
              <a:off x="953396" y="519639"/>
              <a:ext cx="2420386" cy="2420386"/>
            </a:xfrm>
            <a:prstGeom prst="wedgeEllipseCallout">
              <a:avLst>
                <a:gd name="adj1" fmla="val -13569"/>
                <a:gd name="adj2" fmla="val 59436"/>
              </a:avLst>
            </a:prstGeom>
            <a:solidFill>
              <a:srgbClr val="F79646"/>
            </a:solidFill>
            <a:ln w="101600" cap="flat" cmpd="sng" algn="ctr">
              <a:solidFill>
                <a:sysClr val="window" lastClr="FFFFFF"/>
              </a:solidFill>
              <a:prstDash val="solid"/>
            </a:ln>
            <a:effectLst>
              <a:innerShdw blurRad="63500" dist="139700" dir="13500000">
                <a:schemeClr val="accent2">
                  <a:lumMod val="50000"/>
                  <a:alpha val="50000"/>
                </a:scheme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95536" y="3717032"/>
            <a:ext cx="2983475" cy="2809470"/>
            <a:chOff x="533840" y="519639"/>
            <a:chExt cx="2983475" cy="2809470"/>
          </a:xfrm>
        </p:grpSpPr>
        <p:sp>
          <p:nvSpPr>
            <p:cNvPr id="30" name="椭圆 29"/>
            <p:cNvSpPr/>
            <p:nvPr/>
          </p:nvSpPr>
          <p:spPr>
            <a:xfrm>
              <a:off x="533840" y="639143"/>
              <a:ext cx="2983475" cy="2689966"/>
            </a:xfrm>
            <a:prstGeom prst="ellipse">
              <a:avLst/>
            </a:prstGeom>
            <a:gradFill flip="none" rotWithShape="1">
              <a:gsLst>
                <a:gs pos="0">
                  <a:srgbClr val="F79646">
                    <a:lumMod val="50000"/>
                    <a:shade val="67500"/>
                    <a:satMod val="115000"/>
                  </a:srgbClr>
                </a:gs>
                <a:gs pos="100000">
                  <a:srgbClr val="F79646">
                    <a:lumMod val="50000"/>
                    <a:shade val="100000"/>
                    <a:satMod val="115000"/>
                    <a:alpha val="0"/>
                  </a:srgb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椭圆形标注 30"/>
            <p:cNvSpPr/>
            <p:nvPr/>
          </p:nvSpPr>
          <p:spPr>
            <a:xfrm rot="15046514">
              <a:off x="953396" y="519639"/>
              <a:ext cx="2420386" cy="2420386"/>
            </a:xfrm>
            <a:prstGeom prst="wedgeEllipseCallout">
              <a:avLst>
                <a:gd name="adj1" fmla="val -13569"/>
                <a:gd name="adj2" fmla="val 59436"/>
              </a:avLst>
            </a:prstGeom>
            <a:solidFill>
              <a:srgbClr val="F79646"/>
            </a:solidFill>
            <a:ln w="101600" cap="flat" cmpd="sng" algn="ctr">
              <a:solidFill>
                <a:sysClr val="window" lastClr="FFFFFF"/>
              </a:solidFill>
              <a:prstDash val="solid"/>
            </a:ln>
            <a:effectLst>
              <a:innerShdw blurRad="63500" dist="139700" dir="13500000">
                <a:schemeClr val="accent2">
                  <a:lumMod val="50000"/>
                  <a:alpha val="50000"/>
                </a:scheme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 flipH="1">
            <a:off x="4080624" y="2088731"/>
            <a:ext cx="2983475" cy="2809470"/>
            <a:chOff x="533840" y="519639"/>
            <a:chExt cx="2983475" cy="2809470"/>
          </a:xfrm>
        </p:grpSpPr>
        <p:sp>
          <p:nvSpPr>
            <p:cNvPr id="33" name="椭圆 32"/>
            <p:cNvSpPr/>
            <p:nvPr/>
          </p:nvSpPr>
          <p:spPr>
            <a:xfrm>
              <a:off x="533840" y="639143"/>
              <a:ext cx="2983475" cy="2689966"/>
            </a:xfrm>
            <a:prstGeom prst="ellipse">
              <a:avLst/>
            </a:prstGeom>
            <a:gradFill flip="none" rotWithShape="1">
              <a:gsLst>
                <a:gs pos="0">
                  <a:srgbClr val="F79646">
                    <a:lumMod val="50000"/>
                    <a:shade val="67500"/>
                    <a:satMod val="115000"/>
                  </a:srgbClr>
                </a:gs>
                <a:gs pos="100000">
                  <a:srgbClr val="F79646">
                    <a:lumMod val="50000"/>
                    <a:shade val="100000"/>
                    <a:satMod val="115000"/>
                    <a:alpha val="0"/>
                  </a:srgb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椭圆形标注 33"/>
            <p:cNvSpPr/>
            <p:nvPr/>
          </p:nvSpPr>
          <p:spPr>
            <a:xfrm rot="15046514">
              <a:off x="953396" y="519639"/>
              <a:ext cx="2420386" cy="2420386"/>
            </a:xfrm>
            <a:prstGeom prst="wedgeEllipseCallout">
              <a:avLst>
                <a:gd name="adj1" fmla="val -13569"/>
                <a:gd name="adj2" fmla="val 59436"/>
              </a:avLst>
            </a:prstGeom>
            <a:solidFill>
              <a:srgbClr val="F79646"/>
            </a:solidFill>
            <a:ln w="101600" cap="flat" cmpd="sng" algn="ctr">
              <a:solidFill>
                <a:sysClr val="window" lastClr="FFFFFF"/>
              </a:solidFill>
              <a:prstDash val="solid"/>
            </a:ln>
            <a:effectLst>
              <a:innerShdw blurRad="63500" dist="127000" dir="13500000">
                <a:schemeClr val="accent2">
                  <a:lumMod val="50000"/>
                  <a:alpha val="50000"/>
                </a:scheme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 flipH="1">
            <a:off x="995124" y="1374568"/>
            <a:ext cx="84057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4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rPr>
              <a:t>A</a:t>
            </a:r>
            <a:endParaRPr kumimoji="0" lang="zh-CN" altLang="en-US" sz="5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itchFamily="34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82251" y="1123586"/>
            <a:ext cx="11335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Click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here to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add your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text. Click here to add your text.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flipH="1">
            <a:off x="5675644" y="3070010"/>
            <a:ext cx="84057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4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rPr>
              <a:t>B</a:t>
            </a:r>
            <a:endParaRPr kumimoji="0" lang="zh-CN" altLang="en-US" sz="5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itchFamily="34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95524" y="2761051"/>
            <a:ext cx="11335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Click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here to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add your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text. Click here to add your text.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995123" y="4587045"/>
            <a:ext cx="84057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4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rPr>
              <a:t>C</a:t>
            </a:r>
            <a:endParaRPr kumimoji="0" lang="zh-CN" altLang="en-US" sz="5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itchFamily="34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82250" y="4336063"/>
            <a:ext cx="11335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Click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here to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add your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text. Click here to add your text.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5253007"/>
            <a:ext cx="4178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rgbClr val="884106"/>
                </a:solidFill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rPr>
              <a:t>Click here to add your title</a:t>
            </a:r>
          </a:p>
        </p:txBody>
      </p:sp>
    </p:spTree>
    <p:extLst>
      <p:ext uri="{BB962C8B-B14F-4D97-AF65-F5344CB8AC3E}">
        <p14:creationId xmlns:p14="http://schemas.microsoft.com/office/powerpoint/2010/main" val="3781770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9" y="2946261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6" y="2949868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" y="2182095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5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4" y="3921025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2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63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模板从 www.52ppt.com 下载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Arial"/>
        <a:ea typeface="宋体"/>
        <a:cs typeface=""/>
      </a:majorFont>
      <a:minorFont>
        <a:latin typeface="微软雅黑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微软雅黑" pitchFamily="34" charset="-122"/>
            <a:ea typeface="微软雅黑" pitchFamily="34" charset="-122"/>
          </a:defRPr>
        </a:defPPr>
      </a:lstStyle>
    </a:txDef>
  </a:objectDefaults>
  <a:extraClrSchemeLst>
    <a:extraClrScheme>
      <a:clrScheme name="模板从 www.mysoeasy.com 下载 1">
        <a:dk1>
          <a:srgbClr val="8064A2"/>
        </a:dk1>
        <a:lt1>
          <a:srgbClr val="9BBB59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CBDAB5"/>
        </a:accent3>
        <a:accent4>
          <a:srgbClr val="6C548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模板从 www.52ppt.com 下载</Template>
  <TotalTime>42</TotalTime>
  <Words>72</Words>
  <Application>Microsoft Office PowerPoint</Application>
  <PresentationFormat>全屏显示(4:3)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模板从 www.52ppt.com 下载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2012-09-05T06:51:19Z</dcterms:created>
  <dcterms:modified xsi:type="dcterms:W3CDTF">2017-08-18T08:36:56Z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模板ID">
    <vt:lpwstr>A30120131016A02</vt:lpwstr>
  </property>
  <property fmtid="{D5CDD505-2E9C-101B-9397-08002B2CF9AE}" pid="3" name="标题">
    <vt:lpwstr>圆形排列</vt:lpwstr>
  </property>
  <property fmtid="{D5CDD505-2E9C-101B-9397-08002B2CF9AE}" pid="4" name="使用说明">
    <vt:lpwstr>PPT单页幻灯片是没有母版的单张幻灯片，所有背景图片、装饰元素、图形、文本框等等元素都置于幻灯片中，用户可以通过直接插入到幻灯片文稿中，插入后所有元素都不会改变格式，用户仅需要修改文字即可。若不需要某些元素，请直接单击选择然后删除即可。</vt:lpwstr>
  </property>
  <property fmtid="{D5CDD505-2E9C-101B-9397-08002B2CF9AE}" pid="5" name="适用软件">
    <vt:lpwstr>PowerPoint 2007及以上版本</vt:lpwstr>
  </property>
  <property fmtid="{D5CDD505-2E9C-101B-9397-08002B2CF9AE}" pid="6" name="使用软件">
    <vt:lpwstr>ppt</vt:lpwstr>
  </property>
  <property fmtid="{D5CDD505-2E9C-101B-9397-08002B2CF9AE}" pid="7" name="相关案例">
    <vt:lpwstr>854</vt:lpwstr>
  </property>
  <property fmtid="{D5CDD505-2E9C-101B-9397-08002B2CF9AE}" pid="8" name="关键字">
    <vt:lpwstr>PPT幻灯片 EN 4:3 并列列表 流程步骤 其他关系 文本 圆 圆形 气泡 连接 几何 图形 分类 观点 分析 版式 排列 排版 3 装饰 陈述 说明 V1 橙色 橙</vt:lpwstr>
  </property>
  <property fmtid="{D5CDD505-2E9C-101B-9397-08002B2CF9AE}" pid="9" name="模板缩略图">
    <vt:lpwstr>A30120131016A02.png</vt:lpwstr>
  </property>
  <property fmtid="{D5CDD505-2E9C-101B-9397-08002B2CF9AE}" pid="10" name="显示VIP等级">
    <vt:lpwstr>1</vt:lpwstr>
  </property>
  <property fmtid="{D5CDD505-2E9C-101B-9397-08002B2CF9AE}" pid="11" name="附件ID">
    <vt:lpwstr>A30120131016A0201</vt:lpwstr>
  </property>
  <property fmtid="{D5CDD505-2E9C-101B-9397-08002B2CF9AE}" pid="12" name="_模板ID">
    <vt:lpwstr/>
  </property>
  <property fmtid="{D5CDD505-2E9C-101B-9397-08002B2CF9AE}" pid="13" name="缩略图标题">
    <vt:lpwstr>圆形排列</vt:lpwstr>
  </property>
  <property fmtid="{D5CDD505-2E9C-101B-9397-08002B2CF9AE}" pid="14" name="附件路径">
    <vt:lpwstr>A30120131016A0201.pptx</vt:lpwstr>
  </property>
  <property fmtid="{D5CDD505-2E9C-101B-9397-08002B2CF9AE}" pid="15" name="附件缩略图">
    <vt:lpwstr>A30120131016A0201.png</vt:lpwstr>
  </property>
  <property fmtid="{D5CDD505-2E9C-101B-9397-08002B2CF9AE}" pid="16" name="VIP等级">
    <vt:lpwstr>1</vt:lpwstr>
  </property>
  <property fmtid="{D5CDD505-2E9C-101B-9397-08002B2CF9AE}" pid="17" name="是否可购买">
    <vt:lpwstr>1</vt:lpwstr>
  </property>
  <property fmtid="{D5CDD505-2E9C-101B-9397-08002B2CF9AE}" pid="18" name="价格">
    <vt:lpwstr>0</vt:lpwstr>
  </property>
  <property fmtid="{D5CDD505-2E9C-101B-9397-08002B2CF9AE}" pid="19" name="操作代码">
    <vt:lpwstr>1</vt:lpwstr>
  </property>
  <property fmtid="{D5CDD505-2E9C-101B-9397-08002B2CF9AE}" pid="20" name="系列ID">
    <vt:lpwstr>100072</vt:lpwstr>
  </property>
  <property fmtid="{D5CDD505-2E9C-101B-9397-08002B2CF9AE}" pid="21" name="布局ID">
    <vt:lpwstr>101536</vt:lpwstr>
  </property>
</Properties>
</file>