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70" r:id="rId2"/>
    <p:sldId id="265" r:id="rId3"/>
    <p:sldId id="266" r:id="rId4"/>
    <p:sldId id="267" r:id="rId5"/>
    <p:sldId id="268" r:id="rId6"/>
    <p:sldId id="269" r:id="rId7"/>
    <p:sldId id="271" r:id="rId8"/>
    <p:sldId id="272" r:id="rId9"/>
  </p:sldIdLst>
  <p:sldSz cx="9144000" cy="5713413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方正行楷简体" charset="-122"/>
      <p:regular r:id="rId15"/>
    </p:embeddedFont>
    <p:embeddedFont>
      <p:font typeface="Meiryo" pitchFamily="34" charset="-128"/>
      <p:regular r:id="rId16"/>
      <p:bold r:id="rId17"/>
      <p:italic r:id="rId18"/>
      <p:boldItalic r:id="rId19"/>
    </p:embeddedFont>
    <p:embeddedFont>
      <p:font typeface="微软雅黑" pitchFamily="34" charset="-122"/>
      <p:regular r:id="rId20"/>
      <p:bold r:id="rId21"/>
    </p:embeddedFont>
    <p:embeddedFont>
      <p:font typeface="华文楷体" pitchFamily="2" charset="-122"/>
      <p:regular r:id="rId22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A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-1074" y="-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C0085-7744-40EB-9A5A-79D3ABC14A27}" type="datetimeFigureOut">
              <a:rPr lang="zh-CN" altLang="en-US" smtClean="0"/>
              <a:t>2017/8/20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D62EC-3596-4BA3-BE82-0CD42007E4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766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372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:\amy项目\模板\60周年\1\png\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2125"/>
            <a:ext cx="34417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E:\amy项目\模板\60周年\1\png\3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4203702"/>
            <a:ext cx="806450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Administrator\Desktop\2951345_174303069314_2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4671">
            <a:off x="7535867" y="4279902"/>
            <a:ext cx="133667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Administrator\Desktop\4-3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97"/>
          <a:stretch>
            <a:fillRect/>
          </a:stretch>
        </p:blipFill>
        <p:spPr bwMode="auto">
          <a:xfrm>
            <a:off x="7823200" y="4268790"/>
            <a:ext cx="13208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Users\Administrator\Desktop\4-3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0"/>
          <a:stretch>
            <a:fillRect/>
          </a:stretch>
        </p:blipFill>
        <p:spPr bwMode="auto">
          <a:xfrm>
            <a:off x="6924679" y="4649790"/>
            <a:ext cx="19018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4863"/>
            <a:ext cx="7772400" cy="122468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7603"/>
            <a:ext cx="6400800" cy="14600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29EAC-592D-481D-9787-E11DEBD43B1C}" type="datetimeFigureOut">
              <a:rPr lang="zh-CN" altLang="en-US"/>
              <a:pPr>
                <a:defRPr/>
              </a:pPr>
              <a:t>2017/8/20</a:t>
            </a:fld>
            <a:endParaRPr lang="zh-CN" altLang="en-US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8010C-229C-4CA8-80F5-F1E526F86E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0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57176-3897-4774-B393-CE4E923BFD00}" type="datetimeFigureOut">
              <a:rPr lang="zh-CN" altLang="en-US"/>
              <a:pPr>
                <a:defRPr/>
              </a:pPr>
              <a:t>2017/8/20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9EC55-81C0-4362-8F6E-57DF646C54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2266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90450"/>
            <a:ext cx="2057400" cy="406154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90450"/>
            <a:ext cx="6019800" cy="406154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12C3A-06F8-4DD7-8C71-53B188D52CEB}" type="datetimeFigureOut">
              <a:rPr lang="zh-CN" altLang="en-US"/>
              <a:pPr>
                <a:defRPr/>
              </a:pPr>
              <a:t>2017/8/20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32460-E8AC-4BD9-BFD7-1B33FE5E53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910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>
            <a:spLocks noChangeArrowheads="1"/>
          </p:cNvSpPr>
          <p:nvPr userDrawn="1"/>
        </p:nvSpPr>
        <p:spPr bwMode="auto">
          <a:xfrm>
            <a:off x="204789" y="5267327"/>
            <a:ext cx="14366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www.ppthi-hoo.com</a:t>
            </a:r>
            <a:endParaRPr lang="zh-CN" altLang="en-US" sz="10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" name="Picture 3" descr="E:\本地磁盘 (E)\工作\网站上传资料\免费推广\建党90周年\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2"/>
            <a:ext cx="9144000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28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>
            <a:spLocks noChangeArrowheads="1"/>
          </p:cNvSpPr>
          <p:nvPr userDrawn="1"/>
        </p:nvSpPr>
        <p:spPr bwMode="auto">
          <a:xfrm>
            <a:off x="204789" y="5267327"/>
            <a:ext cx="14366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www.ppthi-hoo.com</a:t>
            </a:r>
            <a:endParaRPr lang="zh-CN" altLang="en-US" sz="10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" name="Picture 2" descr="E:\本地磁盘 (E)\工作\网站上传资料\免费推广\建党90周年\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571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E:\本地磁盘 (E)\工作\网站上传资料\免费推广\建党90周年\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2"/>
            <a:ext cx="9144000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9" descr="10.png"/>
          <p:cNvPicPr>
            <a:picLocks noChangeAspect="1"/>
          </p:cNvPicPr>
          <p:nvPr userDrawn="1"/>
        </p:nvPicPr>
        <p:blipFill>
          <a:blip r:embed="rId4" cstate="print">
            <a:lum bright="-34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0"/>
            <a:ext cx="1479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420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>
            <a:spLocks noChangeArrowheads="1"/>
          </p:cNvSpPr>
          <p:nvPr userDrawn="1"/>
        </p:nvSpPr>
        <p:spPr bwMode="auto">
          <a:xfrm>
            <a:off x="204789" y="5267327"/>
            <a:ext cx="14366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www.ppthi-hoo.com</a:t>
            </a:r>
            <a:endParaRPr lang="zh-CN" altLang="en-US" sz="10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" name="Picture 2" descr="E:\本地磁盘 (E)\工作\网站上传资料\免费推广\建党90周年\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571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E:\本地磁盘 (E)\工作\网站上传资料\免费推广\建党90周年\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2"/>
            <a:ext cx="9144000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9" descr="10.png"/>
          <p:cNvPicPr>
            <a:picLocks noChangeAspect="1"/>
          </p:cNvPicPr>
          <p:nvPr userDrawn="1"/>
        </p:nvPicPr>
        <p:blipFill>
          <a:blip r:embed="rId4" cstate="print">
            <a:lum bright="-34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0"/>
            <a:ext cx="1479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22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28BA7-692B-4CD9-8794-32F6A10DB568}" type="datetimeFigureOut">
              <a:rPr lang="zh-CN" altLang="en-US"/>
              <a:pPr>
                <a:defRPr/>
              </a:pPr>
              <a:t>2017/8/20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7EF11-FABE-4F1A-B09B-D5A7094201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1399"/>
            <a:ext cx="7772400" cy="113474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1590"/>
            <a:ext cx="7772400" cy="124980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58CB8-E365-4F17-8AA5-A054F7B53912}" type="datetimeFigureOut">
              <a:rPr lang="zh-CN" altLang="en-US"/>
              <a:pPr>
                <a:defRPr/>
              </a:pPr>
              <a:t>2017/8/20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6DC8-6355-4B8F-85DD-34D3F87867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609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10944"/>
            <a:ext cx="4038600" cy="31410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10944"/>
            <a:ext cx="4038600" cy="31410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62E33-73F3-4557-A43F-63775C94FA83}" type="datetimeFigureOut">
              <a:rPr lang="zh-CN" altLang="en-US"/>
              <a:pPr>
                <a:defRPr/>
              </a:pPr>
              <a:t>2017/8/20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7EAE0-0667-4B70-B831-DE904D84D8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83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01"/>
            <a:ext cx="8229600" cy="952236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8906"/>
            <a:ext cx="4040188" cy="5329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1892"/>
            <a:ext cx="4040188" cy="32918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278906"/>
            <a:ext cx="4041775" cy="5329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811892"/>
            <a:ext cx="4041775" cy="32918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E9D5F-542C-4B11-A4D7-33E24A42CB32}" type="datetimeFigureOut">
              <a:rPr lang="zh-CN" altLang="en-US"/>
              <a:pPr>
                <a:defRPr/>
              </a:pPr>
              <a:t>2017/8/20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2C1D0-743D-4C71-94B4-FABC61CD10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91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4E324-659A-48EA-A24E-7339D75F8346}" type="datetimeFigureOut">
              <a:rPr lang="zh-CN" altLang="en-US"/>
              <a:pPr>
                <a:defRPr/>
              </a:pPr>
              <a:t>2017/8/20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D15F7-3D99-4427-8731-68D2FEF77A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29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6B055-D40D-4243-A11F-F8C987AB7FA7}" type="datetimeFigureOut">
              <a:rPr lang="zh-CN" altLang="en-US"/>
              <a:pPr>
                <a:defRPr/>
              </a:pPr>
              <a:t>2017/8/20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EEA55-C8CD-472B-A8C2-29D757A032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35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27479"/>
            <a:ext cx="3008313" cy="9681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480"/>
            <a:ext cx="5111750" cy="48762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95586"/>
            <a:ext cx="3008313" cy="39081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CF3B6-4BE1-4CF8-8D4C-7122832DA57D}" type="datetimeFigureOut">
              <a:rPr lang="zh-CN" altLang="en-US"/>
              <a:pPr>
                <a:defRPr/>
              </a:pPr>
              <a:t>2017/8/20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A8C6-DA92-49ED-81E6-F385746CB6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35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999391"/>
            <a:ext cx="5486400" cy="4721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504"/>
            <a:ext cx="5486400" cy="342804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1540"/>
            <a:ext cx="5486400" cy="6705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529C8-EC6F-4A05-89F5-25029D6BEFDA}" type="datetimeFigureOut">
              <a:rPr lang="zh-CN" altLang="en-US"/>
              <a:pPr>
                <a:defRPr/>
              </a:pPr>
              <a:t>2017/8/20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D0608-B4A4-4FD0-A5C1-FF566E12A2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2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5902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8C4CE36-7829-44DC-B175-493694C78FE7}" type="datetimeFigureOut">
              <a:rPr lang="zh-CN" altLang="en-US"/>
              <a:pPr>
                <a:defRPr/>
              </a:pPr>
              <a:t>2017/8/20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5902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5902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660BC36-5B89-4389-8390-0703FE8A61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8" r:id="rId12"/>
    <p:sldLayoutId id="2147483719" r:id="rId13"/>
    <p:sldLayoutId id="214748372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xiazai/" TargetMode="External"/><Relationship Id="rId13" Type="http://schemas.openxmlformats.org/officeDocument/2006/relationships/hyperlink" Target="http://www.1ppt.com/kejian/" TargetMode="External"/><Relationship Id="rId18" Type="http://schemas.openxmlformats.org/officeDocument/2006/relationships/image" Target="../media/image10.png"/><Relationship Id="rId3" Type="http://schemas.openxmlformats.org/officeDocument/2006/relationships/hyperlink" Target="http://www.1ppt.com/hangye/" TargetMode="External"/><Relationship Id="rId21" Type="http://schemas.openxmlformats.org/officeDocument/2006/relationships/image" Target="../media/image4.png"/><Relationship Id="rId7" Type="http://schemas.openxmlformats.org/officeDocument/2006/relationships/hyperlink" Target="http://www.1ppt.com/tubiao/" TargetMode="External"/><Relationship Id="rId12" Type="http://schemas.openxmlformats.org/officeDocument/2006/relationships/hyperlink" Target="http://www.1ppt.com/ziliao/" TargetMode="External"/><Relationship Id="rId17" Type="http://schemas.openxmlformats.org/officeDocument/2006/relationships/image" Target="../media/image9.png"/><Relationship Id="rId2" Type="http://schemas.openxmlformats.org/officeDocument/2006/relationships/hyperlink" Target="http://www.1ppt.com/moban/" TargetMode="External"/><Relationship Id="rId16" Type="http://schemas.openxmlformats.org/officeDocument/2006/relationships/hyperlink" Target="http://www.1ppt.com/jiaoan/" TargetMode="Externa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1ppt.com/beijing/" TargetMode="External"/><Relationship Id="rId11" Type="http://schemas.openxmlformats.org/officeDocument/2006/relationships/hyperlink" Target="http://www.1ppt.com/excel/" TargetMode="External"/><Relationship Id="rId5" Type="http://schemas.openxmlformats.org/officeDocument/2006/relationships/hyperlink" Target="http://www.1ppt.com/sucai/" TargetMode="External"/><Relationship Id="rId15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word/" TargetMode="External"/><Relationship Id="rId19" Type="http://schemas.openxmlformats.org/officeDocument/2006/relationships/image" Target="../media/image11.png"/><Relationship Id="rId4" Type="http://schemas.openxmlformats.org/officeDocument/2006/relationships/hyperlink" Target="http://www.1ppt.com/jieri/" TargetMode="External"/><Relationship Id="rId9" Type="http://schemas.openxmlformats.org/officeDocument/2006/relationships/hyperlink" Target="http://www.1ppt.com/powerpoint/" TargetMode="External"/><Relationship Id="rId14" Type="http://schemas.openxmlformats.org/officeDocument/2006/relationships/hyperlink" Target="http://www.1ppt.com/fanwen/" TargetMode="External"/><Relationship Id="rId2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bz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E:\amy项目\模板\60周年\1\png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3340102"/>
            <a:ext cx="3441700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 descr="E:\amy项目\模板\60周年\1\png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8064500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6" descr="07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7" y="3175000"/>
            <a:ext cx="7761287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 descr="C:\Users\Administrator\Desktop\2951345_174303069314_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4671">
            <a:off x="5286376" y="2746376"/>
            <a:ext cx="2493963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477282" y="1866309"/>
            <a:ext cx="6190218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FF0000"/>
                    </a:gs>
                    <a:gs pos="49000">
                      <a:srgbClr val="FF0000"/>
                    </a:gs>
                    <a:gs pos="50000">
                      <a:srgbClr val="B40000"/>
                    </a:gs>
                    <a:gs pos="95000">
                      <a:srgbClr val="B80000"/>
                    </a:gs>
                    <a:gs pos="100000">
                      <a:srgbClr val="A40000"/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八一建军节</a:t>
            </a:r>
            <a:r>
              <a:rPr lang="en-US" altLang="zh-CN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FF0000"/>
                    </a:gs>
                    <a:gs pos="49000">
                      <a:srgbClr val="FF0000"/>
                    </a:gs>
                    <a:gs pos="50000">
                      <a:srgbClr val="B40000"/>
                    </a:gs>
                    <a:gs pos="95000">
                      <a:srgbClr val="B80000"/>
                    </a:gs>
                    <a:gs pos="100000">
                      <a:srgbClr val="A40000"/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FF0000"/>
                    </a:gs>
                    <a:gs pos="49000">
                      <a:srgbClr val="FF0000"/>
                    </a:gs>
                    <a:gs pos="50000">
                      <a:srgbClr val="B40000"/>
                    </a:gs>
                    <a:gs pos="95000">
                      <a:srgbClr val="B80000"/>
                    </a:gs>
                    <a:gs pos="100000">
                      <a:srgbClr val="A40000"/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模板</a:t>
            </a:r>
            <a:endParaRPr lang="zh-CN" alt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FF0000"/>
                  </a:gs>
                  <a:gs pos="49000">
                    <a:srgbClr val="FF0000"/>
                  </a:gs>
                  <a:gs pos="50000">
                    <a:srgbClr val="B40000"/>
                  </a:gs>
                  <a:gs pos="95000">
                    <a:srgbClr val="B80000"/>
                  </a:gs>
                  <a:gs pos="100000">
                    <a:srgbClr val="A40000"/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0"/>
          <p:cNvSpPr txBox="1">
            <a:spLocks noChangeArrowheads="1"/>
          </p:cNvSpPr>
          <p:nvPr/>
        </p:nvSpPr>
        <p:spPr bwMode="auto">
          <a:xfrm>
            <a:off x="4851400" y="1346202"/>
            <a:ext cx="3492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C00000"/>
                </a:solidFill>
                <a:latin typeface="方正行楷简体" pitchFamily="65" charset="-122"/>
                <a:ea typeface="方正行楷简体" pitchFamily="65" charset="-122"/>
              </a:rPr>
              <a:t>铁血铸</a:t>
            </a:r>
            <a:r>
              <a:rPr lang="zh-CN" altLang="en-US" sz="4800">
                <a:solidFill>
                  <a:srgbClr val="C00000"/>
                </a:solidFill>
                <a:latin typeface="方正行楷简体" pitchFamily="65" charset="-122"/>
                <a:ea typeface="方正行楷简体" pitchFamily="65" charset="-122"/>
              </a:rPr>
              <a:t>军魂</a:t>
            </a:r>
            <a:endParaRPr lang="zh-CN" altLang="en-US" sz="4400">
              <a:solidFill>
                <a:srgbClr val="C00000"/>
              </a:solidFill>
              <a:latin typeface="方正行楷简体" pitchFamily="65" charset="-122"/>
              <a:ea typeface="方正行楷简体" pitchFamily="65" charset="-122"/>
            </a:endParaRPr>
          </a:p>
        </p:txBody>
      </p:sp>
      <p:pic>
        <p:nvPicPr>
          <p:cNvPr id="8195" name="Picture 2" descr="C:\Users\Administrator\Desktop\Nipic_4982388_2010102517093900194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79500"/>
            <a:ext cx="4627563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13"/>
          <p:cNvSpPr txBox="1">
            <a:spLocks noChangeArrowheads="1"/>
          </p:cNvSpPr>
          <p:nvPr/>
        </p:nvSpPr>
        <p:spPr bwMode="auto">
          <a:xfrm>
            <a:off x="4851400" y="2055813"/>
            <a:ext cx="37465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>
                <a:latin typeface="华文楷体" pitchFamily="2" charset="-122"/>
                <a:ea typeface="华文楷体" pitchFamily="2" charset="-122"/>
              </a:rPr>
              <a:t>假如人的一生是一首长诗，军旅生涯就是最壮美的篇章，驰骋疆场就是最华采的诗行。</a:t>
            </a:r>
            <a:endParaRPr lang="en-US" altLang="zh-CN">
              <a:latin typeface="华文楷体" pitchFamily="2" charset="-122"/>
              <a:ea typeface="华文楷体" pitchFamily="2" charset="-122"/>
            </a:endParaRPr>
          </a:p>
          <a:p>
            <a:pPr eaLnBrk="1" hangingPunct="1"/>
            <a:endParaRPr lang="en-US" altLang="zh-CN">
              <a:latin typeface="华文楷体" pitchFamily="2" charset="-122"/>
              <a:ea typeface="华文楷体" pitchFamily="2" charset="-122"/>
            </a:endParaRPr>
          </a:p>
          <a:p>
            <a:pPr eaLnBrk="1" hangingPunct="1"/>
            <a:r>
              <a:rPr lang="zh-CN" altLang="en-US">
                <a:latin typeface="华文楷体" pitchFamily="2" charset="-122"/>
                <a:ea typeface="华文楷体" pitchFamily="2" charset="-122"/>
              </a:rPr>
              <a:t>在八一节到来之际，让我们共同怀念那段难忘的岁月，永远珍惜那身草绿色的军装，</a:t>
            </a:r>
          </a:p>
          <a:p>
            <a:pPr eaLnBrk="1" hangingPunct="1"/>
            <a:r>
              <a:rPr lang="zh-CN" altLang="en-US">
                <a:latin typeface="华文楷体" pitchFamily="2" charset="-122"/>
                <a:ea typeface="华文楷体" pitchFamily="2" charset="-122"/>
              </a:rPr>
              <a:t>永远纪念我们共同的节日吧！</a:t>
            </a:r>
          </a:p>
        </p:txBody>
      </p:sp>
      <p:pic>
        <p:nvPicPr>
          <p:cNvPr id="8197" name="Picture 2" descr="E:\amy项目\模板\60周年\1\png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2125"/>
            <a:ext cx="34417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" descr="E:\amy项目\模板\60周年\1\png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4203702"/>
            <a:ext cx="806450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4" descr="C:\Users\Administrator\Desktop\2951345_174303069314_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4671">
            <a:off x="7535867" y="4279902"/>
            <a:ext cx="133667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5" descr="C:\Users\Administrator\Desktop\4-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97"/>
          <a:stretch>
            <a:fillRect/>
          </a:stretch>
        </p:blipFill>
        <p:spPr bwMode="auto">
          <a:xfrm>
            <a:off x="7823200" y="4268790"/>
            <a:ext cx="13208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5" descr="C:\Users\Administrator\Desktop\4-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0"/>
          <a:stretch>
            <a:fillRect/>
          </a:stretch>
        </p:blipFill>
        <p:spPr bwMode="auto">
          <a:xfrm>
            <a:off x="6924679" y="4649790"/>
            <a:ext cx="19018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4" descr="E:\工作\网站\公司LOGO\logo定 [转换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171450"/>
            <a:ext cx="9890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39"/>
          <p:cNvGrpSpPr>
            <a:grpSpLocks/>
          </p:cNvGrpSpPr>
          <p:nvPr/>
        </p:nvGrpSpPr>
        <p:grpSpPr bwMode="auto">
          <a:xfrm>
            <a:off x="0" y="4203702"/>
            <a:ext cx="9144000" cy="1509713"/>
            <a:chOff x="0" y="4203700"/>
            <a:chExt cx="9144000" cy="1509713"/>
          </a:xfrm>
        </p:grpSpPr>
        <p:pic>
          <p:nvPicPr>
            <p:cNvPr id="9243" name="Picture 2" descr="E:\amy项目\模板\60周年\1\png\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01442"/>
              <a:ext cx="3441700" cy="141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4" name="Picture 3" descr="E:\amy项目\模板\60周年\1\png\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0" y="4203700"/>
              <a:ext cx="8064500" cy="150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0" name="组合 16"/>
          <p:cNvGrpSpPr>
            <a:grpSpLocks/>
          </p:cNvGrpSpPr>
          <p:nvPr/>
        </p:nvGrpSpPr>
        <p:grpSpPr bwMode="auto">
          <a:xfrm>
            <a:off x="1290642" y="1214438"/>
            <a:ext cx="6562725" cy="500062"/>
            <a:chOff x="1578460" y="1257078"/>
            <a:chExt cx="6561756" cy="499349"/>
          </a:xfrm>
        </p:grpSpPr>
        <p:sp>
          <p:nvSpPr>
            <p:cNvPr id="20" name="AutoShape 3"/>
            <p:cNvSpPr>
              <a:spLocks noChangeArrowheads="1"/>
            </p:cNvSpPr>
            <p:nvPr/>
          </p:nvSpPr>
          <p:spPr bwMode="auto">
            <a:xfrm>
              <a:off x="1578460" y="1360118"/>
              <a:ext cx="6561756" cy="396309"/>
            </a:xfrm>
            <a:prstGeom prst="rect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>
                <a:latin typeface="+mn-lt"/>
                <a:ea typeface="+mn-ea"/>
              </a:endParaRPr>
            </a:p>
          </p:txBody>
        </p:sp>
        <p:sp>
          <p:nvSpPr>
            <p:cNvPr id="9241" name="AutoShape 3"/>
            <p:cNvSpPr>
              <a:spLocks noChangeArrowheads="1"/>
            </p:cNvSpPr>
            <p:nvPr/>
          </p:nvSpPr>
          <p:spPr bwMode="gray">
            <a:xfrm>
              <a:off x="1642791" y="1257078"/>
              <a:ext cx="6433094" cy="431968"/>
            </a:xfrm>
            <a:prstGeom prst="rect">
              <a:avLst/>
            </a:prstGeom>
            <a:solidFill>
              <a:srgbClr val="FFC000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2000">
                <a:solidFill>
                  <a:schemeClr val="tx2"/>
                </a:solidFill>
                <a:latin typeface="Calibri" pitchFamily="34" charset="0"/>
                <a:ea typeface="微软雅黑" pitchFamily="34" charset="-122"/>
              </a:endParaRPr>
            </a:p>
          </p:txBody>
        </p:sp>
        <p:sp>
          <p:nvSpPr>
            <p:cNvPr id="9242" name="Rectangle 13"/>
            <p:cNvSpPr>
              <a:spLocks noChangeArrowheads="1"/>
            </p:cNvSpPr>
            <p:nvPr/>
          </p:nvSpPr>
          <p:spPr bwMode="auto">
            <a:xfrm>
              <a:off x="3439022" y="1308066"/>
              <a:ext cx="2840633" cy="368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单击此处添加标题</a:t>
              </a:r>
            </a:p>
          </p:txBody>
        </p:sp>
      </p:grpSp>
      <p:grpSp>
        <p:nvGrpSpPr>
          <p:cNvPr id="9221" name="组合 17"/>
          <p:cNvGrpSpPr>
            <a:grpSpLocks/>
          </p:cNvGrpSpPr>
          <p:nvPr/>
        </p:nvGrpSpPr>
        <p:grpSpPr bwMode="auto">
          <a:xfrm>
            <a:off x="1290642" y="1952627"/>
            <a:ext cx="6562725" cy="498475"/>
            <a:chOff x="1578460" y="2132585"/>
            <a:chExt cx="6561756" cy="499350"/>
          </a:xfrm>
        </p:grpSpPr>
        <p:grpSp>
          <p:nvGrpSpPr>
            <p:cNvPr id="9236" name="组合 65"/>
            <p:cNvGrpSpPr>
              <a:grpSpLocks/>
            </p:cNvGrpSpPr>
            <p:nvPr/>
          </p:nvGrpSpPr>
          <p:grpSpPr bwMode="auto">
            <a:xfrm>
              <a:off x="1578460" y="2132585"/>
              <a:ext cx="6561756" cy="499350"/>
              <a:chOff x="1291122" y="2327131"/>
              <a:chExt cx="6561756" cy="499350"/>
            </a:xfrm>
          </p:grpSpPr>
          <p:sp>
            <p:nvSpPr>
              <p:cNvPr id="27" name="AutoShape 3"/>
              <p:cNvSpPr>
                <a:spLocks noChangeArrowheads="1"/>
              </p:cNvSpPr>
              <p:nvPr/>
            </p:nvSpPr>
            <p:spPr bwMode="auto">
              <a:xfrm>
                <a:off x="1291122" y="2430500"/>
                <a:ext cx="6561756" cy="395981"/>
              </a:xfrm>
              <a:prstGeom prst="rect">
                <a:avLst/>
              </a:prstGeom>
              <a:solidFill>
                <a:schemeClr val="bg1">
                  <a:lumMod val="75000"/>
                  <a:alpha val="80000"/>
                </a:schemeClr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latin typeface="+mn-lt"/>
                  <a:ea typeface="+mn-ea"/>
                </a:endParaRPr>
              </a:p>
            </p:txBody>
          </p:sp>
          <p:sp>
            <p:nvSpPr>
              <p:cNvPr id="9239" name="AutoShape 3"/>
              <p:cNvSpPr>
                <a:spLocks noChangeArrowheads="1"/>
              </p:cNvSpPr>
              <p:nvPr/>
            </p:nvSpPr>
            <p:spPr bwMode="gray">
              <a:xfrm>
                <a:off x="1356199" y="2327131"/>
                <a:ext cx="6431600" cy="431968"/>
              </a:xfrm>
              <a:prstGeom prst="rect">
                <a:avLst/>
              </a:prstGeom>
              <a:solidFill>
                <a:srgbClr val="C00000">
                  <a:alpha val="85097"/>
                </a:srgbClr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zh-CN">
                  <a:latin typeface="Calibri" pitchFamily="34" charset="0"/>
                </a:endParaRPr>
              </a:p>
            </p:txBody>
          </p:sp>
        </p:grpSp>
        <p:sp>
          <p:nvSpPr>
            <p:cNvPr id="9237" name="Rectangle 13"/>
            <p:cNvSpPr>
              <a:spLocks noChangeArrowheads="1"/>
            </p:cNvSpPr>
            <p:nvPr/>
          </p:nvSpPr>
          <p:spPr bwMode="auto">
            <a:xfrm>
              <a:off x="3439022" y="2173441"/>
              <a:ext cx="2840633" cy="369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单击此处添加标题</a:t>
              </a:r>
            </a:p>
          </p:txBody>
        </p:sp>
      </p:grpSp>
      <p:grpSp>
        <p:nvGrpSpPr>
          <p:cNvPr id="9222" name="组合 19"/>
          <p:cNvGrpSpPr>
            <a:grpSpLocks/>
          </p:cNvGrpSpPr>
          <p:nvPr/>
        </p:nvGrpSpPr>
        <p:grpSpPr bwMode="auto">
          <a:xfrm>
            <a:off x="1290642" y="2689225"/>
            <a:ext cx="6562725" cy="501650"/>
            <a:chOff x="1578460" y="3002937"/>
            <a:chExt cx="6561756" cy="500622"/>
          </a:xfrm>
        </p:grpSpPr>
        <p:sp>
          <p:nvSpPr>
            <p:cNvPr id="30" name="AutoShape 3"/>
            <p:cNvSpPr>
              <a:spLocks noChangeArrowheads="1"/>
            </p:cNvSpPr>
            <p:nvPr/>
          </p:nvSpPr>
          <p:spPr bwMode="auto">
            <a:xfrm>
              <a:off x="1578460" y="3107497"/>
              <a:ext cx="6561756" cy="396062"/>
            </a:xfrm>
            <a:prstGeom prst="rect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>
                <a:latin typeface="+mn-lt"/>
                <a:ea typeface="+mn-ea"/>
              </a:endParaRPr>
            </a:p>
          </p:txBody>
        </p:sp>
        <p:sp>
          <p:nvSpPr>
            <p:cNvPr id="9234" name="AutoShape 3"/>
            <p:cNvSpPr>
              <a:spLocks noChangeArrowheads="1"/>
            </p:cNvSpPr>
            <p:nvPr/>
          </p:nvSpPr>
          <p:spPr bwMode="gray">
            <a:xfrm>
              <a:off x="1642791" y="3002937"/>
              <a:ext cx="6433094" cy="431970"/>
            </a:xfrm>
            <a:prstGeom prst="rect">
              <a:avLst/>
            </a:prstGeom>
            <a:solidFill>
              <a:srgbClr val="FFC000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2000">
                <a:solidFill>
                  <a:schemeClr val="tx2"/>
                </a:solidFill>
                <a:latin typeface="Calibri" pitchFamily="34" charset="0"/>
                <a:ea typeface="微软雅黑" pitchFamily="34" charset="-122"/>
              </a:endParaRPr>
            </a:p>
          </p:txBody>
        </p:sp>
        <p:sp>
          <p:nvSpPr>
            <p:cNvPr id="9235" name="Rectangle 13"/>
            <p:cNvSpPr>
              <a:spLocks noChangeArrowheads="1"/>
            </p:cNvSpPr>
            <p:nvPr/>
          </p:nvSpPr>
          <p:spPr bwMode="auto">
            <a:xfrm>
              <a:off x="3439022" y="3051149"/>
              <a:ext cx="2840633" cy="36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单击此处添加标题</a:t>
              </a:r>
            </a:p>
          </p:txBody>
        </p:sp>
      </p:grpSp>
      <p:grpSp>
        <p:nvGrpSpPr>
          <p:cNvPr id="9223" name="组合 18"/>
          <p:cNvGrpSpPr>
            <a:grpSpLocks/>
          </p:cNvGrpSpPr>
          <p:nvPr/>
        </p:nvGrpSpPr>
        <p:grpSpPr bwMode="auto">
          <a:xfrm>
            <a:off x="1290642" y="3429002"/>
            <a:ext cx="6562725" cy="500063"/>
            <a:chOff x="1578460" y="3888573"/>
            <a:chExt cx="6561756" cy="500029"/>
          </a:xfrm>
        </p:grpSpPr>
        <p:grpSp>
          <p:nvGrpSpPr>
            <p:cNvPr id="9229" name="组合 60"/>
            <p:cNvGrpSpPr>
              <a:grpSpLocks/>
            </p:cNvGrpSpPr>
            <p:nvPr/>
          </p:nvGrpSpPr>
          <p:grpSpPr bwMode="auto">
            <a:xfrm>
              <a:off x="1578460" y="3888573"/>
              <a:ext cx="6561756" cy="500029"/>
              <a:chOff x="1332000" y="2458658"/>
              <a:chExt cx="6448390" cy="559636"/>
            </a:xfrm>
          </p:grpSpPr>
          <p:sp>
            <p:nvSpPr>
              <p:cNvPr id="36" name="AutoShape 3"/>
              <p:cNvSpPr>
                <a:spLocks noChangeArrowheads="1"/>
              </p:cNvSpPr>
              <p:nvPr/>
            </p:nvSpPr>
            <p:spPr bwMode="auto">
              <a:xfrm>
                <a:off x="1332000" y="2575915"/>
                <a:ext cx="6448390" cy="442379"/>
              </a:xfrm>
              <a:prstGeom prst="rect">
                <a:avLst/>
              </a:prstGeom>
              <a:solidFill>
                <a:schemeClr val="bg1">
                  <a:lumMod val="75000"/>
                  <a:alpha val="80000"/>
                </a:schemeClr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latin typeface="+mn-lt"/>
                  <a:ea typeface="+mn-ea"/>
                </a:endParaRPr>
              </a:p>
            </p:txBody>
          </p:sp>
          <p:sp>
            <p:nvSpPr>
              <p:cNvPr id="9232" name="AutoShape 3"/>
              <p:cNvSpPr>
                <a:spLocks noChangeArrowheads="1"/>
              </p:cNvSpPr>
              <p:nvPr/>
            </p:nvSpPr>
            <p:spPr bwMode="gray">
              <a:xfrm>
                <a:off x="1395953" y="2458658"/>
                <a:ext cx="6320483" cy="483464"/>
              </a:xfrm>
              <a:prstGeom prst="rect">
                <a:avLst/>
              </a:prstGeom>
              <a:solidFill>
                <a:srgbClr val="C00000">
                  <a:alpha val="85097"/>
                </a:srgbClr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zh-CN">
                  <a:latin typeface="Calibri" pitchFamily="34" charset="0"/>
                </a:endParaRPr>
              </a:p>
            </p:txBody>
          </p:sp>
        </p:grpSp>
        <p:sp>
          <p:nvSpPr>
            <p:cNvPr id="9230" name="Rectangle 13"/>
            <p:cNvSpPr>
              <a:spLocks noChangeArrowheads="1"/>
            </p:cNvSpPr>
            <p:nvPr/>
          </p:nvSpPr>
          <p:spPr bwMode="auto">
            <a:xfrm>
              <a:off x="3439022" y="3919903"/>
              <a:ext cx="2840633" cy="369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单击此处添加标题</a:t>
              </a:r>
            </a:p>
          </p:txBody>
        </p:sp>
      </p:grpSp>
      <p:pic>
        <p:nvPicPr>
          <p:cNvPr id="9224" name="Picture 4" descr="C:\Users\Administrator\Desktop\2951345_174303069314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4671">
            <a:off x="7535867" y="4279902"/>
            <a:ext cx="133667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5" descr="C:\Users\Administrator\Desktop\4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97"/>
          <a:stretch>
            <a:fillRect/>
          </a:stretch>
        </p:blipFill>
        <p:spPr bwMode="auto">
          <a:xfrm>
            <a:off x="7823200" y="4268790"/>
            <a:ext cx="13208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5" descr="C:\Users\Administrator\Desktop\4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0"/>
          <a:stretch>
            <a:fillRect/>
          </a:stretch>
        </p:blipFill>
        <p:spPr bwMode="auto">
          <a:xfrm>
            <a:off x="6924679" y="4649790"/>
            <a:ext cx="19018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矩形 41"/>
          <p:cNvSpPr>
            <a:spLocks noChangeArrowheads="1"/>
          </p:cNvSpPr>
          <p:nvPr/>
        </p:nvSpPr>
        <p:spPr bwMode="auto">
          <a:xfrm>
            <a:off x="134941" y="149225"/>
            <a:ext cx="10086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目 录</a:t>
            </a:r>
          </a:p>
        </p:txBody>
      </p:sp>
      <p:pic>
        <p:nvPicPr>
          <p:cNvPr id="9228" name="Picture 4" descr="E:\工作\网站\公司LOGO\logo定 [转换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171450"/>
            <a:ext cx="9890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81"/>
          <p:cNvGrpSpPr>
            <a:grpSpLocks/>
          </p:cNvGrpSpPr>
          <p:nvPr/>
        </p:nvGrpSpPr>
        <p:grpSpPr bwMode="auto">
          <a:xfrm>
            <a:off x="1357313" y="923925"/>
            <a:ext cx="1036637" cy="1036638"/>
            <a:chOff x="1357227" y="985292"/>
            <a:chExt cx="1036800" cy="1036800"/>
          </a:xfrm>
        </p:grpSpPr>
        <p:sp>
          <p:nvSpPr>
            <p:cNvPr id="8" name="空心弧 7"/>
            <p:cNvSpPr>
              <a:spLocks noChangeAspect="1"/>
            </p:cNvSpPr>
            <p:nvPr/>
          </p:nvSpPr>
          <p:spPr>
            <a:xfrm>
              <a:off x="1357227" y="985292"/>
              <a:ext cx="1036800" cy="1036800"/>
            </a:xfrm>
            <a:prstGeom prst="blockArc">
              <a:avLst>
                <a:gd name="adj1" fmla="val 4952"/>
                <a:gd name="adj2" fmla="val 16198718"/>
                <a:gd name="adj3" fmla="val 25180"/>
              </a:avLst>
            </a:prstGeom>
            <a:solidFill>
              <a:schemeClr val="bg1">
                <a:lumMod val="75000"/>
                <a:alpha val="80000"/>
              </a:schemeClr>
            </a:solidFill>
            <a:ln w="158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" name="空心弧 8"/>
            <p:cNvSpPr>
              <a:spLocks noChangeAspect="1"/>
            </p:cNvSpPr>
            <p:nvPr/>
          </p:nvSpPr>
          <p:spPr>
            <a:xfrm>
              <a:off x="1357227" y="985292"/>
              <a:ext cx="1036800" cy="1036800"/>
            </a:xfrm>
            <a:prstGeom prst="blockArc">
              <a:avLst>
                <a:gd name="adj1" fmla="val 16208198"/>
                <a:gd name="adj2" fmla="val 0"/>
                <a:gd name="adj3" fmla="val 25000"/>
              </a:avLst>
            </a:prstGeom>
            <a:solidFill>
              <a:srgbClr val="C00000"/>
            </a:solidFill>
            <a:ln w="158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 dirty="0">
                <a:latin typeface="+mn-lt"/>
                <a:ea typeface="微软雅黑" pitchFamily="34" charset="-122"/>
              </a:endParaRPr>
            </a:p>
          </p:txBody>
        </p:sp>
        <p:sp>
          <p:nvSpPr>
            <p:cNvPr id="10291" name="Rectangle 13"/>
            <p:cNvSpPr>
              <a:spLocks noChangeArrowheads="1"/>
            </p:cNvSpPr>
            <p:nvPr/>
          </p:nvSpPr>
          <p:spPr bwMode="auto">
            <a:xfrm>
              <a:off x="1589038" y="1336184"/>
              <a:ext cx="643038" cy="400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>
                  <a:latin typeface="Calibri" pitchFamily="34" charset="0"/>
                  <a:ea typeface="微软雅黑" pitchFamily="34" charset="-122"/>
                </a:rPr>
                <a:t>1.</a:t>
              </a:r>
              <a:endParaRPr lang="zh-CN" altLang="en-US" sz="2000">
                <a:latin typeface="Calibri" pitchFamily="34" charset="0"/>
                <a:ea typeface="微软雅黑" pitchFamily="34" charset="-122"/>
              </a:endParaRPr>
            </a:p>
          </p:txBody>
        </p:sp>
      </p:grpSp>
      <p:grpSp>
        <p:nvGrpSpPr>
          <p:cNvPr id="10243" name="组合 82"/>
          <p:cNvGrpSpPr>
            <a:grpSpLocks/>
          </p:cNvGrpSpPr>
          <p:nvPr/>
        </p:nvGrpSpPr>
        <p:grpSpPr bwMode="auto">
          <a:xfrm>
            <a:off x="3154367" y="923925"/>
            <a:ext cx="1036637" cy="1036638"/>
            <a:chOff x="3154809" y="985292"/>
            <a:chExt cx="1036800" cy="1036800"/>
          </a:xfrm>
        </p:grpSpPr>
        <p:sp>
          <p:nvSpPr>
            <p:cNvPr id="12" name="空心弧 11"/>
            <p:cNvSpPr>
              <a:spLocks noChangeAspect="1"/>
            </p:cNvSpPr>
            <p:nvPr/>
          </p:nvSpPr>
          <p:spPr>
            <a:xfrm>
              <a:off x="3154809" y="985292"/>
              <a:ext cx="1036800" cy="1036800"/>
            </a:xfrm>
            <a:prstGeom prst="blockArc">
              <a:avLst>
                <a:gd name="adj1" fmla="val 5403274"/>
                <a:gd name="adj2" fmla="val 16198718"/>
                <a:gd name="adj3" fmla="val 25180"/>
              </a:avLst>
            </a:prstGeom>
            <a:solidFill>
              <a:schemeClr val="bg1">
                <a:lumMod val="75000"/>
                <a:alpha val="80000"/>
              </a:schemeClr>
            </a:solidFill>
            <a:ln w="158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" name="空心弧 12"/>
            <p:cNvSpPr>
              <a:spLocks noChangeAspect="1"/>
            </p:cNvSpPr>
            <p:nvPr/>
          </p:nvSpPr>
          <p:spPr>
            <a:xfrm>
              <a:off x="3154809" y="985292"/>
              <a:ext cx="1036800" cy="1036800"/>
            </a:xfrm>
            <a:prstGeom prst="blockArc">
              <a:avLst>
                <a:gd name="adj1" fmla="val 16208198"/>
                <a:gd name="adj2" fmla="val 5388154"/>
                <a:gd name="adj3" fmla="val 25305"/>
              </a:avLst>
            </a:prstGeom>
            <a:solidFill>
              <a:srgbClr val="C00000"/>
            </a:solidFill>
            <a:ln w="158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 dirty="0">
                <a:latin typeface="+mn-lt"/>
                <a:ea typeface="微软雅黑" pitchFamily="34" charset="-122"/>
              </a:endParaRPr>
            </a:p>
          </p:txBody>
        </p:sp>
        <p:sp>
          <p:nvSpPr>
            <p:cNvPr id="10288" name="Rectangle 13"/>
            <p:cNvSpPr>
              <a:spLocks noChangeArrowheads="1"/>
            </p:cNvSpPr>
            <p:nvPr/>
          </p:nvSpPr>
          <p:spPr bwMode="auto">
            <a:xfrm>
              <a:off x="3386620" y="1336184"/>
              <a:ext cx="643038" cy="400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>
                  <a:latin typeface="Calibri" pitchFamily="34" charset="0"/>
                  <a:ea typeface="微软雅黑" pitchFamily="34" charset="-122"/>
                </a:rPr>
                <a:t>2.</a:t>
              </a:r>
              <a:endParaRPr lang="zh-CN" altLang="en-US" sz="2000">
                <a:latin typeface="Calibri" pitchFamily="34" charset="0"/>
                <a:ea typeface="微软雅黑" pitchFamily="34" charset="-122"/>
              </a:endParaRPr>
            </a:p>
          </p:txBody>
        </p:sp>
      </p:grpSp>
      <p:grpSp>
        <p:nvGrpSpPr>
          <p:cNvPr id="10244" name="组合 83"/>
          <p:cNvGrpSpPr>
            <a:grpSpLocks/>
          </p:cNvGrpSpPr>
          <p:nvPr/>
        </p:nvGrpSpPr>
        <p:grpSpPr bwMode="auto">
          <a:xfrm>
            <a:off x="4953000" y="923925"/>
            <a:ext cx="1036638" cy="1036638"/>
            <a:chOff x="4952390" y="985292"/>
            <a:chExt cx="1036800" cy="1036800"/>
          </a:xfrm>
        </p:grpSpPr>
        <p:sp>
          <p:nvSpPr>
            <p:cNvPr id="16" name="空心弧 15"/>
            <p:cNvSpPr>
              <a:spLocks noChangeAspect="1"/>
            </p:cNvSpPr>
            <p:nvPr/>
          </p:nvSpPr>
          <p:spPr>
            <a:xfrm>
              <a:off x="4952390" y="985292"/>
              <a:ext cx="1036800" cy="1036800"/>
            </a:xfrm>
            <a:prstGeom prst="blockArc">
              <a:avLst>
                <a:gd name="adj1" fmla="val 10792711"/>
                <a:gd name="adj2" fmla="val 16198718"/>
                <a:gd name="adj3" fmla="val 25180"/>
              </a:avLst>
            </a:prstGeom>
            <a:solidFill>
              <a:schemeClr val="bg1">
                <a:lumMod val="75000"/>
                <a:alpha val="80000"/>
              </a:schemeClr>
            </a:solidFill>
            <a:ln w="158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" name="空心弧 16"/>
            <p:cNvSpPr>
              <a:spLocks noChangeAspect="1"/>
            </p:cNvSpPr>
            <p:nvPr/>
          </p:nvSpPr>
          <p:spPr>
            <a:xfrm>
              <a:off x="4952390" y="985292"/>
              <a:ext cx="1036800" cy="1036800"/>
            </a:xfrm>
            <a:prstGeom prst="blockArc">
              <a:avLst>
                <a:gd name="adj1" fmla="val 16208198"/>
                <a:gd name="adj2" fmla="val 10800000"/>
                <a:gd name="adj3" fmla="val 25170"/>
              </a:avLst>
            </a:prstGeom>
            <a:solidFill>
              <a:srgbClr val="C00000"/>
            </a:solidFill>
            <a:ln w="158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 dirty="0">
                <a:latin typeface="+mn-lt"/>
                <a:ea typeface="微软雅黑" pitchFamily="34" charset="-122"/>
              </a:endParaRPr>
            </a:p>
          </p:txBody>
        </p:sp>
        <p:sp>
          <p:nvSpPr>
            <p:cNvPr id="10285" name="Rectangle 13"/>
            <p:cNvSpPr>
              <a:spLocks noChangeArrowheads="1"/>
            </p:cNvSpPr>
            <p:nvPr/>
          </p:nvSpPr>
          <p:spPr bwMode="auto">
            <a:xfrm>
              <a:off x="5184201" y="1336184"/>
              <a:ext cx="643038" cy="400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>
                  <a:latin typeface="Calibri" pitchFamily="34" charset="0"/>
                  <a:ea typeface="微软雅黑" pitchFamily="34" charset="-122"/>
                </a:rPr>
                <a:t>3.</a:t>
              </a:r>
              <a:endParaRPr lang="zh-CN" altLang="en-US" sz="2000">
                <a:latin typeface="Calibri" pitchFamily="34" charset="0"/>
                <a:ea typeface="微软雅黑" pitchFamily="34" charset="-122"/>
              </a:endParaRPr>
            </a:p>
          </p:txBody>
        </p:sp>
      </p:grpSp>
      <p:grpSp>
        <p:nvGrpSpPr>
          <p:cNvPr id="10245" name="组合 84"/>
          <p:cNvGrpSpPr>
            <a:grpSpLocks/>
          </p:cNvGrpSpPr>
          <p:nvPr/>
        </p:nvGrpSpPr>
        <p:grpSpPr bwMode="auto">
          <a:xfrm>
            <a:off x="6750050" y="923925"/>
            <a:ext cx="1036638" cy="1036638"/>
            <a:chOff x="6749973" y="985292"/>
            <a:chExt cx="1036800" cy="1036800"/>
          </a:xfrm>
        </p:grpSpPr>
        <p:sp>
          <p:nvSpPr>
            <p:cNvPr id="20" name="同心圆 19"/>
            <p:cNvSpPr>
              <a:spLocks noChangeAspect="1"/>
            </p:cNvSpPr>
            <p:nvPr/>
          </p:nvSpPr>
          <p:spPr>
            <a:xfrm>
              <a:off x="6749973" y="985292"/>
              <a:ext cx="1036800" cy="1036800"/>
            </a:xfrm>
            <a:prstGeom prst="donut">
              <a:avLst/>
            </a:prstGeom>
            <a:solidFill>
              <a:srgbClr val="C00000"/>
            </a:solidFill>
            <a:ln w="158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 dirty="0">
                <a:latin typeface="+mn-lt"/>
                <a:ea typeface="微软雅黑" pitchFamily="34" charset="-122"/>
              </a:endParaRPr>
            </a:p>
          </p:txBody>
        </p:sp>
        <p:sp>
          <p:nvSpPr>
            <p:cNvPr id="10282" name="Rectangle 13"/>
            <p:cNvSpPr>
              <a:spLocks noChangeArrowheads="1"/>
            </p:cNvSpPr>
            <p:nvPr/>
          </p:nvSpPr>
          <p:spPr bwMode="auto">
            <a:xfrm>
              <a:off x="6981784" y="1336184"/>
              <a:ext cx="643038" cy="400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>
                  <a:latin typeface="Calibri" pitchFamily="34" charset="0"/>
                  <a:ea typeface="微软雅黑" pitchFamily="34" charset="-122"/>
                </a:rPr>
                <a:t>4.</a:t>
              </a:r>
              <a:endParaRPr lang="zh-CN" altLang="en-US" sz="2000">
                <a:latin typeface="Calibri" pitchFamily="34" charset="0"/>
                <a:ea typeface="微软雅黑" pitchFamily="34" charset="-122"/>
              </a:endParaRPr>
            </a:p>
          </p:txBody>
        </p:sp>
      </p:grpSp>
      <p:grpSp>
        <p:nvGrpSpPr>
          <p:cNvPr id="10246" name="组合 66"/>
          <p:cNvGrpSpPr>
            <a:grpSpLocks/>
          </p:cNvGrpSpPr>
          <p:nvPr/>
        </p:nvGrpSpPr>
        <p:grpSpPr bwMode="auto">
          <a:xfrm>
            <a:off x="7008813" y="2006602"/>
            <a:ext cx="519112" cy="346075"/>
            <a:chOff x="7268238" y="2846378"/>
            <a:chExt cx="576000" cy="385071"/>
          </a:xfrm>
        </p:grpSpPr>
        <p:sp>
          <p:nvSpPr>
            <p:cNvPr id="36" name="燕尾形 35"/>
            <p:cNvSpPr/>
            <p:nvPr/>
          </p:nvSpPr>
          <p:spPr>
            <a:xfrm rot="5400000">
              <a:off x="7448488" y="2666128"/>
              <a:ext cx="215498" cy="576000"/>
            </a:xfrm>
            <a:prstGeom prst="chevron">
              <a:avLst>
                <a:gd name="adj" fmla="val 63229"/>
              </a:avLst>
            </a:prstGeom>
            <a:noFill/>
            <a:ln w="15875">
              <a:solidFill>
                <a:schemeClr val="bg1">
                  <a:lumMod val="50000"/>
                  <a:alpha val="8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7" name="燕尾形 36"/>
            <p:cNvSpPr/>
            <p:nvPr/>
          </p:nvSpPr>
          <p:spPr>
            <a:xfrm rot="5400000">
              <a:off x="7448488" y="2835700"/>
              <a:ext cx="215498" cy="576000"/>
            </a:xfrm>
            <a:prstGeom prst="chevron">
              <a:avLst>
                <a:gd name="adj" fmla="val 63229"/>
              </a:avLst>
            </a:prstGeom>
            <a:noFill/>
            <a:ln w="15875">
              <a:solidFill>
                <a:schemeClr val="bg1">
                  <a:lumMod val="50000"/>
                  <a:alpha val="8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0247" name="组合 88"/>
          <p:cNvGrpSpPr>
            <a:grpSpLocks/>
          </p:cNvGrpSpPr>
          <p:nvPr/>
        </p:nvGrpSpPr>
        <p:grpSpPr bwMode="auto">
          <a:xfrm>
            <a:off x="6426200" y="2446338"/>
            <a:ext cx="1684338" cy="1935162"/>
            <a:chOff x="6425973" y="2508670"/>
            <a:chExt cx="1684800" cy="2411541"/>
          </a:xfrm>
        </p:grpSpPr>
        <p:sp>
          <p:nvSpPr>
            <p:cNvPr id="54" name="矩形 53"/>
            <p:cNvSpPr/>
            <p:nvPr/>
          </p:nvSpPr>
          <p:spPr>
            <a:xfrm>
              <a:off x="6425973" y="2508670"/>
              <a:ext cx="1684800" cy="24115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65000"/>
                  <a:alpha val="8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76" name="TextBox 146"/>
            <p:cNvSpPr txBox="1">
              <a:spLocks noChangeArrowheads="1"/>
            </p:cNvSpPr>
            <p:nvPr/>
          </p:nvSpPr>
          <p:spPr bwMode="auto">
            <a:xfrm>
              <a:off x="6448204" y="3172118"/>
              <a:ext cx="1621283" cy="652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1400">
                  <a:latin typeface="微软雅黑" pitchFamily="34" charset="-122"/>
                  <a:ea typeface="微软雅黑" pitchFamily="34" charset="-122"/>
                </a:rPr>
                <a:t>单击添加文本</a:t>
              </a:r>
              <a:endParaRPr lang="en-US" altLang="zh-CN" sz="1400">
                <a:latin typeface="微软雅黑" pitchFamily="34" charset="-122"/>
                <a:ea typeface="微软雅黑" pitchFamily="34" charset="-122"/>
              </a:endParaRPr>
            </a:p>
            <a:p>
              <a:pPr algn="ctr" eaLnBrk="1" hangingPunct="1"/>
              <a:r>
                <a:rPr lang="en-US" altLang="zh-CN" sz="1400">
                  <a:latin typeface="微软雅黑" pitchFamily="34" charset="-122"/>
                  <a:ea typeface="微软雅黑" pitchFamily="34" charset="-122"/>
                </a:rPr>
                <a:t>… …</a:t>
              </a: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6491079" y="3044787"/>
              <a:ext cx="1554588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78" name="TextBox 146"/>
            <p:cNvSpPr txBox="1">
              <a:spLocks noChangeArrowheads="1"/>
            </p:cNvSpPr>
            <p:nvPr/>
          </p:nvSpPr>
          <p:spPr bwMode="auto">
            <a:xfrm>
              <a:off x="6457732" y="2635646"/>
              <a:ext cx="1621283" cy="383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1400">
                  <a:latin typeface="微软雅黑" pitchFamily="34" charset="-122"/>
                  <a:ea typeface="微软雅黑" pitchFamily="34" charset="-122"/>
                </a:rPr>
                <a:t>单击此处添加标题</a:t>
              </a:r>
              <a:endParaRPr lang="en-US" altLang="zh-CN" sz="14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248" name="组合 66"/>
          <p:cNvGrpSpPr>
            <a:grpSpLocks/>
          </p:cNvGrpSpPr>
          <p:nvPr/>
        </p:nvGrpSpPr>
        <p:grpSpPr bwMode="auto">
          <a:xfrm>
            <a:off x="5154613" y="2006602"/>
            <a:ext cx="519112" cy="346075"/>
            <a:chOff x="7268238" y="2846378"/>
            <a:chExt cx="576000" cy="385071"/>
          </a:xfrm>
        </p:grpSpPr>
        <p:sp>
          <p:nvSpPr>
            <p:cNvPr id="55" name="燕尾形 54"/>
            <p:cNvSpPr/>
            <p:nvPr/>
          </p:nvSpPr>
          <p:spPr>
            <a:xfrm rot="5400000">
              <a:off x="7448488" y="2666128"/>
              <a:ext cx="215498" cy="576000"/>
            </a:xfrm>
            <a:prstGeom prst="chevron">
              <a:avLst>
                <a:gd name="adj" fmla="val 63229"/>
              </a:avLst>
            </a:prstGeom>
            <a:noFill/>
            <a:ln w="15875">
              <a:solidFill>
                <a:schemeClr val="bg1">
                  <a:lumMod val="50000"/>
                  <a:alpha val="8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7" name="燕尾形 56"/>
            <p:cNvSpPr/>
            <p:nvPr/>
          </p:nvSpPr>
          <p:spPr>
            <a:xfrm rot="5400000">
              <a:off x="7448488" y="2835700"/>
              <a:ext cx="215498" cy="576000"/>
            </a:xfrm>
            <a:prstGeom prst="chevron">
              <a:avLst>
                <a:gd name="adj" fmla="val 63229"/>
              </a:avLst>
            </a:prstGeom>
            <a:noFill/>
            <a:ln w="15875">
              <a:solidFill>
                <a:schemeClr val="bg1">
                  <a:lumMod val="50000"/>
                  <a:alpha val="8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0249" name="组合 88"/>
          <p:cNvGrpSpPr>
            <a:grpSpLocks/>
          </p:cNvGrpSpPr>
          <p:nvPr/>
        </p:nvGrpSpPr>
        <p:grpSpPr bwMode="auto">
          <a:xfrm>
            <a:off x="4572000" y="2446338"/>
            <a:ext cx="1684338" cy="1935162"/>
            <a:chOff x="6425973" y="2508670"/>
            <a:chExt cx="1684800" cy="2411541"/>
          </a:xfrm>
        </p:grpSpPr>
        <p:sp>
          <p:nvSpPr>
            <p:cNvPr id="60" name="矩形 59"/>
            <p:cNvSpPr/>
            <p:nvPr/>
          </p:nvSpPr>
          <p:spPr>
            <a:xfrm>
              <a:off x="6425973" y="2508670"/>
              <a:ext cx="1684800" cy="24115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65000"/>
                  <a:alpha val="8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70" name="TextBox 146"/>
            <p:cNvSpPr txBox="1">
              <a:spLocks noChangeArrowheads="1"/>
            </p:cNvSpPr>
            <p:nvPr/>
          </p:nvSpPr>
          <p:spPr bwMode="auto">
            <a:xfrm>
              <a:off x="6448204" y="3172118"/>
              <a:ext cx="1621283" cy="652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1400">
                  <a:latin typeface="微软雅黑" pitchFamily="34" charset="-122"/>
                  <a:ea typeface="微软雅黑" pitchFamily="34" charset="-122"/>
                </a:rPr>
                <a:t>单击添加文本</a:t>
              </a:r>
              <a:endParaRPr lang="en-US" altLang="zh-CN" sz="1400">
                <a:latin typeface="微软雅黑" pitchFamily="34" charset="-122"/>
                <a:ea typeface="微软雅黑" pitchFamily="34" charset="-122"/>
              </a:endParaRPr>
            </a:p>
            <a:p>
              <a:pPr algn="ctr" eaLnBrk="1" hangingPunct="1"/>
              <a:r>
                <a:rPr lang="en-US" altLang="zh-CN" sz="1400">
                  <a:latin typeface="微软雅黑" pitchFamily="34" charset="-122"/>
                  <a:ea typeface="微软雅黑" pitchFamily="34" charset="-122"/>
                </a:rPr>
                <a:t>… …</a:t>
              </a:r>
            </a:p>
          </p:txBody>
        </p:sp>
        <p:cxnSp>
          <p:nvCxnSpPr>
            <p:cNvPr id="62" name="直接连接符 61"/>
            <p:cNvCxnSpPr/>
            <p:nvPr/>
          </p:nvCxnSpPr>
          <p:spPr>
            <a:xfrm>
              <a:off x="6491079" y="3044787"/>
              <a:ext cx="1554588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72" name="TextBox 146"/>
            <p:cNvSpPr txBox="1">
              <a:spLocks noChangeArrowheads="1"/>
            </p:cNvSpPr>
            <p:nvPr/>
          </p:nvSpPr>
          <p:spPr bwMode="auto">
            <a:xfrm>
              <a:off x="6457732" y="2635646"/>
              <a:ext cx="1621283" cy="383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1400">
                  <a:latin typeface="微软雅黑" pitchFamily="34" charset="-122"/>
                  <a:ea typeface="微软雅黑" pitchFamily="34" charset="-122"/>
                </a:rPr>
                <a:t>单击此处添加标题</a:t>
              </a:r>
              <a:endParaRPr lang="en-US" altLang="zh-CN" sz="14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250" name="组合 66"/>
          <p:cNvGrpSpPr>
            <a:grpSpLocks/>
          </p:cNvGrpSpPr>
          <p:nvPr/>
        </p:nvGrpSpPr>
        <p:grpSpPr bwMode="auto">
          <a:xfrm>
            <a:off x="3470279" y="2006602"/>
            <a:ext cx="519113" cy="346075"/>
            <a:chOff x="7268238" y="2846378"/>
            <a:chExt cx="576000" cy="385071"/>
          </a:xfrm>
        </p:grpSpPr>
        <p:sp>
          <p:nvSpPr>
            <p:cNvPr id="65" name="燕尾形 64"/>
            <p:cNvSpPr/>
            <p:nvPr/>
          </p:nvSpPr>
          <p:spPr>
            <a:xfrm rot="5400000">
              <a:off x="7448489" y="2666127"/>
              <a:ext cx="215498" cy="576000"/>
            </a:xfrm>
            <a:prstGeom prst="chevron">
              <a:avLst>
                <a:gd name="adj" fmla="val 63229"/>
              </a:avLst>
            </a:prstGeom>
            <a:noFill/>
            <a:ln w="15875">
              <a:solidFill>
                <a:schemeClr val="bg1">
                  <a:lumMod val="50000"/>
                  <a:alpha val="8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6" name="燕尾形 65"/>
            <p:cNvSpPr/>
            <p:nvPr/>
          </p:nvSpPr>
          <p:spPr>
            <a:xfrm rot="5400000">
              <a:off x="7448489" y="2835700"/>
              <a:ext cx="215498" cy="576000"/>
            </a:xfrm>
            <a:prstGeom prst="chevron">
              <a:avLst>
                <a:gd name="adj" fmla="val 63229"/>
              </a:avLst>
            </a:prstGeom>
            <a:noFill/>
            <a:ln w="15875">
              <a:solidFill>
                <a:schemeClr val="bg1">
                  <a:lumMod val="50000"/>
                  <a:alpha val="8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0251" name="组合 88"/>
          <p:cNvGrpSpPr>
            <a:grpSpLocks/>
          </p:cNvGrpSpPr>
          <p:nvPr/>
        </p:nvGrpSpPr>
        <p:grpSpPr bwMode="auto">
          <a:xfrm>
            <a:off x="2887667" y="2446338"/>
            <a:ext cx="1684337" cy="1935162"/>
            <a:chOff x="6425973" y="2508670"/>
            <a:chExt cx="1684800" cy="2411541"/>
          </a:xfrm>
        </p:grpSpPr>
        <p:sp>
          <p:nvSpPr>
            <p:cNvPr id="68" name="矩形 67"/>
            <p:cNvSpPr/>
            <p:nvPr/>
          </p:nvSpPr>
          <p:spPr>
            <a:xfrm>
              <a:off x="6425973" y="2508670"/>
              <a:ext cx="1684800" cy="24115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65000"/>
                  <a:alpha val="8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64" name="TextBox 146"/>
            <p:cNvSpPr txBox="1">
              <a:spLocks noChangeArrowheads="1"/>
            </p:cNvSpPr>
            <p:nvPr/>
          </p:nvSpPr>
          <p:spPr bwMode="auto">
            <a:xfrm>
              <a:off x="6448204" y="3172118"/>
              <a:ext cx="1621283" cy="652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1400">
                  <a:latin typeface="微软雅黑" pitchFamily="34" charset="-122"/>
                  <a:ea typeface="微软雅黑" pitchFamily="34" charset="-122"/>
                </a:rPr>
                <a:t>单击添加文本</a:t>
              </a:r>
              <a:endParaRPr lang="en-US" altLang="zh-CN" sz="1400">
                <a:latin typeface="微软雅黑" pitchFamily="34" charset="-122"/>
                <a:ea typeface="微软雅黑" pitchFamily="34" charset="-122"/>
              </a:endParaRPr>
            </a:p>
            <a:p>
              <a:pPr algn="ctr" eaLnBrk="1" hangingPunct="1"/>
              <a:r>
                <a:rPr lang="en-US" altLang="zh-CN" sz="1400">
                  <a:latin typeface="微软雅黑" pitchFamily="34" charset="-122"/>
                  <a:ea typeface="微软雅黑" pitchFamily="34" charset="-122"/>
                </a:rPr>
                <a:t>… …</a:t>
              </a:r>
            </a:p>
          </p:txBody>
        </p:sp>
        <p:cxnSp>
          <p:nvCxnSpPr>
            <p:cNvPr id="70" name="直接连接符 69"/>
            <p:cNvCxnSpPr/>
            <p:nvPr/>
          </p:nvCxnSpPr>
          <p:spPr>
            <a:xfrm>
              <a:off x="6491078" y="3044787"/>
              <a:ext cx="155459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66" name="TextBox 146"/>
            <p:cNvSpPr txBox="1">
              <a:spLocks noChangeArrowheads="1"/>
            </p:cNvSpPr>
            <p:nvPr/>
          </p:nvSpPr>
          <p:spPr bwMode="auto">
            <a:xfrm>
              <a:off x="6457732" y="2635646"/>
              <a:ext cx="1621283" cy="383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1400">
                  <a:latin typeface="微软雅黑" pitchFamily="34" charset="-122"/>
                  <a:ea typeface="微软雅黑" pitchFamily="34" charset="-122"/>
                </a:rPr>
                <a:t>单击此处添加标题</a:t>
              </a:r>
              <a:endParaRPr lang="en-US" altLang="zh-CN" sz="14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252" name="组合 66"/>
          <p:cNvGrpSpPr>
            <a:grpSpLocks/>
          </p:cNvGrpSpPr>
          <p:nvPr/>
        </p:nvGrpSpPr>
        <p:grpSpPr bwMode="auto">
          <a:xfrm>
            <a:off x="1616075" y="2006602"/>
            <a:ext cx="519113" cy="346075"/>
            <a:chOff x="7268238" y="2846378"/>
            <a:chExt cx="576000" cy="385071"/>
          </a:xfrm>
        </p:grpSpPr>
        <p:sp>
          <p:nvSpPr>
            <p:cNvPr id="73" name="燕尾形 72"/>
            <p:cNvSpPr/>
            <p:nvPr/>
          </p:nvSpPr>
          <p:spPr>
            <a:xfrm rot="5400000">
              <a:off x="7448489" y="2666127"/>
              <a:ext cx="215498" cy="576000"/>
            </a:xfrm>
            <a:prstGeom prst="chevron">
              <a:avLst>
                <a:gd name="adj" fmla="val 63229"/>
              </a:avLst>
            </a:prstGeom>
            <a:noFill/>
            <a:ln w="15875">
              <a:solidFill>
                <a:schemeClr val="bg1">
                  <a:lumMod val="50000"/>
                  <a:alpha val="8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4" name="燕尾形 73"/>
            <p:cNvSpPr/>
            <p:nvPr/>
          </p:nvSpPr>
          <p:spPr>
            <a:xfrm rot="5400000">
              <a:off x="7448489" y="2835700"/>
              <a:ext cx="215498" cy="576000"/>
            </a:xfrm>
            <a:prstGeom prst="chevron">
              <a:avLst>
                <a:gd name="adj" fmla="val 63229"/>
              </a:avLst>
            </a:prstGeom>
            <a:noFill/>
            <a:ln w="15875">
              <a:solidFill>
                <a:schemeClr val="bg1">
                  <a:lumMod val="50000"/>
                  <a:alpha val="8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0253" name="组合 88"/>
          <p:cNvGrpSpPr>
            <a:grpSpLocks/>
          </p:cNvGrpSpPr>
          <p:nvPr/>
        </p:nvGrpSpPr>
        <p:grpSpPr bwMode="auto">
          <a:xfrm>
            <a:off x="1033463" y="2446338"/>
            <a:ext cx="1684337" cy="1935162"/>
            <a:chOff x="6425973" y="2508670"/>
            <a:chExt cx="1684800" cy="2411541"/>
          </a:xfrm>
        </p:grpSpPr>
        <p:sp>
          <p:nvSpPr>
            <p:cNvPr id="76" name="矩形 75"/>
            <p:cNvSpPr/>
            <p:nvPr/>
          </p:nvSpPr>
          <p:spPr>
            <a:xfrm>
              <a:off x="6425973" y="2508670"/>
              <a:ext cx="1684800" cy="24115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65000"/>
                  <a:alpha val="8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58" name="TextBox 146"/>
            <p:cNvSpPr txBox="1">
              <a:spLocks noChangeArrowheads="1"/>
            </p:cNvSpPr>
            <p:nvPr/>
          </p:nvSpPr>
          <p:spPr bwMode="auto">
            <a:xfrm>
              <a:off x="6448204" y="3172118"/>
              <a:ext cx="1621283" cy="652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1400">
                  <a:latin typeface="微软雅黑" pitchFamily="34" charset="-122"/>
                  <a:ea typeface="微软雅黑" pitchFamily="34" charset="-122"/>
                </a:rPr>
                <a:t>单击添加文本</a:t>
              </a:r>
              <a:endParaRPr lang="en-US" altLang="zh-CN" sz="1400">
                <a:latin typeface="微软雅黑" pitchFamily="34" charset="-122"/>
                <a:ea typeface="微软雅黑" pitchFamily="34" charset="-122"/>
              </a:endParaRPr>
            </a:p>
            <a:p>
              <a:pPr algn="ctr" eaLnBrk="1" hangingPunct="1"/>
              <a:r>
                <a:rPr lang="en-US" altLang="zh-CN" sz="1400">
                  <a:latin typeface="微软雅黑" pitchFamily="34" charset="-122"/>
                  <a:ea typeface="微软雅黑" pitchFamily="34" charset="-122"/>
                </a:rPr>
                <a:t>… …</a:t>
              </a:r>
            </a:p>
          </p:txBody>
        </p:sp>
        <p:cxnSp>
          <p:nvCxnSpPr>
            <p:cNvPr id="78" name="直接连接符 77"/>
            <p:cNvCxnSpPr/>
            <p:nvPr/>
          </p:nvCxnSpPr>
          <p:spPr>
            <a:xfrm>
              <a:off x="6491078" y="3044787"/>
              <a:ext cx="155459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60" name="TextBox 146"/>
            <p:cNvSpPr txBox="1">
              <a:spLocks noChangeArrowheads="1"/>
            </p:cNvSpPr>
            <p:nvPr/>
          </p:nvSpPr>
          <p:spPr bwMode="auto">
            <a:xfrm>
              <a:off x="6457732" y="2635646"/>
              <a:ext cx="1621283" cy="383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1400">
                  <a:latin typeface="微软雅黑" pitchFamily="34" charset="-122"/>
                  <a:ea typeface="微软雅黑" pitchFamily="34" charset="-122"/>
                </a:rPr>
                <a:t>单击此处添加标题</a:t>
              </a:r>
              <a:endParaRPr lang="en-US" altLang="zh-CN" sz="14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0254" name="矩形 80"/>
          <p:cNvSpPr>
            <a:spLocks noChangeArrowheads="1"/>
          </p:cNvSpPr>
          <p:nvPr/>
        </p:nvSpPr>
        <p:spPr bwMode="auto">
          <a:xfrm>
            <a:off x="134942" y="149225"/>
            <a:ext cx="30572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单击此处添加标题</a:t>
            </a:r>
          </a:p>
        </p:txBody>
      </p:sp>
      <p:pic>
        <p:nvPicPr>
          <p:cNvPr id="10255" name="Picture 4" descr="E:\工作\网站\公司LOGO\logo定 [转换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171450"/>
            <a:ext cx="9890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56"/>
          <p:cNvGrpSpPr>
            <a:grpSpLocks/>
          </p:cNvGrpSpPr>
          <p:nvPr/>
        </p:nvGrpSpPr>
        <p:grpSpPr bwMode="auto">
          <a:xfrm>
            <a:off x="1087438" y="1285876"/>
            <a:ext cx="2754312" cy="2752725"/>
            <a:chOff x="1222170" y="1373784"/>
            <a:chExt cx="2754000" cy="2754000"/>
          </a:xfrm>
        </p:grpSpPr>
        <p:grpSp>
          <p:nvGrpSpPr>
            <p:cNvPr id="11298" name="组合 28"/>
            <p:cNvGrpSpPr>
              <a:grpSpLocks/>
            </p:cNvGrpSpPr>
            <p:nvPr/>
          </p:nvGrpSpPr>
          <p:grpSpPr bwMode="auto">
            <a:xfrm>
              <a:off x="1222170" y="1373784"/>
              <a:ext cx="2754000" cy="2754000"/>
              <a:chOff x="817310" y="2201172"/>
              <a:chExt cx="3060000" cy="3060000"/>
            </a:xfrm>
          </p:grpSpPr>
          <p:sp>
            <p:nvSpPr>
              <p:cNvPr id="2" name="椭圆 30"/>
              <p:cNvSpPr>
                <a:spLocks noChangeAspect="1"/>
              </p:cNvSpPr>
              <p:nvPr/>
            </p:nvSpPr>
            <p:spPr bwMode="auto">
              <a:xfrm>
                <a:off x="1051880" y="2435878"/>
                <a:ext cx="2590860" cy="2590588"/>
              </a:xfrm>
              <a:prstGeom prst="ellipse">
                <a:avLst/>
              </a:prstGeom>
              <a:solidFill>
                <a:schemeClr val="bg1">
                  <a:lumMod val="85000"/>
                  <a:alpha val="80000"/>
                </a:schemeClr>
              </a:solidFill>
              <a:ln w="25400" algn="ctr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Calibri" pitchFamily="34" charset="0"/>
                  <a:ea typeface="+mn-ea"/>
                </a:endParaRPr>
              </a:p>
            </p:txBody>
          </p:sp>
          <p:sp>
            <p:nvSpPr>
              <p:cNvPr id="6" name="椭圆 5"/>
              <p:cNvSpPr>
                <a:spLocks noChangeAspect="1"/>
              </p:cNvSpPr>
              <p:nvPr/>
            </p:nvSpPr>
            <p:spPr>
              <a:xfrm>
                <a:off x="817310" y="2201172"/>
                <a:ext cx="3060000" cy="3060000"/>
              </a:xfrm>
              <a:prstGeom prst="ellipse">
                <a:avLst/>
              </a:prstGeom>
              <a:noFill/>
              <a:ln w="762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1912654" y="2398196"/>
              <a:ext cx="1373032" cy="708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单击此处添加标题</a:t>
              </a:r>
            </a:p>
          </p:txBody>
        </p:sp>
      </p:grpSp>
      <p:grpSp>
        <p:nvGrpSpPr>
          <p:cNvPr id="11267" name="组合 57"/>
          <p:cNvGrpSpPr>
            <a:grpSpLocks/>
          </p:cNvGrpSpPr>
          <p:nvPr/>
        </p:nvGrpSpPr>
        <p:grpSpPr bwMode="auto">
          <a:xfrm>
            <a:off x="3414717" y="1303339"/>
            <a:ext cx="4371975" cy="753982"/>
            <a:chOff x="3549824" y="1390483"/>
            <a:chExt cx="4372005" cy="753879"/>
          </a:xfrm>
        </p:grpSpPr>
        <p:sp>
          <p:nvSpPr>
            <p:cNvPr id="11295" name="矩形 33"/>
            <p:cNvSpPr>
              <a:spLocks/>
            </p:cNvSpPr>
            <p:nvPr/>
          </p:nvSpPr>
          <p:spPr bwMode="auto">
            <a:xfrm>
              <a:off x="3549824" y="1390483"/>
              <a:ext cx="4372005" cy="388800"/>
            </a:xfrm>
            <a:prstGeom prst="rect">
              <a:avLst/>
            </a:prstGeom>
            <a:solidFill>
              <a:srgbClr val="C00000">
                <a:alpha val="79999"/>
              </a:srgbClr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buClr>
                  <a:srgbClr val="FF0000"/>
                </a:buClr>
                <a:buSzPct val="70000"/>
              </a:pPr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11296" name="TextBox 146"/>
            <p:cNvSpPr txBox="1">
              <a:spLocks noChangeArrowheads="1"/>
            </p:cNvSpPr>
            <p:nvPr/>
          </p:nvSpPr>
          <p:spPr bwMode="auto">
            <a:xfrm>
              <a:off x="3742706" y="1446383"/>
              <a:ext cx="1911600" cy="307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单击此处添加标题</a:t>
              </a:r>
              <a:endParaRPr lang="en-US" altLang="zh-CN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297" name="TextBox 146"/>
            <p:cNvSpPr txBox="1">
              <a:spLocks noChangeArrowheads="1"/>
            </p:cNvSpPr>
            <p:nvPr/>
          </p:nvSpPr>
          <p:spPr bwMode="auto">
            <a:xfrm>
              <a:off x="3889551" y="1836627"/>
              <a:ext cx="4032278" cy="307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zh-CN" altLang="en-US" sz="1400">
                  <a:latin typeface="微软雅黑" pitchFamily="34" charset="-122"/>
                  <a:ea typeface="微软雅黑" pitchFamily="34" charset="-122"/>
                </a:rPr>
                <a:t>单击添加文本 </a:t>
              </a:r>
              <a:r>
                <a:rPr lang="en-US" altLang="zh-CN" sz="1400">
                  <a:latin typeface="微软雅黑" pitchFamily="34" charset="-122"/>
                  <a:ea typeface="微软雅黑" pitchFamily="34" charset="-122"/>
                </a:rPr>
                <a:t>… …</a:t>
              </a:r>
            </a:p>
          </p:txBody>
        </p:sp>
      </p:grpSp>
      <p:grpSp>
        <p:nvGrpSpPr>
          <p:cNvPr id="11268" name="组合 58"/>
          <p:cNvGrpSpPr>
            <a:grpSpLocks/>
          </p:cNvGrpSpPr>
          <p:nvPr/>
        </p:nvGrpSpPr>
        <p:grpSpPr bwMode="auto">
          <a:xfrm>
            <a:off x="4057650" y="2468567"/>
            <a:ext cx="3729038" cy="748284"/>
            <a:chOff x="4192766" y="2556384"/>
            <a:chExt cx="3729063" cy="749660"/>
          </a:xfrm>
        </p:grpSpPr>
        <p:sp>
          <p:nvSpPr>
            <p:cNvPr id="11292" name="矩形 11"/>
            <p:cNvSpPr>
              <a:spLocks/>
            </p:cNvSpPr>
            <p:nvPr/>
          </p:nvSpPr>
          <p:spPr bwMode="auto">
            <a:xfrm>
              <a:off x="4192766" y="2556384"/>
              <a:ext cx="3729063" cy="388827"/>
            </a:xfrm>
            <a:prstGeom prst="rect">
              <a:avLst/>
            </a:prstGeom>
            <a:solidFill>
              <a:srgbClr val="FFC000"/>
            </a:solidFill>
            <a:ln w="158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微软雅黑" pitchFamily="34" charset="-122"/>
              </a:endParaRPr>
            </a:p>
          </p:txBody>
        </p:sp>
        <p:sp>
          <p:nvSpPr>
            <p:cNvPr id="11293" name="TextBox 146"/>
            <p:cNvSpPr txBox="1">
              <a:spLocks noChangeArrowheads="1"/>
            </p:cNvSpPr>
            <p:nvPr/>
          </p:nvSpPr>
          <p:spPr bwMode="auto">
            <a:xfrm>
              <a:off x="4448485" y="2596964"/>
              <a:ext cx="1911600" cy="308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zh-CN" altLang="en-US" sz="1400">
                  <a:latin typeface="微软雅黑" pitchFamily="34" charset="-122"/>
                  <a:ea typeface="微软雅黑" pitchFamily="34" charset="-122"/>
                </a:rPr>
                <a:t>单击此处添加标题</a:t>
              </a:r>
              <a:endParaRPr lang="en-US" altLang="zh-CN" sz="1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294" name="TextBox 146"/>
            <p:cNvSpPr txBox="1">
              <a:spLocks noChangeArrowheads="1"/>
            </p:cNvSpPr>
            <p:nvPr/>
          </p:nvSpPr>
          <p:spPr bwMode="auto">
            <a:xfrm>
              <a:off x="4256266" y="2997701"/>
              <a:ext cx="3665563" cy="308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zh-CN" altLang="en-US" sz="1400">
                  <a:latin typeface="微软雅黑" pitchFamily="34" charset="-122"/>
                  <a:ea typeface="微软雅黑" pitchFamily="34" charset="-122"/>
                </a:rPr>
                <a:t>单击添加文本 </a:t>
              </a:r>
              <a:r>
                <a:rPr lang="en-US" altLang="zh-CN" sz="1400">
                  <a:latin typeface="微软雅黑" pitchFamily="34" charset="-122"/>
                  <a:ea typeface="微软雅黑" pitchFamily="34" charset="-122"/>
                </a:rPr>
                <a:t>… …</a:t>
              </a:r>
            </a:p>
          </p:txBody>
        </p:sp>
      </p:grpSp>
      <p:grpSp>
        <p:nvGrpSpPr>
          <p:cNvPr id="11269" name="组合 59"/>
          <p:cNvGrpSpPr>
            <a:grpSpLocks/>
          </p:cNvGrpSpPr>
          <p:nvPr/>
        </p:nvGrpSpPr>
        <p:grpSpPr bwMode="auto">
          <a:xfrm>
            <a:off x="3414717" y="3641725"/>
            <a:ext cx="4371975" cy="753982"/>
            <a:chOff x="3549824" y="3731202"/>
            <a:chExt cx="4372005" cy="752717"/>
          </a:xfrm>
        </p:grpSpPr>
        <p:sp>
          <p:nvSpPr>
            <p:cNvPr id="11289" name="矩形 15"/>
            <p:cNvSpPr>
              <a:spLocks/>
            </p:cNvSpPr>
            <p:nvPr/>
          </p:nvSpPr>
          <p:spPr bwMode="auto">
            <a:xfrm>
              <a:off x="3549824" y="3731202"/>
              <a:ext cx="4372005" cy="388285"/>
            </a:xfrm>
            <a:prstGeom prst="rect">
              <a:avLst/>
            </a:prstGeom>
            <a:solidFill>
              <a:srgbClr val="FFC000"/>
            </a:solidFill>
            <a:ln w="158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微软雅黑" pitchFamily="34" charset="-122"/>
              </a:endParaRPr>
            </a:p>
          </p:txBody>
        </p:sp>
        <p:sp>
          <p:nvSpPr>
            <p:cNvPr id="11290" name="TextBox 146"/>
            <p:cNvSpPr txBox="1">
              <a:spLocks noChangeArrowheads="1"/>
            </p:cNvSpPr>
            <p:nvPr/>
          </p:nvSpPr>
          <p:spPr bwMode="auto">
            <a:xfrm>
              <a:off x="3742706" y="3771726"/>
              <a:ext cx="1911600" cy="307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zh-CN" altLang="en-US" sz="1400">
                  <a:latin typeface="微软雅黑" pitchFamily="34" charset="-122"/>
                  <a:ea typeface="微软雅黑" pitchFamily="34" charset="-122"/>
                </a:rPr>
                <a:t>单击此处添加标题</a:t>
              </a:r>
              <a:endParaRPr lang="en-US" altLang="zh-CN" sz="1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291" name="TextBox 146"/>
            <p:cNvSpPr txBox="1">
              <a:spLocks noChangeArrowheads="1"/>
            </p:cNvSpPr>
            <p:nvPr/>
          </p:nvSpPr>
          <p:spPr bwMode="auto">
            <a:xfrm>
              <a:off x="3741913" y="4176658"/>
              <a:ext cx="4032278" cy="307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zh-CN" altLang="en-US" sz="1400">
                  <a:latin typeface="微软雅黑" pitchFamily="34" charset="-122"/>
                  <a:ea typeface="微软雅黑" pitchFamily="34" charset="-122"/>
                </a:rPr>
                <a:t>单击添加文本 </a:t>
              </a:r>
              <a:r>
                <a:rPr lang="en-US" altLang="zh-CN" sz="1400">
                  <a:latin typeface="微软雅黑" pitchFamily="34" charset="-122"/>
                  <a:ea typeface="微软雅黑" pitchFamily="34" charset="-122"/>
                </a:rPr>
                <a:t>… …</a:t>
              </a:r>
            </a:p>
          </p:txBody>
        </p:sp>
      </p:grpSp>
      <p:grpSp>
        <p:nvGrpSpPr>
          <p:cNvPr id="11270" name="组合 53"/>
          <p:cNvGrpSpPr>
            <a:grpSpLocks/>
          </p:cNvGrpSpPr>
          <p:nvPr/>
        </p:nvGrpSpPr>
        <p:grpSpPr bwMode="auto">
          <a:xfrm>
            <a:off x="2741613" y="1127127"/>
            <a:ext cx="741362" cy="741363"/>
            <a:chOff x="2877131" y="1214426"/>
            <a:chExt cx="740914" cy="740914"/>
          </a:xfrm>
        </p:grpSpPr>
        <p:grpSp>
          <p:nvGrpSpPr>
            <p:cNvPr id="11285" name="组合 37"/>
            <p:cNvGrpSpPr>
              <a:grpSpLocks/>
            </p:cNvGrpSpPr>
            <p:nvPr/>
          </p:nvGrpSpPr>
          <p:grpSpPr bwMode="auto">
            <a:xfrm>
              <a:off x="2877131" y="1214426"/>
              <a:ext cx="740914" cy="740914"/>
              <a:chOff x="1026678" y="2401342"/>
              <a:chExt cx="823237" cy="823237"/>
            </a:xfrm>
          </p:grpSpPr>
          <p:sp>
            <p:nvSpPr>
              <p:cNvPr id="11287" name="椭圆 38"/>
              <p:cNvSpPr>
                <a:spLocks noChangeAspect="1"/>
              </p:cNvSpPr>
              <p:nvPr/>
            </p:nvSpPr>
            <p:spPr bwMode="auto">
              <a:xfrm>
                <a:off x="1026678" y="2401342"/>
                <a:ext cx="823237" cy="8232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微软雅黑" pitchFamily="34" charset="-122"/>
                </a:endParaRPr>
              </a:p>
            </p:txBody>
          </p:sp>
          <p:sp>
            <p:nvSpPr>
              <p:cNvPr id="11288" name="椭圆 39"/>
              <p:cNvSpPr>
                <a:spLocks noChangeAspect="1"/>
              </p:cNvSpPr>
              <p:nvPr/>
            </p:nvSpPr>
            <p:spPr bwMode="auto">
              <a:xfrm>
                <a:off x="1078297" y="2452964"/>
                <a:ext cx="720000" cy="720000"/>
              </a:xfrm>
              <a:prstGeom prst="ellipse">
                <a:avLst/>
              </a:prstGeom>
              <a:solidFill>
                <a:srgbClr val="C00000">
                  <a:alpha val="79999"/>
                </a:srgbClr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buClr>
                    <a:srgbClr val="FF0000"/>
                  </a:buClr>
                  <a:buSzPct val="70000"/>
                </a:pPr>
                <a:endParaRPr lang="zh-CN" altLang="en-US">
                  <a:latin typeface="Calibri" pitchFamily="34" charset="0"/>
                </a:endParaRPr>
              </a:p>
            </p:txBody>
          </p:sp>
        </p:grpSp>
        <p:sp>
          <p:nvSpPr>
            <p:cNvPr id="11286" name="Rectangle 13"/>
            <p:cNvSpPr>
              <a:spLocks noChangeArrowheads="1"/>
            </p:cNvSpPr>
            <p:nvPr/>
          </p:nvSpPr>
          <p:spPr bwMode="auto">
            <a:xfrm>
              <a:off x="2994568" y="1384828"/>
              <a:ext cx="506041" cy="399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rPr>
                <a:t>1</a:t>
              </a:r>
              <a:endParaRPr lang="zh-CN" altLang="en-US" sz="2000" b="1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endParaRPr>
            </a:p>
          </p:txBody>
        </p:sp>
      </p:grpSp>
      <p:grpSp>
        <p:nvGrpSpPr>
          <p:cNvPr id="11271" name="组合 54"/>
          <p:cNvGrpSpPr>
            <a:grpSpLocks/>
          </p:cNvGrpSpPr>
          <p:nvPr/>
        </p:nvGrpSpPr>
        <p:grpSpPr bwMode="auto">
          <a:xfrm>
            <a:off x="3449638" y="2293938"/>
            <a:ext cx="741362" cy="738187"/>
            <a:chOff x="3584829" y="2380790"/>
            <a:chExt cx="739990" cy="739990"/>
          </a:xfrm>
        </p:grpSpPr>
        <p:grpSp>
          <p:nvGrpSpPr>
            <p:cNvPr id="11281" name="组合 34"/>
            <p:cNvGrpSpPr>
              <a:grpSpLocks/>
            </p:cNvGrpSpPr>
            <p:nvPr/>
          </p:nvGrpSpPr>
          <p:grpSpPr bwMode="auto">
            <a:xfrm>
              <a:off x="3584829" y="2380790"/>
              <a:ext cx="739990" cy="739990"/>
              <a:chOff x="4396580" y="2306605"/>
              <a:chExt cx="822211" cy="822211"/>
            </a:xfrm>
          </p:grpSpPr>
          <p:sp>
            <p:nvSpPr>
              <p:cNvPr id="11283" name="椭圆 35"/>
              <p:cNvSpPr>
                <a:spLocks noChangeAspect="1"/>
              </p:cNvSpPr>
              <p:nvPr/>
            </p:nvSpPr>
            <p:spPr bwMode="auto">
              <a:xfrm>
                <a:off x="4396580" y="2306605"/>
                <a:ext cx="822211" cy="8222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微软雅黑" pitchFamily="34" charset="-122"/>
                </a:endParaRPr>
              </a:p>
            </p:txBody>
          </p:sp>
          <p:sp>
            <p:nvSpPr>
              <p:cNvPr id="11284" name="椭圆 27"/>
              <p:cNvSpPr>
                <a:spLocks noChangeAspect="1"/>
              </p:cNvSpPr>
              <p:nvPr/>
            </p:nvSpPr>
            <p:spPr bwMode="auto">
              <a:xfrm>
                <a:off x="4447638" y="2357772"/>
                <a:ext cx="720096" cy="719876"/>
              </a:xfrm>
              <a:prstGeom prst="ellipse">
                <a:avLst/>
              </a:prstGeom>
              <a:solidFill>
                <a:srgbClr val="FFC000"/>
              </a:solidFill>
              <a:ln w="1587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微软雅黑" pitchFamily="34" charset="-122"/>
                </a:endParaRPr>
              </a:p>
            </p:txBody>
          </p:sp>
        </p:grpSp>
        <p:sp>
          <p:nvSpPr>
            <p:cNvPr id="11282" name="Rectangle 13"/>
            <p:cNvSpPr>
              <a:spLocks noChangeArrowheads="1"/>
            </p:cNvSpPr>
            <p:nvPr/>
          </p:nvSpPr>
          <p:spPr bwMode="auto">
            <a:xfrm>
              <a:off x="3695748" y="2550702"/>
              <a:ext cx="518151" cy="40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rPr>
                <a:t>2</a:t>
              </a:r>
              <a:endParaRPr lang="zh-CN" altLang="en-US" sz="2000" b="1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endParaRPr>
            </a:p>
          </p:txBody>
        </p:sp>
      </p:grpSp>
      <p:grpSp>
        <p:nvGrpSpPr>
          <p:cNvPr id="11272" name="组合 55"/>
          <p:cNvGrpSpPr>
            <a:grpSpLocks/>
          </p:cNvGrpSpPr>
          <p:nvPr/>
        </p:nvGrpSpPr>
        <p:grpSpPr bwMode="auto">
          <a:xfrm>
            <a:off x="2741613" y="3467102"/>
            <a:ext cx="741362" cy="739775"/>
            <a:chOff x="2877529" y="3555541"/>
            <a:chExt cx="740120" cy="740120"/>
          </a:xfrm>
        </p:grpSpPr>
        <p:grpSp>
          <p:nvGrpSpPr>
            <p:cNvPr id="11277" name="组合 40"/>
            <p:cNvGrpSpPr>
              <a:grpSpLocks/>
            </p:cNvGrpSpPr>
            <p:nvPr/>
          </p:nvGrpSpPr>
          <p:grpSpPr bwMode="auto">
            <a:xfrm>
              <a:off x="2877529" y="3555541"/>
              <a:ext cx="740120" cy="740120"/>
              <a:chOff x="4396507" y="3324383"/>
              <a:chExt cx="822355" cy="822355"/>
            </a:xfrm>
          </p:grpSpPr>
          <p:sp>
            <p:nvSpPr>
              <p:cNvPr id="11279" name="椭圆 41"/>
              <p:cNvSpPr>
                <a:spLocks noChangeAspect="1"/>
              </p:cNvSpPr>
              <p:nvPr/>
            </p:nvSpPr>
            <p:spPr bwMode="auto">
              <a:xfrm>
                <a:off x="4396507" y="3324383"/>
                <a:ext cx="822355" cy="8223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微软雅黑" pitchFamily="34" charset="-122"/>
                </a:endParaRPr>
              </a:p>
            </p:txBody>
          </p:sp>
          <p:sp>
            <p:nvSpPr>
              <p:cNvPr id="11280" name="椭圆 32"/>
              <p:cNvSpPr>
                <a:spLocks noChangeAspect="1"/>
              </p:cNvSpPr>
              <p:nvPr/>
            </p:nvSpPr>
            <p:spPr bwMode="auto">
              <a:xfrm>
                <a:off x="4447573" y="3375559"/>
                <a:ext cx="720222" cy="720002"/>
              </a:xfrm>
              <a:prstGeom prst="ellipse">
                <a:avLst/>
              </a:prstGeom>
              <a:solidFill>
                <a:srgbClr val="FFC000"/>
              </a:solidFill>
              <a:ln w="1587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微软雅黑" pitchFamily="34" charset="-122"/>
                </a:endParaRPr>
              </a:p>
            </p:txBody>
          </p:sp>
        </p:grpSp>
        <p:sp>
          <p:nvSpPr>
            <p:cNvPr id="11278" name="Rectangle 13"/>
            <p:cNvSpPr>
              <a:spLocks noChangeArrowheads="1"/>
            </p:cNvSpPr>
            <p:nvPr/>
          </p:nvSpPr>
          <p:spPr bwMode="auto">
            <a:xfrm>
              <a:off x="2994807" y="3725483"/>
              <a:ext cx="505564" cy="400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595959"/>
                  </a:solidFill>
                  <a:latin typeface="Calibri" pitchFamily="34" charset="0"/>
                  <a:ea typeface="微软雅黑" pitchFamily="34" charset="-122"/>
                </a:rPr>
                <a:t>3</a:t>
              </a:r>
              <a:endParaRPr lang="zh-CN" altLang="en-US" sz="2000" b="1">
                <a:solidFill>
                  <a:srgbClr val="595959"/>
                </a:solidFill>
                <a:latin typeface="Calibri" pitchFamily="34" charset="0"/>
                <a:ea typeface="微软雅黑" pitchFamily="34" charset="-122"/>
              </a:endParaRPr>
            </a:p>
          </p:txBody>
        </p:sp>
      </p:grpSp>
      <p:sp>
        <p:nvSpPr>
          <p:cNvPr id="11273" name="矩形 33"/>
          <p:cNvSpPr>
            <a:spLocks noChangeArrowheads="1"/>
          </p:cNvSpPr>
          <p:nvPr/>
        </p:nvSpPr>
        <p:spPr bwMode="auto">
          <a:xfrm>
            <a:off x="134942" y="149225"/>
            <a:ext cx="30572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单击此处添加标题</a:t>
            </a:r>
          </a:p>
        </p:txBody>
      </p:sp>
      <p:pic>
        <p:nvPicPr>
          <p:cNvPr id="11274" name="Picture 4" descr="E:\工作\网站\公司LOGO\logo定 [转换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171450"/>
            <a:ext cx="9890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61"/>
          <p:cNvGrpSpPr>
            <a:grpSpLocks/>
          </p:cNvGrpSpPr>
          <p:nvPr/>
        </p:nvGrpSpPr>
        <p:grpSpPr bwMode="auto">
          <a:xfrm>
            <a:off x="5091117" y="1782765"/>
            <a:ext cx="3552825" cy="2365375"/>
            <a:chOff x="5162262" y="1966454"/>
            <a:chExt cx="3553141" cy="2367260"/>
          </a:xfrm>
        </p:grpSpPr>
        <p:sp>
          <p:nvSpPr>
            <p:cNvPr id="36" name="任意多边形 35"/>
            <p:cNvSpPr/>
            <p:nvPr/>
          </p:nvSpPr>
          <p:spPr>
            <a:xfrm flipH="1">
              <a:off x="5162262" y="1966454"/>
              <a:ext cx="1187556" cy="252613"/>
            </a:xfrm>
            <a:custGeom>
              <a:avLst/>
              <a:gdLst>
                <a:gd name="connsiteX0" fmla="*/ 1248228 w 1248228"/>
                <a:gd name="connsiteY0" fmla="*/ 0 h 290286"/>
                <a:gd name="connsiteX1" fmla="*/ 464457 w 1248228"/>
                <a:gd name="connsiteY1" fmla="*/ 0 h 290286"/>
                <a:gd name="connsiteX2" fmla="*/ 0 w 1248228"/>
                <a:gd name="connsiteY2" fmla="*/ 290286 h 29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8228" h="290286">
                  <a:moveTo>
                    <a:pt x="1248228" y="0"/>
                  </a:moveTo>
                  <a:lnTo>
                    <a:pt x="464457" y="0"/>
                  </a:lnTo>
                  <a:lnTo>
                    <a:pt x="0" y="290286"/>
                  </a:lnTo>
                </a:path>
              </a:pathLst>
            </a:cu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7" name="任意多边形 36"/>
            <p:cNvSpPr/>
            <p:nvPr/>
          </p:nvSpPr>
          <p:spPr>
            <a:xfrm flipH="1" flipV="1">
              <a:off x="5162262" y="4081100"/>
              <a:ext cx="1187556" cy="252614"/>
            </a:xfrm>
            <a:custGeom>
              <a:avLst/>
              <a:gdLst>
                <a:gd name="connsiteX0" fmla="*/ 1248228 w 1248228"/>
                <a:gd name="connsiteY0" fmla="*/ 0 h 290286"/>
                <a:gd name="connsiteX1" fmla="*/ 464457 w 1248228"/>
                <a:gd name="connsiteY1" fmla="*/ 0 h 290286"/>
                <a:gd name="connsiteX2" fmla="*/ 0 w 1248228"/>
                <a:gd name="connsiteY2" fmla="*/ 290286 h 29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8228" h="290286">
                  <a:moveTo>
                    <a:pt x="1248228" y="0"/>
                  </a:moveTo>
                  <a:lnTo>
                    <a:pt x="464457" y="0"/>
                  </a:lnTo>
                  <a:lnTo>
                    <a:pt x="0" y="290286"/>
                  </a:lnTo>
                </a:path>
              </a:pathLst>
            </a:cu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38" name="直接连接符 37"/>
            <p:cNvCxnSpPr/>
            <p:nvPr/>
          </p:nvCxnSpPr>
          <p:spPr>
            <a:xfrm rot="300000">
              <a:off x="5703647" y="2798967"/>
              <a:ext cx="647758" cy="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rot="21300000">
              <a:off x="5703647" y="3586994"/>
              <a:ext cx="647758" cy="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16" name="TextBox 146"/>
            <p:cNvSpPr txBox="1">
              <a:spLocks noChangeArrowheads="1"/>
            </p:cNvSpPr>
            <p:nvPr/>
          </p:nvSpPr>
          <p:spPr bwMode="auto">
            <a:xfrm>
              <a:off x="6334137" y="2048775"/>
              <a:ext cx="2381266" cy="308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 sz="1400">
                  <a:latin typeface="微软雅黑" pitchFamily="34" charset="-122"/>
                  <a:ea typeface="微软雅黑" pitchFamily="34" charset="-122"/>
                </a:rPr>
                <a:t>20% </a:t>
              </a:r>
              <a:r>
                <a:rPr lang="zh-CN" altLang="en-US" sz="1400">
                  <a:latin typeface="微软雅黑" pitchFamily="34" charset="-122"/>
                  <a:ea typeface="微软雅黑" pitchFamily="34" charset="-122"/>
                </a:rPr>
                <a:t>单击添加文本</a:t>
              </a:r>
              <a:endParaRPr lang="en-US" altLang="zh-CN" sz="1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317" name="TextBox 146"/>
            <p:cNvSpPr txBox="1">
              <a:spLocks noChangeArrowheads="1"/>
            </p:cNvSpPr>
            <p:nvPr/>
          </p:nvSpPr>
          <p:spPr bwMode="auto">
            <a:xfrm>
              <a:off x="6333941" y="2672980"/>
              <a:ext cx="2381462" cy="308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 sz="1400">
                  <a:latin typeface="微软雅黑" pitchFamily="34" charset="-122"/>
                  <a:ea typeface="微软雅黑" pitchFamily="34" charset="-122"/>
                </a:rPr>
                <a:t>6% </a:t>
              </a:r>
              <a:r>
                <a:rPr lang="zh-CN" altLang="en-US" sz="1400">
                  <a:latin typeface="微软雅黑" pitchFamily="34" charset="-122"/>
                  <a:ea typeface="微软雅黑" pitchFamily="34" charset="-122"/>
                </a:rPr>
                <a:t>单击添加文本</a:t>
              </a:r>
              <a:endParaRPr lang="en-US" altLang="zh-CN" sz="1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318" name="TextBox 146"/>
            <p:cNvSpPr txBox="1">
              <a:spLocks noChangeArrowheads="1"/>
            </p:cNvSpPr>
            <p:nvPr/>
          </p:nvSpPr>
          <p:spPr bwMode="auto">
            <a:xfrm>
              <a:off x="6333941" y="3404910"/>
              <a:ext cx="2381462" cy="308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 sz="1400">
                  <a:latin typeface="微软雅黑" pitchFamily="34" charset="-122"/>
                  <a:ea typeface="微软雅黑" pitchFamily="34" charset="-122"/>
                </a:rPr>
                <a:t>11% </a:t>
              </a:r>
              <a:r>
                <a:rPr lang="zh-CN" altLang="en-US" sz="1400">
                  <a:latin typeface="微软雅黑" pitchFamily="34" charset="-122"/>
                  <a:ea typeface="微软雅黑" pitchFamily="34" charset="-122"/>
                </a:rPr>
                <a:t>单击添加文本</a:t>
              </a:r>
              <a:endParaRPr lang="en-US" altLang="zh-CN" sz="1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319" name="TextBox 146"/>
            <p:cNvSpPr txBox="1">
              <a:spLocks noChangeArrowheads="1"/>
            </p:cNvSpPr>
            <p:nvPr/>
          </p:nvSpPr>
          <p:spPr bwMode="auto">
            <a:xfrm>
              <a:off x="6333941" y="3938377"/>
              <a:ext cx="2381462" cy="308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 sz="1400">
                  <a:latin typeface="微软雅黑" pitchFamily="34" charset="-122"/>
                  <a:ea typeface="微软雅黑" pitchFamily="34" charset="-122"/>
                </a:rPr>
                <a:t>12% </a:t>
              </a:r>
              <a:r>
                <a:rPr lang="zh-CN" altLang="en-US" sz="1400">
                  <a:latin typeface="微软雅黑" pitchFamily="34" charset="-122"/>
                  <a:ea typeface="微软雅黑" pitchFamily="34" charset="-122"/>
                </a:rPr>
                <a:t>单击添加文本</a:t>
              </a:r>
              <a:endParaRPr lang="en-US" altLang="zh-CN" sz="14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2291" name="TextBox 146"/>
          <p:cNvSpPr txBox="1">
            <a:spLocks noChangeArrowheads="1"/>
          </p:cNvSpPr>
          <p:nvPr/>
        </p:nvSpPr>
        <p:spPr bwMode="auto">
          <a:xfrm>
            <a:off x="2876554" y="815975"/>
            <a:ext cx="324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单击此处添加标题</a:t>
            </a:r>
            <a:endParaRPr lang="en-US" altLang="zh-CN" sz="200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2292" name="组合 60"/>
          <p:cNvGrpSpPr>
            <a:grpSpLocks/>
          </p:cNvGrpSpPr>
          <p:nvPr/>
        </p:nvGrpSpPr>
        <p:grpSpPr bwMode="auto">
          <a:xfrm>
            <a:off x="357188" y="1782765"/>
            <a:ext cx="3562350" cy="2205037"/>
            <a:chOff x="357157" y="2082566"/>
            <a:chExt cx="3561792" cy="2207606"/>
          </a:xfrm>
        </p:grpSpPr>
        <p:sp>
          <p:nvSpPr>
            <p:cNvPr id="24" name="任意多边形 23"/>
            <p:cNvSpPr/>
            <p:nvPr/>
          </p:nvSpPr>
          <p:spPr>
            <a:xfrm>
              <a:off x="2731685" y="2082566"/>
              <a:ext cx="1187264" cy="252706"/>
            </a:xfrm>
            <a:custGeom>
              <a:avLst/>
              <a:gdLst>
                <a:gd name="connsiteX0" fmla="*/ 1248228 w 1248228"/>
                <a:gd name="connsiteY0" fmla="*/ 0 h 290286"/>
                <a:gd name="connsiteX1" fmla="*/ 464457 w 1248228"/>
                <a:gd name="connsiteY1" fmla="*/ 0 h 290286"/>
                <a:gd name="connsiteX2" fmla="*/ 0 w 1248228"/>
                <a:gd name="connsiteY2" fmla="*/ 290286 h 29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8228" h="290286">
                  <a:moveTo>
                    <a:pt x="1248228" y="0"/>
                  </a:moveTo>
                  <a:lnTo>
                    <a:pt x="464457" y="0"/>
                  </a:lnTo>
                  <a:lnTo>
                    <a:pt x="0" y="290286"/>
                  </a:lnTo>
                </a:path>
              </a:pathLst>
            </a:cu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 flipV="1">
              <a:off x="2731685" y="4037466"/>
              <a:ext cx="1187264" cy="252706"/>
            </a:xfrm>
            <a:custGeom>
              <a:avLst/>
              <a:gdLst>
                <a:gd name="connsiteX0" fmla="*/ 1248228 w 1248228"/>
                <a:gd name="connsiteY0" fmla="*/ 0 h 290286"/>
                <a:gd name="connsiteX1" fmla="*/ 464457 w 1248228"/>
                <a:gd name="connsiteY1" fmla="*/ 0 h 290286"/>
                <a:gd name="connsiteX2" fmla="*/ 0 w 1248228"/>
                <a:gd name="connsiteY2" fmla="*/ 290286 h 29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8228" h="290286">
                  <a:moveTo>
                    <a:pt x="1248228" y="0"/>
                  </a:moveTo>
                  <a:lnTo>
                    <a:pt x="464457" y="0"/>
                  </a:lnTo>
                  <a:lnTo>
                    <a:pt x="0" y="290286"/>
                  </a:lnTo>
                </a:path>
              </a:pathLst>
            </a:cu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2731685" y="3338152"/>
              <a:ext cx="647599" cy="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09" name="TextBox 146"/>
            <p:cNvSpPr txBox="1">
              <a:spLocks noChangeArrowheads="1"/>
            </p:cNvSpPr>
            <p:nvPr/>
          </p:nvSpPr>
          <p:spPr bwMode="auto">
            <a:xfrm>
              <a:off x="357157" y="3880415"/>
              <a:ext cx="2363417" cy="308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r" eaLnBrk="1" hangingPunct="1"/>
              <a:r>
                <a:rPr lang="zh-CN" altLang="en-US" sz="1400">
                  <a:latin typeface="微软雅黑" pitchFamily="34" charset="-122"/>
                  <a:ea typeface="微软雅黑" pitchFamily="34" charset="-122"/>
                </a:rPr>
                <a:t>单击添加文本 </a:t>
              </a:r>
              <a:r>
                <a:rPr lang="en-US" altLang="zh-CN" sz="1400">
                  <a:latin typeface="微软雅黑" pitchFamily="34" charset="-122"/>
                  <a:ea typeface="微软雅黑" pitchFamily="34" charset="-122"/>
                </a:rPr>
                <a:t>14%</a:t>
              </a:r>
            </a:p>
          </p:txBody>
        </p:sp>
        <p:sp>
          <p:nvSpPr>
            <p:cNvPr id="12310" name="TextBox 146"/>
            <p:cNvSpPr txBox="1">
              <a:spLocks noChangeArrowheads="1"/>
            </p:cNvSpPr>
            <p:nvPr/>
          </p:nvSpPr>
          <p:spPr bwMode="auto">
            <a:xfrm>
              <a:off x="357157" y="3184781"/>
              <a:ext cx="2363417" cy="308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r" eaLnBrk="1" hangingPunct="1"/>
              <a:r>
                <a:rPr lang="zh-CN" altLang="en-US" sz="1400">
                  <a:latin typeface="微软雅黑" pitchFamily="34" charset="-122"/>
                  <a:ea typeface="微软雅黑" pitchFamily="34" charset="-122"/>
                </a:rPr>
                <a:t>单击添加文本 </a:t>
              </a:r>
              <a:r>
                <a:rPr lang="en-US" altLang="zh-CN" sz="1400">
                  <a:latin typeface="微软雅黑" pitchFamily="34" charset="-122"/>
                  <a:ea typeface="微软雅黑" pitchFamily="34" charset="-122"/>
                </a:rPr>
                <a:t>14%</a:t>
              </a:r>
            </a:p>
          </p:txBody>
        </p:sp>
        <p:sp>
          <p:nvSpPr>
            <p:cNvPr id="12311" name="TextBox 146"/>
            <p:cNvSpPr txBox="1">
              <a:spLocks noChangeArrowheads="1"/>
            </p:cNvSpPr>
            <p:nvPr/>
          </p:nvSpPr>
          <p:spPr bwMode="auto">
            <a:xfrm>
              <a:off x="357157" y="2166741"/>
              <a:ext cx="2363417" cy="308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r" eaLnBrk="1" hangingPunct="1"/>
              <a:r>
                <a:rPr lang="zh-CN" altLang="en-US" sz="1400">
                  <a:latin typeface="微软雅黑" pitchFamily="34" charset="-122"/>
                  <a:ea typeface="微软雅黑" pitchFamily="34" charset="-122"/>
                </a:rPr>
                <a:t>单击添加文本 </a:t>
              </a:r>
              <a:r>
                <a:rPr lang="en-US" altLang="zh-CN" sz="1400">
                  <a:latin typeface="微软雅黑" pitchFamily="34" charset="-122"/>
                  <a:ea typeface="微软雅黑" pitchFamily="34" charset="-122"/>
                </a:rPr>
                <a:t>23%</a:t>
              </a:r>
            </a:p>
          </p:txBody>
        </p:sp>
      </p:grpSp>
      <p:grpSp>
        <p:nvGrpSpPr>
          <p:cNvPr id="12293" name="组合 49"/>
          <p:cNvGrpSpPr>
            <a:grpSpLocks/>
          </p:cNvGrpSpPr>
          <p:nvPr/>
        </p:nvGrpSpPr>
        <p:grpSpPr bwMode="auto">
          <a:xfrm>
            <a:off x="3006729" y="1458913"/>
            <a:ext cx="2987675" cy="2986087"/>
            <a:chOff x="3077999" y="1643054"/>
            <a:chExt cx="2988000" cy="2988000"/>
          </a:xfrm>
        </p:grpSpPr>
        <p:sp>
          <p:nvSpPr>
            <p:cNvPr id="45" name="饼形 44"/>
            <p:cNvSpPr>
              <a:spLocks noChangeAspect="1"/>
            </p:cNvSpPr>
            <p:nvPr/>
          </p:nvSpPr>
          <p:spPr>
            <a:xfrm>
              <a:off x="3222478" y="1787609"/>
              <a:ext cx="2699044" cy="2698891"/>
            </a:xfrm>
            <a:prstGeom prst="pie">
              <a:avLst>
                <a:gd name="adj1" fmla="val 19849218"/>
                <a:gd name="adj2" fmla="val 21593211"/>
              </a:avLst>
            </a:prstGeom>
            <a:solidFill>
              <a:schemeClr val="bg1">
                <a:lumMod val="95000"/>
              </a:schemeClr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chemeClr val="tx2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46" name="饼形 45"/>
            <p:cNvSpPr>
              <a:spLocks noChangeAspect="1"/>
            </p:cNvSpPr>
            <p:nvPr/>
          </p:nvSpPr>
          <p:spPr>
            <a:xfrm>
              <a:off x="3222478" y="1787609"/>
              <a:ext cx="2699044" cy="2698891"/>
            </a:xfrm>
            <a:prstGeom prst="pie">
              <a:avLst>
                <a:gd name="adj1" fmla="val 2413806"/>
                <a:gd name="adj2" fmla="val 5423822"/>
              </a:avLst>
            </a:prstGeom>
            <a:solidFill>
              <a:schemeClr val="bg1">
                <a:lumMod val="75000"/>
              </a:schemeClr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chemeClr val="tx2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47" name="饼形 46"/>
            <p:cNvSpPr>
              <a:spLocks noChangeAspect="1"/>
            </p:cNvSpPr>
            <p:nvPr/>
          </p:nvSpPr>
          <p:spPr>
            <a:xfrm>
              <a:off x="3222478" y="1787609"/>
              <a:ext cx="2699044" cy="2698891"/>
            </a:xfrm>
            <a:prstGeom prst="pie">
              <a:avLst>
                <a:gd name="adj1" fmla="val 5415830"/>
                <a:gd name="adj2" fmla="val 8607566"/>
              </a:avLst>
            </a:prstGeom>
            <a:solidFill>
              <a:schemeClr val="bg1">
                <a:lumMod val="65000"/>
              </a:schemeClr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chemeClr val="tx2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48" name="饼形 47"/>
            <p:cNvSpPr>
              <a:spLocks noChangeAspect="1"/>
            </p:cNvSpPr>
            <p:nvPr/>
          </p:nvSpPr>
          <p:spPr>
            <a:xfrm>
              <a:off x="3222478" y="1787609"/>
              <a:ext cx="2699044" cy="2698891"/>
            </a:xfrm>
            <a:prstGeom prst="pie">
              <a:avLst>
                <a:gd name="adj1" fmla="val 8591712"/>
                <a:gd name="adj2" fmla="val 11815002"/>
              </a:avLst>
            </a:prstGeom>
            <a:solidFill>
              <a:schemeClr val="bg1">
                <a:lumMod val="50000"/>
              </a:schemeClr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 dirty="0">
                <a:solidFill>
                  <a:schemeClr val="tx2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49" name="饼形 48"/>
            <p:cNvSpPr>
              <a:spLocks noChangeAspect="1"/>
            </p:cNvSpPr>
            <p:nvPr/>
          </p:nvSpPr>
          <p:spPr>
            <a:xfrm>
              <a:off x="3222478" y="1787609"/>
              <a:ext cx="2699044" cy="2698891"/>
            </a:xfrm>
            <a:prstGeom prst="pie">
              <a:avLst>
                <a:gd name="adj1" fmla="val 11829042"/>
                <a:gd name="adj2" fmla="val 16200000"/>
              </a:avLst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50" name="饼形 49"/>
            <p:cNvSpPr>
              <a:spLocks noChangeAspect="1"/>
            </p:cNvSpPr>
            <p:nvPr/>
          </p:nvSpPr>
          <p:spPr>
            <a:xfrm>
              <a:off x="3222478" y="1787609"/>
              <a:ext cx="2699044" cy="2698891"/>
            </a:xfrm>
            <a:prstGeom prst="pie">
              <a:avLst>
                <a:gd name="adj1" fmla="val 16196841"/>
                <a:gd name="adj2" fmla="val 19859257"/>
              </a:avLst>
            </a:prstGeom>
            <a:solidFill>
              <a:srgbClr val="C00000"/>
            </a:solidFill>
            <a:ln w="158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 dirty="0">
                <a:solidFill>
                  <a:schemeClr val="tx2"/>
                </a:solidFill>
                <a:latin typeface="+mn-lt"/>
                <a:ea typeface="微软雅黑" pitchFamily="34" charset="-122"/>
              </a:endParaRPr>
            </a:p>
          </p:txBody>
        </p:sp>
        <p:grpSp>
          <p:nvGrpSpPr>
            <p:cNvPr id="12303" name="组合 48"/>
            <p:cNvGrpSpPr>
              <a:grpSpLocks/>
            </p:cNvGrpSpPr>
            <p:nvPr/>
          </p:nvGrpSpPr>
          <p:grpSpPr bwMode="auto">
            <a:xfrm>
              <a:off x="3077999" y="1643054"/>
              <a:ext cx="2988000" cy="2988000"/>
              <a:chOff x="3077999" y="1643054"/>
              <a:chExt cx="2988000" cy="2988000"/>
            </a:xfrm>
          </p:grpSpPr>
          <p:sp>
            <p:nvSpPr>
              <p:cNvPr id="52" name="饼形 51"/>
              <p:cNvSpPr>
                <a:spLocks noChangeAspect="1"/>
              </p:cNvSpPr>
              <p:nvPr/>
            </p:nvSpPr>
            <p:spPr>
              <a:xfrm>
                <a:off x="3222478" y="1787609"/>
                <a:ext cx="2699044" cy="2698891"/>
              </a:xfrm>
              <a:prstGeom prst="pie">
                <a:avLst>
                  <a:gd name="adj1" fmla="val 21593878"/>
                  <a:gd name="adj2" fmla="val 2414004"/>
                </a:avLst>
              </a:prstGeom>
              <a:solidFill>
                <a:schemeClr val="bg1">
                  <a:lumMod val="85000"/>
                </a:schemeClr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ctr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 sz="2000">
                  <a:solidFill>
                    <a:schemeClr val="tx2"/>
                  </a:solidFill>
                  <a:latin typeface="+mn-lt"/>
                  <a:ea typeface="微软雅黑" pitchFamily="34" charset="-122"/>
                </a:endParaRPr>
              </a:p>
            </p:txBody>
          </p:sp>
          <p:sp>
            <p:nvSpPr>
              <p:cNvPr id="2" name="椭圆 46"/>
              <p:cNvSpPr>
                <a:spLocks noChangeAspect="1"/>
              </p:cNvSpPr>
              <p:nvPr/>
            </p:nvSpPr>
            <p:spPr bwMode="auto">
              <a:xfrm>
                <a:off x="3077999" y="1643054"/>
                <a:ext cx="2988000" cy="2988000"/>
              </a:xfrm>
              <a:prstGeom prst="ellipse">
                <a:avLst/>
              </a:prstGeom>
              <a:noFill/>
              <a:ln w="15875" algn="ctr">
                <a:solidFill>
                  <a:schemeClr val="bg1">
                    <a:lumMod val="65000"/>
                    <a:alpha val="80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 anchor="ctr"/>
              <a:lstStyle/>
              <a:p>
                <a:pPr fontAlgn="ctr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latin typeface="Calibri" pitchFamily="34" charset="0"/>
                  <a:ea typeface="+mn-ea"/>
                </a:endParaRPr>
              </a:p>
            </p:txBody>
          </p:sp>
        </p:grpSp>
      </p:grpSp>
      <p:sp>
        <p:nvSpPr>
          <p:cNvPr id="12294" name="矩形 31"/>
          <p:cNvSpPr>
            <a:spLocks noChangeArrowheads="1"/>
          </p:cNvSpPr>
          <p:nvPr/>
        </p:nvSpPr>
        <p:spPr bwMode="auto">
          <a:xfrm>
            <a:off x="134942" y="149225"/>
            <a:ext cx="30572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单击此处添加标题</a:t>
            </a:r>
          </a:p>
        </p:txBody>
      </p:sp>
      <p:pic>
        <p:nvPicPr>
          <p:cNvPr id="12295" name="Picture 4" descr="E:\工作\网站\公司LOGO\logo定 [转换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171450"/>
            <a:ext cx="9890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66531" y="4194210"/>
            <a:ext cx="648071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模板下载：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2"/>
              </a:rPr>
              <a:t>www.1ppt.com/moban/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行业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www.1ppt.com/hangye/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节日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www.1ppt.com/jieri/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      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素材下载：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www.1ppt.com/sucai/</a:t>
            </a:r>
            <a:endParaRPr lang="en-US" altLang="zh-CN" sz="100" dirty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背景图片：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www.1ppt.com/beijing/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 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图表下载：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www.1ppt.com/tubiao/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优秀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www.1ppt.com/xiazai/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   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www.1ppt.com/powerpoint/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Word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www.1ppt.com/word/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         Excel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教程：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www.1ppt.com/excel/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www.1ppt.com/ziliao/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           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课件下载：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www.1ppt.com/kejian/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www.1ppt.com/fanwen/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www.1ppt.com/shiti/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www.1ppt.com/jiaoan/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zh-CN" altLang="en-US" sz="100" dirty="0">
              <a:solidFill>
                <a:srgbClr val="EEECE1">
                  <a:lumMod val="25000"/>
                </a:srgbClr>
              </a:solidFill>
            </a:endParaRPr>
          </a:p>
        </p:txBody>
      </p:sp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6"/>
            <a:ext cx="9144000" cy="571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E:\amy项目\模板\60周年\1\png\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3340102"/>
            <a:ext cx="3441700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 descr="E:\amy项目\模板\60周年\1\png\3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8064500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图片 6" descr="07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7" y="3175000"/>
            <a:ext cx="7761287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C:\Users\Administrator\Desktop\2951345_174303069314_2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4671">
            <a:off x="5286376" y="2746376"/>
            <a:ext cx="2493963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1739177" y="1694934"/>
            <a:ext cx="283282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FF0000"/>
                    </a:gs>
                    <a:gs pos="49000">
                      <a:srgbClr val="FF0000"/>
                    </a:gs>
                    <a:gs pos="50000">
                      <a:srgbClr val="B40000"/>
                    </a:gs>
                    <a:gs pos="95000">
                      <a:srgbClr val="B80000"/>
                    </a:gs>
                    <a:gs pos="100000">
                      <a:srgbClr val="A40000"/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谢谢观看</a:t>
            </a:r>
            <a:endParaRPr lang="en-US" altLang="zh-CN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FF0000"/>
                  </a:gs>
                  <a:gs pos="49000">
                    <a:srgbClr val="FF0000"/>
                  </a:gs>
                  <a:gs pos="50000">
                    <a:srgbClr val="B40000"/>
                  </a:gs>
                  <a:gs pos="95000">
                    <a:srgbClr val="B80000"/>
                  </a:gs>
                  <a:gs pos="100000">
                    <a:srgbClr val="A40000"/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FF0000"/>
                    </a:gs>
                    <a:gs pos="49000">
                      <a:srgbClr val="FF0000"/>
                    </a:gs>
                    <a:gs pos="50000">
                      <a:srgbClr val="B40000"/>
                    </a:gs>
                    <a:gs pos="95000">
                      <a:srgbClr val="B80000"/>
                    </a:gs>
                    <a:gs pos="100000">
                      <a:srgbClr val="A40000"/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THANKS!</a:t>
            </a:r>
            <a:endParaRPr lang="zh-CN" alt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FF0000"/>
                  </a:gs>
                  <a:gs pos="49000">
                    <a:srgbClr val="FF0000"/>
                  </a:gs>
                  <a:gs pos="50000">
                    <a:srgbClr val="B40000"/>
                  </a:gs>
                  <a:gs pos="95000">
                    <a:srgbClr val="B80000"/>
                  </a:gs>
                  <a:gs pos="100000">
                    <a:srgbClr val="A40000"/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320" name="Picture 4" descr="E:\工作\网站\公司LOGO\logo定 [转换]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244475"/>
            <a:ext cx="9890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681888" y="2454534"/>
            <a:ext cx="447675" cy="547174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075" y="2457539"/>
            <a:ext cx="7019925" cy="54753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0382" tIns="0" rIns="140382" bIns="0" anchor="ctr"/>
          <a:lstStyle/>
          <a:p>
            <a:pPr algn="ctr">
              <a:defRPr/>
            </a:pPr>
            <a:r>
              <a:rPr lang="en-US" altLang="zh-CN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www.PPTBZ.com</a:t>
            </a:r>
            <a:endParaRPr lang="zh-CN" altLang="en-US" sz="22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1817905"/>
            <a:ext cx="6984207" cy="64588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2500" spc="156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500" spc="156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200" spc="156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2200" spc="156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多精品</a:t>
            </a:r>
            <a:r>
              <a:rPr lang="en-US" altLang="zh-CN" sz="2200" spc="156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200" spc="156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200" spc="156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—PPT</a:t>
            </a:r>
            <a:r>
              <a:rPr lang="zh-CN" altLang="en-US" sz="2200" spc="156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宝藏！</a:t>
            </a:r>
            <a:endParaRPr lang="zh-CN" altLang="en-US" sz="2200" spc="156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984207" y="1814540"/>
            <a:ext cx="640276" cy="649250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36373" y="3266611"/>
            <a:ext cx="5179807" cy="14102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71314" tIns="35657" rIns="71314" bIns="35657" rtlCol="0" anchor="ctr"/>
          <a:lstStyle/>
          <a:p>
            <a:pPr>
              <a:lnSpc>
                <a:spcPts val="1872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609" y="3331166"/>
            <a:ext cx="2571429" cy="84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321</Words>
  <Application>Microsoft Office PowerPoint</Application>
  <PresentationFormat>自定义</PresentationFormat>
  <Paragraphs>64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Calibri</vt:lpstr>
      <vt:lpstr>方正行楷简体</vt:lpstr>
      <vt:lpstr>Meiryo</vt:lpstr>
      <vt:lpstr>微软雅黑</vt:lpstr>
      <vt:lpstr>华文楷体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2013-07-18T05:06:15Z</dcterms:created>
  <dcterms:modified xsi:type="dcterms:W3CDTF">2017-08-20T08:06:51Z</dcterms:modified>
</cp:coreProperties>
</file>