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9873C-EFC0-4EA1-AC29-2026A2098E2C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92B9A-37CD-4E05-9A5C-3C622346CF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3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5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8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54904"/>
              </p:ext>
            </p:extLst>
          </p:nvPr>
        </p:nvGraphicFramePr>
        <p:xfrm>
          <a:off x="685884" y="457198"/>
          <a:ext cx="7696115" cy="582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45"/>
                <a:gridCol w="1099445"/>
                <a:gridCol w="1099445"/>
                <a:gridCol w="1099445"/>
                <a:gridCol w="1099445"/>
                <a:gridCol w="1099445"/>
                <a:gridCol w="1099445"/>
              </a:tblGrid>
              <a:tr h="772031">
                <a:tc gridSpan="7">
                  <a:txBody>
                    <a:bodyPr/>
                    <a:lstStyle/>
                    <a:p>
                      <a:pPr algn="l"/>
                      <a:r>
                        <a:rPr lang="en-US" sz="3500" baseline="0" dirty="0" smtClean="0">
                          <a:solidFill>
                            <a:srgbClr val="080808"/>
                          </a:solidFill>
                        </a:rPr>
                        <a:t>Calendar </a:t>
                      </a:r>
                      <a:endParaRPr lang="en-US" sz="3000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7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9310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A6A6A6"/>
                          </a:solidFill>
                        </a:rPr>
                        <a:t>29</a:t>
                      </a:r>
                      <a:endParaRPr lang="en-US" sz="16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A6A6A6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A6A6A6"/>
                          </a:solidFill>
                        </a:rPr>
                        <a:t>31</a:t>
                      </a:r>
                      <a:endParaRPr lang="en-US" sz="16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 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10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10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10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10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Pentagon 29"/>
          <p:cNvSpPr/>
          <p:nvPr/>
        </p:nvSpPr>
        <p:spPr>
          <a:xfrm>
            <a:off x="5081588" y="4140201"/>
            <a:ext cx="3300411" cy="136526"/>
          </a:xfrm>
          <a:prstGeom prst="homePlate">
            <a:avLst>
              <a:gd name="adj" fmla="val 0"/>
            </a:avLst>
          </a:prstGeom>
          <a:solidFill>
            <a:schemeClr val="bg2">
              <a:alpha val="58000"/>
            </a:schemeClr>
          </a:solidFill>
          <a:ln w="12700">
            <a:solidFill>
              <a:schemeClr val="tx2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entagon 30"/>
          <p:cNvSpPr/>
          <p:nvPr/>
        </p:nvSpPr>
        <p:spPr>
          <a:xfrm flipV="1">
            <a:off x="6181726" y="2243931"/>
            <a:ext cx="2202858" cy="118042"/>
          </a:xfrm>
          <a:prstGeom prst="homePlate">
            <a:avLst>
              <a:gd name="adj" fmla="val 0"/>
            </a:avLst>
          </a:prstGeom>
          <a:solidFill>
            <a:schemeClr val="accent3">
              <a:alpha val="58000"/>
            </a:schemeClr>
          </a:solidFill>
          <a:ln w="12700">
            <a:solidFill>
              <a:schemeClr val="accent4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entagon 32"/>
          <p:cNvSpPr/>
          <p:nvPr/>
        </p:nvSpPr>
        <p:spPr>
          <a:xfrm flipV="1">
            <a:off x="5081589" y="2085975"/>
            <a:ext cx="3302994" cy="118042"/>
          </a:xfrm>
          <a:prstGeom prst="homePlate">
            <a:avLst>
              <a:gd name="adj" fmla="val 0"/>
            </a:avLst>
          </a:prstGeom>
          <a:solidFill>
            <a:schemeClr val="accent6">
              <a:alpha val="58000"/>
            </a:schemeClr>
          </a:solidFill>
          <a:ln w="12700">
            <a:solidFill>
              <a:schemeClr val="tx1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entagon 33"/>
          <p:cNvSpPr/>
          <p:nvPr/>
        </p:nvSpPr>
        <p:spPr>
          <a:xfrm>
            <a:off x="691167" y="3129756"/>
            <a:ext cx="5490558" cy="136526"/>
          </a:xfrm>
          <a:prstGeom prst="homePlate">
            <a:avLst>
              <a:gd name="adj" fmla="val 0"/>
            </a:avLst>
          </a:prstGeom>
          <a:solidFill>
            <a:schemeClr val="accent3">
              <a:alpha val="58000"/>
            </a:schemeClr>
          </a:solidFill>
          <a:ln w="12700">
            <a:solidFill>
              <a:schemeClr val="accent4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entagon 34"/>
          <p:cNvSpPr/>
          <p:nvPr/>
        </p:nvSpPr>
        <p:spPr>
          <a:xfrm>
            <a:off x="693549" y="2971800"/>
            <a:ext cx="3291076" cy="136526"/>
          </a:xfrm>
          <a:prstGeom prst="homePlate">
            <a:avLst>
              <a:gd name="adj" fmla="val 0"/>
            </a:avLst>
          </a:prstGeom>
          <a:solidFill>
            <a:schemeClr val="accent6">
              <a:alpha val="58000"/>
            </a:schemeClr>
          </a:solidFill>
          <a:ln w="12700">
            <a:solidFill>
              <a:schemeClr val="tx1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690191" y="4972050"/>
            <a:ext cx="3296021" cy="136526"/>
          </a:xfrm>
          <a:prstGeom prst="homePlate">
            <a:avLst>
              <a:gd name="adj" fmla="val 0"/>
            </a:avLst>
          </a:prstGeom>
          <a:solidFill>
            <a:schemeClr val="bg2">
              <a:alpha val="58000"/>
            </a:schemeClr>
          </a:solidFill>
          <a:ln w="12700">
            <a:solidFill>
              <a:schemeClr val="tx2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entagon 36"/>
          <p:cNvSpPr/>
          <p:nvPr/>
        </p:nvSpPr>
        <p:spPr>
          <a:xfrm>
            <a:off x="692459" y="4806155"/>
            <a:ext cx="5489266" cy="136526"/>
          </a:xfrm>
          <a:prstGeom prst="homePlate">
            <a:avLst>
              <a:gd name="adj" fmla="val 0"/>
            </a:avLst>
          </a:prstGeom>
          <a:solidFill>
            <a:schemeClr val="accent3">
              <a:alpha val="58000"/>
            </a:schemeClr>
          </a:solidFill>
          <a:ln w="12700">
            <a:solidFill>
              <a:schemeClr val="accent4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entagon 37"/>
          <p:cNvSpPr/>
          <p:nvPr/>
        </p:nvSpPr>
        <p:spPr>
          <a:xfrm>
            <a:off x="1785937" y="5867400"/>
            <a:ext cx="5491163" cy="136526"/>
          </a:xfrm>
          <a:prstGeom prst="homePlate">
            <a:avLst>
              <a:gd name="adj" fmla="val 0"/>
            </a:avLst>
          </a:prstGeom>
          <a:solidFill>
            <a:srgbClr val="0091EA">
              <a:alpha val="58000"/>
            </a:srgbClr>
          </a:solidFill>
          <a:ln w="12700">
            <a:solidFill>
              <a:schemeClr val="accent4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entagon 38"/>
          <p:cNvSpPr/>
          <p:nvPr/>
        </p:nvSpPr>
        <p:spPr>
          <a:xfrm>
            <a:off x="1785939" y="3924300"/>
            <a:ext cx="3300412" cy="136526"/>
          </a:xfrm>
          <a:prstGeom prst="homePlate">
            <a:avLst>
              <a:gd name="adj" fmla="val 0"/>
            </a:avLst>
          </a:prstGeom>
          <a:solidFill>
            <a:srgbClr val="CC00CC">
              <a:alpha val="58000"/>
            </a:srgbClr>
          </a:solidFill>
          <a:ln w="12700">
            <a:solidFill>
              <a:srgbClr val="660066">
                <a:alpha val="6470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5435</TotalTime>
  <Words>63</Words>
  <Application>Microsoft Office PowerPoint</Application>
  <PresentationFormat>全屏显示(4:3)</PresentationFormat>
  <Paragraphs>48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Scrum Process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2010-07-23T09:33:49Z</dcterms:created>
  <dcterms:modified xsi:type="dcterms:W3CDTF">2017-08-20T03:39:17Z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