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821"/>
    <a:srgbClr val="1E7A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>
        <p:scale>
          <a:sx n="62" d="100"/>
          <a:sy n="62" d="100"/>
        </p:scale>
        <p:origin x="-3024" y="-12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FBA97B-0B28-46F9-AD0B-018339536839}" type="datetimeFigureOut">
              <a:rPr lang="zh-CN" altLang="en-US" smtClean="0"/>
              <a:t>2017/8/14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9D2AF7-9F95-429E-AF02-9F06F5FBB7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58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06C39-2F8E-4E6E-95B0-B00D18CF2C73}" type="datetimeFigureOut">
              <a:rPr lang="zh-CN" altLang="en-US" smtClean="0"/>
              <a:pPr/>
              <a:t>2017/8/14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6824F-9A60-40FB-B16A-FB45211A9A5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4183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06C39-2F8E-4E6E-95B0-B00D18CF2C73}" type="datetimeFigureOut">
              <a:rPr lang="zh-CN" altLang="en-US" smtClean="0"/>
              <a:pPr/>
              <a:t>2017/8/14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6824F-9A60-40FB-B16A-FB45211A9A5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634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06C39-2F8E-4E6E-95B0-B00D18CF2C73}" type="datetimeFigureOut">
              <a:rPr lang="zh-CN" altLang="en-US" smtClean="0"/>
              <a:pPr/>
              <a:t>2017/8/14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6824F-9A60-40FB-B16A-FB45211A9A5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7180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06C39-2F8E-4E6E-95B0-B00D18CF2C73}" type="datetimeFigureOut">
              <a:rPr lang="zh-CN" altLang="en-US" smtClean="0"/>
              <a:pPr/>
              <a:t>2017/8/14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6824F-9A60-40FB-B16A-FB45211A9A5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0025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06C39-2F8E-4E6E-95B0-B00D18CF2C73}" type="datetimeFigureOut">
              <a:rPr lang="zh-CN" altLang="en-US" smtClean="0"/>
              <a:pPr/>
              <a:t>2017/8/14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6824F-9A60-40FB-B16A-FB45211A9A5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7725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06C39-2F8E-4E6E-95B0-B00D18CF2C73}" type="datetimeFigureOut">
              <a:rPr lang="zh-CN" altLang="en-US" smtClean="0"/>
              <a:pPr/>
              <a:t>2017/8/14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6824F-9A60-40FB-B16A-FB45211A9A5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389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06C39-2F8E-4E6E-95B0-B00D18CF2C73}" type="datetimeFigureOut">
              <a:rPr lang="zh-CN" altLang="en-US" smtClean="0"/>
              <a:pPr/>
              <a:t>2017/8/14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6824F-9A60-40FB-B16A-FB45211A9A5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1259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06C39-2F8E-4E6E-95B0-B00D18CF2C73}" type="datetimeFigureOut">
              <a:rPr lang="zh-CN" altLang="en-US" smtClean="0"/>
              <a:pPr/>
              <a:t>2017/8/14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6824F-9A60-40FB-B16A-FB45211A9A5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9367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06C39-2F8E-4E6E-95B0-B00D18CF2C73}" type="datetimeFigureOut">
              <a:rPr lang="zh-CN" altLang="en-US" smtClean="0"/>
              <a:pPr/>
              <a:t>2017/8/14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6824F-9A60-40FB-B16A-FB45211A9A5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6547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06C39-2F8E-4E6E-95B0-B00D18CF2C73}" type="datetimeFigureOut">
              <a:rPr lang="zh-CN" altLang="en-US" smtClean="0"/>
              <a:pPr/>
              <a:t>2017/8/14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6824F-9A60-40FB-B16A-FB45211A9A5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3844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06C39-2F8E-4E6E-95B0-B00D18CF2C73}" type="datetimeFigureOut">
              <a:rPr lang="zh-CN" altLang="en-US" smtClean="0"/>
              <a:pPr/>
              <a:t>2017/8/14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6824F-9A60-40FB-B16A-FB45211A9A5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1828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06C39-2F8E-4E6E-95B0-B00D18CF2C73}" type="datetimeFigureOut">
              <a:rPr lang="zh-CN" altLang="en-US" smtClean="0"/>
              <a:pPr/>
              <a:t>2017/8/14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6824F-9A60-40FB-B16A-FB45211A9A5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7995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180" y="2300380"/>
            <a:ext cx="2133815" cy="213381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778" r="-6"/>
          <a:stretch/>
        </p:blipFill>
        <p:spPr>
          <a:xfrm>
            <a:off x="571" y="3108960"/>
            <a:ext cx="9143429" cy="3169491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02" y="3108745"/>
            <a:ext cx="1569720" cy="156972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073" y="2173827"/>
            <a:ext cx="1869407" cy="186940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7044" y="2575651"/>
            <a:ext cx="2346870" cy="2346870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0" y="4922521"/>
            <a:ext cx="9144000" cy="19354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1179761" y="5030354"/>
            <a:ext cx="6784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 smtClean="0">
                <a:ln w="3175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1E7A3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圣诞节简约</a:t>
            </a:r>
            <a:r>
              <a:rPr lang="en-US" altLang="zh-CN" sz="3600" b="1" dirty="0" smtClean="0">
                <a:ln w="3175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POWERPOINT</a:t>
            </a:r>
            <a:r>
              <a:rPr lang="zh-CN" altLang="en-US" sz="3600" b="1" dirty="0" smtClean="0">
                <a:ln w="3175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1E7A3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  <a:endParaRPr lang="zh-CN" altLang="en-US" sz="3600" b="1" dirty="0">
              <a:ln w="3175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rgbClr val="1E7A3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7710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213275" y="289560"/>
            <a:ext cx="8717450" cy="6095999"/>
          </a:xfrm>
          <a:prstGeom prst="rect">
            <a:avLst/>
          </a:prstGeom>
          <a:solidFill>
            <a:schemeClr val="bg1">
              <a:alpha val="15000"/>
            </a:schemeClr>
          </a:solidFill>
          <a:ln>
            <a:solidFill>
              <a:schemeClr val="bg1">
                <a:lumMod val="95000"/>
                <a:alpha val="4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778" r="160" b="21329"/>
          <a:stretch/>
        </p:blipFill>
        <p:spPr>
          <a:xfrm>
            <a:off x="0" y="5151120"/>
            <a:ext cx="9144000" cy="1706880"/>
          </a:xfrm>
          <a:prstGeom prst="rect">
            <a:avLst/>
          </a:prstGeom>
        </p:spPr>
      </p:pic>
      <p:grpSp>
        <p:nvGrpSpPr>
          <p:cNvPr id="14" name="组合 13"/>
          <p:cNvGrpSpPr/>
          <p:nvPr/>
        </p:nvGrpSpPr>
        <p:grpSpPr>
          <a:xfrm>
            <a:off x="274150" y="4068910"/>
            <a:ext cx="2438740" cy="2438740"/>
            <a:chOff x="274150" y="4068910"/>
            <a:chExt cx="2438740" cy="243874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150" y="4068910"/>
              <a:ext cx="2438740" cy="2438740"/>
            </a:xfrm>
            <a:prstGeom prst="rect">
              <a:avLst/>
            </a:prstGeom>
          </p:spPr>
        </p:pic>
        <p:sp>
          <p:nvSpPr>
            <p:cNvPr id="8" name="文本框 7"/>
            <p:cNvSpPr txBox="1"/>
            <p:nvPr/>
          </p:nvSpPr>
          <p:spPr>
            <a:xfrm>
              <a:off x="1700332" y="4602480"/>
              <a:ext cx="677108" cy="97553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CN" altLang="en-US" sz="3200" dirty="0">
                  <a:solidFill>
                    <a:schemeClr val="tx1">
                      <a:lumMod val="50000"/>
                      <a:lumOff val="50000"/>
                    </a:schemeClr>
                  </a:solidFill>
                  <a:effectLst>
                    <a:innerShdw blurRad="114300">
                      <a:prstClr val="black"/>
                    </a:inn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起源</a:t>
              </a:r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685800" y="1763435"/>
            <a:ext cx="77724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4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圣</a:t>
            </a:r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诞节</a:t>
            </a:r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(Christmas)</a:t>
            </a:r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，这个名称是“基督弥撒”的缩写。弥撒是教会的一种礼拜仪式。圣诞节是一个宗教节。因为把它当作耶稣的诞辰来庆祝，因而又名耶诞节。这一天，世界所有的基督教会都举行特别的礼拜仪式。每年</a:t>
            </a:r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</a:t>
            </a:r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日，是基督徒庆祝耶稣基督诞生的庆祝日，在圣诞节，大部分的天主教教堂都会先在</a:t>
            </a:r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日的耶诞夜，亦即</a:t>
            </a:r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</a:t>
            </a:r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日凌晨举行子夜弥撒，而一些基督教会则会举行报佳音，然后在</a:t>
            </a:r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</a:t>
            </a:r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日庆祝圣诞节；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8712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213275" y="289560"/>
            <a:ext cx="8717450" cy="6095999"/>
          </a:xfrm>
          <a:prstGeom prst="rect">
            <a:avLst/>
          </a:prstGeom>
          <a:solidFill>
            <a:schemeClr val="bg1">
              <a:alpha val="15000"/>
            </a:schemeClr>
          </a:solidFill>
          <a:ln>
            <a:solidFill>
              <a:schemeClr val="bg1">
                <a:lumMod val="95000"/>
                <a:alpha val="4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778" r="160" b="21329"/>
          <a:stretch/>
        </p:blipFill>
        <p:spPr>
          <a:xfrm>
            <a:off x="0" y="5151120"/>
            <a:ext cx="9144000" cy="1706880"/>
          </a:xfrm>
          <a:prstGeom prst="rect">
            <a:avLst/>
          </a:prstGeom>
        </p:spPr>
      </p:pic>
      <p:grpSp>
        <p:nvGrpSpPr>
          <p:cNvPr id="20" name="组合 19"/>
          <p:cNvGrpSpPr/>
          <p:nvPr/>
        </p:nvGrpSpPr>
        <p:grpSpPr>
          <a:xfrm>
            <a:off x="2268000" y="2499532"/>
            <a:ext cx="5652000" cy="15240"/>
            <a:chOff x="868680" y="1767840"/>
            <a:chExt cx="7360920" cy="15240"/>
          </a:xfrm>
        </p:grpSpPr>
        <p:cxnSp>
          <p:nvCxnSpPr>
            <p:cNvPr id="17" name="直接连接符 16"/>
            <p:cNvCxnSpPr/>
            <p:nvPr/>
          </p:nvCxnSpPr>
          <p:spPr>
            <a:xfrm>
              <a:off x="868680" y="1767840"/>
              <a:ext cx="7360920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>
              <a:off x="868680" y="1783080"/>
              <a:ext cx="7360920" cy="0"/>
            </a:xfrm>
            <a:prstGeom prst="line">
              <a:avLst/>
            </a:prstGeom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组合 11"/>
          <p:cNvGrpSpPr/>
          <p:nvPr/>
        </p:nvGrpSpPr>
        <p:grpSpPr>
          <a:xfrm>
            <a:off x="1224000" y="3241154"/>
            <a:ext cx="6696000" cy="15240"/>
            <a:chOff x="868680" y="1767840"/>
            <a:chExt cx="7360920" cy="15240"/>
          </a:xfrm>
        </p:grpSpPr>
        <p:cxnSp>
          <p:nvCxnSpPr>
            <p:cNvPr id="16" name="直接连接符 15"/>
            <p:cNvCxnSpPr/>
            <p:nvPr/>
          </p:nvCxnSpPr>
          <p:spPr>
            <a:xfrm>
              <a:off x="868680" y="1767840"/>
              <a:ext cx="7360920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868680" y="1783080"/>
              <a:ext cx="7360920" cy="0"/>
            </a:xfrm>
            <a:prstGeom prst="line">
              <a:avLst/>
            </a:prstGeom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组合 23"/>
          <p:cNvGrpSpPr/>
          <p:nvPr/>
        </p:nvGrpSpPr>
        <p:grpSpPr>
          <a:xfrm>
            <a:off x="2736000" y="4724399"/>
            <a:ext cx="5184000" cy="15240"/>
            <a:chOff x="868680" y="1767840"/>
            <a:chExt cx="7360920" cy="15240"/>
          </a:xfrm>
        </p:grpSpPr>
        <p:cxnSp>
          <p:nvCxnSpPr>
            <p:cNvPr id="25" name="直接连接符 24"/>
            <p:cNvCxnSpPr/>
            <p:nvPr/>
          </p:nvCxnSpPr>
          <p:spPr>
            <a:xfrm>
              <a:off x="868680" y="1767840"/>
              <a:ext cx="7360920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868680" y="1783080"/>
              <a:ext cx="7360920" cy="0"/>
            </a:xfrm>
            <a:prstGeom prst="line">
              <a:avLst/>
            </a:prstGeom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组合 20"/>
          <p:cNvGrpSpPr/>
          <p:nvPr/>
        </p:nvGrpSpPr>
        <p:grpSpPr>
          <a:xfrm>
            <a:off x="1224000" y="3982776"/>
            <a:ext cx="6696000" cy="15240"/>
            <a:chOff x="868680" y="1767840"/>
            <a:chExt cx="7360920" cy="15240"/>
          </a:xfrm>
        </p:grpSpPr>
        <p:cxnSp>
          <p:nvCxnSpPr>
            <p:cNvPr id="22" name="直接连接符 21"/>
            <p:cNvCxnSpPr/>
            <p:nvPr/>
          </p:nvCxnSpPr>
          <p:spPr>
            <a:xfrm>
              <a:off x="868680" y="1767840"/>
              <a:ext cx="7360920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868680" y="1783080"/>
              <a:ext cx="7360920" cy="0"/>
            </a:xfrm>
            <a:prstGeom prst="line">
              <a:avLst/>
            </a:prstGeom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组合 13"/>
          <p:cNvGrpSpPr/>
          <p:nvPr/>
        </p:nvGrpSpPr>
        <p:grpSpPr>
          <a:xfrm>
            <a:off x="274150" y="4068910"/>
            <a:ext cx="2438740" cy="2438740"/>
            <a:chOff x="274150" y="4068910"/>
            <a:chExt cx="2438740" cy="243874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150" y="4068910"/>
              <a:ext cx="2438740" cy="2438740"/>
            </a:xfrm>
            <a:prstGeom prst="rect">
              <a:avLst/>
            </a:prstGeom>
          </p:spPr>
        </p:pic>
        <p:sp>
          <p:nvSpPr>
            <p:cNvPr id="8" name="文本框 7"/>
            <p:cNvSpPr txBox="1"/>
            <p:nvPr/>
          </p:nvSpPr>
          <p:spPr>
            <a:xfrm>
              <a:off x="1700332" y="4602480"/>
              <a:ext cx="677108" cy="97553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CN" altLang="en-US" sz="3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effectLst>
                    <a:innerShdw blurRad="114300">
                      <a:prstClr val="black"/>
                    </a:inn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祝福</a:t>
              </a:r>
              <a:endParaRPr lang="zh-CN" altLang="en-US" sz="32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114300">
                    <a:prstClr val="black"/>
                  </a:inn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1395531" y="2667000"/>
            <a:ext cx="6742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Merry </a:t>
            </a:r>
            <a:r>
              <a:rPr lang="en-US" altLang="zh-CN" sz="28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christmas</a:t>
            </a:r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and happy new year!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1395531" y="3433887"/>
            <a:ext cx="37555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圣诞快乐，恭贺新禧</a:t>
            </a:r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!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6591810" y="927502"/>
            <a:ext cx="1343430" cy="1343430"/>
            <a:chOff x="6685560" y="942570"/>
            <a:chExt cx="1343430" cy="1343430"/>
          </a:xfrm>
        </p:grpSpPr>
        <p:sp>
          <p:nvSpPr>
            <p:cNvPr id="9" name="矩形 8"/>
            <p:cNvSpPr/>
            <p:nvPr/>
          </p:nvSpPr>
          <p:spPr>
            <a:xfrm>
              <a:off x="6685560" y="942570"/>
              <a:ext cx="1343430" cy="13434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0055" y="1012305"/>
              <a:ext cx="1234440" cy="1234440"/>
            </a:xfrm>
            <a:prstGeom prst="rect">
              <a:avLst/>
            </a:prstGeom>
          </p:spPr>
        </p:pic>
      </p:grpSp>
      <p:sp>
        <p:nvSpPr>
          <p:cNvPr id="11" name="文本框 10"/>
          <p:cNvSpPr txBox="1"/>
          <p:nvPr/>
        </p:nvSpPr>
        <p:spPr>
          <a:xfrm>
            <a:off x="6176040" y="4338512"/>
            <a:ext cx="1855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From  @</a:t>
            </a:r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刘健亮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5643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213275" y="289560"/>
            <a:ext cx="8717450" cy="6095999"/>
          </a:xfrm>
          <a:prstGeom prst="rect">
            <a:avLst/>
          </a:prstGeom>
          <a:solidFill>
            <a:schemeClr val="bg1">
              <a:alpha val="15000"/>
            </a:schemeClr>
          </a:solidFill>
          <a:ln>
            <a:solidFill>
              <a:schemeClr val="bg1">
                <a:lumMod val="95000"/>
                <a:alpha val="4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778" r="160" b="21329"/>
          <a:stretch/>
        </p:blipFill>
        <p:spPr>
          <a:xfrm>
            <a:off x="0" y="5151120"/>
            <a:ext cx="9144000" cy="1706880"/>
          </a:xfrm>
          <a:prstGeom prst="rect">
            <a:avLst/>
          </a:prstGeom>
        </p:spPr>
      </p:pic>
      <p:grpSp>
        <p:nvGrpSpPr>
          <p:cNvPr id="14" name="组合 13"/>
          <p:cNvGrpSpPr/>
          <p:nvPr/>
        </p:nvGrpSpPr>
        <p:grpSpPr>
          <a:xfrm>
            <a:off x="274150" y="4068910"/>
            <a:ext cx="2438740" cy="2438740"/>
            <a:chOff x="274150" y="4068910"/>
            <a:chExt cx="2438740" cy="243874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150" y="4068910"/>
              <a:ext cx="2438740" cy="2438740"/>
            </a:xfrm>
            <a:prstGeom prst="rect">
              <a:avLst/>
            </a:prstGeom>
          </p:spPr>
        </p:pic>
        <p:sp>
          <p:nvSpPr>
            <p:cNvPr id="8" name="文本框 7"/>
            <p:cNvSpPr txBox="1"/>
            <p:nvPr/>
          </p:nvSpPr>
          <p:spPr>
            <a:xfrm>
              <a:off x="1700332" y="4602480"/>
              <a:ext cx="677108" cy="97553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CN" altLang="en-US" sz="3200" dirty="0">
                  <a:solidFill>
                    <a:schemeClr val="tx1">
                      <a:lumMod val="50000"/>
                      <a:lumOff val="50000"/>
                    </a:schemeClr>
                  </a:solidFill>
                  <a:effectLst>
                    <a:innerShdw blurRad="114300">
                      <a:prstClr val="black"/>
                    </a:inn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元素</a:t>
              </a:r>
            </a:p>
          </p:txBody>
        </p:sp>
      </p:grpSp>
      <p:sp>
        <p:nvSpPr>
          <p:cNvPr id="6" name="矩形 5"/>
          <p:cNvSpPr/>
          <p:nvPr/>
        </p:nvSpPr>
        <p:spPr>
          <a:xfrm>
            <a:off x="887536" y="1249680"/>
            <a:ext cx="2042526" cy="24000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" name="组合 10"/>
          <p:cNvGrpSpPr/>
          <p:nvPr/>
        </p:nvGrpSpPr>
        <p:grpSpPr>
          <a:xfrm>
            <a:off x="936530" y="3741422"/>
            <a:ext cx="1944000" cy="15240"/>
            <a:chOff x="868680" y="1767840"/>
            <a:chExt cx="7360920" cy="15240"/>
          </a:xfrm>
        </p:grpSpPr>
        <p:cxnSp>
          <p:nvCxnSpPr>
            <p:cNvPr id="12" name="直接连接符 11"/>
            <p:cNvCxnSpPr/>
            <p:nvPr/>
          </p:nvCxnSpPr>
          <p:spPr>
            <a:xfrm>
              <a:off x="868680" y="1767840"/>
              <a:ext cx="7360920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868680" y="1783080"/>
              <a:ext cx="7360920" cy="0"/>
            </a:xfrm>
            <a:prstGeom prst="line">
              <a:avLst/>
            </a:prstGeom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文本框 6"/>
          <p:cNvSpPr txBox="1"/>
          <p:nvPr/>
        </p:nvSpPr>
        <p:spPr>
          <a:xfrm>
            <a:off x="1397990" y="3831178"/>
            <a:ext cx="1021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圣诞树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536" y="1607186"/>
            <a:ext cx="2042526" cy="2042526"/>
          </a:xfrm>
          <a:prstGeom prst="rect">
            <a:avLst/>
          </a:prstGeom>
        </p:spPr>
      </p:pic>
      <p:grpSp>
        <p:nvGrpSpPr>
          <p:cNvPr id="22" name="组合 21"/>
          <p:cNvGrpSpPr/>
          <p:nvPr/>
        </p:nvGrpSpPr>
        <p:grpSpPr>
          <a:xfrm>
            <a:off x="3528123" y="1249680"/>
            <a:ext cx="2042526" cy="2981608"/>
            <a:chOff x="750376" y="1188720"/>
            <a:chExt cx="2042526" cy="2981608"/>
          </a:xfrm>
        </p:grpSpPr>
        <p:sp>
          <p:nvSpPr>
            <p:cNvPr id="23" name="矩形 22"/>
            <p:cNvSpPr/>
            <p:nvPr/>
          </p:nvSpPr>
          <p:spPr>
            <a:xfrm>
              <a:off x="750376" y="1188720"/>
              <a:ext cx="2042526" cy="24000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4" name="组合 23"/>
            <p:cNvGrpSpPr/>
            <p:nvPr/>
          </p:nvGrpSpPr>
          <p:grpSpPr>
            <a:xfrm>
              <a:off x="799370" y="3680462"/>
              <a:ext cx="1944000" cy="15240"/>
              <a:chOff x="868680" y="1767840"/>
              <a:chExt cx="7360920" cy="15240"/>
            </a:xfrm>
          </p:grpSpPr>
          <p:cxnSp>
            <p:nvCxnSpPr>
              <p:cNvPr id="26" name="直接连接符 25"/>
              <p:cNvCxnSpPr/>
              <p:nvPr/>
            </p:nvCxnSpPr>
            <p:spPr>
              <a:xfrm>
                <a:off x="868680" y="1767840"/>
                <a:ext cx="7360920" cy="0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 27"/>
              <p:cNvCxnSpPr/>
              <p:nvPr/>
            </p:nvCxnSpPr>
            <p:spPr>
              <a:xfrm>
                <a:off x="868680" y="1783080"/>
                <a:ext cx="7360920" cy="0"/>
              </a:xfrm>
              <a:prstGeom prst="line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文本框 24"/>
            <p:cNvSpPr txBox="1"/>
            <p:nvPr/>
          </p:nvSpPr>
          <p:spPr>
            <a:xfrm>
              <a:off x="1260830" y="3770218"/>
              <a:ext cx="10210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圣诞</a:t>
              </a:r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卡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6179883" y="1249680"/>
            <a:ext cx="2042526" cy="2981608"/>
            <a:chOff x="750376" y="1188720"/>
            <a:chExt cx="2042526" cy="2981608"/>
          </a:xfrm>
        </p:grpSpPr>
        <p:sp>
          <p:nvSpPr>
            <p:cNvPr id="32" name="矩形 31"/>
            <p:cNvSpPr/>
            <p:nvPr/>
          </p:nvSpPr>
          <p:spPr>
            <a:xfrm>
              <a:off x="750376" y="1188720"/>
              <a:ext cx="2042526" cy="24000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3" name="组合 32"/>
            <p:cNvGrpSpPr/>
            <p:nvPr/>
          </p:nvGrpSpPr>
          <p:grpSpPr>
            <a:xfrm>
              <a:off x="799370" y="3680462"/>
              <a:ext cx="1944000" cy="15240"/>
              <a:chOff x="868680" y="1767840"/>
              <a:chExt cx="7360920" cy="15240"/>
            </a:xfrm>
          </p:grpSpPr>
          <p:cxnSp>
            <p:nvCxnSpPr>
              <p:cNvPr id="35" name="直接连接符 34"/>
              <p:cNvCxnSpPr/>
              <p:nvPr/>
            </p:nvCxnSpPr>
            <p:spPr>
              <a:xfrm>
                <a:off x="868680" y="1767840"/>
                <a:ext cx="7360920" cy="0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接连接符 35"/>
              <p:cNvCxnSpPr/>
              <p:nvPr/>
            </p:nvCxnSpPr>
            <p:spPr>
              <a:xfrm>
                <a:off x="868680" y="1783080"/>
                <a:ext cx="7360920" cy="0"/>
              </a:xfrm>
              <a:prstGeom prst="line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" name="文本框 33"/>
            <p:cNvSpPr txBox="1"/>
            <p:nvPr/>
          </p:nvSpPr>
          <p:spPr>
            <a:xfrm>
              <a:off x="1260830" y="3770218"/>
              <a:ext cx="10210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圣诞帽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19" name="图片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529" y="1927098"/>
            <a:ext cx="1532382" cy="1532382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7573" y="1881429"/>
            <a:ext cx="1546607" cy="1546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45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213275" y="289560"/>
            <a:ext cx="8717450" cy="6095999"/>
          </a:xfrm>
          <a:prstGeom prst="rect">
            <a:avLst/>
          </a:prstGeom>
          <a:solidFill>
            <a:schemeClr val="bg1">
              <a:alpha val="15000"/>
            </a:schemeClr>
          </a:solidFill>
          <a:ln>
            <a:solidFill>
              <a:schemeClr val="bg1">
                <a:lumMod val="95000"/>
                <a:alpha val="4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778" r="160" b="21329"/>
          <a:stretch/>
        </p:blipFill>
        <p:spPr>
          <a:xfrm>
            <a:off x="0" y="5151120"/>
            <a:ext cx="9144000" cy="1706880"/>
          </a:xfrm>
          <a:prstGeom prst="rect">
            <a:avLst/>
          </a:prstGeom>
        </p:spPr>
      </p:pic>
      <p:sp>
        <p:nvSpPr>
          <p:cNvPr id="29" name="矩形 28"/>
          <p:cNvSpPr/>
          <p:nvPr/>
        </p:nvSpPr>
        <p:spPr>
          <a:xfrm>
            <a:off x="944880" y="1005840"/>
            <a:ext cx="7254240" cy="403868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4" name="组合 13"/>
          <p:cNvGrpSpPr/>
          <p:nvPr/>
        </p:nvGrpSpPr>
        <p:grpSpPr>
          <a:xfrm>
            <a:off x="274150" y="4068910"/>
            <a:ext cx="2438740" cy="2438740"/>
            <a:chOff x="274150" y="4068910"/>
            <a:chExt cx="2438740" cy="243874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150" y="4068910"/>
              <a:ext cx="2438740" cy="2438740"/>
            </a:xfrm>
            <a:prstGeom prst="rect">
              <a:avLst/>
            </a:prstGeom>
          </p:spPr>
        </p:pic>
        <p:sp>
          <p:nvSpPr>
            <p:cNvPr id="8" name="文本框 7"/>
            <p:cNvSpPr txBox="1"/>
            <p:nvPr/>
          </p:nvSpPr>
          <p:spPr>
            <a:xfrm>
              <a:off x="1700332" y="4602480"/>
              <a:ext cx="677108" cy="97553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CN" altLang="en-US" sz="3200" dirty="0">
                  <a:solidFill>
                    <a:schemeClr val="tx1">
                      <a:lumMod val="50000"/>
                      <a:lumOff val="50000"/>
                    </a:schemeClr>
                  </a:solidFill>
                  <a:effectLst>
                    <a:innerShdw blurRad="114300">
                      <a:prstClr val="black"/>
                    </a:inn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活动</a:t>
              </a:r>
            </a:p>
          </p:txBody>
        </p:sp>
      </p:grpSp>
      <p:pic>
        <p:nvPicPr>
          <p:cNvPr id="27" name="图片 2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18" b="4377"/>
          <a:stretch/>
        </p:blipFill>
        <p:spPr>
          <a:xfrm>
            <a:off x="1150620" y="1168018"/>
            <a:ext cx="6842760" cy="311442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30" name="文本框 29"/>
          <p:cNvSpPr txBox="1"/>
          <p:nvPr/>
        </p:nvSpPr>
        <p:spPr>
          <a:xfrm>
            <a:off x="4206240" y="4434840"/>
            <a:ext cx="40309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114300">
                    <a:prstClr val="black"/>
                  </a:inn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今年过节不上网，上网就上</a:t>
            </a:r>
            <a:r>
              <a:rPr lang="en-US" altLang="zh-CN" sz="20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114300">
                    <a:prstClr val="black"/>
                  </a:inn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XX</a:t>
            </a:r>
            <a:r>
              <a:rPr lang="zh-CN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114300">
                    <a:prstClr val="black"/>
                  </a:inn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网。</a:t>
            </a:r>
            <a:endParaRPr lang="zh-CN" altLang="en-US" sz="2000" dirty="0">
              <a:solidFill>
                <a:schemeClr val="tx1">
                  <a:lumMod val="50000"/>
                  <a:lumOff val="50000"/>
                </a:schemeClr>
              </a:solidFill>
              <a:effectLst>
                <a:innerShdw blurRad="114300">
                  <a:prstClr val="black"/>
                </a:inn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7619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4" name="组合 13"/>
          <p:cNvGrpSpPr/>
          <p:nvPr/>
        </p:nvGrpSpPr>
        <p:grpSpPr>
          <a:xfrm>
            <a:off x="274150" y="792310"/>
            <a:ext cx="2438740" cy="2438740"/>
            <a:chOff x="274150" y="4068910"/>
            <a:chExt cx="2438740" cy="243874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150" y="4068910"/>
              <a:ext cx="2438740" cy="2438740"/>
            </a:xfrm>
            <a:prstGeom prst="rect">
              <a:avLst/>
            </a:prstGeom>
          </p:spPr>
        </p:pic>
        <p:sp>
          <p:nvSpPr>
            <p:cNvPr id="8" name="文本框 7"/>
            <p:cNvSpPr txBox="1"/>
            <p:nvPr/>
          </p:nvSpPr>
          <p:spPr>
            <a:xfrm>
              <a:off x="1700332" y="4602480"/>
              <a:ext cx="677108" cy="97553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CN" altLang="en-US" sz="3200" dirty="0">
                  <a:solidFill>
                    <a:schemeClr val="tx1">
                      <a:lumMod val="50000"/>
                      <a:lumOff val="50000"/>
                    </a:schemeClr>
                  </a:solidFill>
                  <a:effectLst>
                    <a:innerShdw blurRad="114300">
                      <a:prstClr val="black"/>
                    </a:inn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说明</a:t>
              </a:r>
            </a:p>
          </p:txBody>
        </p:sp>
      </p:grpSp>
      <p:sp>
        <p:nvSpPr>
          <p:cNvPr id="2" name="矩形 1"/>
          <p:cNvSpPr/>
          <p:nvPr/>
        </p:nvSpPr>
        <p:spPr>
          <a:xfrm>
            <a:off x="0" y="3093890"/>
            <a:ext cx="9144000" cy="3764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 flipV="1">
            <a:off x="0" y="4957496"/>
            <a:ext cx="9144000" cy="45719"/>
            <a:chOff x="1036320" y="3794760"/>
            <a:chExt cx="6416040" cy="0"/>
          </a:xfrm>
        </p:grpSpPr>
        <p:cxnSp>
          <p:nvCxnSpPr>
            <p:cNvPr id="7" name="直接连接符 6"/>
            <p:cNvCxnSpPr/>
            <p:nvPr/>
          </p:nvCxnSpPr>
          <p:spPr>
            <a:xfrm>
              <a:off x="1036320" y="3794760"/>
              <a:ext cx="6416040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1036320" y="3794760"/>
              <a:ext cx="6416040" cy="0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文本框 9"/>
          <p:cNvSpPr txBox="1"/>
          <p:nvPr/>
        </p:nvSpPr>
        <p:spPr>
          <a:xfrm>
            <a:off x="538818" y="5146261"/>
            <a:ext cx="6514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本作品为</a:t>
            </a:r>
            <a:r>
              <a:rPr lang="en-US" altLang="zh-CN" sz="24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@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刘健亮 原创，免费分享，商用可耻。</a:t>
            </a:r>
            <a:endParaRPr lang="zh-CN" altLang="en-US" sz="24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778" r="160" b="21329"/>
          <a:stretch/>
        </p:blipFill>
        <p:spPr>
          <a:xfrm>
            <a:off x="0" y="1737360"/>
            <a:ext cx="9144000" cy="170688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18" y="3718730"/>
            <a:ext cx="1188720" cy="1188720"/>
          </a:xfrm>
          <a:prstGeom prst="rect">
            <a:avLst/>
          </a:prstGeom>
        </p:spPr>
      </p:pic>
      <p:sp>
        <p:nvSpPr>
          <p:cNvPr id="26" name="文本框 25"/>
          <p:cNvSpPr txBox="1"/>
          <p:nvPr/>
        </p:nvSpPr>
        <p:spPr>
          <a:xfrm>
            <a:off x="1836956" y="3973176"/>
            <a:ext cx="19730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联系作者：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1836956" y="4270059"/>
            <a:ext cx="2232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QQ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849226584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1836956" y="4566941"/>
            <a:ext cx="3268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新浪微博：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@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刘健亮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3981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1681888" y="2946259"/>
            <a:ext cx="447675" cy="656791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24075" y="2949866"/>
            <a:ext cx="7019925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2182093"/>
            <a:ext cx="6984207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3200" spc="2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spc="200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2800" spc="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6984207" y="2178053"/>
            <a:ext cx="640276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936373" y="3921023"/>
            <a:ext cx="5179807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609" y="3998510"/>
            <a:ext cx="2571429" cy="101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43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</TotalTime>
  <Words>215</Words>
  <Application>Microsoft Office PowerPoint</Application>
  <PresentationFormat>全屏显示(4:3)</PresentationFormat>
  <Paragraphs>23</Paragraphs>
  <Slides>7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2012-12-16T11:00:54Z</dcterms:created>
  <dcterms:modified xsi:type="dcterms:W3CDTF">2017-08-14T08:29:50Z</dcterms:modified>
</cp:coreProperties>
</file>