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A2696-38F0-40A8-98A3-9DA897BC774F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8B66F-FD78-475B-8B4E-8DC1347DAB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56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A4DD3-43E7-4BD6-BA37-EAD64771FEF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93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5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8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9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0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50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0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9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6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  <a:ea typeface="宋体" charset="-122"/>
              </a:defRPr>
            </a:lvl1pPr>
          </a:lstStyle>
          <a:p>
            <a:fld id="{14F53351-C90C-4150-AF5B-5B5CBCDE36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5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3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524000" y="4127500"/>
            <a:ext cx="1524000" cy="1435100"/>
            <a:chOff x="720" y="1552"/>
            <a:chExt cx="2400" cy="2259"/>
          </a:xfrm>
        </p:grpSpPr>
        <p:sp>
          <p:nvSpPr>
            <p:cNvPr id="3139" name="Freeform 5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82" name="Freeform 6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41" name="Group 7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384" name="Freeform 8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85" name="Oval 9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1524000" y="1917700"/>
            <a:ext cx="1524000" cy="1435100"/>
            <a:chOff x="720" y="1551"/>
            <a:chExt cx="2400" cy="2260"/>
          </a:xfrm>
        </p:grpSpPr>
        <p:sp>
          <p:nvSpPr>
            <p:cNvPr id="3134" name="Freeform 11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88" name="Freeform 12"/>
            <p:cNvSpPr>
              <a:spLocks/>
            </p:cNvSpPr>
            <p:nvPr/>
          </p:nvSpPr>
          <p:spPr bwMode="auto">
            <a:xfrm>
              <a:off x="720" y="1631"/>
              <a:ext cx="2273" cy="2115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36" name="Group 13"/>
            <p:cNvGrpSpPr>
              <a:grpSpLocks/>
            </p:cNvGrpSpPr>
            <p:nvPr/>
          </p:nvGrpSpPr>
          <p:grpSpPr bwMode="auto">
            <a:xfrm>
              <a:off x="1102" y="1551"/>
              <a:ext cx="521" cy="581"/>
              <a:chOff x="2302" y="1119"/>
              <a:chExt cx="191" cy="213"/>
            </a:xfrm>
          </p:grpSpPr>
          <p:sp>
            <p:nvSpPr>
              <p:cNvPr id="357390" name="Freeform 14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91" name="Oval 15"/>
              <p:cNvSpPr>
                <a:spLocks noChangeArrowheads="1"/>
              </p:cNvSpPr>
              <p:nvPr/>
            </p:nvSpPr>
            <p:spPr bwMode="auto">
              <a:xfrm>
                <a:off x="2352" y="1119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6" name="Group 16"/>
          <p:cNvGrpSpPr>
            <a:grpSpLocks/>
          </p:cNvGrpSpPr>
          <p:nvPr/>
        </p:nvGrpSpPr>
        <p:grpSpPr bwMode="auto">
          <a:xfrm>
            <a:off x="6096000" y="1917700"/>
            <a:ext cx="1524000" cy="1435100"/>
            <a:chOff x="720" y="1552"/>
            <a:chExt cx="2400" cy="2259"/>
          </a:xfrm>
        </p:grpSpPr>
        <p:sp>
          <p:nvSpPr>
            <p:cNvPr id="3129" name="Freeform 17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394" name="Freeform 18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31" name="Group 19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396" name="Freeform 20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397" name="Oval 21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7" name="Group 22"/>
          <p:cNvGrpSpPr>
            <a:grpSpLocks/>
          </p:cNvGrpSpPr>
          <p:nvPr/>
        </p:nvGrpSpPr>
        <p:grpSpPr bwMode="auto">
          <a:xfrm>
            <a:off x="6096000" y="4114800"/>
            <a:ext cx="1524000" cy="1435100"/>
            <a:chOff x="720" y="1552"/>
            <a:chExt cx="2400" cy="2259"/>
          </a:xfrm>
        </p:grpSpPr>
        <p:sp>
          <p:nvSpPr>
            <p:cNvPr id="3124" name="Freeform 23"/>
            <p:cNvSpPr>
              <a:spLocks/>
            </p:cNvSpPr>
            <p:nvPr/>
          </p:nvSpPr>
          <p:spPr bwMode="auto">
            <a:xfrm>
              <a:off x="826" y="1648"/>
              <a:ext cx="2294" cy="2163"/>
            </a:xfrm>
            <a:custGeom>
              <a:avLst/>
              <a:gdLst>
                <a:gd name="T0" fmla="*/ 1965 w 1302"/>
                <a:gd name="T1" fmla="*/ 18 h 1231"/>
                <a:gd name="T2" fmla="*/ 2109 w 1302"/>
                <a:gd name="T3" fmla="*/ 0 h 1231"/>
                <a:gd name="T4" fmla="*/ 2146 w 1302"/>
                <a:gd name="T5" fmla="*/ 1202 h 1231"/>
                <a:gd name="T6" fmla="*/ 2294 w 1302"/>
                <a:gd name="T7" fmla="*/ 2158 h 1231"/>
                <a:gd name="T8" fmla="*/ 1145 w 1302"/>
                <a:gd name="T9" fmla="*/ 2116 h 1231"/>
                <a:gd name="T10" fmla="*/ 11 w 1302"/>
                <a:gd name="T11" fmla="*/ 2163 h 1231"/>
                <a:gd name="T12" fmla="*/ 2 w 1302"/>
                <a:gd name="T13" fmla="*/ 1552 h 1231"/>
                <a:gd name="T14" fmla="*/ 134 w 1302"/>
                <a:gd name="T15" fmla="*/ 550 h 1231"/>
                <a:gd name="T16" fmla="*/ 1432 w 1302"/>
                <a:gd name="T17" fmla="*/ 272 h 1231"/>
                <a:gd name="T18" fmla="*/ 1965 w 1302"/>
                <a:gd name="T19" fmla="*/ 18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00" name="Freeform 24"/>
            <p:cNvSpPr>
              <a:spLocks/>
            </p:cNvSpPr>
            <p:nvPr/>
          </p:nvSpPr>
          <p:spPr bwMode="auto">
            <a:xfrm>
              <a:off x="720" y="1632"/>
              <a:ext cx="2273" cy="2114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26" name="Group 25"/>
            <p:cNvGrpSpPr>
              <a:grpSpLocks/>
            </p:cNvGrpSpPr>
            <p:nvPr/>
          </p:nvGrpSpPr>
          <p:grpSpPr bwMode="auto">
            <a:xfrm>
              <a:off x="1102" y="1552"/>
              <a:ext cx="521" cy="578"/>
              <a:chOff x="2302" y="1120"/>
              <a:chExt cx="191" cy="212"/>
            </a:xfrm>
          </p:grpSpPr>
          <p:sp>
            <p:nvSpPr>
              <p:cNvPr id="357402" name="Freeform 26"/>
              <p:cNvSpPr>
                <a:spLocks/>
              </p:cNvSpPr>
              <p:nvPr/>
            </p:nvSpPr>
            <p:spPr bwMode="auto">
              <a:xfrm>
                <a:off x="2302" y="1178"/>
                <a:ext cx="132" cy="154"/>
              </a:xfrm>
              <a:custGeom>
                <a:avLst/>
                <a:gdLst/>
                <a:ahLst/>
                <a:cxnLst>
                  <a:cxn ang="0">
                    <a:pos x="24" y="233"/>
                  </a:cxn>
                  <a:cxn ang="0">
                    <a:pos x="16" y="238"/>
                  </a:cxn>
                  <a:cxn ang="0">
                    <a:pos x="3" y="229"/>
                  </a:cxn>
                  <a:cxn ang="0">
                    <a:pos x="5" y="217"/>
                  </a:cxn>
                  <a:cxn ang="0">
                    <a:pos x="181" y="0"/>
                  </a:cxn>
                  <a:cxn ang="0">
                    <a:pos x="204" y="23"/>
                  </a:cxn>
                  <a:cxn ang="0">
                    <a:pos x="24" y="233"/>
                  </a:cxn>
                </a:cxnLst>
                <a:rect l="0" t="0" r="r" b="b"/>
                <a:pathLst>
                  <a:path w="204" h="238">
                    <a:moveTo>
                      <a:pt x="24" y="233"/>
                    </a:moveTo>
                    <a:cubicBezTo>
                      <a:pt x="24" y="233"/>
                      <a:pt x="21" y="237"/>
                      <a:pt x="16" y="238"/>
                    </a:cubicBezTo>
                    <a:cubicBezTo>
                      <a:pt x="12" y="238"/>
                      <a:pt x="5" y="235"/>
                      <a:pt x="3" y="229"/>
                    </a:cubicBezTo>
                    <a:cubicBezTo>
                      <a:pt x="0" y="223"/>
                      <a:pt x="5" y="217"/>
                      <a:pt x="5" y="217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204" y="23"/>
                      <a:pt x="204" y="23"/>
                      <a:pt x="204" y="23"/>
                    </a:cubicBezTo>
                    <a:lnTo>
                      <a:pt x="24" y="233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60392"/>
                      <a:invGamma/>
                    </a:schemeClr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03" name="Oval 27"/>
              <p:cNvSpPr>
                <a:spLocks noChangeArrowheads="1"/>
              </p:cNvSpPr>
              <p:nvPr/>
            </p:nvSpPr>
            <p:spPr bwMode="auto">
              <a:xfrm>
                <a:off x="2352" y="1120"/>
                <a:ext cx="141" cy="141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78" name="Group 28"/>
          <p:cNvGrpSpPr>
            <a:grpSpLocks/>
          </p:cNvGrpSpPr>
          <p:nvPr/>
        </p:nvGrpSpPr>
        <p:grpSpPr bwMode="auto">
          <a:xfrm>
            <a:off x="3867150" y="2971800"/>
            <a:ext cx="1524000" cy="1295400"/>
            <a:chOff x="2400" y="1675"/>
            <a:chExt cx="1296" cy="1177"/>
          </a:xfrm>
        </p:grpSpPr>
        <p:sp>
          <p:nvSpPr>
            <p:cNvPr id="3122" name="Freeform 29"/>
            <p:cNvSpPr>
              <a:spLocks/>
            </p:cNvSpPr>
            <p:nvPr/>
          </p:nvSpPr>
          <p:spPr bwMode="auto">
            <a:xfrm>
              <a:off x="2457" y="1684"/>
              <a:ext cx="1239" cy="1168"/>
            </a:xfrm>
            <a:custGeom>
              <a:avLst/>
              <a:gdLst>
                <a:gd name="T0" fmla="*/ 1061 w 1302"/>
                <a:gd name="T1" fmla="*/ 9 h 1231"/>
                <a:gd name="T2" fmla="*/ 1139 w 1302"/>
                <a:gd name="T3" fmla="*/ 0 h 1231"/>
                <a:gd name="T4" fmla="*/ 1159 w 1302"/>
                <a:gd name="T5" fmla="*/ 649 h 1231"/>
                <a:gd name="T6" fmla="*/ 1239 w 1302"/>
                <a:gd name="T7" fmla="*/ 1165 h 1231"/>
                <a:gd name="T8" fmla="*/ 619 w 1302"/>
                <a:gd name="T9" fmla="*/ 1142 h 1231"/>
                <a:gd name="T10" fmla="*/ 6 w 1302"/>
                <a:gd name="T11" fmla="*/ 1168 h 1231"/>
                <a:gd name="T12" fmla="*/ 1 w 1302"/>
                <a:gd name="T13" fmla="*/ 838 h 1231"/>
                <a:gd name="T14" fmla="*/ 72 w 1302"/>
                <a:gd name="T15" fmla="*/ 297 h 1231"/>
                <a:gd name="T16" fmla="*/ 774 w 1302"/>
                <a:gd name="T17" fmla="*/ 147 h 1231"/>
                <a:gd name="T18" fmla="*/ 1061 w 1302"/>
                <a:gd name="T19" fmla="*/ 9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06" name="Freeform 30"/>
            <p:cNvSpPr>
              <a:spLocks/>
            </p:cNvSpPr>
            <p:nvPr/>
          </p:nvSpPr>
          <p:spPr bwMode="auto">
            <a:xfrm>
              <a:off x="2400" y="1675"/>
              <a:ext cx="1227" cy="1142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3079" name="Text Box 35"/>
          <p:cNvSpPr txBox="1">
            <a:spLocks noChangeArrowheads="1"/>
          </p:cNvSpPr>
          <p:nvPr/>
        </p:nvSpPr>
        <p:spPr bwMode="auto">
          <a:xfrm>
            <a:off x="3581400" y="32766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1pPr>
            <a:lvl2pPr marL="742950" indent="-28575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2pPr>
            <a:lvl3pPr marL="11430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3pPr>
            <a:lvl4pPr marL="16002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4pPr>
            <a:lvl5pPr marL="2057400" indent="-228600" eaLnBrk="0" hangingPunct="0">
              <a:defRPr b="1" baseline="-25000">
                <a:solidFill>
                  <a:schemeClr val="bg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baseline="-25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3000">
                <a:ea typeface="굴림" charset="-127"/>
              </a:rPr>
              <a:t>Concept</a:t>
            </a:r>
            <a:endParaRPr lang="en-US" altLang="zh-CN" sz="3000">
              <a:ea typeface="宋体" charset="-122"/>
            </a:endParaRPr>
          </a:p>
          <a:p>
            <a:pPr eaLnBrk="1" hangingPunct="1"/>
            <a:endParaRPr lang="en-US" altLang="zh-CN" sz="3000" b="0">
              <a:ea typeface="宋体" charset="-122"/>
            </a:endParaRP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1535113" y="260032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 dirty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 dirty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 dirty="0">
                <a:ea typeface="굴림" charset="-127"/>
              </a:rPr>
              <a:t>Add text 3</a:t>
            </a:r>
            <a:endParaRPr lang="en-US" altLang="zh-CN" sz="1200" baseline="0" dirty="0">
              <a:ea typeface="宋体" charset="-122"/>
            </a:endParaRPr>
          </a:p>
        </p:txBody>
      </p:sp>
      <p:sp>
        <p:nvSpPr>
          <p:cNvPr id="3081" name="Rectangle 39"/>
          <p:cNvSpPr>
            <a:spLocks noChangeArrowheads="1"/>
          </p:cNvSpPr>
          <p:nvPr/>
        </p:nvSpPr>
        <p:spPr bwMode="auto">
          <a:xfrm>
            <a:off x="1533525" y="229870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grpSp>
        <p:nvGrpSpPr>
          <p:cNvPr id="3082" name="Group 61"/>
          <p:cNvGrpSpPr>
            <a:grpSpLocks/>
          </p:cNvGrpSpPr>
          <p:nvPr/>
        </p:nvGrpSpPr>
        <p:grpSpPr bwMode="auto">
          <a:xfrm>
            <a:off x="3879850" y="4800600"/>
            <a:ext cx="1530350" cy="1528763"/>
            <a:chOff x="2400" y="2858"/>
            <a:chExt cx="1301" cy="1299"/>
          </a:xfrm>
        </p:grpSpPr>
        <p:sp>
          <p:nvSpPr>
            <p:cNvPr id="3108" name="Freeform 44"/>
            <p:cNvSpPr>
              <a:spLocks/>
            </p:cNvSpPr>
            <p:nvPr/>
          </p:nvSpPr>
          <p:spPr bwMode="auto">
            <a:xfrm>
              <a:off x="2457" y="2985"/>
              <a:ext cx="1244" cy="1172"/>
            </a:xfrm>
            <a:custGeom>
              <a:avLst/>
              <a:gdLst>
                <a:gd name="T0" fmla="*/ 1065 w 1302"/>
                <a:gd name="T1" fmla="*/ 10 h 1231"/>
                <a:gd name="T2" fmla="*/ 1144 w 1302"/>
                <a:gd name="T3" fmla="*/ 0 h 1231"/>
                <a:gd name="T4" fmla="*/ 1164 w 1302"/>
                <a:gd name="T5" fmla="*/ 651 h 1231"/>
                <a:gd name="T6" fmla="*/ 1244 w 1302"/>
                <a:gd name="T7" fmla="*/ 1169 h 1231"/>
                <a:gd name="T8" fmla="*/ 621 w 1302"/>
                <a:gd name="T9" fmla="*/ 1146 h 1231"/>
                <a:gd name="T10" fmla="*/ 6 w 1302"/>
                <a:gd name="T11" fmla="*/ 1172 h 1231"/>
                <a:gd name="T12" fmla="*/ 1 w 1302"/>
                <a:gd name="T13" fmla="*/ 841 h 1231"/>
                <a:gd name="T14" fmla="*/ 73 w 1302"/>
                <a:gd name="T15" fmla="*/ 298 h 1231"/>
                <a:gd name="T16" fmla="*/ 777 w 1302"/>
                <a:gd name="T17" fmla="*/ 148 h 1231"/>
                <a:gd name="T18" fmla="*/ 1065 w 1302"/>
                <a:gd name="T19" fmla="*/ 10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21" name="Freeform 45"/>
            <p:cNvSpPr>
              <a:spLocks/>
            </p:cNvSpPr>
            <p:nvPr/>
          </p:nvSpPr>
          <p:spPr bwMode="auto">
            <a:xfrm>
              <a:off x="2400" y="2975"/>
              <a:ext cx="1232" cy="1147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110" name="Group 48"/>
            <p:cNvGrpSpPr>
              <a:grpSpLocks/>
            </p:cNvGrpSpPr>
            <p:nvPr/>
          </p:nvGrpSpPr>
          <p:grpSpPr bwMode="auto">
            <a:xfrm>
              <a:off x="2951" y="2858"/>
              <a:ext cx="259" cy="272"/>
              <a:chOff x="1088" y="998"/>
              <a:chExt cx="296" cy="311"/>
            </a:xfrm>
          </p:grpSpPr>
          <p:sp>
            <p:nvSpPr>
              <p:cNvPr id="3111" name="Line 49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2" name="Line 50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7427" name="Freeform 51"/>
              <p:cNvSpPr>
                <a:spLocks/>
              </p:cNvSpPr>
              <p:nvPr/>
            </p:nvSpPr>
            <p:spPr bwMode="auto">
              <a:xfrm>
                <a:off x="1092" y="1200"/>
                <a:ext cx="102" cy="111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28" name="Freeform 52"/>
              <p:cNvSpPr>
                <a:spLocks/>
              </p:cNvSpPr>
              <p:nvPr/>
            </p:nvSpPr>
            <p:spPr bwMode="auto">
              <a:xfrm>
                <a:off x="1088" y="1083"/>
                <a:ext cx="217" cy="219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29" name="Freeform 53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0" name="Freeform 54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1" name="Freeform 55"/>
              <p:cNvSpPr>
                <a:spLocks/>
              </p:cNvSpPr>
              <p:nvPr/>
            </p:nvSpPr>
            <p:spPr bwMode="auto">
              <a:xfrm>
                <a:off x="1211" y="998"/>
                <a:ext cx="168" cy="173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2" name="Freeform 56"/>
              <p:cNvSpPr>
                <a:spLocks/>
              </p:cNvSpPr>
              <p:nvPr/>
            </p:nvSpPr>
            <p:spPr bwMode="auto">
              <a:xfrm>
                <a:off x="1200" y="998"/>
                <a:ext cx="179" cy="173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3" name="Freeform 57"/>
              <p:cNvSpPr>
                <a:spLocks/>
              </p:cNvSpPr>
              <p:nvPr/>
            </p:nvSpPr>
            <p:spPr bwMode="auto">
              <a:xfrm>
                <a:off x="1211" y="1029"/>
                <a:ext cx="143" cy="14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4" name="Freeform 58"/>
              <p:cNvSpPr>
                <a:spLocks/>
              </p:cNvSpPr>
              <p:nvPr/>
            </p:nvSpPr>
            <p:spPr bwMode="auto">
              <a:xfrm>
                <a:off x="1205" y="1029"/>
                <a:ext cx="150" cy="162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5725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35" name="Freeform 59"/>
              <p:cNvSpPr>
                <a:spLocks/>
              </p:cNvSpPr>
              <p:nvPr/>
            </p:nvSpPr>
            <p:spPr bwMode="auto">
              <a:xfrm>
                <a:off x="1206" y="998"/>
                <a:ext cx="176" cy="173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grpSp>
        <p:nvGrpSpPr>
          <p:cNvPr id="3083" name="Group 92"/>
          <p:cNvGrpSpPr>
            <a:grpSpLocks/>
          </p:cNvGrpSpPr>
          <p:nvPr/>
        </p:nvGrpSpPr>
        <p:grpSpPr bwMode="auto">
          <a:xfrm>
            <a:off x="3810000" y="838200"/>
            <a:ext cx="1530350" cy="1528763"/>
            <a:chOff x="2448" y="576"/>
            <a:chExt cx="964" cy="963"/>
          </a:xfrm>
        </p:grpSpPr>
        <p:sp>
          <p:nvSpPr>
            <p:cNvPr id="3094" name="Freeform 63"/>
            <p:cNvSpPr>
              <a:spLocks/>
            </p:cNvSpPr>
            <p:nvPr/>
          </p:nvSpPr>
          <p:spPr bwMode="auto">
            <a:xfrm>
              <a:off x="2490" y="670"/>
              <a:ext cx="922" cy="869"/>
            </a:xfrm>
            <a:custGeom>
              <a:avLst/>
              <a:gdLst>
                <a:gd name="T0" fmla="*/ 790 w 1302"/>
                <a:gd name="T1" fmla="*/ 7 h 1231"/>
                <a:gd name="T2" fmla="*/ 848 w 1302"/>
                <a:gd name="T3" fmla="*/ 0 h 1231"/>
                <a:gd name="T4" fmla="*/ 863 w 1302"/>
                <a:gd name="T5" fmla="*/ 483 h 1231"/>
                <a:gd name="T6" fmla="*/ 922 w 1302"/>
                <a:gd name="T7" fmla="*/ 867 h 1231"/>
                <a:gd name="T8" fmla="*/ 460 w 1302"/>
                <a:gd name="T9" fmla="*/ 850 h 1231"/>
                <a:gd name="T10" fmla="*/ 4 w 1302"/>
                <a:gd name="T11" fmla="*/ 869 h 1231"/>
                <a:gd name="T12" fmla="*/ 1 w 1302"/>
                <a:gd name="T13" fmla="*/ 623 h 1231"/>
                <a:gd name="T14" fmla="*/ 54 w 1302"/>
                <a:gd name="T15" fmla="*/ 221 h 1231"/>
                <a:gd name="T16" fmla="*/ 576 w 1302"/>
                <a:gd name="T17" fmla="*/ 109 h 1231"/>
                <a:gd name="T18" fmla="*/ 790 w 1302"/>
                <a:gd name="T19" fmla="*/ 7 h 1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02"/>
                <a:gd name="T31" fmla="*/ 0 h 1231"/>
                <a:gd name="T32" fmla="*/ 1302 w 1302"/>
                <a:gd name="T33" fmla="*/ 1231 h 1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02" h="1231">
                  <a:moveTo>
                    <a:pt x="1115" y="10"/>
                  </a:moveTo>
                  <a:cubicBezTo>
                    <a:pt x="1197" y="0"/>
                    <a:pt x="1197" y="0"/>
                    <a:pt x="1197" y="0"/>
                  </a:cubicBezTo>
                  <a:cubicBezTo>
                    <a:pt x="1197" y="0"/>
                    <a:pt x="1186" y="352"/>
                    <a:pt x="1218" y="684"/>
                  </a:cubicBezTo>
                  <a:cubicBezTo>
                    <a:pt x="1241" y="915"/>
                    <a:pt x="1302" y="1228"/>
                    <a:pt x="1302" y="1228"/>
                  </a:cubicBezTo>
                  <a:cubicBezTo>
                    <a:pt x="1302" y="1228"/>
                    <a:pt x="977" y="1199"/>
                    <a:pt x="650" y="1204"/>
                  </a:cubicBezTo>
                  <a:cubicBezTo>
                    <a:pt x="324" y="1208"/>
                    <a:pt x="6" y="1231"/>
                    <a:pt x="6" y="1231"/>
                  </a:cubicBezTo>
                  <a:cubicBezTo>
                    <a:pt x="6" y="1231"/>
                    <a:pt x="0" y="1152"/>
                    <a:pt x="1" y="883"/>
                  </a:cubicBezTo>
                  <a:cubicBezTo>
                    <a:pt x="1" y="613"/>
                    <a:pt x="76" y="313"/>
                    <a:pt x="76" y="313"/>
                  </a:cubicBezTo>
                  <a:cubicBezTo>
                    <a:pt x="813" y="155"/>
                    <a:pt x="813" y="155"/>
                    <a:pt x="813" y="155"/>
                  </a:cubicBezTo>
                  <a:lnTo>
                    <a:pt x="1115" y="1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357440" name="Freeform 64"/>
            <p:cNvSpPr>
              <a:spLocks/>
            </p:cNvSpPr>
            <p:nvPr/>
          </p:nvSpPr>
          <p:spPr bwMode="auto">
            <a:xfrm>
              <a:off x="2448" y="663"/>
              <a:ext cx="913" cy="850"/>
            </a:xfrm>
            <a:custGeom>
              <a:avLst/>
              <a:gdLst/>
              <a:ahLst/>
              <a:cxnLst>
                <a:cxn ang="0">
                  <a:pos x="1289" y="1174"/>
                </a:cxn>
                <a:cxn ang="0">
                  <a:pos x="14" y="1203"/>
                </a:cxn>
                <a:cxn ang="0">
                  <a:pos x="23" y="5"/>
                </a:cxn>
                <a:cxn ang="0">
                  <a:pos x="1248" y="0"/>
                </a:cxn>
                <a:cxn ang="0">
                  <a:pos x="1289" y="1174"/>
                </a:cxn>
              </a:cxnLst>
              <a:rect l="0" t="0" r="r" b="b"/>
              <a:pathLst>
                <a:path w="1289" h="1203">
                  <a:moveTo>
                    <a:pt x="1289" y="1174"/>
                  </a:moveTo>
                  <a:cubicBezTo>
                    <a:pt x="864" y="1184"/>
                    <a:pt x="439" y="1194"/>
                    <a:pt x="14" y="1203"/>
                  </a:cubicBezTo>
                  <a:cubicBezTo>
                    <a:pt x="0" y="804"/>
                    <a:pt x="3" y="404"/>
                    <a:pt x="23" y="5"/>
                  </a:cubicBezTo>
                  <a:cubicBezTo>
                    <a:pt x="432" y="3"/>
                    <a:pt x="840" y="2"/>
                    <a:pt x="1248" y="0"/>
                  </a:cubicBezTo>
                  <a:cubicBezTo>
                    <a:pt x="1245" y="392"/>
                    <a:pt x="1259" y="783"/>
                    <a:pt x="1289" y="117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215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grpSp>
          <p:nvGrpSpPr>
            <p:cNvPr id="3096" name="Group 65"/>
            <p:cNvGrpSpPr>
              <a:grpSpLocks/>
            </p:cNvGrpSpPr>
            <p:nvPr/>
          </p:nvGrpSpPr>
          <p:grpSpPr bwMode="auto">
            <a:xfrm>
              <a:off x="2832" y="576"/>
              <a:ext cx="192" cy="202"/>
              <a:chOff x="1088" y="998"/>
              <a:chExt cx="296" cy="311"/>
            </a:xfrm>
          </p:grpSpPr>
          <p:sp>
            <p:nvSpPr>
              <p:cNvPr id="3097" name="Line 66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98" name="Line 67"/>
              <p:cNvSpPr>
                <a:spLocks noChangeShapeType="1"/>
              </p:cNvSpPr>
              <p:nvPr/>
            </p:nvSpPr>
            <p:spPr bwMode="auto">
              <a:xfrm>
                <a:off x="1278" y="1262"/>
                <a:ext cx="1" cy="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7444" name="Freeform 68"/>
              <p:cNvSpPr>
                <a:spLocks/>
              </p:cNvSpPr>
              <p:nvPr/>
            </p:nvSpPr>
            <p:spPr bwMode="auto">
              <a:xfrm>
                <a:off x="1093" y="1200"/>
                <a:ext cx="103" cy="109"/>
              </a:xfrm>
              <a:custGeom>
                <a:avLst/>
                <a:gdLst/>
                <a:ahLst/>
                <a:cxnLst>
                  <a:cxn ang="0">
                    <a:pos x="3" y="144"/>
                  </a:cxn>
                  <a:cxn ang="0">
                    <a:pos x="104" y="0"/>
                  </a:cxn>
                  <a:cxn ang="0">
                    <a:pos x="104" y="36"/>
                  </a:cxn>
                  <a:cxn ang="0">
                    <a:pos x="154" y="56"/>
                  </a:cxn>
                  <a:cxn ang="0">
                    <a:pos x="161" y="52"/>
                  </a:cxn>
                  <a:cxn ang="0">
                    <a:pos x="26" y="164"/>
                  </a:cxn>
                  <a:cxn ang="0">
                    <a:pos x="23" y="166"/>
                  </a:cxn>
                  <a:cxn ang="0">
                    <a:pos x="3" y="158"/>
                  </a:cxn>
                  <a:cxn ang="0">
                    <a:pos x="3" y="144"/>
                  </a:cxn>
                </a:cxnLst>
                <a:rect l="0" t="0" r="r" b="b"/>
                <a:pathLst>
                  <a:path w="161" h="169">
                    <a:moveTo>
                      <a:pt x="3" y="144"/>
                    </a:moveTo>
                    <a:cubicBezTo>
                      <a:pt x="104" y="0"/>
                      <a:pt x="104" y="0"/>
                      <a:pt x="104" y="0"/>
                    </a:cubicBezTo>
                    <a:cubicBezTo>
                      <a:pt x="97" y="9"/>
                      <a:pt x="97" y="23"/>
                      <a:pt x="104" y="36"/>
                    </a:cubicBezTo>
                    <a:cubicBezTo>
                      <a:pt x="114" y="54"/>
                      <a:pt x="137" y="63"/>
                      <a:pt x="154" y="56"/>
                    </a:cubicBezTo>
                    <a:cubicBezTo>
                      <a:pt x="156" y="55"/>
                      <a:pt x="159" y="54"/>
                      <a:pt x="161" y="52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25" y="165"/>
                      <a:pt x="24" y="165"/>
                      <a:pt x="23" y="166"/>
                    </a:cubicBezTo>
                    <a:cubicBezTo>
                      <a:pt x="16" y="169"/>
                      <a:pt x="7" y="165"/>
                      <a:pt x="3" y="158"/>
                    </a:cubicBezTo>
                    <a:cubicBezTo>
                      <a:pt x="0" y="153"/>
                      <a:pt x="1" y="147"/>
                      <a:pt x="3" y="144"/>
                    </a:cubicBezTo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57255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5" name="Freeform 69"/>
              <p:cNvSpPr>
                <a:spLocks/>
              </p:cNvSpPr>
              <p:nvPr/>
            </p:nvSpPr>
            <p:spPr bwMode="auto">
              <a:xfrm>
                <a:off x="1088" y="1083"/>
                <a:ext cx="217" cy="219"/>
              </a:xfrm>
              <a:custGeom>
                <a:avLst/>
                <a:gdLst/>
                <a:ahLst/>
                <a:cxnLst>
                  <a:cxn ang="0">
                    <a:pos x="331" y="134"/>
                  </a:cxn>
                  <a:cxn ang="0">
                    <a:pos x="312" y="86"/>
                  </a:cxn>
                  <a:cxn ang="0">
                    <a:pos x="259" y="29"/>
                  </a:cxn>
                  <a:cxn ang="0">
                    <a:pos x="186" y="2"/>
                  </a:cxn>
                  <a:cxn ang="0">
                    <a:pos x="147" y="2"/>
                  </a:cxn>
                  <a:cxn ang="0">
                    <a:pos x="131" y="5"/>
                  </a:cxn>
                  <a:cxn ang="0">
                    <a:pos x="107" y="12"/>
                  </a:cxn>
                  <a:cxn ang="0">
                    <a:pos x="75" y="29"/>
                  </a:cxn>
                  <a:cxn ang="0">
                    <a:pos x="65" y="36"/>
                  </a:cxn>
                  <a:cxn ang="0">
                    <a:pos x="57" y="43"/>
                  </a:cxn>
                  <a:cxn ang="0">
                    <a:pos x="48" y="51"/>
                  </a:cxn>
                  <a:cxn ang="0">
                    <a:pos x="47" y="52"/>
                  </a:cxn>
                  <a:cxn ang="0">
                    <a:pos x="48" y="51"/>
                  </a:cxn>
                  <a:cxn ang="0">
                    <a:pos x="35" y="223"/>
                  </a:cxn>
                  <a:cxn ang="0">
                    <a:pos x="249" y="310"/>
                  </a:cxn>
                  <a:cxn ang="0">
                    <a:pos x="293" y="277"/>
                  </a:cxn>
                  <a:cxn ang="0">
                    <a:pos x="293" y="278"/>
                  </a:cxn>
                  <a:cxn ang="0">
                    <a:pos x="293" y="277"/>
                  </a:cxn>
                  <a:cxn ang="0">
                    <a:pos x="299" y="271"/>
                  </a:cxn>
                  <a:cxn ang="0">
                    <a:pos x="307" y="259"/>
                  </a:cxn>
                  <a:cxn ang="0">
                    <a:pos x="321" y="232"/>
                  </a:cxn>
                  <a:cxn ang="0">
                    <a:pos x="333" y="187"/>
                  </a:cxn>
                  <a:cxn ang="0">
                    <a:pos x="331" y="134"/>
                  </a:cxn>
                </a:cxnLst>
                <a:rect l="0" t="0" r="r" b="b"/>
                <a:pathLst>
                  <a:path w="336" h="340">
                    <a:moveTo>
                      <a:pt x="331" y="134"/>
                    </a:moveTo>
                    <a:cubicBezTo>
                      <a:pt x="329" y="128"/>
                      <a:pt x="325" y="110"/>
                      <a:pt x="312" y="86"/>
                    </a:cubicBezTo>
                    <a:cubicBezTo>
                      <a:pt x="306" y="76"/>
                      <a:pt x="291" y="50"/>
                      <a:pt x="259" y="29"/>
                    </a:cubicBezTo>
                    <a:cubicBezTo>
                      <a:pt x="227" y="7"/>
                      <a:pt x="197" y="4"/>
                      <a:pt x="186" y="2"/>
                    </a:cubicBezTo>
                    <a:cubicBezTo>
                      <a:pt x="184" y="2"/>
                      <a:pt x="166" y="0"/>
                      <a:pt x="147" y="2"/>
                    </a:cubicBezTo>
                    <a:cubicBezTo>
                      <a:pt x="131" y="5"/>
                      <a:pt x="131" y="5"/>
                      <a:pt x="131" y="5"/>
                    </a:cubicBezTo>
                    <a:cubicBezTo>
                      <a:pt x="124" y="7"/>
                      <a:pt x="114" y="10"/>
                      <a:pt x="107" y="12"/>
                    </a:cubicBezTo>
                    <a:cubicBezTo>
                      <a:pt x="107" y="12"/>
                      <a:pt x="91" y="18"/>
                      <a:pt x="75" y="29"/>
                    </a:cubicBezTo>
                    <a:cubicBezTo>
                      <a:pt x="72" y="31"/>
                      <a:pt x="68" y="34"/>
                      <a:pt x="65" y="36"/>
                    </a:cubicBezTo>
                    <a:cubicBezTo>
                      <a:pt x="62" y="38"/>
                      <a:pt x="60" y="40"/>
                      <a:pt x="57" y="43"/>
                    </a:cubicBezTo>
                    <a:cubicBezTo>
                      <a:pt x="54" y="45"/>
                      <a:pt x="51" y="48"/>
                      <a:pt x="48" y="51"/>
                    </a:cubicBezTo>
                    <a:cubicBezTo>
                      <a:pt x="48" y="51"/>
                      <a:pt x="47" y="52"/>
                      <a:pt x="47" y="52"/>
                    </a:cubicBezTo>
                    <a:cubicBezTo>
                      <a:pt x="47" y="52"/>
                      <a:pt x="47" y="51"/>
                      <a:pt x="48" y="51"/>
                    </a:cubicBezTo>
                    <a:cubicBezTo>
                      <a:pt x="7" y="93"/>
                      <a:pt x="0" y="161"/>
                      <a:pt x="35" y="223"/>
                    </a:cubicBezTo>
                    <a:cubicBezTo>
                      <a:pt x="80" y="302"/>
                      <a:pt x="175" y="340"/>
                      <a:pt x="249" y="310"/>
                    </a:cubicBezTo>
                    <a:cubicBezTo>
                      <a:pt x="267" y="302"/>
                      <a:pt x="281" y="291"/>
                      <a:pt x="293" y="277"/>
                    </a:cubicBezTo>
                    <a:cubicBezTo>
                      <a:pt x="293" y="278"/>
                      <a:pt x="293" y="278"/>
                      <a:pt x="293" y="278"/>
                    </a:cubicBezTo>
                    <a:cubicBezTo>
                      <a:pt x="293" y="278"/>
                      <a:pt x="293" y="278"/>
                      <a:pt x="293" y="277"/>
                    </a:cubicBezTo>
                    <a:cubicBezTo>
                      <a:pt x="295" y="275"/>
                      <a:pt x="297" y="273"/>
                      <a:pt x="299" y="271"/>
                    </a:cubicBezTo>
                    <a:cubicBezTo>
                      <a:pt x="302" y="267"/>
                      <a:pt x="305" y="263"/>
                      <a:pt x="307" y="259"/>
                    </a:cubicBezTo>
                    <a:cubicBezTo>
                      <a:pt x="315" y="246"/>
                      <a:pt x="317" y="242"/>
                      <a:pt x="321" y="232"/>
                    </a:cubicBezTo>
                    <a:cubicBezTo>
                      <a:pt x="321" y="232"/>
                      <a:pt x="330" y="211"/>
                      <a:pt x="333" y="187"/>
                    </a:cubicBezTo>
                    <a:cubicBezTo>
                      <a:pt x="334" y="178"/>
                      <a:pt x="336" y="160"/>
                      <a:pt x="331" y="1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6" name="Freeform 70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7" name="Freeform 71"/>
              <p:cNvSpPr>
                <a:spLocks/>
              </p:cNvSpPr>
              <p:nvPr/>
            </p:nvSpPr>
            <p:spPr bwMode="auto">
              <a:xfrm>
                <a:off x="1196" y="1089"/>
                <a:ext cx="100" cy="102"/>
              </a:xfrm>
              <a:custGeom>
                <a:avLst/>
                <a:gdLst/>
                <a:ahLst/>
                <a:cxnLst>
                  <a:cxn ang="0">
                    <a:pos x="15" y="58"/>
                  </a:cxn>
                  <a:cxn ang="0">
                    <a:pos x="68" y="0"/>
                  </a:cxn>
                  <a:cxn ang="0">
                    <a:pos x="65" y="59"/>
                  </a:cxn>
                  <a:cxn ang="0">
                    <a:pos x="139" y="89"/>
                  </a:cxn>
                  <a:cxn ang="0">
                    <a:pos x="154" y="79"/>
                  </a:cxn>
                  <a:cxn ang="0">
                    <a:pos x="100" y="137"/>
                  </a:cxn>
                  <a:cxn ang="0">
                    <a:pos x="86" y="147"/>
                  </a:cxn>
                  <a:cxn ang="0">
                    <a:pos x="12" y="117"/>
                  </a:cxn>
                  <a:cxn ang="0">
                    <a:pos x="15" y="58"/>
                  </a:cxn>
                </a:cxnLst>
                <a:rect l="0" t="0" r="r" b="b"/>
                <a:pathLst>
                  <a:path w="154" h="158">
                    <a:moveTo>
                      <a:pt x="15" y="58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55" y="15"/>
                      <a:pt x="53" y="38"/>
                      <a:pt x="65" y="59"/>
                    </a:cubicBezTo>
                    <a:cubicBezTo>
                      <a:pt x="80" y="86"/>
                      <a:pt x="114" y="100"/>
                      <a:pt x="139" y="89"/>
                    </a:cubicBezTo>
                    <a:cubicBezTo>
                      <a:pt x="145" y="87"/>
                      <a:pt x="150" y="83"/>
                      <a:pt x="154" y="79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96" y="141"/>
                      <a:pt x="91" y="145"/>
                      <a:pt x="86" y="147"/>
                    </a:cubicBezTo>
                    <a:cubicBezTo>
                      <a:pt x="60" y="158"/>
                      <a:pt x="27" y="144"/>
                      <a:pt x="12" y="117"/>
                    </a:cubicBezTo>
                    <a:cubicBezTo>
                      <a:pt x="0" y="96"/>
                      <a:pt x="2" y="73"/>
                      <a:pt x="15" y="5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8" name="Freeform 72"/>
              <p:cNvSpPr>
                <a:spLocks/>
              </p:cNvSpPr>
              <p:nvPr/>
            </p:nvSpPr>
            <p:spPr bwMode="auto">
              <a:xfrm>
                <a:off x="1211" y="998"/>
                <a:ext cx="168" cy="172"/>
              </a:xfrm>
              <a:custGeom>
                <a:avLst/>
                <a:gdLst/>
                <a:ahLst/>
                <a:cxnLst>
                  <a:cxn ang="0">
                    <a:pos x="32" y="48"/>
                  </a:cxn>
                  <a:cxn ang="0">
                    <a:pos x="66" y="24"/>
                  </a:cxn>
                  <a:cxn ang="0">
                    <a:pos x="232" y="91"/>
                  </a:cxn>
                  <a:cxn ang="0">
                    <a:pos x="133" y="160"/>
                  </a:cxn>
                  <a:cxn ang="0">
                    <a:pos x="59" y="130"/>
                  </a:cxn>
                  <a:cxn ang="0">
                    <a:pos x="41" y="199"/>
                  </a:cxn>
                  <a:cxn ang="0">
                    <a:pos x="115" y="229"/>
                  </a:cxn>
                  <a:cxn ang="0">
                    <a:pos x="133" y="160"/>
                  </a:cxn>
                  <a:cxn ang="0">
                    <a:pos x="232" y="91"/>
                  </a:cxn>
                  <a:cxn ang="0">
                    <a:pos x="222" y="223"/>
                  </a:cxn>
                  <a:cxn ang="0">
                    <a:pos x="154" y="260"/>
                  </a:cxn>
                  <a:cxn ang="0">
                    <a:pos x="80" y="253"/>
                  </a:cxn>
                  <a:cxn ang="0">
                    <a:pos x="22" y="205"/>
                  </a:cxn>
                  <a:cxn ang="0">
                    <a:pos x="0" y="131"/>
                  </a:cxn>
                  <a:cxn ang="0">
                    <a:pos x="8" y="88"/>
                  </a:cxn>
                  <a:cxn ang="0">
                    <a:pos x="32" y="48"/>
                  </a:cxn>
                </a:cxnLst>
                <a:rect l="0" t="0" r="r" b="b"/>
                <a:pathLst>
                  <a:path w="259" h="267">
                    <a:moveTo>
                      <a:pt x="32" y="48"/>
                    </a:moveTo>
                    <a:cubicBezTo>
                      <a:pt x="41" y="38"/>
                      <a:pt x="53" y="29"/>
                      <a:pt x="66" y="24"/>
                    </a:cubicBezTo>
                    <a:cubicBezTo>
                      <a:pt x="123" y="0"/>
                      <a:pt x="197" y="30"/>
                      <a:pt x="232" y="91"/>
                    </a:cubicBezTo>
                    <a:cubicBezTo>
                      <a:pt x="213" y="111"/>
                      <a:pt x="174" y="138"/>
                      <a:pt x="133" y="160"/>
                    </a:cubicBezTo>
                    <a:cubicBezTo>
                      <a:pt x="117" y="133"/>
                      <a:pt x="84" y="119"/>
                      <a:pt x="59" y="130"/>
                    </a:cubicBezTo>
                    <a:cubicBezTo>
                      <a:pt x="33" y="141"/>
                      <a:pt x="25" y="172"/>
                      <a:pt x="41" y="199"/>
                    </a:cubicBezTo>
                    <a:cubicBezTo>
                      <a:pt x="56" y="226"/>
                      <a:pt x="90" y="240"/>
                      <a:pt x="115" y="229"/>
                    </a:cubicBezTo>
                    <a:cubicBezTo>
                      <a:pt x="140" y="218"/>
                      <a:pt x="148" y="187"/>
                      <a:pt x="133" y="160"/>
                    </a:cubicBezTo>
                    <a:cubicBezTo>
                      <a:pt x="174" y="138"/>
                      <a:pt x="213" y="111"/>
                      <a:pt x="232" y="91"/>
                    </a:cubicBezTo>
                    <a:cubicBezTo>
                      <a:pt x="259" y="139"/>
                      <a:pt x="253" y="191"/>
                      <a:pt x="222" y="223"/>
                    </a:cubicBezTo>
                    <a:cubicBezTo>
                      <a:pt x="195" y="252"/>
                      <a:pt x="164" y="258"/>
                      <a:pt x="154" y="260"/>
                    </a:cubicBezTo>
                    <a:cubicBezTo>
                      <a:pt x="145" y="262"/>
                      <a:pt x="114" y="267"/>
                      <a:pt x="80" y="253"/>
                    </a:cubicBezTo>
                    <a:cubicBezTo>
                      <a:pt x="50" y="240"/>
                      <a:pt x="31" y="220"/>
                      <a:pt x="22" y="205"/>
                    </a:cubicBezTo>
                    <a:cubicBezTo>
                      <a:pt x="0" y="171"/>
                      <a:pt x="0" y="141"/>
                      <a:pt x="0" y="131"/>
                    </a:cubicBezTo>
                    <a:cubicBezTo>
                      <a:pt x="0" y="110"/>
                      <a:pt x="7" y="92"/>
                      <a:pt x="8" y="88"/>
                    </a:cubicBezTo>
                    <a:cubicBezTo>
                      <a:pt x="14" y="72"/>
                      <a:pt x="21" y="62"/>
                      <a:pt x="32" y="4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49" name="Freeform 73"/>
              <p:cNvSpPr>
                <a:spLocks/>
              </p:cNvSpPr>
              <p:nvPr/>
            </p:nvSpPr>
            <p:spPr bwMode="auto">
              <a:xfrm>
                <a:off x="1201" y="998"/>
                <a:ext cx="179" cy="172"/>
              </a:xfrm>
              <a:custGeom>
                <a:avLst/>
                <a:gdLst/>
                <a:ahLst/>
                <a:cxnLst>
                  <a:cxn ang="0">
                    <a:pos x="51" y="48"/>
                  </a:cxn>
                  <a:cxn ang="0">
                    <a:pos x="35" y="195"/>
                  </a:cxn>
                  <a:cxn ang="0">
                    <a:pos x="164" y="262"/>
                  </a:cxn>
                  <a:cxn ang="0">
                    <a:pos x="241" y="224"/>
                  </a:cxn>
                  <a:cxn ang="0">
                    <a:pos x="251" y="91"/>
                  </a:cxn>
                  <a:cxn ang="0">
                    <a:pos x="152" y="160"/>
                  </a:cxn>
                  <a:cxn ang="0">
                    <a:pos x="134" y="229"/>
                  </a:cxn>
                  <a:cxn ang="0">
                    <a:pos x="60" y="199"/>
                  </a:cxn>
                  <a:cxn ang="0">
                    <a:pos x="78" y="130"/>
                  </a:cxn>
                  <a:cxn ang="0">
                    <a:pos x="152" y="160"/>
                  </a:cxn>
                  <a:cxn ang="0">
                    <a:pos x="251" y="91"/>
                  </a:cxn>
                  <a:cxn ang="0">
                    <a:pos x="85" y="24"/>
                  </a:cxn>
                  <a:cxn ang="0">
                    <a:pos x="51" y="48"/>
                  </a:cxn>
                </a:cxnLst>
                <a:rect l="0" t="0" r="r" b="b"/>
                <a:pathLst>
                  <a:path w="278" h="268">
                    <a:moveTo>
                      <a:pt x="51" y="48"/>
                    </a:moveTo>
                    <a:cubicBezTo>
                      <a:pt x="0" y="111"/>
                      <a:pt x="23" y="172"/>
                      <a:pt x="35" y="195"/>
                    </a:cubicBezTo>
                    <a:cubicBezTo>
                      <a:pt x="59" y="241"/>
                      <a:pt x="112" y="268"/>
                      <a:pt x="164" y="262"/>
                    </a:cubicBezTo>
                    <a:cubicBezTo>
                      <a:pt x="207" y="257"/>
                      <a:pt x="232" y="233"/>
                      <a:pt x="241" y="224"/>
                    </a:cubicBezTo>
                    <a:cubicBezTo>
                      <a:pt x="272" y="191"/>
                      <a:pt x="278" y="139"/>
                      <a:pt x="251" y="91"/>
                    </a:cubicBezTo>
                    <a:cubicBezTo>
                      <a:pt x="232" y="111"/>
                      <a:pt x="193" y="138"/>
                      <a:pt x="152" y="160"/>
                    </a:cubicBezTo>
                    <a:cubicBezTo>
                      <a:pt x="167" y="187"/>
                      <a:pt x="159" y="218"/>
                      <a:pt x="134" y="229"/>
                    </a:cubicBezTo>
                    <a:cubicBezTo>
                      <a:pt x="109" y="240"/>
                      <a:pt x="75" y="226"/>
                      <a:pt x="60" y="199"/>
                    </a:cubicBezTo>
                    <a:cubicBezTo>
                      <a:pt x="44" y="172"/>
                      <a:pt x="52" y="141"/>
                      <a:pt x="78" y="130"/>
                    </a:cubicBezTo>
                    <a:cubicBezTo>
                      <a:pt x="103" y="119"/>
                      <a:pt x="136" y="133"/>
                      <a:pt x="152" y="160"/>
                    </a:cubicBezTo>
                    <a:cubicBezTo>
                      <a:pt x="193" y="138"/>
                      <a:pt x="232" y="111"/>
                      <a:pt x="251" y="91"/>
                    </a:cubicBezTo>
                    <a:cubicBezTo>
                      <a:pt x="216" y="30"/>
                      <a:pt x="142" y="0"/>
                      <a:pt x="85" y="24"/>
                    </a:cubicBezTo>
                    <a:cubicBezTo>
                      <a:pt x="72" y="29"/>
                      <a:pt x="60" y="38"/>
                      <a:pt x="51" y="48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0" name="Freeform 74"/>
              <p:cNvSpPr>
                <a:spLocks/>
              </p:cNvSpPr>
              <p:nvPr/>
            </p:nvSpPr>
            <p:spPr bwMode="auto">
              <a:xfrm>
                <a:off x="1211" y="1029"/>
                <a:ext cx="143" cy="142"/>
              </a:xfrm>
              <a:custGeom>
                <a:avLst/>
                <a:gdLst/>
                <a:ahLst/>
                <a:cxnLst>
                  <a:cxn ang="0">
                    <a:pos x="18" y="149"/>
                  </a:cxn>
                  <a:cxn ang="0">
                    <a:pos x="4" y="113"/>
                  </a:cxn>
                  <a:cxn ang="0">
                    <a:pos x="2" y="74"/>
                  </a:cxn>
                  <a:cxn ang="0">
                    <a:pos x="13" y="32"/>
                  </a:cxn>
                  <a:cxn ang="0">
                    <a:pos x="24" y="12"/>
                  </a:cxn>
                  <a:cxn ang="0">
                    <a:pos x="33" y="0"/>
                  </a:cxn>
                  <a:cxn ang="0">
                    <a:pos x="27" y="129"/>
                  </a:cxn>
                  <a:cxn ang="0">
                    <a:pos x="192" y="196"/>
                  </a:cxn>
                  <a:cxn ang="0">
                    <a:pos x="223" y="175"/>
                  </a:cxn>
                  <a:cxn ang="0">
                    <a:pos x="210" y="188"/>
                  </a:cxn>
                  <a:cxn ang="0">
                    <a:pos x="202" y="193"/>
                  </a:cxn>
                  <a:cxn ang="0">
                    <a:pos x="172" y="208"/>
                  </a:cxn>
                  <a:cxn ang="0">
                    <a:pos x="159" y="212"/>
                  </a:cxn>
                  <a:cxn ang="0">
                    <a:pos x="141" y="214"/>
                  </a:cxn>
                  <a:cxn ang="0">
                    <a:pos x="117" y="214"/>
                  </a:cxn>
                  <a:cxn ang="0">
                    <a:pos x="100" y="211"/>
                  </a:cxn>
                  <a:cxn ang="0">
                    <a:pos x="91" y="208"/>
                  </a:cxn>
                  <a:cxn ang="0">
                    <a:pos x="74" y="202"/>
                  </a:cxn>
                  <a:cxn ang="0">
                    <a:pos x="59" y="193"/>
                  </a:cxn>
                  <a:cxn ang="0">
                    <a:pos x="18" y="149"/>
                  </a:cxn>
                </a:cxnLst>
                <a:rect l="0" t="0" r="r" b="b"/>
                <a:pathLst>
                  <a:path w="223" h="220">
                    <a:moveTo>
                      <a:pt x="18" y="149"/>
                    </a:moveTo>
                    <a:cubicBezTo>
                      <a:pt x="15" y="144"/>
                      <a:pt x="8" y="131"/>
                      <a:pt x="4" y="113"/>
                    </a:cubicBezTo>
                    <a:cubicBezTo>
                      <a:pt x="0" y="95"/>
                      <a:pt x="1" y="81"/>
                      <a:pt x="2" y="74"/>
                    </a:cubicBezTo>
                    <a:cubicBezTo>
                      <a:pt x="4" y="54"/>
                      <a:pt x="8" y="43"/>
                      <a:pt x="13" y="32"/>
                    </a:cubicBezTo>
                    <a:cubicBezTo>
                      <a:pt x="16" y="25"/>
                      <a:pt x="19" y="20"/>
                      <a:pt x="24" y="12"/>
                    </a:cubicBezTo>
                    <a:cubicBezTo>
                      <a:pt x="26" y="8"/>
                      <a:pt x="30" y="4"/>
                      <a:pt x="33" y="0"/>
                    </a:cubicBezTo>
                    <a:cubicBezTo>
                      <a:pt x="5" y="32"/>
                      <a:pt x="1" y="83"/>
                      <a:pt x="27" y="129"/>
                    </a:cubicBezTo>
                    <a:cubicBezTo>
                      <a:pt x="62" y="190"/>
                      <a:pt x="136" y="220"/>
                      <a:pt x="192" y="196"/>
                    </a:cubicBezTo>
                    <a:cubicBezTo>
                      <a:pt x="205" y="191"/>
                      <a:pt x="215" y="184"/>
                      <a:pt x="223" y="175"/>
                    </a:cubicBezTo>
                    <a:cubicBezTo>
                      <a:pt x="219" y="179"/>
                      <a:pt x="214" y="184"/>
                      <a:pt x="210" y="188"/>
                    </a:cubicBezTo>
                    <a:cubicBezTo>
                      <a:pt x="208" y="189"/>
                      <a:pt x="204" y="192"/>
                      <a:pt x="202" y="193"/>
                    </a:cubicBezTo>
                    <a:cubicBezTo>
                      <a:pt x="188" y="202"/>
                      <a:pt x="182" y="204"/>
                      <a:pt x="172" y="208"/>
                    </a:cubicBezTo>
                    <a:cubicBezTo>
                      <a:pt x="168" y="209"/>
                      <a:pt x="163" y="211"/>
                      <a:pt x="159" y="212"/>
                    </a:cubicBezTo>
                    <a:cubicBezTo>
                      <a:pt x="153" y="213"/>
                      <a:pt x="146" y="214"/>
                      <a:pt x="141" y="214"/>
                    </a:cubicBezTo>
                    <a:cubicBezTo>
                      <a:pt x="135" y="215"/>
                      <a:pt x="122" y="215"/>
                      <a:pt x="117" y="214"/>
                    </a:cubicBezTo>
                    <a:cubicBezTo>
                      <a:pt x="112" y="213"/>
                      <a:pt x="105" y="212"/>
                      <a:pt x="100" y="211"/>
                    </a:cubicBezTo>
                    <a:cubicBezTo>
                      <a:pt x="97" y="210"/>
                      <a:pt x="94" y="209"/>
                      <a:pt x="91" y="208"/>
                    </a:cubicBezTo>
                    <a:cubicBezTo>
                      <a:pt x="80" y="205"/>
                      <a:pt x="80" y="205"/>
                      <a:pt x="74" y="202"/>
                    </a:cubicBezTo>
                    <a:cubicBezTo>
                      <a:pt x="67" y="198"/>
                      <a:pt x="62" y="195"/>
                      <a:pt x="59" y="193"/>
                    </a:cubicBezTo>
                    <a:cubicBezTo>
                      <a:pt x="35" y="177"/>
                      <a:pt x="21" y="155"/>
                      <a:pt x="18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1" name="Freeform 75"/>
              <p:cNvSpPr>
                <a:spLocks/>
              </p:cNvSpPr>
              <p:nvPr/>
            </p:nvSpPr>
            <p:spPr bwMode="auto">
              <a:xfrm>
                <a:off x="1205" y="1029"/>
                <a:ext cx="150" cy="162"/>
              </a:xfrm>
              <a:custGeom>
                <a:avLst/>
                <a:gdLst/>
                <a:ahLst/>
                <a:cxnLst>
                  <a:cxn ang="0">
                    <a:pos x="27" y="149"/>
                  </a:cxn>
                  <a:cxn ang="0">
                    <a:pos x="42" y="0"/>
                  </a:cxn>
                  <a:cxn ang="0">
                    <a:pos x="36" y="129"/>
                  </a:cxn>
                  <a:cxn ang="0">
                    <a:pos x="201" y="196"/>
                  </a:cxn>
                  <a:cxn ang="0">
                    <a:pos x="232" y="175"/>
                  </a:cxn>
                  <a:cxn ang="0">
                    <a:pos x="27" y="149"/>
                  </a:cxn>
                </a:cxnLst>
                <a:rect l="0" t="0" r="r" b="b"/>
                <a:pathLst>
                  <a:path w="232" h="249">
                    <a:moveTo>
                      <a:pt x="27" y="149"/>
                    </a:moveTo>
                    <a:cubicBezTo>
                      <a:pt x="0" y="100"/>
                      <a:pt x="6" y="44"/>
                      <a:pt x="42" y="0"/>
                    </a:cubicBezTo>
                    <a:cubicBezTo>
                      <a:pt x="14" y="32"/>
                      <a:pt x="10" y="83"/>
                      <a:pt x="36" y="129"/>
                    </a:cubicBezTo>
                    <a:cubicBezTo>
                      <a:pt x="71" y="190"/>
                      <a:pt x="145" y="220"/>
                      <a:pt x="201" y="196"/>
                    </a:cubicBezTo>
                    <a:cubicBezTo>
                      <a:pt x="214" y="191"/>
                      <a:pt x="224" y="184"/>
                      <a:pt x="232" y="175"/>
                    </a:cubicBezTo>
                    <a:cubicBezTo>
                      <a:pt x="156" y="249"/>
                      <a:pt x="60" y="209"/>
                      <a:pt x="27" y="149"/>
                    </a:cubicBezTo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57255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357452" name="Freeform 76"/>
              <p:cNvSpPr>
                <a:spLocks/>
              </p:cNvSpPr>
              <p:nvPr/>
            </p:nvSpPr>
            <p:spPr bwMode="auto">
              <a:xfrm>
                <a:off x="1207" y="998"/>
                <a:ext cx="177" cy="172"/>
              </a:xfrm>
              <a:custGeom>
                <a:avLst/>
                <a:gdLst/>
                <a:ahLst/>
                <a:cxnLst>
                  <a:cxn ang="0">
                    <a:pos x="240" y="91"/>
                  </a:cxn>
                  <a:cxn ang="0">
                    <a:pos x="199" y="244"/>
                  </a:cxn>
                  <a:cxn ang="0">
                    <a:pos x="34" y="177"/>
                  </a:cxn>
                  <a:cxn ang="0">
                    <a:pos x="74" y="24"/>
                  </a:cxn>
                  <a:cxn ang="0">
                    <a:pos x="240" y="91"/>
                  </a:cxn>
                </a:cxnLst>
                <a:rect l="0" t="0" r="r" b="b"/>
                <a:pathLst>
                  <a:path w="274" h="268">
                    <a:moveTo>
                      <a:pt x="240" y="91"/>
                    </a:moveTo>
                    <a:cubicBezTo>
                      <a:pt x="274" y="152"/>
                      <a:pt x="256" y="221"/>
                      <a:pt x="199" y="244"/>
                    </a:cubicBezTo>
                    <a:cubicBezTo>
                      <a:pt x="143" y="268"/>
                      <a:pt x="69" y="238"/>
                      <a:pt x="34" y="177"/>
                    </a:cubicBezTo>
                    <a:cubicBezTo>
                      <a:pt x="0" y="116"/>
                      <a:pt x="18" y="48"/>
                      <a:pt x="74" y="24"/>
                    </a:cubicBezTo>
                    <a:cubicBezTo>
                      <a:pt x="131" y="0"/>
                      <a:pt x="205" y="30"/>
                      <a:pt x="240" y="9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725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</p:grpSp>
      <p:sp>
        <p:nvSpPr>
          <p:cNvPr id="3084" name="Rectangle 93"/>
          <p:cNvSpPr>
            <a:spLocks noChangeArrowheads="1"/>
          </p:cNvSpPr>
          <p:nvPr/>
        </p:nvSpPr>
        <p:spPr bwMode="auto">
          <a:xfrm>
            <a:off x="1525588" y="480060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5" name="Rectangle 94"/>
          <p:cNvSpPr>
            <a:spLocks noChangeArrowheads="1"/>
          </p:cNvSpPr>
          <p:nvPr/>
        </p:nvSpPr>
        <p:spPr bwMode="auto">
          <a:xfrm>
            <a:off x="1524000" y="449897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6" name="Rectangle 95"/>
          <p:cNvSpPr>
            <a:spLocks noChangeArrowheads="1"/>
          </p:cNvSpPr>
          <p:nvPr/>
        </p:nvSpPr>
        <p:spPr bwMode="auto">
          <a:xfrm>
            <a:off x="3938588" y="55562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7" name="Rectangle 96"/>
          <p:cNvSpPr>
            <a:spLocks noChangeArrowheads="1"/>
          </p:cNvSpPr>
          <p:nvPr/>
        </p:nvSpPr>
        <p:spPr bwMode="auto">
          <a:xfrm>
            <a:off x="3937000" y="525462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8" name="Rectangle 97"/>
          <p:cNvSpPr>
            <a:spLocks noChangeArrowheads="1"/>
          </p:cNvSpPr>
          <p:nvPr/>
        </p:nvSpPr>
        <p:spPr bwMode="auto">
          <a:xfrm>
            <a:off x="6116638" y="481647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89" name="Rectangle 98"/>
          <p:cNvSpPr>
            <a:spLocks noChangeArrowheads="1"/>
          </p:cNvSpPr>
          <p:nvPr/>
        </p:nvSpPr>
        <p:spPr bwMode="auto">
          <a:xfrm>
            <a:off x="6115050" y="451485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0" name="Rectangle 99"/>
          <p:cNvSpPr>
            <a:spLocks noChangeArrowheads="1"/>
          </p:cNvSpPr>
          <p:nvPr/>
        </p:nvSpPr>
        <p:spPr bwMode="auto">
          <a:xfrm>
            <a:off x="6126163" y="2584450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>
                <a:ea typeface="굴림" charset="-127"/>
              </a:rPr>
              <a:t>Add text 3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1" name="Rectangle 100"/>
          <p:cNvSpPr>
            <a:spLocks noChangeArrowheads="1"/>
          </p:cNvSpPr>
          <p:nvPr/>
        </p:nvSpPr>
        <p:spPr bwMode="auto">
          <a:xfrm>
            <a:off x="6124575" y="2282825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  <p:sp>
        <p:nvSpPr>
          <p:cNvPr id="3092" name="Rectangle 101"/>
          <p:cNvSpPr>
            <a:spLocks noChangeArrowheads="1"/>
          </p:cNvSpPr>
          <p:nvPr/>
        </p:nvSpPr>
        <p:spPr bwMode="auto">
          <a:xfrm>
            <a:off x="3887788" y="1635125"/>
            <a:ext cx="1371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1200" baseline="0" dirty="0">
                <a:ea typeface="굴림" charset="-127"/>
              </a:rPr>
              <a:t>Add text 1</a:t>
            </a:r>
          </a:p>
          <a:p>
            <a:pPr algn="ctr"/>
            <a:r>
              <a:rPr lang="en-US" altLang="ko-KR" sz="1200" baseline="0" dirty="0">
                <a:ea typeface="굴림" charset="-127"/>
              </a:rPr>
              <a:t>Add text 2</a:t>
            </a:r>
          </a:p>
          <a:p>
            <a:pPr algn="ctr"/>
            <a:r>
              <a:rPr lang="en-US" altLang="ko-KR" sz="1200" baseline="0" dirty="0">
                <a:ea typeface="굴림" charset="-127"/>
              </a:rPr>
              <a:t>Add text 3</a:t>
            </a:r>
            <a:endParaRPr lang="en-US" altLang="zh-CN" sz="1200" baseline="0" dirty="0">
              <a:ea typeface="宋体" charset="-122"/>
            </a:endParaRPr>
          </a:p>
        </p:txBody>
      </p:sp>
      <p:sp>
        <p:nvSpPr>
          <p:cNvPr id="3093" name="Rectangle 102"/>
          <p:cNvSpPr>
            <a:spLocks noChangeArrowheads="1"/>
          </p:cNvSpPr>
          <p:nvPr/>
        </p:nvSpPr>
        <p:spPr bwMode="auto">
          <a:xfrm>
            <a:off x="3886200" y="1333500"/>
            <a:ext cx="1362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1200" baseline="0">
                <a:ea typeface="굴림" charset="-127"/>
              </a:rPr>
              <a:t>Click to add text</a:t>
            </a:r>
            <a:endParaRPr lang="en-US" altLang="zh-CN" sz="1200" baseline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7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99</Words>
  <Application>Microsoft Office PowerPoint</Application>
  <PresentationFormat>全屏显示(4:3)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Default Design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2009-08-17T12:38:25Z</dcterms:created>
  <dcterms:modified xsi:type="dcterms:W3CDTF">2017-08-21T02:15:21Z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