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handoutMasterIdLst>
    <p:handoutMasterId r:id="rId5"/>
  </p:handoutMasterIdLst>
  <p:sldIdLst>
    <p:sldId id="1733" r:id="rId2"/>
    <p:sldId id="1734" r:id="rId3"/>
  </p:sldIdLst>
  <p:sldSz cx="9144000" cy="5143500" type="screen16x9"/>
  <p:notesSz cx="9945688" cy="6858000"/>
  <p:defaultTextStyle>
    <a:defPPr>
      <a:defRPr lang="en-US"/>
    </a:defPPr>
    <a:lvl1pPr marL="0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5813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31626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7439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63252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9065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94878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10691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26504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0">
          <p15:clr>
            <a:srgbClr val="A4A3A4"/>
          </p15:clr>
        </p15:guide>
        <p15:guide id="2" pos="313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1D1D"/>
    <a:srgbClr val="237DB9"/>
    <a:srgbClr val="CCFFCC"/>
    <a:srgbClr val="836845"/>
    <a:srgbClr val="E8E8E8"/>
    <a:srgbClr val="E4E4E4"/>
    <a:srgbClr val="C4B16A"/>
    <a:srgbClr val="F5EFDF"/>
    <a:srgbClr val="D8CB9C"/>
    <a:srgbClr val="EBDE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8746" autoAdjust="0"/>
  </p:normalViewPr>
  <p:slideViewPr>
    <p:cSldViewPr snapToObjects="1">
      <p:cViewPr varScale="1">
        <p:scale>
          <a:sx n="151" d="100"/>
          <a:sy n="151" d="100"/>
        </p:scale>
        <p:origin x="-522" y="-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36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notesViewPr>
    <p:cSldViewPr snapToObjects="1">
      <p:cViewPr varScale="1">
        <p:scale>
          <a:sx n="74" d="100"/>
          <a:sy n="74" d="100"/>
        </p:scale>
        <p:origin x="-1782" y="-96"/>
      </p:cViewPr>
      <p:guideLst>
        <p:guide orient="horz" pos="2160"/>
        <p:guide pos="313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3"/>
          </p:nvPr>
        </p:nvSpPr>
        <p:spPr>
          <a:xfrm>
            <a:off x="9533011" y="228600"/>
            <a:ext cx="41267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C5BA55-396F-46DB-98CB-67F5915743A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827967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My First Template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34164" y="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81CD31-4B7D-4FD2-B052-E296BFBA018F}" type="datetimeFigureOut">
              <a:rPr lang="en-US" smtClean="0"/>
              <a:pPr/>
              <a:t>8/22/2017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86050" y="514350"/>
            <a:ext cx="4573588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4569" y="3257550"/>
            <a:ext cx="795655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This is me Adam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34164" y="6513513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D40C94-5092-4638-9E1F-C533F19764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305942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15813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31626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47439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63252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579065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094878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10691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26504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501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4569" y="857250"/>
            <a:ext cx="7956550" cy="23145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</a:t>
            </a:r>
            <a:r>
              <a:rPr lang="en-US" altLang="zh-CN" smtClean="0"/>
              <a:t>http://www.ypppt.com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3724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52600" y="387350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ctr">
              <a:defRPr sz="2000" b="1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514600" y="739341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1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61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ptbz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Rectangle 194"/>
          <p:cNvSpPr/>
          <p:nvPr/>
        </p:nvSpPr>
        <p:spPr bwMode="auto">
          <a:xfrm>
            <a:off x="0" y="3508376"/>
            <a:ext cx="9144000" cy="163512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Growth of Business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mtClean="0"/>
              <a:t>Growth of Business</a:t>
            </a:r>
            <a:endParaRPr lang="en-US" dirty="0"/>
          </a:p>
        </p:txBody>
      </p:sp>
      <p:sp>
        <p:nvSpPr>
          <p:cNvPr id="1121" name="Freeform 97"/>
          <p:cNvSpPr>
            <a:spLocks/>
          </p:cNvSpPr>
          <p:nvPr/>
        </p:nvSpPr>
        <p:spPr bwMode="auto">
          <a:xfrm>
            <a:off x="2219324" y="3302001"/>
            <a:ext cx="625475" cy="206375"/>
          </a:xfrm>
          <a:custGeom>
            <a:avLst/>
            <a:gdLst/>
            <a:ahLst/>
            <a:cxnLst>
              <a:cxn ang="0">
                <a:pos x="82" y="9"/>
              </a:cxn>
              <a:cxn ang="0">
                <a:pos x="127" y="27"/>
              </a:cxn>
              <a:cxn ang="0">
                <a:pos x="151" y="50"/>
              </a:cxn>
              <a:cxn ang="0">
                <a:pos x="0" y="50"/>
              </a:cxn>
              <a:cxn ang="0">
                <a:pos x="35" y="18"/>
              </a:cxn>
              <a:cxn ang="0">
                <a:pos x="82" y="9"/>
              </a:cxn>
            </a:cxnLst>
            <a:rect l="0" t="0" r="r" b="b"/>
            <a:pathLst>
              <a:path w="151" h="50">
                <a:moveTo>
                  <a:pt x="82" y="9"/>
                </a:moveTo>
                <a:cubicBezTo>
                  <a:pt x="98" y="4"/>
                  <a:pt x="113" y="9"/>
                  <a:pt x="127" y="27"/>
                </a:cubicBezTo>
                <a:cubicBezTo>
                  <a:pt x="139" y="26"/>
                  <a:pt x="147" y="33"/>
                  <a:pt x="151" y="50"/>
                </a:cubicBezTo>
                <a:cubicBezTo>
                  <a:pt x="0" y="50"/>
                  <a:pt x="0" y="50"/>
                  <a:pt x="0" y="50"/>
                </a:cubicBezTo>
                <a:cubicBezTo>
                  <a:pt x="3" y="33"/>
                  <a:pt x="15" y="22"/>
                  <a:pt x="35" y="18"/>
                </a:cubicBezTo>
                <a:cubicBezTo>
                  <a:pt x="49" y="3"/>
                  <a:pt x="65" y="0"/>
                  <a:pt x="82" y="9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193"/>
          <p:cNvGrpSpPr/>
          <p:nvPr/>
        </p:nvGrpSpPr>
        <p:grpSpPr>
          <a:xfrm>
            <a:off x="2101849" y="2800350"/>
            <a:ext cx="793751" cy="555625"/>
            <a:chOff x="1720849" y="3103563"/>
            <a:chExt cx="793751" cy="555625"/>
          </a:xfrm>
        </p:grpSpPr>
        <p:sp>
          <p:nvSpPr>
            <p:cNvPr id="1129" name="Freeform 105"/>
            <p:cNvSpPr>
              <a:spLocks/>
            </p:cNvSpPr>
            <p:nvPr/>
          </p:nvSpPr>
          <p:spPr bwMode="auto">
            <a:xfrm>
              <a:off x="1720849" y="3211513"/>
              <a:ext cx="430213" cy="306388"/>
            </a:xfrm>
            <a:custGeom>
              <a:avLst/>
              <a:gdLst/>
              <a:ahLst/>
              <a:cxnLst>
                <a:cxn ang="0">
                  <a:pos x="104" y="64"/>
                </a:cxn>
                <a:cxn ang="0">
                  <a:pos x="18" y="15"/>
                </a:cxn>
                <a:cxn ang="0">
                  <a:pos x="78" y="63"/>
                </a:cxn>
                <a:cxn ang="0">
                  <a:pos x="0" y="7"/>
                </a:cxn>
                <a:cxn ang="0">
                  <a:pos x="91" y="43"/>
                </a:cxn>
                <a:cxn ang="0">
                  <a:pos x="104" y="64"/>
                </a:cxn>
              </a:cxnLst>
              <a:rect l="0" t="0" r="r" b="b"/>
              <a:pathLst>
                <a:path w="104" h="74">
                  <a:moveTo>
                    <a:pt x="104" y="64"/>
                  </a:moveTo>
                  <a:cubicBezTo>
                    <a:pt x="84" y="37"/>
                    <a:pt x="55" y="21"/>
                    <a:pt x="18" y="15"/>
                  </a:cubicBezTo>
                  <a:cubicBezTo>
                    <a:pt x="76" y="36"/>
                    <a:pt x="96" y="51"/>
                    <a:pt x="78" y="63"/>
                  </a:cubicBezTo>
                  <a:cubicBezTo>
                    <a:pt x="60" y="74"/>
                    <a:pt x="34" y="55"/>
                    <a:pt x="0" y="7"/>
                  </a:cubicBezTo>
                  <a:cubicBezTo>
                    <a:pt x="60" y="0"/>
                    <a:pt x="90" y="12"/>
                    <a:pt x="91" y="43"/>
                  </a:cubicBezTo>
                  <a:cubicBezTo>
                    <a:pt x="98" y="51"/>
                    <a:pt x="102" y="58"/>
                    <a:pt x="104" y="64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0" name="Freeform 106"/>
            <p:cNvSpPr>
              <a:spLocks/>
            </p:cNvSpPr>
            <p:nvPr/>
          </p:nvSpPr>
          <p:spPr bwMode="auto">
            <a:xfrm>
              <a:off x="2163762" y="3160713"/>
              <a:ext cx="350838" cy="249238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70" y="12"/>
                </a:cxn>
                <a:cxn ang="0">
                  <a:pos x="22" y="51"/>
                </a:cxn>
                <a:cxn ang="0">
                  <a:pos x="85" y="6"/>
                </a:cxn>
                <a:cxn ang="0">
                  <a:pos x="11" y="35"/>
                </a:cxn>
                <a:cxn ang="0">
                  <a:pos x="0" y="52"/>
                </a:cxn>
              </a:cxnLst>
              <a:rect l="0" t="0" r="r" b="b"/>
              <a:pathLst>
                <a:path w="85" h="60">
                  <a:moveTo>
                    <a:pt x="0" y="52"/>
                  </a:moveTo>
                  <a:cubicBezTo>
                    <a:pt x="17" y="31"/>
                    <a:pt x="40" y="17"/>
                    <a:pt x="70" y="12"/>
                  </a:cubicBezTo>
                  <a:cubicBezTo>
                    <a:pt x="23" y="29"/>
                    <a:pt x="7" y="42"/>
                    <a:pt x="22" y="51"/>
                  </a:cubicBezTo>
                  <a:cubicBezTo>
                    <a:pt x="36" y="60"/>
                    <a:pt x="57" y="45"/>
                    <a:pt x="85" y="6"/>
                  </a:cubicBezTo>
                  <a:cubicBezTo>
                    <a:pt x="36" y="0"/>
                    <a:pt x="12" y="10"/>
                    <a:pt x="11" y="35"/>
                  </a:cubicBezTo>
                  <a:cubicBezTo>
                    <a:pt x="5" y="42"/>
                    <a:pt x="2" y="48"/>
                    <a:pt x="0" y="5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1" name="Freeform 107"/>
            <p:cNvSpPr>
              <a:spLocks/>
            </p:cNvSpPr>
            <p:nvPr/>
          </p:nvSpPr>
          <p:spPr bwMode="auto">
            <a:xfrm>
              <a:off x="2051049" y="3103563"/>
              <a:ext cx="174625" cy="555625"/>
            </a:xfrm>
            <a:custGeom>
              <a:avLst/>
              <a:gdLst/>
              <a:ahLst/>
              <a:cxnLst>
                <a:cxn ang="0">
                  <a:pos x="29" y="134"/>
                </a:cxn>
                <a:cxn ang="0">
                  <a:pos x="18" y="134"/>
                </a:cxn>
                <a:cxn ang="0">
                  <a:pos x="0" y="0"/>
                </a:cxn>
                <a:cxn ang="0">
                  <a:pos x="29" y="134"/>
                </a:cxn>
              </a:cxnLst>
              <a:rect l="0" t="0" r="r" b="b"/>
              <a:pathLst>
                <a:path w="42" h="134">
                  <a:moveTo>
                    <a:pt x="29" y="134"/>
                  </a:moveTo>
                  <a:cubicBezTo>
                    <a:pt x="18" y="134"/>
                    <a:pt x="18" y="134"/>
                    <a:pt x="18" y="134"/>
                  </a:cubicBezTo>
                  <a:cubicBezTo>
                    <a:pt x="32" y="88"/>
                    <a:pt x="26" y="43"/>
                    <a:pt x="0" y="0"/>
                  </a:cubicBezTo>
                  <a:cubicBezTo>
                    <a:pt x="33" y="43"/>
                    <a:pt x="42" y="88"/>
                    <a:pt x="29" y="134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92"/>
          <p:cNvGrpSpPr/>
          <p:nvPr/>
        </p:nvGrpSpPr>
        <p:grpSpPr>
          <a:xfrm>
            <a:off x="3352800" y="2368619"/>
            <a:ext cx="1110022" cy="1147763"/>
            <a:chOff x="2636838" y="2879725"/>
            <a:chExt cx="793750" cy="820738"/>
          </a:xfrm>
        </p:grpSpPr>
        <p:sp>
          <p:nvSpPr>
            <p:cNvPr id="1123" name="Freeform 99"/>
            <p:cNvSpPr>
              <a:spLocks/>
            </p:cNvSpPr>
            <p:nvPr/>
          </p:nvSpPr>
          <p:spPr bwMode="auto">
            <a:xfrm>
              <a:off x="2843213" y="2928938"/>
              <a:ext cx="298450" cy="771525"/>
            </a:xfrm>
            <a:custGeom>
              <a:avLst/>
              <a:gdLst/>
              <a:ahLst/>
              <a:cxnLst>
                <a:cxn ang="0">
                  <a:pos x="59" y="185"/>
                </a:cxn>
                <a:cxn ang="0">
                  <a:pos x="48" y="186"/>
                </a:cxn>
                <a:cxn ang="0">
                  <a:pos x="0" y="0"/>
                </a:cxn>
                <a:cxn ang="0">
                  <a:pos x="59" y="185"/>
                </a:cxn>
              </a:cxnLst>
              <a:rect l="0" t="0" r="r" b="b"/>
              <a:pathLst>
                <a:path w="72" h="186">
                  <a:moveTo>
                    <a:pt x="59" y="185"/>
                  </a:moveTo>
                  <a:cubicBezTo>
                    <a:pt x="48" y="186"/>
                    <a:pt x="48" y="186"/>
                    <a:pt x="48" y="186"/>
                  </a:cubicBezTo>
                  <a:cubicBezTo>
                    <a:pt x="61" y="140"/>
                    <a:pt x="46" y="78"/>
                    <a:pt x="0" y="0"/>
                  </a:cubicBezTo>
                  <a:cubicBezTo>
                    <a:pt x="53" y="78"/>
                    <a:pt x="72" y="139"/>
                    <a:pt x="59" y="185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2" name="Freeform 108"/>
            <p:cNvSpPr>
              <a:spLocks/>
            </p:cNvSpPr>
            <p:nvPr/>
          </p:nvSpPr>
          <p:spPr bwMode="auto">
            <a:xfrm>
              <a:off x="2636838" y="3252788"/>
              <a:ext cx="430213" cy="306388"/>
            </a:xfrm>
            <a:custGeom>
              <a:avLst/>
              <a:gdLst/>
              <a:ahLst/>
              <a:cxnLst>
                <a:cxn ang="0">
                  <a:pos x="104" y="64"/>
                </a:cxn>
                <a:cxn ang="0">
                  <a:pos x="18" y="15"/>
                </a:cxn>
                <a:cxn ang="0">
                  <a:pos x="78" y="62"/>
                </a:cxn>
                <a:cxn ang="0">
                  <a:pos x="0" y="6"/>
                </a:cxn>
                <a:cxn ang="0">
                  <a:pos x="91" y="42"/>
                </a:cxn>
                <a:cxn ang="0">
                  <a:pos x="104" y="64"/>
                </a:cxn>
              </a:cxnLst>
              <a:rect l="0" t="0" r="r" b="b"/>
              <a:pathLst>
                <a:path w="104" h="74">
                  <a:moveTo>
                    <a:pt x="104" y="64"/>
                  </a:moveTo>
                  <a:cubicBezTo>
                    <a:pt x="84" y="37"/>
                    <a:pt x="55" y="21"/>
                    <a:pt x="18" y="15"/>
                  </a:cubicBezTo>
                  <a:cubicBezTo>
                    <a:pt x="76" y="35"/>
                    <a:pt x="95" y="51"/>
                    <a:pt x="78" y="62"/>
                  </a:cubicBezTo>
                  <a:cubicBezTo>
                    <a:pt x="60" y="74"/>
                    <a:pt x="34" y="55"/>
                    <a:pt x="0" y="6"/>
                  </a:cubicBezTo>
                  <a:cubicBezTo>
                    <a:pt x="59" y="0"/>
                    <a:pt x="90" y="12"/>
                    <a:pt x="91" y="42"/>
                  </a:cubicBezTo>
                  <a:cubicBezTo>
                    <a:pt x="98" y="51"/>
                    <a:pt x="102" y="58"/>
                    <a:pt x="104" y="64"/>
                  </a:cubicBez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3" name="Freeform 109"/>
            <p:cNvSpPr>
              <a:spLocks/>
            </p:cNvSpPr>
            <p:nvPr/>
          </p:nvSpPr>
          <p:spPr bwMode="auto">
            <a:xfrm>
              <a:off x="3079750" y="3203575"/>
              <a:ext cx="350838" cy="247650"/>
            </a:xfrm>
            <a:custGeom>
              <a:avLst/>
              <a:gdLst/>
              <a:ahLst/>
              <a:cxnLst>
                <a:cxn ang="0">
                  <a:pos x="70" y="12"/>
                </a:cxn>
                <a:cxn ang="0">
                  <a:pos x="0" y="52"/>
                </a:cxn>
                <a:cxn ang="0">
                  <a:pos x="10" y="34"/>
                </a:cxn>
                <a:cxn ang="0">
                  <a:pos x="85" y="5"/>
                </a:cxn>
                <a:cxn ang="0">
                  <a:pos x="21" y="51"/>
                </a:cxn>
                <a:cxn ang="0">
                  <a:pos x="70" y="12"/>
                </a:cxn>
              </a:cxnLst>
              <a:rect l="0" t="0" r="r" b="b"/>
              <a:pathLst>
                <a:path w="85" h="60">
                  <a:moveTo>
                    <a:pt x="70" y="12"/>
                  </a:moveTo>
                  <a:cubicBezTo>
                    <a:pt x="40" y="17"/>
                    <a:pt x="16" y="30"/>
                    <a:pt x="0" y="52"/>
                  </a:cubicBezTo>
                  <a:cubicBezTo>
                    <a:pt x="1" y="47"/>
                    <a:pt x="5" y="41"/>
                    <a:pt x="10" y="34"/>
                  </a:cubicBezTo>
                  <a:cubicBezTo>
                    <a:pt x="11" y="10"/>
                    <a:pt x="36" y="0"/>
                    <a:pt x="85" y="5"/>
                  </a:cubicBezTo>
                  <a:cubicBezTo>
                    <a:pt x="57" y="45"/>
                    <a:pt x="36" y="60"/>
                    <a:pt x="21" y="51"/>
                  </a:cubicBezTo>
                  <a:cubicBezTo>
                    <a:pt x="7" y="42"/>
                    <a:pt x="23" y="29"/>
                    <a:pt x="70" y="12"/>
                  </a:cubicBez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4" name="Freeform 110"/>
            <p:cNvSpPr>
              <a:spLocks/>
            </p:cNvSpPr>
            <p:nvPr/>
          </p:nvSpPr>
          <p:spPr bwMode="auto">
            <a:xfrm>
              <a:off x="3033713" y="3041650"/>
              <a:ext cx="223838" cy="293688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54" y="0"/>
                </a:cxn>
                <a:cxn ang="0">
                  <a:pos x="5" y="71"/>
                </a:cxn>
                <a:cxn ang="0">
                  <a:pos x="0" y="59"/>
                </a:cxn>
              </a:cxnLst>
              <a:rect l="0" t="0" r="r" b="b"/>
              <a:pathLst>
                <a:path w="54" h="71">
                  <a:moveTo>
                    <a:pt x="0" y="59"/>
                  </a:moveTo>
                  <a:cubicBezTo>
                    <a:pt x="7" y="32"/>
                    <a:pt x="25" y="12"/>
                    <a:pt x="54" y="0"/>
                  </a:cubicBezTo>
                  <a:cubicBezTo>
                    <a:pt x="28" y="14"/>
                    <a:pt x="12" y="38"/>
                    <a:pt x="5" y="71"/>
                  </a:cubicBezTo>
                  <a:lnTo>
                    <a:pt x="0" y="59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5" name="Freeform 111"/>
            <p:cNvSpPr>
              <a:spLocks/>
            </p:cNvSpPr>
            <p:nvPr/>
          </p:nvSpPr>
          <p:spPr bwMode="auto">
            <a:xfrm>
              <a:off x="2693988" y="3044825"/>
              <a:ext cx="273050" cy="166688"/>
            </a:xfrm>
            <a:custGeom>
              <a:avLst/>
              <a:gdLst/>
              <a:ahLst/>
              <a:cxnLst>
                <a:cxn ang="0">
                  <a:pos x="12" y="14"/>
                </a:cxn>
                <a:cxn ang="0">
                  <a:pos x="66" y="29"/>
                </a:cxn>
                <a:cxn ang="0">
                  <a:pos x="56" y="19"/>
                </a:cxn>
                <a:cxn ang="0">
                  <a:pos x="0" y="12"/>
                </a:cxn>
                <a:cxn ang="0">
                  <a:pos x="51" y="32"/>
                </a:cxn>
                <a:cxn ang="0">
                  <a:pos x="12" y="14"/>
                </a:cxn>
              </a:cxnLst>
              <a:rect l="0" t="0" r="r" b="b"/>
              <a:pathLst>
                <a:path w="66" h="40">
                  <a:moveTo>
                    <a:pt x="12" y="14"/>
                  </a:moveTo>
                  <a:cubicBezTo>
                    <a:pt x="33" y="12"/>
                    <a:pt x="51" y="17"/>
                    <a:pt x="66" y="29"/>
                  </a:cubicBezTo>
                  <a:cubicBezTo>
                    <a:pt x="64" y="25"/>
                    <a:pt x="61" y="22"/>
                    <a:pt x="56" y="19"/>
                  </a:cubicBezTo>
                  <a:cubicBezTo>
                    <a:pt x="51" y="2"/>
                    <a:pt x="32" y="0"/>
                    <a:pt x="0" y="12"/>
                  </a:cubicBezTo>
                  <a:cubicBezTo>
                    <a:pt x="26" y="34"/>
                    <a:pt x="43" y="40"/>
                    <a:pt x="51" y="32"/>
                  </a:cubicBezTo>
                  <a:cubicBezTo>
                    <a:pt x="59" y="23"/>
                    <a:pt x="46" y="17"/>
                    <a:pt x="12" y="14"/>
                  </a:cubicBez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6" name="Freeform 112"/>
            <p:cNvSpPr>
              <a:spLocks/>
            </p:cNvSpPr>
            <p:nvPr/>
          </p:nvSpPr>
          <p:spPr bwMode="auto">
            <a:xfrm>
              <a:off x="2930525" y="2879725"/>
              <a:ext cx="177800" cy="239713"/>
            </a:xfrm>
            <a:custGeom>
              <a:avLst/>
              <a:gdLst/>
              <a:ahLst/>
              <a:cxnLst>
                <a:cxn ang="0">
                  <a:pos x="43" y="0"/>
                </a:cxn>
                <a:cxn ang="0">
                  <a:pos x="21" y="50"/>
                </a:cxn>
                <a:cxn ang="0">
                  <a:pos x="37" y="10"/>
                </a:cxn>
                <a:cxn ang="0">
                  <a:pos x="8" y="58"/>
                </a:cxn>
                <a:cxn ang="0">
                  <a:pos x="8" y="44"/>
                </a:cxn>
                <a:cxn ang="0">
                  <a:pos x="43" y="0"/>
                </a:cxn>
              </a:cxnLst>
              <a:rect l="0" t="0" r="r" b="b"/>
              <a:pathLst>
                <a:path w="43" h="58">
                  <a:moveTo>
                    <a:pt x="43" y="0"/>
                  </a:moveTo>
                  <a:cubicBezTo>
                    <a:pt x="40" y="34"/>
                    <a:pt x="33" y="51"/>
                    <a:pt x="21" y="50"/>
                  </a:cubicBezTo>
                  <a:cubicBezTo>
                    <a:pt x="9" y="50"/>
                    <a:pt x="14" y="36"/>
                    <a:pt x="37" y="10"/>
                  </a:cubicBezTo>
                  <a:cubicBezTo>
                    <a:pt x="20" y="23"/>
                    <a:pt x="11" y="39"/>
                    <a:pt x="8" y="58"/>
                  </a:cubicBezTo>
                  <a:cubicBezTo>
                    <a:pt x="7" y="55"/>
                    <a:pt x="8" y="50"/>
                    <a:pt x="8" y="44"/>
                  </a:cubicBezTo>
                  <a:cubicBezTo>
                    <a:pt x="0" y="29"/>
                    <a:pt x="12" y="14"/>
                    <a:pt x="43" y="0"/>
                  </a:cubicBez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191"/>
          <p:cNvGrpSpPr/>
          <p:nvPr/>
        </p:nvGrpSpPr>
        <p:grpSpPr>
          <a:xfrm>
            <a:off x="4724400" y="1458912"/>
            <a:ext cx="1431926" cy="2179638"/>
            <a:chOff x="3752850" y="1544638"/>
            <a:chExt cx="1431926" cy="2179638"/>
          </a:xfrm>
        </p:grpSpPr>
        <p:sp>
          <p:nvSpPr>
            <p:cNvPr id="1124" name="Freeform 100"/>
            <p:cNvSpPr>
              <a:spLocks/>
            </p:cNvSpPr>
            <p:nvPr/>
          </p:nvSpPr>
          <p:spPr bwMode="auto">
            <a:xfrm>
              <a:off x="4129088" y="2344738"/>
              <a:ext cx="533400" cy="1379538"/>
            </a:xfrm>
            <a:custGeom>
              <a:avLst/>
              <a:gdLst/>
              <a:ahLst/>
              <a:cxnLst>
                <a:cxn ang="0">
                  <a:pos x="105" y="333"/>
                </a:cxn>
                <a:cxn ang="0">
                  <a:pos x="85" y="333"/>
                </a:cxn>
                <a:cxn ang="0">
                  <a:pos x="0" y="0"/>
                </a:cxn>
                <a:cxn ang="0">
                  <a:pos x="105" y="333"/>
                </a:cxn>
              </a:cxnLst>
              <a:rect l="0" t="0" r="r" b="b"/>
              <a:pathLst>
                <a:path w="129" h="333">
                  <a:moveTo>
                    <a:pt x="105" y="333"/>
                  </a:moveTo>
                  <a:cubicBezTo>
                    <a:pt x="85" y="333"/>
                    <a:pt x="85" y="333"/>
                    <a:pt x="85" y="333"/>
                  </a:cubicBezTo>
                  <a:cubicBezTo>
                    <a:pt x="110" y="251"/>
                    <a:pt x="82" y="140"/>
                    <a:pt x="0" y="0"/>
                  </a:cubicBezTo>
                  <a:cubicBezTo>
                    <a:pt x="94" y="139"/>
                    <a:pt x="129" y="251"/>
                    <a:pt x="105" y="333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" name="Freeform 113"/>
            <p:cNvSpPr>
              <a:spLocks/>
            </p:cNvSpPr>
            <p:nvPr/>
          </p:nvSpPr>
          <p:spPr bwMode="auto">
            <a:xfrm>
              <a:off x="3752850" y="2925763"/>
              <a:ext cx="773113" cy="550863"/>
            </a:xfrm>
            <a:custGeom>
              <a:avLst/>
              <a:gdLst/>
              <a:ahLst/>
              <a:cxnLst>
                <a:cxn ang="0">
                  <a:pos x="187" y="115"/>
                </a:cxn>
                <a:cxn ang="0">
                  <a:pos x="33" y="27"/>
                </a:cxn>
                <a:cxn ang="0">
                  <a:pos x="140" y="112"/>
                </a:cxn>
                <a:cxn ang="0">
                  <a:pos x="0" y="11"/>
                </a:cxn>
                <a:cxn ang="0">
                  <a:pos x="164" y="76"/>
                </a:cxn>
                <a:cxn ang="0">
                  <a:pos x="187" y="115"/>
                </a:cxn>
              </a:cxnLst>
              <a:rect l="0" t="0" r="r" b="b"/>
              <a:pathLst>
                <a:path w="187" h="133">
                  <a:moveTo>
                    <a:pt x="187" y="115"/>
                  </a:moveTo>
                  <a:cubicBezTo>
                    <a:pt x="151" y="67"/>
                    <a:pt x="100" y="37"/>
                    <a:pt x="33" y="27"/>
                  </a:cubicBezTo>
                  <a:cubicBezTo>
                    <a:pt x="137" y="63"/>
                    <a:pt x="172" y="92"/>
                    <a:pt x="140" y="112"/>
                  </a:cubicBezTo>
                  <a:cubicBezTo>
                    <a:pt x="108" y="133"/>
                    <a:pt x="62" y="99"/>
                    <a:pt x="0" y="11"/>
                  </a:cubicBezTo>
                  <a:cubicBezTo>
                    <a:pt x="108" y="0"/>
                    <a:pt x="162" y="22"/>
                    <a:pt x="164" y="76"/>
                  </a:cubicBezTo>
                  <a:cubicBezTo>
                    <a:pt x="177" y="91"/>
                    <a:pt x="184" y="104"/>
                    <a:pt x="187" y="115"/>
                  </a:cubicBez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8" name="Freeform 114"/>
            <p:cNvSpPr>
              <a:spLocks/>
            </p:cNvSpPr>
            <p:nvPr/>
          </p:nvSpPr>
          <p:spPr bwMode="auto">
            <a:xfrm>
              <a:off x="4551363" y="2833688"/>
              <a:ext cx="633413" cy="447675"/>
            </a:xfrm>
            <a:custGeom>
              <a:avLst/>
              <a:gdLst/>
              <a:ahLst/>
              <a:cxnLst>
                <a:cxn ang="0">
                  <a:pos x="153" y="10"/>
                </a:cxn>
                <a:cxn ang="0">
                  <a:pos x="39" y="92"/>
                </a:cxn>
                <a:cxn ang="0">
                  <a:pos x="126" y="22"/>
                </a:cxn>
                <a:cxn ang="0">
                  <a:pos x="0" y="94"/>
                </a:cxn>
                <a:cxn ang="0">
                  <a:pos x="19" y="62"/>
                </a:cxn>
                <a:cxn ang="0">
                  <a:pos x="153" y="10"/>
                </a:cxn>
              </a:cxnLst>
              <a:rect l="0" t="0" r="r" b="b"/>
              <a:pathLst>
                <a:path w="153" h="108">
                  <a:moveTo>
                    <a:pt x="153" y="10"/>
                  </a:moveTo>
                  <a:cubicBezTo>
                    <a:pt x="103" y="81"/>
                    <a:pt x="65" y="108"/>
                    <a:pt x="39" y="92"/>
                  </a:cubicBezTo>
                  <a:cubicBezTo>
                    <a:pt x="13" y="75"/>
                    <a:pt x="42" y="52"/>
                    <a:pt x="126" y="22"/>
                  </a:cubicBezTo>
                  <a:cubicBezTo>
                    <a:pt x="72" y="31"/>
                    <a:pt x="30" y="55"/>
                    <a:pt x="0" y="94"/>
                  </a:cubicBezTo>
                  <a:cubicBezTo>
                    <a:pt x="3" y="85"/>
                    <a:pt x="9" y="74"/>
                    <a:pt x="19" y="62"/>
                  </a:cubicBezTo>
                  <a:cubicBezTo>
                    <a:pt x="21" y="18"/>
                    <a:pt x="65" y="0"/>
                    <a:pt x="153" y="10"/>
                  </a:cubicBez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9" name="Freeform 115"/>
            <p:cNvSpPr>
              <a:spLocks/>
            </p:cNvSpPr>
            <p:nvPr/>
          </p:nvSpPr>
          <p:spPr bwMode="auto">
            <a:xfrm>
              <a:off x="3976688" y="1914525"/>
              <a:ext cx="600075" cy="790575"/>
            </a:xfrm>
            <a:custGeom>
              <a:avLst/>
              <a:gdLst/>
              <a:ahLst/>
              <a:cxnLst>
                <a:cxn ang="0">
                  <a:pos x="131" y="191"/>
                </a:cxn>
                <a:cxn ang="0">
                  <a:pos x="145" y="160"/>
                </a:cxn>
                <a:cxn ang="0">
                  <a:pos x="0" y="0"/>
                </a:cxn>
                <a:cxn ang="0">
                  <a:pos x="131" y="191"/>
                </a:cxn>
              </a:cxnLst>
              <a:rect l="0" t="0" r="r" b="b"/>
              <a:pathLst>
                <a:path w="145" h="191">
                  <a:moveTo>
                    <a:pt x="131" y="191"/>
                  </a:moveTo>
                  <a:cubicBezTo>
                    <a:pt x="145" y="160"/>
                    <a:pt x="145" y="160"/>
                    <a:pt x="145" y="160"/>
                  </a:cubicBezTo>
                  <a:cubicBezTo>
                    <a:pt x="127" y="88"/>
                    <a:pt x="79" y="34"/>
                    <a:pt x="0" y="0"/>
                  </a:cubicBezTo>
                  <a:cubicBezTo>
                    <a:pt x="70" y="39"/>
                    <a:pt x="113" y="103"/>
                    <a:pt x="131" y="191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0" name="Freeform 116"/>
            <p:cNvSpPr>
              <a:spLocks/>
            </p:cNvSpPr>
            <p:nvPr/>
          </p:nvSpPr>
          <p:spPr bwMode="auto">
            <a:xfrm>
              <a:off x="4430713" y="2208213"/>
              <a:ext cx="612775" cy="808038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14" y="195"/>
                </a:cxn>
                <a:cxn ang="0">
                  <a:pos x="0" y="163"/>
                </a:cxn>
                <a:cxn ang="0">
                  <a:pos x="148" y="0"/>
                </a:cxn>
              </a:cxnLst>
              <a:rect l="0" t="0" r="r" b="b"/>
              <a:pathLst>
                <a:path w="148" h="195">
                  <a:moveTo>
                    <a:pt x="148" y="0"/>
                  </a:moveTo>
                  <a:cubicBezTo>
                    <a:pt x="77" y="40"/>
                    <a:pt x="32" y="105"/>
                    <a:pt x="14" y="195"/>
                  </a:cubicBezTo>
                  <a:cubicBezTo>
                    <a:pt x="0" y="163"/>
                    <a:pt x="0" y="163"/>
                    <a:pt x="0" y="163"/>
                  </a:cubicBezTo>
                  <a:cubicBezTo>
                    <a:pt x="18" y="89"/>
                    <a:pt x="68" y="35"/>
                    <a:pt x="148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1" name="Freeform 117"/>
            <p:cNvSpPr>
              <a:spLocks/>
            </p:cNvSpPr>
            <p:nvPr/>
          </p:nvSpPr>
          <p:spPr bwMode="auto">
            <a:xfrm>
              <a:off x="3860800" y="2552700"/>
              <a:ext cx="492125" cy="301625"/>
            </a:xfrm>
            <a:custGeom>
              <a:avLst/>
              <a:gdLst/>
              <a:ahLst/>
              <a:cxnLst>
                <a:cxn ang="0">
                  <a:pos x="100" y="33"/>
                </a:cxn>
                <a:cxn ang="0">
                  <a:pos x="119" y="51"/>
                </a:cxn>
                <a:cxn ang="0">
                  <a:pos x="21" y="26"/>
                </a:cxn>
                <a:cxn ang="0">
                  <a:pos x="92" y="57"/>
                </a:cxn>
                <a:cxn ang="0">
                  <a:pos x="0" y="22"/>
                </a:cxn>
                <a:cxn ang="0">
                  <a:pos x="100" y="33"/>
                </a:cxn>
              </a:cxnLst>
              <a:rect l="0" t="0" r="r" b="b"/>
              <a:pathLst>
                <a:path w="119" h="73">
                  <a:moveTo>
                    <a:pt x="100" y="33"/>
                  </a:moveTo>
                  <a:cubicBezTo>
                    <a:pt x="109" y="40"/>
                    <a:pt x="115" y="46"/>
                    <a:pt x="119" y="51"/>
                  </a:cubicBezTo>
                  <a:cubicBezTo>
                    <a:pt x="92" y="30"/>
                    <a:pt x="59" y="22"/>
                    <a:pt x="21" y="26"/>
                  </a:cubicBezTo>
                  <a:cubicBezTo>
                    <a:pt x="83" y="31"/>
                    <a:pt x="107" y="41"/>
                    <a:pt x="92" y="57"/>
                  </a:cubicBezTo>
                  <a:cubicBezTo>
                    <a:pt x="78" y="73"/>
                    <a:pt x="47" y="61"/>
                    <a:pt x="0" y="22"/>
                  </a:cubicBezTo>
                  <a:cubicBezTo>
                    <a:pt x="58" y="0"/>
                    <a:pt x="91" y="4"/>
                    <a:pt x="100" y="33"/>
                  </a:cubicBez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2" name="Freeform 118"/>
            <p:cNvSpPr>
              <a:spLocks/>
            </p:cNvSpPr>
            <p:nvPr/>
          </p:nvSpPr>
          <p:spPr bwMode="auto">
            <a:xfrm>
              <a:off x="3852863" y="2112963"/>
              <a:ext cx="504825" cy="290513"/>
            </a:xfrm>
            <a:custGeom>
              <a:avLst/>
              <a:gdLst/>
              <a:ahLst/>
              <a:cxnLst>
                <a:cxn ang="0">
                  <a:pos x="122" y="39"/>
                </a:cxn>
                <a:cxn ang="0">
                  <a:pos x="21" y="40"/>
                </a:cxn>
                <a:cxn ang="0">
                  <a:pos x="98" y="51"/>
                </a:cxn>
                <a:cxn ang="0">
                  <a:pos x="0" y="41"/>
                </a:cxn>
                <a:cxn ang="0">
                  <a:pos x="100" y="26"/>
                </a:cxn>
                <a:cxn ang="0">
                  <a:pos x="122" y="39"/>
                </a:cxn>
              </a:cxnLst>
              <a:rect l="0" t="0" r="r" b="b"/>
              <a:pathLst>
                <a:path w="122" h="70">
                  <a:moveTo>
                    <a:pt x="122" y="39"/>
                  </a:moveTo>
                  <a:cubicBezTo>
                    <a:pt x="91" y="26"/>
                    <a:pt x="57" y="26"/>
                    <a:pt x="21" y="40"/>
                  </a:cubicBezTo>
                  <a:cubicBezTo>
                    <a:pt x="83" y="28"/>
                    <a:pt x="108" y="32"/>
                    <a:pt x="98" y="51"/>
                  </a:cubicBezTo>
                  <a:cubicBezTo>
                    <a:pt x="89" y="70"/>
                    <a:pt x="56" y="67"/>
                    <a:pt x="0" y="41"/>
                  </a:cubicBezTo>
                  <a:cubicBezTo>
                    <a:pt x="50" y="5"/>
                    <a:pt x="83" y="0"/>
                    <a:pt x="100" y="26"/>
                  </a:cubicBezTo>
                  <a:cubicBezTo>
                    <a:pt x="110" y="30"/>
                    <a:pt x="117" y="34"/>
                    <a:pt x="122" y="39"/>
                  </a:cubicBez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3" name="Freeform 119"/>
            <p:cNvSpPr>
              <a:spLocks/>
            </p:cNvSpPr>
            <p:nvPr/>
          </p:nvSpPr>
          <p:spPr bwMode="auto">
            <a:xfrm>
              <a:off x="4241800" y="1544638"/>
              <a:ext cx="446088" cy="614363"/>
            </a:xfrm>
            <a:custGeom>
              <a:avLst/>
              <a:gdLst/>
              <a:ahLst/>
              <a:cxnLst>
                <a:cxn ang="0">
                  <a:pos x="19" y="148"/>
                </a:cxn>
                <a:cxn ang="0">
                  <a:pos x="20" y="111"/>
                </a:cxn>
                <a:cxn ang="0">
                  <a:pos x="108" y="0"/>
                </a:cxn>
                <a:cxn ang="0">
                  <a:pos x="51" y="127"/>
                </a:cxn>
                <a:cxn ang="0">
                  <a:pos x="91" y="25"/>
                </a:cxn>
                <a:cxn ang="0">
                  <a:pos x="19" y="148"/>
                </a:cxn>
              </a:cxnLst>
              <a:rect l="0" t="0" r="r" b="b"/>
              <a:pathLst>
                <a:path w="108" h="148">
                  <a:moveTo>
                    <a:pt x="19" y="148"/>
                  </a:moveTo>
                  <a:cubicBezTo>
                    <a:pt x="17" y="139"/>
                    <a:pt x="17" y="127"/>
                    <a:pt x="20" y="111"/>
                  </a:cubicBezTo>
                  <a:cubicBezTo>
                    <a:pt x="0" y="73"/>
                    <a:pt x="29" y="35"/>
                    <a:pt x="108" y="0"/>
                  </a:cubicBezTo>
                  <a:cubicBezTo>
                    <a:pt x="100" y="86"/>
                    <a:pt x="81" y="128"/>
                    <a:pt x="51" y="127"/>
                  </a:cubicBezTo>
                  <a:cubicBezTo>
                    <a:pt x="21" y="125"/>
                    <a:pt x="34" y="91"/>
                    <a:pt x="91" y="25"/>
                  </a:cubicBezTo>
                  <a:cubicBezTo>
                    <a:pt x="49" y="59"/>
                    <a:pt x="25" y="100"/>
                    <a:pt x="19" y="148"/>
                  </a:cubicBez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4" name="Freeform 120"/>
            <p:cNvSpPr>
              <a:spLocks/>
            </p:cNvSpPr>
            <p:nvPr/>
          </p:nvSpPr>
          <p:spPr bwMode="auto">
            <a:xfrm>
              <a:off x="4613275" y="2439988"/>
              <a:ext cx="492125" cy="303213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98" y="26"/>
                </a:cxn>
                <a:cxn ang="0">
                  <a:pos x="26" y="57"/>
                </a:cxn>
                <a:cxn ang="0">
                  <a:pos x="119" y="22"/>
                </a:cxn>
                <a:cxn ang="0">
                  <a:pos x="19" y="34"/>
                </a:cxn>
                <a:cxn ang="0">
                  <a:pos x="0" y="52"/>
                </a:cxn>
              </a:cxnLst>
              <a:rect l="0" t="0" r="r" b="b"/>
              <a:pathLst>
                <a:path w="119" h="73">
                  <a:moveTo>
                    <a:pt x="0" y="52"/>
                  </a:moveTo>
                  <a:cubicBezTo>
                    <a:pt x="27" y="31"/>
                    <a:pt x="60" y="22"/>
                    <a:pt x="98" y="26"/>
                  </a:cubicBezTo>
                  <a:cubicBezTo>
                    <a:pt x="36" y="31"/>
                    <a:pt x="12" y="41"/>
                    <a:pt x="26" y="57"/>
                  </a:cubicBezTo>
                  <a:cubicBezTo>
                    <a:pt x="41" y="73"/>
                    <a:pt x="72" y="61"/>
                    <a:pt x="119" y="22"/>
                  </a:cubicBezTo>
                  <a:cubicBezTo>
                    <a:pt x="61" y="0"/>
                    <a:pt x="28" y="4"/>
                    <a:pt x="19" y="34"/>
                  </a:cubicBezTo>
                  <a:cubicBezTo>
                    <a:pt x="10" y="40"/>
                    <a:pt x="4" y="46"/>
                    <a:pt x="0" y="52"/>
                  </a:cubicBez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5" name="Freeform 121"/>
            <p:cNvSpPr>
              <a:spLocks/>
            </p:cNvSpPr>
            <p:nvPr/>
          </p:nvSpPr>
          <p:spPr bwMode="auto">
            <a:xfrm>
              <a:off x="4481513" y="2079625"/>
              <a:ext cx="293688" cy="285750"/>
            </a:xfrm>
            <a:custGeom>
              <a:avLst/>
              <a:gdLst/>
              <a:ahLst/>
              <a:cxnLst>
                <a:cxn ang="0">
                  <a:pos x="58" y="11"/>
                </a:cxn>
                <a:cxn ang="0">
                  <a:pos x="0" y="69"/>
                </a:cxn>
                <a:cxn ang="0">
                  <a:pos x="5" y="48"/>
                </a:cxn>
                <a:cxn ang="0">
                  <a:pos x="71" y="0"/>
                </a:cxn>
                <a:cxn ang="0">
                  <a:pos x="20" y="62"/>
                </a:cxn>
                <a:cxn ang="0">
                  <a:pos x="58" y="11"/>
                </a:cxn>
              </a:cxnLst>
              <a:rect l="0" t="0" r="r" b="b"/>
              <a:pathLst>
                <a:path w="71" h="69">
                  <a:moveTo>
                    <a:pt x="58" y="11"/>
                  </a:moveTo>
                  <a:cubicBezTo>
                    <a:pt x="30" y="24"/>
                    <a:pt x="10" y="43"/>
                    <a:pt x="0" y="69"/>
                  </a:cubicBezTo>
                  <a:cubicBezTo>
                    <a:pt x="0" y="63"/>
                    <a:pt x="2" y="56"/>
                    <a:pt x="5" y="48"/>
                  </a:cubicBezTo>
                  <a:cubicBezTo>
                    <a:pt x="0" y="24"/>
                    <a:pt x="22" y="8"/>
                    <a:pt x="71" y="0"/>
                  </a:cubicBezTo>
                  <a:cubicBezTo>
                    <a:pt x="54" y="47"/>
                    <a:pt x="37" y="67"/>
                    <a:pt x="20" y="62"/>
                  </a:cubicBezTo>
                  <a:cubicBezTo>
                    <a:pt x="4" y="57"/>
                    <a:pt x="16" y="40"/>
                    <a:pt x="58" y="11"/>
                  </a:cubicBez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6" name="Freeform 97"/>
          <p:cNvSpPr>
            <a:spLocks/>
          </p:cNvSpPr>
          <p:nvPr/>
        </p:nvSpPr>
        <p:spPr bwMode="auto">
          <a:xfrm rot="10800000">
            <a:off x="898525" y="3500438"/>
            <a:ext cx="625475" cy="206375"/>
          </a:xfrm>
          <a:custGeom>
            <a:avLst/>
            <a:gdLst/>
            <a:ahLst/>
            <a:cxnLst>
              <a:cxn ang="0">
                <a:pos x="82" y="9"/>
              </a:cxn>
              <a:cxn ang="0">
                <a:pos x="127" y="27"/>
              </a:cxn>
              <a:cxn ang="0">
                <a:pos x="151" y="50"/>
              </a:cxn>
              <a:cxn ang="0">
                <a:pos x="0" y="50"/>
              </a:cxn>
              <a:cxn ang="0">
                <a:pos x="35" y="18"/>
              </a:cxn>
              <a:cxn ang="0">
                <a:pos x="82" y="9"/>
              </a:cxn>
            </a:cxnLst>
            <a:rect l="0" t="0" r="r" b="b"/>
            <a:pathLst>
              <a:path w="151" h="50">
                <a:moveTo>
                  <a:pt x="82" y="9"/>
                </a:moveTo>
                <a:cubicBezTo>
                  <a:pt x="98" y="4"/>
                  <a:pt x="113" y="9"/>
                  <a:pt x="127" y="27"/>
                </a:cubicBezTo>
                <a:cubicBezTo>
                  <a:pt x="139" y="26"/>
                  <a:pt x="147" y="33"/>
                  <a:pt x="151" y="50"/>
                </a:cubicBezTo>
                <a:cubicBezTo>
                  <a:pt x="0" y="50"/>
                  <a:pt x="0" y="50"/>
                  <a:pt x="0" y="50"/>
                </a:cubicBezTo>
                <a:cubicBezTo>
                  <a:pt x="3" y="33"/>
                  <a:pt x="15" y="22"/>
                  <a:pt x="35" y="18"/>
                </a:cubicBezTo>
                <a:cubicBezTo>
                  <a:pt x="49" y="3"/>
                  <a:pt x="65" y="0"/>
                  <a:pt x="82" y="9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234"/>
          <p:cNvGrpSpPr/>
          <p:nvPr/>
        </p:nvGrpSpPr>
        <p:grpSpPr>
          <a:xfrm>
            <a:off x="5970587" y="523874"/>
            <a:ext cx="2868613" cy="3190876"/>
            <a:chOff x="5818187" y="438150"/>
            <a:chExt cx="2868613" cy="3190876"/>
          </a:xfrm>
        </p:grpSpPr>
        <p:grpSp>
          <p:nvGrpSpPr>
            <p:cNvPr id="6" name="Group 198"/>
            <p:cNvGrpSpPr/>
            <p:nvPr/>
          </p:nvGrpSpPr>
          <p:grpSpPr>
            <a:xfrm>
              <a:off x="6153150" y="604838"/>
              <a:ext cx="2290763" cy="3024188"/>
              <a:chOff x="6153150" y="604838"/>
              <a:chExt cx="2290763" cy="3024188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1146" name="Freeform 122"/>
              <p:cNvSpPr>
                <a:spLocks/>
              </p:cNvSpPr>
              <p:nvPr/>
            </p:nvSpPr>
            <p:spPr bwMode="auto">
              <a:xfrm>
                <a:off x="6153150" y="604838"/>
                <a:ext cx="2290763" cy="3024188"/>
              </a:xfrm>
              <a:custGeom>
                <a:avLst/>
                <a:gdLst/>
                <a:ahLst/>
                <a:cxnLst>
                  <a:cxn ang="0">
                    <a:pos x="316" y="54"/>
                  </a:cxn>
                  <a:cxn ang="0">
                    <a:pos x="318" y="68"/>
                  </a:cxn>
                  <a:cxn ang="0">
                    <a:pos x="327" y="117"/>
                  </a:cxn>
                  <a:cxn ang="0">
                    <a:pos x="327" y="273"/>
                  </a:cxn>
                  <a:cxn ang="0">
                    <a:pos x="313" y="331"/>
                  </a:cxn>
                  <a:cxn ang="0">
                    <a:pos x="390" y="322"/>
                  </a:cxn>
                  <a:cxn ang="0">
                    <a:pos x="465" y="265"/>
                  </a:cxn>
                  <a:cxn ang="0">
                    <a:pos x="502" y="220"/>
                  </a:cxn>
                  <a:cxn ang="0">
                    <a:pos x="448" y="289"/>
                  </a:cxn>
                  <a:cxn ang="0">
                    <a:pos x="383" y="339"/>
                  </a:cxn>
                  <a:cxn ang="0">
                    <a:pos x="365" y="350"/>
                  </a:cxn>
                  <a:cxn ang="0">
                    <a:pos x="335" y="383"/>
                  </a:cxn>
                  <a:cxn ang="0">
                    <a:pos x="445" y="344"/>
                  </a:cxn>
                  <a:cxn ang="0">
                    <a:pos x="472" y="320"/>
                  </a:cxn>
                  <a:cxn ang="0">
                    <a:pos x="554" y="223"/>
                  </a:cxn>
                  <a:cxn ang="0">
                    <a:pos x="479" y="328"/>
                  </a:cxn>
                  <a:cxn ang="0">
                    <a:pos x="471" y="337"/>
                  </a:cxn>
                  <a:cxn ang="0">
                    <a:pos x="422" y="374"/>
                  </a:cxn>
                  <a:cxn ang="0">
                    <a:pos x="309" y="453"/>
                  </a:cxn>
                  <a:cxn ang="0">
                    <a:pos x="320" y="708"/>
                  </a:cxn>
                  <a:cxn ang="0">
                    <a:pos x="230" y="708"/>
                  </a:cxn>
                  <a:cxn ang="0">
                    <a:pos x="203" y="385"/>
                  </a:cxn>
                  <a:cxn ang="0">
                    <a:pos x="175" y="367"/>
                  </a:cxn>
                  <a:cxn ang="0">
                    <a:pos x="80" y="315"/>
                  </a:cxn>
                  <a:cxn ang="0">
                    <a:pos x="0" y="267"/>
                  </a:cxn>
                  <a:cxn ang="0">
                    <a:pos x="72" y="301"/>
                  </a:cxn>
                  <a:cxn ang="0">
                    <a:pos x="100" y="249"/>
                  </a:cxn>
                  <a:cxn ang="0">
                    <a:pos x="91" y="222"/>
                  </a:cxn>
                  <a:cxn ang="0">
                    <a:pos x="112" y="246"/>
                  </a:cxn>
                  <a:cxn ang="0">
                    <a:pos x="119" y="266"/>
                  </a:cxn>
                  <a:cxn ang="0">
                    <a:pos x="134" y="300"/>
                  </a:cxn>
                  <a:cxn ang="0">
                    <a:pos x="172" y="343"/>
                  </a:cxn>
                  <a:cxn ang="0">
                    <a:pos x="208" y="328"/>
                  </a:cxn>
                  <a:cxn ang="0">
                    <a:pos x="191" y="278"/>
                  </a:cxn>
                  <a:cxn ang="0">
                    <a:pos x="173" y="142"/>
                  </a:cxn>
                  <a:cxn ang="0">
                    <a:pos x="190" y="28"/>
                  </a:cxn>
                  <a:cxn ang="0">
                    <a:pos x="184" y="174"/>
                  </a:cxn>
                  <a:cxn ang="0">
                    <a:pos x="209" y="273"/>
                  </a:cxn>
                  <a:cxn ang="0">
                    <a:pos x="246" y="339"/>
                  </a:cxn>
                  <a:cxn ang="0">
                    <a:pos x="307" y="268"/>
                  </a:cxn>
                  <a:cxn ang="0">
                    <a:pos x="321" y="127"/>
                  </a:cxn>
                  <a:cxn ang="0">
                    <a:pos x="314" y="60"/>
                  </a:cxn>
                  <a:cxn ang="0">
                    <a:pos x="302" y="0"/>
                  </a:cxn>
                </a:cxnLst>
                <a:rect l="0" t="0" r="r" b="b"/>
                <a:pathLst>
                  <a:path w="554" h="730">
                    <a:moveTo>
                      <a:pt x="302" y="0"/>
                    </a:moveTo>
                    <a:cubicBezTo>
                      <a:pt x="303" y="4"/>
                      <a:pt x="304" y="8"/>
                      <a:pt x="306" y="11"/>
                    </a:cubicBezTo>
                    <a:cubicBezTo>
                      <a:pt x="309" y="26"/>
                      <a:pt x="313" y="40"/>
                      <a:pt x="316" y="54"/>
                    </a:cubicBezTo>
                    <a:cubicBezTo>
                      <a:pt x="316" y="54"/>
                      <a:pt x="316" y="54"/>
                      <a:pt x="316" y="54"/>
                    </a:cubicBezTo>
                    <a:cubicBezTo>
                      <a:pt x="316" y="56"/>
                      <a:pt x="316" y="58"/>
                      <a:pt x="317" y="60"/>
                    </a:cubicBezTo>
                    <a:cubicBezTo>
                      <a:pt x="317" y="63"/>
                      <a:pt x="318" y="65"/>
                      <a:pt x="318" y="68"/>
                    </a:cubicBezTo>
                    <a:cubicBezTo>
                      <a:pt x="321" y="84"/>
                      <a:pt x="324" y="100"/>
                      <a:pt x="326" y="115"/>
                    </a:cubicBezTo>
                    <a:cubicBezTo>
                      <a:pt x="326" y="115"/>
                      <a:pt x="326" y="115"/>
                      <a:pt x="326" y="115"/>
                    </a:cubicBezTo>
                    <a:cubicBezTo>
                      <a:pt x="326" y="116"/>
                      <a:pt x="326" y="117"/>
                      <a:pt x="327" y="117"/>
                    </a:cubicBezTo>
                    <a:cubicBezTo>
                      <a:pt x="327" y="118"/>
                      <a:pt x="327" y="119"/>
                      <a:pt x="327" y="120"/>
                    </a:cubicBezTo>
                    <a:cubicBezTo>
                      <a:pt x="334" y="176"/>
                      <a:pt x="334" y="226"/>
                      <a:pt x="327" y="272"/>
                    </a:cubicBezTo>
                    <a:cubicBezTo>
                      <a:pt x="327" y="272"/>
                      <a:pt x="327" y="273"/>
                      <a:pt x="327" y="273"/>
                    </a:cubicBezTo>
                    <a:cubicBezTo>
                      <a:pt x="326" y="278"/>
                      <a:pt x="325" y="283"/>
                      <a:pt x="324" y="288"/>
                    </a:cubicBezTo>
                    <a:cubicBezTo>
                      <a:pt x="324" y="289"/>
                      <a:pt x="324" y="291"/>
                      <a:pt x="324" y="292"/>
                    </a:cubicBezTo>
                    <a:cubicBezTo>
                      <a:pt x="321" y="305"/>
                      <a:pt x="317" y="318"/>
                      <a:pt x="313" y="331"/>
                    </a:cubicBezTo>
                    <a:cubicBezTo>
                      <a:pt x="308" y="345"/>
                      <a:pt x="302" y="359"/>
                      <a:pt x="295" y="373"/>
                    </a:cubicBezTo>
                    <a:cubicBezTo>
                      <a:pt x="315" y="367"/>
                      <a:pt x="333" y="359"/>
                      <a:pt x="349" y="348"/>
                    </a:cubicBezTo>
                    <a:cubicBezTo>
                      <a:pt x="390" y="322"/>
                      <a:pt x="390" y="322"/>
                      <a:pt x="390" y="322"/>
                    </a:cubicBezTo>
                    <a:cubicBezTo>
                      <a:pt x="409" y="312"/>
                      <a:pt x="427" y="299"/>
                      <a:pt x="443" y="285"/>
                    </a:cubicBezTo>
                    <a:cubicBezTo>
                      <a:pt x="444" y="285"/>
                      <a:pt x="444" y="285"/>
                      <a:pt x="444" y="285"/>
                    </a:cubicBezTo>
                    <a:cubicBezTo>
                      <a:pt x="451" y="279"/>
                      <a:pt x="458" y="273"/>
                      <a:pt x="465" y="265"/>
                    </a:cubicBezTo>
                    <a:cubicBezTo>
                      <a:pt x="465" y="265"/>
                      <a:pt x="465" y="265"/>
                      <a:pt x="465" y="265"/>
                    </a:cubicBezTo>
                    <a:cubicBezTo>
                      <a:pt x="465" y="265"/>
                      <a:pt x="465" y="265"/>
                      <a:pt x="465" y="265"/>
                    </a:cubicBezTo>
                    <a:cubicBezTo>
                      <a:pt x="478" y="252"/>
                      <a:pt x="491" y="236"/>
                      <a:pt x="502" y="220"/>
                    </a:cubicBezTo>
                    <a:cubicBezTo>
                      <a:pt x="492" y="237"/>
                      <a:pt x="481" y="253"/>
                      <a:pt x="468" y="268"/>
                    </a:cubicBezTo>
                    <a:cubicBezTo>
                      <a:pt x="468" y="268"/>
                      <a:pt x="468" y="268"/>
                      <a:pt x="468" y="268"/>
                    </a:cubicBezTo>
                    <a:cubicBezTo>
                      <a:pt x="461" y="275"/>
                      <a:pt x="455" y="282"/>
                      <a:pt x="448" y="289"/>
                    </a:cubicBezTo>
                    <a:cubicBezTo>
                      <a:pt x="447" y="289"/>
                      <a:pt x="447" y="289"/>
                      <a:pt x="447" y="289"/>
                    </a:cubicBezTo>
                    <a:cubicBezTo>
                      <a:pt x="447" y="290"/>
                      <a:pt x="447" y="290"/>
                      <a:pt x="447" y="290"/>
                    </a:cubicBezTo>
                    <a:cubicBezTo>
                      <a:pt x="428" y="308"/>
                      <a:pt x="407" y="324"/>
                      <a:pt x="383" y="339"/>
                    </a:cubicBezTo>
                    <a:cubicBezTo>
                      <a:pt x="382" y="339"/>
                      <a:pt x="382" y="340"/>
                      <a:pt x="381" y="340"/>
                    </a:cubicBezTo>
                    <a:cubicBezTo>
                      <a:pt x="377" y="342"/>
                      <a:pt x="374" y="345"/>
                      <a:pt x="370" y="347"/>
                    </a:cubicBezTo>
                    <a:cubicBezTo>
                      <a:pt x="368" y="348"/>
                      <a:pt x="366" y="349"/>
                      <a:pt x="365" y="350"/>
                    </a:cubicBezTo>
                    <a:cubicBezTo>
                      <a:pt x="364" y="351"/>
                      <a:pt x="363" y="351"/>
                      <a:pt x="362" y="352"/>
                    </a:cubicBezTo>
                    <a:cubicBezTo>
                      <a:pt x="360" y="353"/>
                      <a:pt x="359" y="354"/>
                      <a:pt x="358" y="355"/>
                    </a:cubicBezTo>
                    <a:cubicBezTo>
                      <a:pt x="347" y="364"/>
                      <a:pt x="339" y="374"/>
                      <a:pt x="335" y="383"/>
                    </a:cubicBezTo>
                    <a:cubicBezTo>
                      <a:pt x="354" y="388"/>
                      <a:pt x="375" y="385"/>
                      <a:pt x="399" y="373"/>
                    </a:cubicBezTo>
                    <a:cubicBezTo>
                      <a:pt x="405" y="371"/>
                      <a:pt x="410" y="368"/>
                      <a:pt x="415" y="364"/>
                    </a:cubicBezTo>
                    <a:cubicBezTo>
                      <a:pt x="425" y="359"/>
                      <a:pt x="435" y="352"/>
                      <a:pt x="445" y="344"/>
                    </a:cubicBezTo>
                    <a:cubicBezTo>
                      <a:pt x="451" y="339"/>
                      <a:pt x="457" y="334"/>
                      <a:pt x="463" y="328"/>
                    </a:cubicBezTo>
                    <a:cubicBezTo>
                      <a:pt x="463" y="328"/>
                      <a:pt x="464" y="328"/>
                      <a:pt x="464" y="327"/>
                    </a:cubicBezTo>
                    <a:cubicBezTo>
                      <a:pt x="466" y="325"/>
                      <a:pt x="469" y="323"/>
                      <a:pt x="472" y="320"/>
                    </a:cubicBezTo>
                    <a:cubicBezTo>
                      <a:pt x="476" y="316"/>
                      <a:pt x="481" y="311"/>
                      <a:pt x="486" y="306"/>
                    </a:cubicBezTo>
                    <a:cubicBezTo>
                      <a:pt x="489" y="303"/>
                      <a:pt x="492" y="300"/>
                      <a:pt x="494" y="298"/>
                    </a:cubicBezTo>
                    <a:cubicBezTo>
                      <a:pt x="554" y="223"/>
                      <a:pt x="554" y="223"/>
                      <a:pt x="554" y="223"/>
                    </a:cubicBezTo>
                    <a:cubicBezTo>
                      <a:pt x="493" y="312"/>
                      <a:pt x="493" y="312"/>
                      <a:pt x="493" y="312"/>
                    </a:cubicBezTo>
                    <a:cubicBezTo>
                      <a:pt x="493" y="312"/>
                      <a:pt x="493" y="312"/>
                      <a:pt x="493" y="313"/>
                    </a:cubicBezTo>
                    <a:cubicBezTo>
                      <a:pt x="489" y="318"/>
                      <a:pt x="484" y="323"/>
                      <a:pt x="479" y="328"/>
                    </a:cubicBezTo>
                    <a:cubicBezTo>
                      <a:pt x="479" y="328"/>
                      <a:pt x="479" y="328"/>
                      <a:pt x="479" y="328"/>
                    </a:cubicBezTo>
                    <a:cubicBezTo>
                      <a:pt x="479" y="329"/>
                      <a:pt x="479" y="329"/>
                      <a:pt x="478" y="329"/>
                    </a:cubicBezTo>
                    <a:cubicBezTo>
                      <a:pt x="476" y="332"/>
                      <a:pt x="474" y="334"/>
                      <a:pt x="471" y="337"/>
                    </a:cubicBezTo>
                    <a:cubicBezTo>
                      <a:pt x="463" y="345"/>
                      <a:pt x="455" y="352"/>
                      <a:pt x="446" y="358"/>
                    </a:cubicBezTo>
                    <a:cubicBezTo>
                      <a:pt x="446" y="359"/>
                      <a:pt x="445" y="359"/>
                      <a:pt x="445" y="359"/>
                    </a:cubicBezTo>
                    <a:cubicBezTo>
                      <a:pt x="438" y="365"/>
                      <a:pt x="430" y="370"/>
                      <a:pt x="422" y="374"/>
                    </a:cubicBezTo>
                    <a:cubicBezTo>
                      <a:pt x="416" y="378"/>
                      <a:pt x="410" y="381"/>
                      <a:pt x="404" y="384"/>
                    </a:cubicBezTo>
                    <a:cubicBezTo>
                      <a:pt x="393" y="389"/>
                      <a:pt x="381" y="393"/>
                      <a:pt x="368" y="397"/>
                    </a:cubicBezTo>
                    <a:cubicBezTo>
                      <a:pt x="335" y="410"/>
                      <a:pt x="315" y="429"/>
                      <a:pt x="309" y="453"/>
                    </a:cubicBezTo>
                    <a:cubicBezTo>
                      <a:pt x="304" y="471"/>
                      <a:pt x="301" y="493"/>
                      <a:pt x="301" y="519"/>
                    </a:cubicBezTo>
                    <a:cubicBezTo>
                      <a:pt x="301" y="519"/>
                      <a:pt x="301" y="520"/>
                      <a:pt x="301" y="521"/>
                    </a:cubicBezTo>
                    <a:cubicBezTo>
                      <a:pt x="300" y="584"/>
                      <a:pt x="306" y="646"/>
                      <a:pt x="320" y="708"/>
                    </a:cubicBezTo>
                    <a:cubicBezTo>
                      <a:pt x="320" y="708"/>
                      <a:pt x="320" y="709"/>
                      <a:pt x="320" y="710"/>
                    </a:cubicBezTo>
                    <a:cubicBezTo>
                      <a:pt x="291" y="730"/>
                      <a:pt x="261" y="729"/>
                      <a:pt x="229" y="710"/>
                    </a:cubicBezTo>
                    <a:cubicBezTo>
                      <a:pt x="229" y="709"/>
                      <a:pt x="230" y="708"/>
                      <a:pt x="230" y="708"/>
                    </a:cubicBezTo>
                    <a:cubicBezTo>
                      <a:pt x="246" y="646"/>
                      <a:pt x="253" y="580"/>
                      <a:pt x="252" y="511"/>
                    </a:cubicBezTo>
                    <a:cubicBezTo>
                      <a:pt x="252" y="510"/>
                      <a:pt x="252" y="509"/>
                      <a:pt x="252" y="509"/>
                    </a:cubicBezTo>
                    <a:cubicBezTo>
                      <a:pt x="252" y="444"/>
                      <a:pt x="235" y="402"/>
                      <a:pt x="203" y="385"/>
                    </a:cubicBezTo>
                    <a:cubicBezTo>
                      <a:pt x="202" y="385"/>
                      <a:pt x="202" y="385"/>
                      <a:pt x="201" y="384"/>
                    </a:cubicBezTo>
                    <a:cubicBezTo>
                      <a:pt x="176" y="367"/>
                      <a:pt x="176" y="367"/>
                      <a:pt x="176" y="367"/>
                    </a:cubicBezTo>
                    <a:cubicBezTo>
                      <a:pt x="176" y="367"/>
                      <a:pt x="175" y="367"/>
                      <a:pt x="175" y="367"/>
                    </a:cubicBezTo>
                    <a:cubicBezTo>
                      <a:pt x="171" y="363"/>
                      <a:pt x="167" y="358"/>
                      <a:pt x="162" y="354"/>
                    </a:cubicBezTo>
                    <a:cubicBezTo>
                      <a:pt x="147" y="341"/>
                      <a:pt x="130" y="331"/>
                      <a:pt x="111" y="325"/>
                    </a:cubicBezTo>
                    <a:cubicBezTo>
                      <a:pt x="100" y="322"/>
                      <a:pt x="90" y="318"/>
                      <a:pt x="80" y="315"/>
                    </a:cubicBezTo>
                    <a:cubicBezTo>
                      <a:pt x="76" y="313"/>
                      <a:pt x="72" y="311"/>
                      <a:pt x="68" y="310"/>
                    </a:cubicBezTo>
                    <a:cubicBezTo>
                      <a:pt x="65" y="309"/>
                      <a:pt x="63" y="308"/>
                      <a:pt x="61" y="307"/>
                    </a:cubicBezTo>
                    <a:cubicBezTo>
                      <a:pt x="37" y="296"/>
                      <a:pt x="17" y="283"/>
                      <a:pt x="0" y="267"/>
                    </a:cubicBezTo>
                    <a:cubicBezTo>
                      <a:pt x="25" y="281"/>
                      <a:pt x="47" y="292"/>
                      <a:pt x="65" y="298"/>
                    </a:cubicBezTo>
                    <a:cubicBezTo>
                      <a:pt x="67" y="299"/>
                      <a:pt x="69" y="300"/>
                      <a:pt x="71" y="300"/>
                    </a:cubicBezTo>
                    <a:cubicBezTo>
                      <a:pt x="72" y="300"/>
                      <a:pt x="72" y="301"/>
                      <a:pt x="72" y="301"/>
                    </a:cubicBezTo>
                    <a:cubicBezTo>
                      <a:pt x="94" y="308"/>
                      <a:pt x="111" y="309"/>
                      <a:pt x="122" y="304"/>
                    </a:cubicBezTo>
                    <a:cubicBezTo>
                      <a:pt x="111" y="290"/>
                      <a:pt x="105" y="276"/>
                      <a:pt x="103" y="261"/>
                    </a:cubicBezTo>
                    <a:cubicBezTo>
                      <a:pt x="102" y="257"/>
                      <a:pt x="101" y="253"/>
                      <a:pt x="100" y="249"/>
                    </a:cubicBezTo>
                    <a:cubicBezTo>
                      <a:pt x="99" y="244"/>
                      <a:pt x="97" y="240"/>
                      <a:pt x="96" y="235"/>
                    </a:cubicBezTo>
                    <a:cubicBezTo>
                      <a:pt x="94" y="231"/>
                      <a:pt x="93" y="227"/>
                      <a:pt x="91" y="222"/>
                    </a:cubicBezTo>
                    <a:cubicBezTo>
                      <a:pt x="91" y="222"/>
                      <a:pt x="91" y="222"/>
                      <a:pt x="91" y="222"/>
                    </a:cubicBezTo>
                    <a:cubicBezTo>
                      <a:pt x="86" y="211"/>
                      <a:pt x="81" y="200"/>
                      <a:pt x="74" y="189"/>
                    </a:cubicBezTo>
                    <a:cubicBezTo>
                      <a:pt x="86" y="203"/>
                      <a:pt x="97" y="217"/>
                      <a:pt x="104" y="231"/>
                    </a:cubicBezTo>
                    <a:cubicBezTo>
                      <a:pt x="107" y="236"/>
                      <a:pt x="110" y="241"/>
                      <a:pt x="112" y="246"/>
                    </a:cubicBezTo>
                    <a:cubicBezTo>
                      <a:pt x="112" y="246"/>
                      <a:pt x="112" y="246"/>
                      <a:pt x="112" y="246"/>
                    </a:cubicBezTo>
                    <a:cubicBezTo>
                      <a:pt x="114" y="252"/>
                      <a:pt x="117" y="258"/>
                      <a:pt x="118" y="264"/>
                    </a:cubicBezTo>
                    <a:cubicBezTo>
                      <a:pt x="119" y="266"/>
                      <a:pt x="119" y="266"/>
                      <a:pt x="119" y="266"/>
                    </a:cubicBezTo>
                    <a:cubicBezTo>
                      <a:pt x="119" y="267"/>
                      <a:pt x="120" y="269"/>
                      <a:pt x="120" y="271"/>
                    </a:cubicBezTo>
                    <a:cubicBezTo>
                      <a:pt x="121" y="272"/>
                      <a:pt x="121" y="272"/>
                      <a:pt x="121" y="272"/>
                    </a:cubicBezTo>
                    <a:cubicBezTo>
                      <a:pt x="124" y="283"/>
                      <a:pt x="129" y="292"/>
                      <a:pt x="134" y="300"/>
                    </a:cubicBezTo>
                    <a:cubicBezTo>
                      <a:pt x="139" y="308"/>
                      <a:pt x="144" y="315"/>
                      <a:pt x="150" y="322"/>
                    </a:cubicBezTo>
                    <a:cubicBezTo>
                      <a:pt x="153" y="325"/>
                      <a:pt x="156" y="328"/>
                      <a:pt x="160" y="332"/>
                    </a:cubicBezTo>
                    <a:cubicBezTo>
                      <a:pt x="164" y="336"/>
                      <a:pt x="168" y="339"/>
                      <a:pt x="172" y="343"/>
                    </a:cubicBezTo>
                    <a:cubicBezTo>
                      <a:pt x="184" y="353"/>
                      <a:pt x="197" y="362"/>
                      <a:pt x="212" y="371"/>
                    </a:cubicBezTo>
                    <a:cubicBezTo>
                      <a:pt x="219" y="375"/>
                      <a:pt x="226" y="379"/>
                      <a:pt x="234" y="383"/>
                    </a:cubicBezTo>
                    <a:cubicBezTo>
                      <a:pt x="224" y="364"/>
                      <a:pt x="215" y="346"/>
                      <a:pt x="208" y="328"/>
                    </a:cubicBezTo>
                    <a:cubicBezTo>
                      <a:pt x="205" y="321"/>
                      <a:pt x="203" y="315"/>
                      <a:pt x="200" y="308"/>
                    </a:cubicBezTo>
                    <a:cubicBezTo>
                      <a:pt x="197" y="298"/>
                      <a:pt x="194" y="288"/>
                      <a:pt x="191" y="279"/>
                    </a:cubicBezTo>
                    <a:cubicBezTo>
                      <a:pt x="191" y="278"/>
                      <a:pt x="191" y="278"/>
                      <a:pt x="191" y="278"/>
                    </a:cubicBezTo>
                    <a:cubicBezTo>
                      <a:pt x="187" y="264"/>
                      <a:pt x="183" y="250"/>
                      <a:pt x="181" y="236"/>
                    </a:cubicBezTo>
                    <a:cubicBezTo>
                      <a:pt x="179" y="228"/>
                      <a:pt x="178" y="221"/>
                      <a:pt x="177" y="214"/>
                    </a:cubicBezTo>
                    <a:cubicBezTo>
                      <a:pt x="174" y="190"/>
                      <a:pt x="172" y="166"/>
                      <a:pt x="173" y="142"/>
                    </a:cubicBezTo>
                    <a:cubicBezTo>
                      <a:pt x="173" y="135"/>
                      <a:pt x="173" y="127"/>
                      <a:pt x="174" y="119"/>
                    </a:cubicBezTo>
                    <a:cubicBezTo>
                      <a:pt x="174" y="117"/>
                      <a:pt x="174" y="115"/>
                      <a:pt x="174" y="113"/>
                    </a:cubicBezTo>
                    <a:cubicBezTo>
                      <a:pt x="177" y="84"/>
                      <a:pt x="182" y="56"/>
                      <a:pt x="190" y="28"/>
                    </a:cubicBezTo>
                    <a:cubicBezTo>
                      <a:pt x="185" y="60"/>
                      <a:pt x="181" y="90"/>
                      <a:pt x="181" y="120"/>
                    </a:cubicBezTo>
                    <a:cubicBezTo>
                      <a:pt x="181" y="127"/>
                      <a:pt x="181" y="135"/>
                      <a:pt x="182" y="142"/>
                    </a:cubicBezTo>
                    <a:cubicBezTo>
                      <a:pt x="182" y="153"/>
                      <a:pt x="183" y="163"/>
                      <a:pt x="184" y="174"/>
                    </a:cubicBezTo>
                    <a:cubicBezTo>
                      <a:pt x="185" y="180"/>
                      <a:pt x="185" y="185"/>
                      <a:pt x="186" y="191"/>
                    </a:cubicBezTo>
                    <a:cubicBezTo>
                      <a:pt x="186" y="191"/>
                      <a:pt x="186" y="191"/>
                      <a:pt x="186" y="192"/>
                    </a:cubicBezTo>
                    <a:cubicBezTo>
                      <a:pt x="191" y="220"/>
                      <a:pt x="199" y="247"/>
                      <a:pt x="209" y="273"/>
                    </a:cubicBezTo>
                    <a:cubicBezTo>
                      <a:pt x="212" y="278"/>
                      <a:pt x="214" y="284"/>
                      <a:pt x="217" y="289"/>
                    </a:cubicBezTo>
                    <a:cubicBezTo>
                      <a:pt x="223" y="303"/>
                      <a:pt x="231" y="316"/>
                      <a:pt x="239" y="329"/>
                    </a:cubicBezTo>
                    <a:cubicBezTo>
                      <a:pt x="241" y="333"/>
                      <a:pt x="243" y="336"/>
                      <a:pt x="246" y="339"/>
                    </a:cubicBezTo>
                    <a:cubicBezTo>
                      <a:pt x="253" y="350"/>
                      <a:pt x="261" y="360"/>
                      <a:pt x="269" y="370"/>
                    </a:cubicBezTo>
                    <a:cubicBezTo>
                      <a:pt x="283" y="343"/>
                      <a:pt x="294" y="316"/>
                      <a:pt x="302" y="288"/>
                    </a:cubicBezTo>
                    <a:cubicBezTo>
                      <a:pt x="304" y="282"/>
                      <a:pt x="306" y="275"/>
                      <a:pt x="307" y="268"/>
                    </a:cubicBezTo>
                    <a:cubicBezTo>
                      <a:pt x="315" y="239"/>
                      <a:pt x="319" y="209"/>
                      <a:pt x="321" y="178"/>
                    </a:cubicBezTo>
                    <a:cubicBezTo>
                      <a:pt x="322" y="161"/>
                      <a:pt x="322" y="144"/>
                      <a:pt x="321" y="127"/>
                    </a:cubicBezTo>
                    <a:cubicBezTo>
                      <a:pt x="321" y="127"/>
                      <a:pt x="321" y="127"/>
                      <a:pt x="321" y="127"/>
                    </a:cubicBezTo>
                    <a:cubicBezTo>
                      <a:pt x="321" y="125"/>
                      <a:pt x="321" y="123"/>
                      <a:pt x="321" y="121"/>
                    </a:cubicBezTo>
                    <a:cubicBezTo>
                      <a:pt x="321" y="119"/>
                      <a:pt x="321" y="117"/>
                      <a:pt x="320" y="116"/>
                    </a:cubicBezTo>
                    <a:cubicBezTo>
                      <a:pt x="319" y="97"/>
                      <a:pt x="317" y="79"/>
                      <a:pt x="314" y="60"/>
                    </a:cubicBezTo>
                    <a:cubicBezTo>
                      <a:pt x="314" y="58"/>
                      <a:pt x="314" y="56"/>
                      <a:pt x="314" y="54"/>
                    </a:cubicBezTo>
                    <a:cubicBezTo>
                      <a:pt x="311" y="40"/>
                      <a:pt x="308" y="26"/>
                      <a:pt x="305" y="11"/>
                    </a:cubicBezTo>
                    <a:cubicBezTo>
                      <a:pt x="304" y="8"/>
                      <a:pt x="303" y="4"/>
                      <a:pt x="30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7" name="Freeform 123"/>
              <p:cNvSpPr>
                <a:spLocks/>
              </p:cNvSpPr>
              <p:nvPr/>
            </p:nvSpPr>
            <p:spPr bwMode="auto">
              <a:xfrm>
                <a:off x="7897812" y="2092326"/>
                <a:ext cx="276225" cy="61913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67" y="3"/>
                  </a:cxn>
                  <a:cxn ang="0">
                    <a:pos x="0" y="15"/>
                  </a:cxn>
                  <a:cxn ang="0">
                    <a:pos x="23" y="0"/>
                  </a:cxn>
                  <a:cxn ang="0">
                    <a:pos x="24" y="0"/>
                  </a:cxn>
                </a:cxnLst>
                <a:rect l="0" t="0" r="r" b="b"/>
                <a:pathLst>
                  <a:path w="67" h="15">
                    <a:moveTo>
                      <a:pt x="24" y="0"/>
                    </a:moveTo>
                    <a:cubicBezTo>
                      <a:pt x="35" y="5"/>
                      <a:pt x="49" y="6"/>
                      <a:pt x="67" y="3"/>
                    </a:cubicBezTo>
                    <a:cubicBezTo>
                      <a:pt x="44" y="10"/>
                      <a:pt x="22" y="15"/>
                      <a:pt x="0" y="15"/>
                    </a:cubicBezTo>
                    <a:cubicBezTo>
                      <a:pt x="8" y="11"/>
                      <a:pt x="16" y="6"/>
                      <a:pt x="23" y="0"/>
                    </a:cubicBezTo>
                    <a:cubicBezTo>
                      <a:pt x="23" y="0"/>
                      <a:pt x="23" y="0"/>
                      <a:pt x="24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" name="Freeform 124"/>
              <p:cNvSpPr>
                <a:spLocks/>
              </p:cNvSpPr>
              <p:nvPr/>
            </p:nvSpPr>
            <p:spPr bwMode="auto">
              <a:xfrm>
                <a:off x="8116887" y="1785938"/>
                <a:ext cx="280988" cy="198438"/>
              </a:xfrm>
              <a:custGeom>
                <a:avLst/>
                <a:gdLst/>
                <a:ahLst/>
                <a:cxnLst>
                  <a:cxn ang="0">
                    <a:pos x="18" y="28"/>
                  </a:cxn>
                  <a:cxn ang="0">
                    <a:pos x="18" y="28"/>
                  </a:cxn>
                  <a:cxn ang="0">
                    <a:pos x="68" y="0"/>
                  </a:cxn>
                  <a:cxn ang="0">
                    <a:pos x="0" y="48"/>
                  </a:cxn>
                  <a:cxn ang="0">
                    <a:pos x="3" y="44"/>
                  </a:cxn>
                  <a:cxn ang="0">
                    <a:pos x="4" y="43"/>
                  </a:cxn>
                  <a:cxn ang="0">
                    <a:pos x="4" y="43"/>
                  </a:cxn>
                  <a:cxn ang="0">
                    <a:pos x="18" y="28"/>
                  </a:cxn>
                </a:cxnLst>
                <a:rect l="0" t="0" r="r" b="b"/>
                <a:pathLst>
                  <a:path w="68" h="48">
                    <a:moveTo>
                      <a:pt x="18" y="28"/>
                    </a:moveTo>
                    <a:cubicBezTo>
                      <a:pt x="18" y="28"/>
                      <a:pt x="18" y="28"/>
                      <a:pt x="18" y="28"/>
                    </a:cubicBezTo>
                    <a:cubicBezTo>
                      <a:pt x="28" y="32"/>
                      <a:pt x="45" y="22"/>
                      <a:pt x="68" y="0"/>
                    </a:cubicBezTo>
                    <a:cubicBezTo>
                      <a:pt x="54" y="27"/>
                      <a:pt x="31" y="43"/>
                      <a:pt x="0" y="48"/>
                    </a:cubicBezTo>
                    <a:cubicBezTo>
                      <a:pt x="3" y="44"/>
                      <a:pt x="3" y="44"/>
                      <a:pt x="3" y="44"/>
                    </a:cubicBezTo>
                    <a:cubicBezTo>
                      <a:pt x="4" y="44"/>
                      <a:pt x="4" y="44"/>
                      <a:pt x="4" y="43"/>
                    </a:cubicBezTo>
                    <a:cubicBezTo>
                      <a:pt x="4" y="43"/>
                      <a:pt x="4" y="43"/>
                      <a:pt x="4" y="43"/>
                    </a:cubicBezTo>
                    <a:cubicBezTo>
                      <a:pt x="9" y="38"/>
                      <a:pt x="14" y="33"/>
                      <a:pt x="18" y="2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" name="Freeform 125"/>
              <p:cNvSpPr>
                <a:spLocks/>
              </p:cNvSpPr>
              <p:nvPr/>
            </p:nvSpPr>
            <p:spPr bwMode="auto">
              <a:xfrm>
                <a:off x="7993062" y="1863726"/>
                <a:ext cx="82550" cy="166688"/>
              </a:xfrm>
              <a:custGeom>
                <a:avLst/>
                <a:gdLst/>
                <a:ahLst/>
                <a:cxnLst>
                  <a:cxn ang="0">
                    <a:pos x="18" y="24"/>
                  </a:cxn>
                  <a:cxn ang="0">
                    <a:pos x="0" y="40"/>
                  </a:cxn>
                  <a:cxn ang="0">
                    <a:pos x="20" y="0"/>
                  </a:cxn>
                  <a:cxn ang="0">
                    <a:pos x="19" y="23"/>
                  </a:cxn>
                  <a:cxn ang="0">
                    <a:pos x="18" y="24"/>
                  </a:cxn>
                </a:cxnLst>
                <a:rect l="0" t="0" r="r" b="b"/>
                <a:pathLst>
                  <a:path w="20" h="40">
                    <a:moveTo>
                      <a:pt x="18" y="24"/>
                    </a:moveTo>
                    <a:cubicBezTo>
                      <a:pt x="12" y="30"/>
                      <a:pt x="6" y="35"/>
                      <a:pt x="0" y="40"/>
                    </a:cubicBezTo>
                    <a:cubicBezTo>
                      <a:pt x="10" y="27"/>
                      <a:pt x="16" y="14"/>
                      <a:pt x="20" y="0"/>
                    </a:cubicBezTo>
                    <a:cubicBezTo>
                      <a:pt x="19" y="23"/>
                      <a:pt x="19" y="23"/>
                      <a:pt x="19" y="23"/>
                    </a:cubicBezTo>
                    <a:cubicBezTo>
                      <a:pt x="19" y="24"/>
                      <a:pt x="18" y="24"/>
                      <a:pt x="18" y="2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" name="Freeform 126"/>
              <p:cNvSpPr>
                <a:spLocks/>
              </p:cNvSpPr>
              <p:nvPr/>
            </p:nvSpPr>
            <p:spPr bwMode="auto">
              <a:xfrm>
                <a:off x="8269287" y="1536701"/>
                <a:ext cx="53975" cy="207963"/>
              </a:xfrm>
              <a:custGeom>
                <a:avLst/>
                <a:gdLst/>
                <a:ahLst/>
                <a:cxnLst>
                  <a:cxn ang="0">
                    <a:pos x="0" y="131"/>
                  </a:cxn>
                  <a:cxn ang="0">
                    <a:pos x="34" y="0"/>
                  </a:cxn>
                  <a:cxn ang="0">
                    <a:pos x="34" y="92"/>
                  </a:cxn>
                  <a:cxn ang="0">
                    <a:pos x="0" y="131"/>
                  </a:cxn>
                </a:cxnLst>
                <a:rect l="0" t="0" r="r" b="b"/>
                <a:pathLst>
                  <a:path w="34" h="131">
                    <a:moveTo>
                      <a:pt x="0" y="131"/>
                    </a:moveTo>
                    <a:lnTo>
                      <a:pt x="34" y="0"/>
                    </a:lnTo>
                    <a:lnTo>
                      <a:pt x="34" y="92"/>
                    </a:lnTo>
                    <a:lnTo>
                      <a:pt x="0" y="13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" name="Freeform 127"/>
              <p:cNvSpPr>
                <a:spLocks/>
              </p:cNvSpPr>
              <p:nvPr/>
            </p:nvSpPr>
            <p:spPr bwMode="auto">
              <a:xfrm>
                <a:off x="7988300" y="1516063"/>
                <a:ext cx="144463" cy="269875"/>
              </a:xfrm>
              <a:custGeom>
                <a:avLst/>
                <a:gdLst/>
                <a:ahLst/>
                <a:cxnLst>
                  <a:cxn ang="0">
                    <a:pos x="21" y="45"/>
                  </a:cxn>
                  <a:cxn ang="0">
                    <a:pos x="0" y="65"/>
                  </a:cxn>
                  <a:cxn ang="0">
                    <a:pos x="35" y="0"/>
                  </a:cxn>
                  <a:cxn ang="0">
                    <a:pos x="21" y="45"/>
                  </a:cxn>
                </a:cxnLst>
                <a:rect l="0" t="0" r="r" b="b"/>
                <a:pathLst>
                  <a:path w="35" h="65">
                    <a:moveTo>
                      <a:pt x="21" y="45"/>
                    </a:moveTo>
                    <a:cubicBezTo>
                      <a:pt x="14" y="53"/>
                      <a:pt x="7" y="59"/>
                      <a:pt x="0" y="65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21" y="45"/>
                      <a:pt x="21" y="45"/>
                      <a:pt x="21" y="4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2" name="Freeform 128"/>
              <p:cNvSpPr>
                <a:spLocks/>
              </p:cNvSpPr>
              <p:nvPr/>
            </p:nvSpPr>
            <p:spPr bwMode="auto">
              <a:xfrm>
                <a:off x="7596187" y="1595438"/>
                <a:ext cx="363538" cy="450850"/>
              </a:xfrm>
              <a:custGeom>
                <a:avLst/>
                <a:gdLst/>
                <a:ahLst/>
                <a:cxnLst>
                  <a:cxn ang="0">
                    <a:pos x="0" y="109"/>
                  </a:cxn>
                  <a:cxn ang="0">
                    <a:pos x="2" y="107"/>
                  </a:cxn>
                  <a:cxn ang="0">
                    <a:pos x="35" y="77"/>
                  </a:cxn>
                  <a:cxn ang="0">
                    <a:pos x="48" y="61"/>
                  </a:cxn>
                  <a:cxn ang="0">
                    <a:pos x="49" y="59"/>
                  </a:cxn>
                  <a:cxn ang="0">
                    <a:pos x="50" y="57"/>
                  </a:cxn>
                  <a:cxn ang="0">
                    <a:pos x="51" y="56"/>
                  </a:cxn>
                  <a:cxn ang="0">
                    <a:pos x="51" y="56"/>
                  </a:cxn>
                  <a:cxn ang="0">
                    <a:pos x="62" y="38"/>
                  </a:cxn>
                  <a:cxn ang="0">
                    <a:pos x="62" y="38"/>
                  </a:cxn>
                  <a:cxn ang="0">
                    <a:pos x="62" y="38"/>
                  </a:cxn>
                  <a:cxn ang="0">
                    <a:pos x="88" y="0"/>
                  </a:cxn>
                  <a:cxn ang="0">
                    <a:pos x="69" y="41"/>
                  </a:cxn>
                  <a:cxn ang="0">
                    <a:pos x="69" y="42"/>
                  </a:cxn>
                  <a:cxn ang="0">
                    <a:pos x="69" y="42"/>
                  </a:cxn>
                  <a:cxn ang="0">
                    <a:pos x="58" y="60"/>
                  </a:cxn>
                  <a:cxn ang="0">
                    <a:pos x="41" y="83"/>
                  </a:cxn>
                  <a:cxn ang="0">
                    <a:pos x="0" y="109"/>
                  </a:cxn>
                </a:cxnLst>
                <a:rect l="0" t="0" r="r" b="b"/>
                <a:pathLst>
                  <a:path w="88" h="109">
                    <a:moveTo>
                      <a:pt x="0" y="109"/>
                    </a:moveTo>
                    <a:cubicBezTo>
                      <a:pt x="1" y="108"/>
                      <a:pt x="1" y="108"/>
                      <a:pt x="2" y="107"/>
                    </a:cubicBezTo>
                    <a:cubicBezTo>
                      <a:pt x="14" y="99"/>
                      <a:pt x="25" y="89"/>
                      <a:pt x="35" y="77"/>
                    </a:cubicBezTo>
                    <a:cubicBezTo>
                      <a:pt x="39" y="72"/>
                      <a:pt x="43" y="66"/>
                      <a:pt x="48" y="61"/>
                    </a:cubicBezTo>
                    <a:cubicBezTo>
                      <a:pt x="48" y="60"/>
                      <a:pt x="48" y="60"/>
                      <a:pt x="49" y="59"/>
                    </a:cubicBezTo>
                    <a:cubicBezTo>
                      <a:pt x="50" y="57"/>
                      <a:pt x="50" y="57"/>
                      <a:pt x="50" y="57"/>
                    </a:cubicBezTo>
                    <a:cubicBezTo>
                      <a:pt x="50" y="57"/>
                      <a:pt x="50" y="57"/>
                      <a:pt x="51" y="56"/>
                    </a:cubicBezTo>
                    <a:cubicBezTo>
                      <a:pt x="51" y="56"/>
                      <a:pt x="51" y="56"/>
                      <a:pt x="51" y="56"/>
                    </a:cubicBezTo>
                    <a:cubicBezTo>
                      <a:pt x="55" y="50"/>
                      <a:pt x="58" y="44"/>
                      <a:pt x="62" y="38"/>
                    </a:cubicBezTo>
                    <a:cubicBezTo>
                      <a:pt x="62" y="38"/>
                      <a:pt x="62" y="38"/>
                      <a:pt x="62" y="38"/>
                    </a:cubicBezTo>
                    <a:cubicBezTo>
                      <a:pt x="62" y="38"/>
                      <a:pt x="62" y="38"/>
                      <a:pt x="62" y="38"/>
                    </a:cubicBezTo>
                    <a:cubicBezTo>
                      <a:pt x="71" y="26"/>
                      <a:pt x="80" y="13"/>
                      <a:pt x="88" y="0"/>
                    </a:cubicBezTo>
                    <a:cubicBezTo>
                      <a:pt x="83" y="14"/>
                      <a:pt x="77" y="27"/>
                      <a:pt x="69" y="41"/>
                    </a:cubicBezTo>
                    <a:cubicBezTo>
                      <a:pt x="69" y="41"/>
                      <a:pt x="69" y="42"/>
                      <a:pt x="69" y="42"/>
                    </a:cubicBezTo>
                    <a:cubicBezTo>
                      <a:pt x="69" y="42"/>
                      <a:pt x="69" y="42"/>
                      <a:pt x="69" y="42"/>
                    </a:cubicBezTo>
                    <a:cubicBezTo>
                      <a:pt x="65" y="48"/>
                      <a:pt x="61" y="54"/>
                      <a:pt x="58" y="60"/>
                    </a:cubicBezTo>
                    <a:cubicBezTo>
                      <a:pt x="53" y="68"/>
                      <a:pt x="47" y="75"/>
                      <a:pt x="41" y="83"/>
                    </a:cubicBezTo>
                    <a:lnTo>
                      <a:pt x="0" y="10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3" name="Freeform 129"/>
              <p:cNvSpPr>
                <a:spLocks/>
              </p:cNvSpPr>
              <p:nvPr/>
            </p:nvSpPr>
            <p:spPr bwMode="auto">
              <a:xfrm>
                <a:off x="7794625" y="1608138"/>
                <a:ext cx="61913" cy="239713"/>
              </a:xfrm>
              <a:custGeom>
                <a:avLst/>
                <a:gdLst/>
                <a:ahLst/>
                <a:cxnLst>
                  <a:cxn ang="0">
                    <a:pos x="1" y="56"/>
                  </a:cxn>
                  <a:cxn ang="0">
                    <a:pos x="0" y="58"/>
                  </a:cxn>
                  <a:cxn ang="0">
                    <a:pos x="2" y="33"/>
                  </a:cxn>
                  <a:cxn ang="0">
                    <a:pos x="15" y="0"/>
                  </a:cxn>
                  <a:cxn ang="0">
                    <a:pos x="14" y="35"/>
                  </a:cxn>
                  <a:cxn ang="0">
                    <a:pos x="14" y="35"/>
                  </a:cxn>
                  <a:cxn ang="0">
                    <a:pos x="3" y="53"/>
                  </a:cxn>
                  <a:cxn ang="0">
                    <a:pos x="3" y="53"/>
                  </a:cxn>
                  <a:cxn ang="0">
                    <a:pos x="2" y="54"/>
                  </a:cxn>
                  <a:cxn ang="0">
                    <a:pos x="1" y="56"/>
                  </a:cxn>
                </a:cxnLst>
                <a:rect l="0" t="0" r="r" b="b"/>
                <a:pathLst>
                  <a:path w="15" h="58">
                    <a:moveTo>
                      <a:pt x="1" y="56"/>
                    </a:moveTo>
                    <a:cubicBezTo>
                      <a:pt x="0" y="57"/>
                      <a:pt x="0" y="57"/>
                      <a:pt x="0" y="58"/>
                    </a:cubicBezTo>
                    <a:cubicBezTo>
                      <a:pt x="0" y="47"/>
                      <a:pt x="1" y="39"/>
                      <a:pt x="2" y="33"/>
                    </a:cubicBezTo>
                    <a:cubicBezTo>
                      <a:pt x="5" y="22"/>
                      <a:pt x="9" y="11"/>
                      <a:pt x="15" y="0"/>
                    </a:cubicBezTo>
                    <a:cubicBezTo>
                      <a:pt x="8" y="13"/>
                      <a:pt x="8" y="25"/>
                      <a:pt x="14" y="35"/>
                    </a:cubicBezTo>
                    <a:cubicBezTo>
                      <a:pt x="14" y="35"/>
                      <a:pt x="14" y="35"/>
                      <a:pt x="14" y="35"/>
                    </a:cubicBezTo>
                    <a:cubicBezTo>
                      <a:pt x="10" y="41"/>
                      <a:pt x="7" y="47"/>
                      <a:pt x="3" y="53"/>
                    </a:cubicBezTo>
                    <a:cubicBezTo>
                      <a:pt x="3" y="53"/>
                      <a:pt x="3" y="53"/>
                      <a:pt x="3" y="53"/>
                    </a:cubicBezTo>
                    <a:cubicBezTo>
                      <a:pt x="2" y="54"/>
                      <a:pt x="2" y="54"/>
                      <a:pt x="2" y="54"/>
                    </a:cubicBezTo>
                    <a:lnTo>
                      <a:pt x="1" y="5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4" name="Freeform 130"/>
              <p:cNvSpPr>
                <a:spLocks/>
              </p:cNvSpPr>
              <p:nvPr/>
            </p:nvSpPr>
            <p:spPr bwMode="auto">
              <a:xfrm>
                <a:off x="7662862" y="1997076"/>
                <a:ext cx="201613" cy="57150"/>
              </a:xfrm>
              <a:custGeom>
                <a:avLst/>
                <a:gdLst/>
                <a:ahLst/>
                <a:cxnLst>
                  <a:cxn ang="0">
                    <a:pos x="16" y="4"/>
                  </a:cxn>
                  <a:cxn ang="0">
                    <a:pos x="18" y="3"/>
                  </a:cxn>
                  <a:cxn ang="0">
                    <a:pos x="49" y="0"/>
                  </a:cxn>
                  <a:cxn ang="0">
                    <a:pos x="0" y="14"/>
                  </a:cxn>
                  <a:cxn ang="0">
                    <a:pos x="5" y="11"/>
                  </a:cxn>
                  <a:cxn ang="0">
                    <a:pos x="16" y="4"/>
                  </a:cxn>
                </a:cxnLst>
                <a:rect l="0" t="0" r="r" b="b"/>
                <a:pathLst>
                  <a:path w="49" h="14">
                    <a:moveTo>
                      <a:pt x="16" y="4"/>
                    </a:moveTo>
                    <a:cubicBezTo>
                      <a:pt x="17" y="4"/>
                      <a:pt x="17" y="3"/>
                      <a:pt x="18" y="3"/>
                    </a:cubicBezTo>
                    <a:cubicBezTo>
                      <a:pt x="26" y="4"/>
                      <a:pt x="36" y="3"/>
                      <a:pt x="49" y="0"/>
                    </a:cubicBezTo>
                    <a:cubicBezTo>
                      <a:pt x="34" y="7"/>
                      <a:pt x="18" y="11"/>
                      <a:pt x="0" y="14"/>
                    </a:cubicBezTo>
                    <a:cubicBezTo>
                      <a:pt x="1" y="13"/>
                      <a:pt x="3" y="12"/>
                      <a:pt x="5" y="11"/>
                    </a:cubicBezTo>
                    <a:cubicBezTo>
                      <a:pt x="9" y="9"/>
                      <a:pt x="12" y="6"/>
                      <a:pt x="16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5" name="Freeform 131"/>
              <p:cNvSpPr>
                <a:spLocks/>
              </p:cNvSpPr>
              <p:nvPr/>
            </p:nvSpPr>
            <p:spPr bwMode="auto">
              <a:xfrm>
                <a:off x="6488112" y="2046288"/>
                <a:ext cx="495300" cy="174625"/>
              </a:xfrm>
              <a:custGeom>
                <a:avLst/>
                <a:gdLst/>
                <a:ahLst/>
                <a:cxnLst>
                  <a:cxn ang="0">
                    <a:pos x="120" y="36"/>
                  </a:cxn>
                  <a:cxn ang="0">
                    <a:pos x="84" y="28"/>
                  </a:cxn>
                  <a:cxn ang="0">
                    <a:pos x="72" y="28"/>
                  </a:cxn>
                  <a:cxn ang="0">
                    <a:pos x="0" y="42"/>
                  </a:cxn>
                  <a:cxn ang="0">
                    <a:pos x="40" y="24"/>
                  </a:cxn>
                  <a:cxn ang="0">
                    <a:pos x="10" y="0"/>
                  </a:cxn>
                  <a:cxn ang="0">
                    <a:pos x="42" y="18"/>
                  </a:cxn>
                  <a:cxn ang="0">
                    <a:pos x="72" y="23"/>
                  </a:cxn>
                  <a:cxn ang="0">
                    <a:pos x="95" y="20"/>
                  </a:cxn>
                  <a:cxn ang="0">
                    <a:pos x="95" y="19"/>
                  </a:cxn>
                  <a:cxn ang="0">
                    <a:pos x="120" y="36"/>
                  </a:cxn>
                </a:cxnLst>
                <a:rect l="0" t="0" r="r" b="b"/>
                <a:pathLst>
                  <a:path w="120" h="42">
                    <a:moveTo>
                      <a:pt x="120" y="36"/>
                    </a:moveTo>
                    <a:cubicBezTo>
                      <a:pt x="110" y="31"/>
                      <a:pt x="97" y="29"/>
                      <a:pt x="84" y="28"/>
                    </a:cubicBezTo>
                    <a:cubicBezTo>
                      <a:pt x="80" y="28"/>
                      <a:pt x="76" y="28"/>
                      <a:pt x="72" y="28"/>
                    </a:cubicBezTo>
                    <a:cubicBezTo>
                      <a:pt x="49" y="28"/>
                      <a:pt x="25" y="33"/>
                      <a:pt x="0" y="42"/>
                    </a:cubicBezTo>
                    <a:cubicBezTo>
                      <a:pt x="11" y="30"/>
                      <a:pt x="25" y="24"/>
                      <a:pt x="40" y="24"/>
                    </a:cubicBezTo>
                    <a:cubicBezTo>
                      <a:pt x="25" y="18"/>
                      <a:pt x="15" y="10"/>
                      <a:pt x="10" y="0"/>
                    </a:cubicBezTo>
                    <a:cubicBezTo>
                      <a:pt x="20" y="8"/>
                      <a:pt x="31" y="14"/>
                      <a:pt x="42" y="18"/>
                    </a:cubicBezTo>
                    <a:cubicBezTo>
                      <a:pt x="52" y="21"/>
                      <a:pt x="62" y="23"/>
                      <a:pt x="72" y="23"/>
                    </a:cubicBezTo>
                    <a:cubicBezTo>
                      <a:pt x="80" y="23"/>
                      <a:pt x="87" y="22"/>
                      <a:pt x="95" y="20"/>
                    </a:cubicBezTo>
                    <a:cubicBezTo>
                      <a:pt x="95" y="20"/>
                      <a:pt x="95" y="20"/>
                      <a:pt x="95" y="19"/>
                    </a:cubicBezTo>
                    <a:lnTo>
                      <a:pt x="120" y="3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6" name="Freeform 132"/>
              <p:cNvSpPr>
                <a:spLocks/>
              </p:cNvSpPr>
              <p:nvPr/>
            </p:nvSpPr>
            <p:spPr bwMode="auto">
              <a:xfrm>
                <a:off x="6761162" y="1752601"/>
                <a:ext cx="53975" cy="2270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3" y="55"/>
                  </a:cxn>
                  <a:cxn ang="0">
                    <a:pos x="3" y="45"/>
                  </a:cxn>
                  <a:cxn ang="0">
                    <a:pos x="0" y="0"/>
                  </a:cxn>
                </a:cxnLst>
                <a:rect l="0" t="0" r="r" b="b"/>
                <a:pathLst>
                  <a:path w="13" h="55">
                    <a:moveTo>
                      <a:pt x="0" y="0"/>
                    </a:moveTo>
                    <a:cubicBezTo>
                      <a:pt x="7" y="18"/>
                      <a:pt x="11" y="36"/>
                      <a:pt x="13" y="55"/>
                    </a:cubicBezTo>
                    <a:cubicBezTo>
                      <a:pt x="9" y="51"/>
                      <a:pt x="6" y="48"/>
                      <a:pt x="3" y="45"/>
                    </a:cubicBezTo>
                    <a:cubicBezTo>
                      <a:pt x="5" y="30"/>
                      <a:pt x="4" y="15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7" name="Freeform 133"/>
              <p:cNvSpPr>
                <a:spLocks/>
              </p:cNvSpPr>
              <p:nvPr/>
            </p:nvSpPr>
            <p:spPr bwMode="auto">
              <a:xfrm>
                <a:off x="6384925" y="1727201"/>
                <a:ext cx="65088" cy="125413"/>
              </a:xfrm>
              <a:custGeom>
                <a:avLst/>
                <a:gdLst/>
                <a:ahLst/>
                <a:cxnLst>
                  <a:cxn ang="0">
                    <a:pos x="15" y="29"/>
                  </a:cxn>
                  <a:cxn ang="0">
                    <a:pos x="9" y="27"/>
                  </a:cxn>
                  <a:cxn ang="0">
                    <a:pos x="0" y="0"/>
                  </a:cxn>
                  <a:cxn ang="0">
                    <a:pos x="15" y="25"/>
                  </a:cxn>
                  <a:cxn ang="0">
                    <a:pos x="16" y="30"/>
                  </a:cxn>
                  <a:cxn ang="0">
                    <a:pos x="15" y="29"/>
                  </a:cxn>
                </a:cxnLst>
                <a:rect l="0" t="0" r="r" b="b"/>
                <a:pathLst>
                  <a:path w="16" h="30">
                    <a:moveTo>
                      <a:pt x="15" y="29"/>
                    </a:moveTo>
                    <a:cubicBezTo>
                      <a:pt x="13" y="29"/>
                      <a:pt x="11" y="28"/>
                      <a:pt x="9" y="27"/>
                    </a:cubicBezTo>
                    <a:cubicBezTo>
                      <a:pt x="8" y="18"/>
                      <a:pt x="5" y="9"/>
                      <a:pt x="0" y="0"/>
                    </a:cubicBezTo>
                    <a:cubicBezTo>
                      <a:pt x="6" y="8"/>
                      <a:pt x="11" y="17"/>
                      <a:pt x="15" y="25"/>
                    </a:cubicBezTo>
                    <a:cubicBezTo>
                      <a:pt x="15" y="26"/>
                      <a:pt x="16" y="28"/>
                      <a:pt x="16" y="30"/>
                    </a:cubicBezTo>
                    <a:cubicBezTo>
                      <a:pt x="16" y="30"/>
                      <a:pt x="16" y="29"/>
                      <a:pt x="15" y="2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8" name="Freeform 134"/>
              <p:cNvSpPr>
                <a:spLocks/>
              </p:cNvSpPr>
              <p:nvPr/>
            </p:nvSpPr>
            <p:spPr bwMode="auto">
              <a:xfrm>
                <a:off x="6276975" y="1889126"/>
                <a:ext cx="206375" cy="58738"/>
              </a:xfrm>
              <a:custGeom>
                <a:avLst/>
                <a:gdLst/>
                <a:ahLst/>
                <a:cxnLst>
                  <a:cxn ang="0">
                    <a:pos x="38" y="0"/>
                  </a:cxn>
                  <a:cxn ang="0">
                    <a:pos x="50" y="5"/>
                  </a:cxn>
                  <a:cxn ang="0">
                    <a:pos x="0" y="14"/>
                  </a:cxn>
                  <a:cxn ang="0">
                    <a:pos x="33" y="2"/>
                  </a:cxn>
                  <a:cxn ang="0">
                    <a:pos x="33" y="2"/>
                  </a:cxn>
                  <a:cxn ang="0">
                    <a:pos x="38" y="0"/>
                  </a:cxn>
                </a:cxnLst>
                <a:rect l="0" t="0" r="r" b="b"/>
                <a:pathLst>
                  <a:path w="50" h="14">
                    <a:moveTo>
                      <a:pt x="38" y="0"/>
                    </a:moveTo>
                    <a:cubicBezTo>
                      <a:pt x="42" y="1"/>
                      <a:pt x="46" y="3"/>
                      <a:pt x="50" y="5"/>
                    </a:cubicBezTo>
                    <a:cubicBezTo>
                      <a:pt x="32" y="9"/>
                      <a:pt x="15" y="12"/>
                      <a:pt x="0" y="14"/>
                    </a:cubicBezTo>
                    <a:cubicBezTo>
                      <a:pt x="12" y="10"/>
                      <a:pt x="23" y="6"/>
                      <a:pt x="33" y="2"/>
                    </a:cubicBezTo>
                    <a:cubicBezTo>
                      <a:pt x="33" y="2"/>
                      <a:pt x="33" y="2"/>
                      <a:pt x="33" y="2"/>
                    </a:cubicBezTo>
                    <a:cubicBezTo>
                      <a:pt x="35" y="1"/>
                      <a:pt x="36" y="0"/>
                      <a:pt x="38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9" name="Freeform 135"/>
              <p:cNvSpPr>
                <a:spLocks/>
              </p:cNvSpPr>
              <p:nvPr/>
            </p:nvSpPr>
            <p:spPr bwMode="auto">
              <a:xfrm>
                <a:off x="6313487" y="1436688"/>
                <a:ext cx="236538" cy="141288"/>
              </a:xfrm>
              <a:custGeom>
                <a:avLst/>
                <a:gdLst/>
                <a:ahLst/>
                <a:cxnLst>
                  <a:cxn ang="0">
                    <a:pos x="52" y="21"/>
                  </a:cxn>
                  <a:cxn ang="0">
                    <a:pos x="57" y="34"/>
                  </a:cxn>
                  <a:cxn ang="0">
                    <a:pos x="0" y="0"/>
                  </a:cxn>
                  <a:cxn ang="0">
                    <a:pos x="52" y="21"/>
                  </a:cxn>
                </a:cxnLst>
                <a:rect l="0" t="0" r="r" b="b"/>
                <a:pathLst>
                  <a:path w="57" h="34">
                    <a:moveTo>
                      <a:pt x="52" y="21"/>
                    </a:moveTo>
                    <a:cubicBezTo>
                      <a:pt x="54" y="26"/>
                      <a:pt x="55" y="30"/>
                      <a:pt x="57" y="34"/>
                    </a:cubicBezTo>
                    <a:cubicBezTo>
                      <a:pt x="36" y="25"/>
                      <a:pt x="17" y="14"/>
                      <a:pt x="0" y="0"/>
                    </a:cubicBezTo>
                    <a:cubicBezTo>
                      <a:pt x="17" y="9"/>
                      <a:pt x="34" y="16"/>
                      <a:pt x="52" y="2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0" name="Freeform 136"/>
              <p:cNvSpPr>
                <a:spLocks/>
              </p:cNvSpPr>
              <p:nvPr/>
            </p:nvSpPr>
            <p:spPr bwMode="auto">
              <a:xfrm>
                <a:off x="6616700" y="1446213"/>
                <a:ext cx="65088" cy="252413"/>
              </a:xfrm>
              <a:custGeom>
                <a:avLst/>
                <a:gdLst/>
                <a:ahLst/>
                <a:cxnLst>
                  <a:cxn ang="0">
                    <a:pos x="6" y="61"/>
                  </a:cxn>
                  <a:cxn ang="0">
                    <a:pos x="0" y="43"/>
                  </a:cxn>
                  <a:cxn ang="0">
                    <a:pos x="13" y="0"/>
                  </a:cxn>
                  <a:cxn ang="0">
                    <a:pos x="6" y="61"/>
                  </a:cxn>
                </a:cxnLst>
                <a:rect l="0" t="0" r="r" b="b"/>
                <a:pathLst>
                  <a:path w="16" h="61">
                    <a:moveTo>
                      <a:pt x="6" y="61"/>
                    </a:moveTo>
                    <a:cubicBezTo>
                      <a:pt x="5" y="55"/>
                      <a:pt x="2" y="49"/>
                      <a:pt x="0" y="43"/>
                    </a:cubicBezTo>
                    <a:cubicBezTo>
                      <a:pt x="8" y="31"/>
                      <a:pt x="12" y="17"/>
                      <a:pt x="13" y="0"/>
                    </a:cubicBezTo>
                    <a:cubicBezTo>
                      <a:pt x="16" y="20"/>
                      <a:pt x="14" y="41"/>
                      <a:pt x="6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1" name="Freeform 137"/>
              <p:cNvSpPr>
                <a:spLocks/>
              </p:cNvSpPr>
              <p:nvPr/>
            </p:nvSpPr>
            <p:spPr bwMode="auto">
              <a:xfrm>
                <a:off x="6797675" y="1384301"/>
                <a:ext cx="103188" cy="19843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1" y="26"/>
                  </a:cxn>
                  <a:cxn ang="0">
                    <a:pos x="25" y="48"/>
                  </a:cxn>
                  <a:cxn ang="0">
                    <a:pos x="0" y="0"/>
                  </a:cxn>
                </a:cxnLst>
                <a:rect l="0" t="0" r="r" b="b"/>
                <a:pathLst>
                  <a:path w="25" h="48">
                    <a:moveTo>
                      <a:pt x="0" y="0"/>
                    </a:moveTo>
                    <a:cubicBezTo>
                      <a:pt x="4" y="11"/>
                      <a:pt x="11" y="19"/>
                      <a:pt x="21" y="26"/>
                    </a:cubicBezTo>
                    <a:cubicBezTo>
                      <a:pt x="22" y="33"/>
                      <a:pt x="23" y="40"/>
                      <a:pt x="25" y="48"/>
                    </a:cubicBezTo>
                    <a:cubicBezTo>
                      <a:pt x="13" y="32"/>
                      <a:pt x="5" y="17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2" name="Freeform 138"/>
              <p:cNvSpPr>
                <a:spLocks/>
              </p:cNvSpPr>
              <p:nvPr/>
            </p:nvSpPr>
            <p:spPr bwMode="auto">
              <a:xfrm>
                <a:off x="6913562" y="1196976"/>
                <a:ext cx="87313" cy="198438"/>
              </a:xfrm>
              <a:custGeom>
                <a:avLst/>
                <a:gdLst/>
                <a:ahLst/>
                <a:cxnLst>
                  <a:cxn ang="0">
                    <a:pos x="0" y="31"/>
                  </a:cxn>
                  <a:cxn ang="0">
                    <a:pos x="21" y="0"/>
                  </a:cxn>
                  <a:cxn ang="0">
                    <a:pos x="2" y="48"/>
                  </a:cxn>
                  <a:cxn ang="0">
                    <a:pos x="0" y="31"/>
                  </a:cxn>
                </a:cxnLst>
                <a:rect l="0" t="0" r="r" b="b"/>
                <a:pathLst>
                  <a:path w="21" h="48">
                    <a:moveTo>
                      <a:pt x="0" y="31"/>
                    </a:moveTo>
                    <a:cubicBezTo>
                      <a:pt x="10" y="23"/>
                      <a:pt x="17" y="12"/>
                      <a:pt x="21" y="0"/>
                    </a:cubicBezTo>
                    <a:cubicBezTo>
                      <a:pt x="18" y="16"/>
                      <a:pt x="12" y="32"/>
                      <a:pt x="2" y="48"/>
                    </a:cubicBezTo>
                    <a:cubicBezTo>
                      <a:pt x="1" y="42"/>
                      <a:pt x="1" y="37"/>
                      <a:pt x="0" y="3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3" name="Freeform 139"/>
              <p:cNvSpPr>
                <a:spLocks/>
              </p:cNvSpPr>
              <p:nvPr/>
            </p:nvSpPr>
            <p:spPr bwMode="auto">
              <a:xfrm>
                <a:off x="7016750" y="1163638"/>
                <a:ext cx="244475" cy="638175"/>
              </a:xfrm>
              <a:custGeom>
                <a:avLst/>
                <a:gdLst/>
                <a:ahLst/>
                <a:cxnLst>
                  <a:cxn ang="0">
                    <a:pos x="43" y="0"/>
                  </a:cxn>
                  <a:cxn ang="0">
                    <a:pos x="52" y="61"/>
                  </a:cxn>
                  <a:cxn ang="0">
                    <a:pos x="48" y="76"/>
                  </a:cxn>
                  <a:cxn ang="0">
                    <a:pos x="38" y="103"/>
                  </a:cxn>
                  <a:cxn ang="0">
                    <a:pos x="13" y="148"/>
                  </a:cxn>
                  <a:cxn ang="0">
                    <a:pos x="8" y="154"/>
                  </a:cxn>
                  <a:cxn ang="0">
                    <a:pos x="0" y="138"/>
                  </a:cxn>
                  <a:cxn ang="0">
                    <a:pos x="1" y="139"/>
                  </a:cxn>
                  <a:cxn ang="0">
                    <a:pos x="3" y="139"/>
                  </a:cxn>
                  <a:cxn ang="0">
                    <a:pos x="20" y="115"/>
                  </a:cxn>
                  <a:cxn ang="0">
                    <a:pos x="28" y="99"/>
                  </a:cxn>
                  <a:cxn ang="0">
                    <a:pos x="41" y="72"/>
                  </a:cxn>
                  <a:cxn ang="0">
                    <a:pos x="41" y="71"/>
                  </a:cxn>
                  <a:cxn ang="0">
                    <a:pos x="43" y="67"/>
                  </a:cxn>
                  <a:cxn ang="0">
                    <a:pos x="45" y="60"/>
                  </a:cxn>
                  <a:cxn ang="0">
                    <a:pos x="42" y="0"/>
                  </a:cxn>
                  <a:cxn ang="0">
                    <a:pos x="43" y="0"/>
                  </a:cxn>
                </a:cxnLst>
                <a:rect l="0" t="0" r="r" b="b"/>
                <a:pathLst>
                  <a:path w="59" h="154">
                    <a:moveTo>
                      <a:pt x="43" y="0"/>
                    </a:moveTo>
                    <a:cubicBezTo>
                      <a:pt x="56" y="17"/>
                      <a:pt x="59" y="37"/>
                      <a:pt x="52" y="61"/>
                    </a:cubicBezTo>
                    <a:cubicBezTo>
                      <a:pt x="48" y="76"/>
                      <a:pt x="48" y="76"/>
                      <a:pt x="48" y="76"/>
                    </a:cubicBezTo>
                    <a:cubicBezTo>
                      <a:pt x="45" y="86"/>
                      <a:pt x="41" y="95"/>
                      <a:pt x="38" y="103"/>
                    </a:cubicBezTo>
                    <a:cubicBezTo>
                      <a:pt x="30" y="122"/>
                      <a:pt x="22" y="137"/>
                      <a:pt x="13" y="148"/>
                    </a:cubicBezTo>
                    <a:cubicBezTo>
                      <a:pt x="11" y="150"/>
                      <a:pt x="9" y="152"/>
                      <a:pt x="8" y="154"/>
                    </a:cubicBezTo>
                    <a:cubicBezTo>
                      <a:pt x="5" y="149"/>
                      <a:pt x="3" y="143"/>
                      <a:pt x="0" y="138"/>
                    </a:cubicBezTo>
                    <a:cubicBezTo>
                      <a:pt x="1" y="138"/>
                      <a:pt x="1" y="139"/>
                      <a:pt x="1" y="139"/>
                    </a:cubicBezTo>
                    <a:cubicBezTo>
                      <a:pt x="2" y="139"/>
                      <a:pt x="2" y="139"/>
                      <a:pt x="3" y="139"/>
                    </a:cubicBezTo>
                    <a:cubicBezTo>
                      <a:pt x="7" y="137"/>
                      <a:pt x="12" y="129"/>
                      <a:pt x="20" y="115"/>
                    </a:cubicBezTo>
                    <a:cubicBezTo>
                      <a:pt x="22" y="110"/>
                      <a:pt x="25" y="105"/>
                      <a:pt x="28" y="99"/>
                    </a:cubicBezTo>
                    <a:cubicBezTo>
                      <a:pt x="32" y="91"/>
                      <a:pt x="36" y="82"/>
                      <a:pt x="41" y="72"/>
                    </a:cubicBezTo>
                    <a:cubicBezTo>
                      <a:pt x="41" y="72"/>
                      <a:pt x="41" y="71"/>
                      <a:pt x="41" y="71"/>
                    </a:cubicBezTo>
                    <a:cubicBezTo>
                      <a:pt x="42" y="70"/>
                      <a:pt x="42" y="69"/>
                      <a:pt x="43" y="67"/>
                    </a:cubicBezTo>
                    <a:cubicBezTo>
                      <a:pt x="44" y="65"/>
                      <a:pt x="45" y="62"/>
                      <a:pt x="45" y="60"/>
                    </a:cubicBezTo>
                    <a:cubicBezTo>
                      <a:pt x="50" y="40"/>
                      <a:pt x="49" y="20"/>
                      <a:pt x="42" y="0"/>
                    </a:cubicBezTo>
                    <a:lnTo>
                      <a:pt x="43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4" name="Freeform 140"/>
              <p:cNvSpPr>
                <a:spLocks/>
              </p:cNvSpPr>
              <p:nvPr/>
            </p:nvSpPr>
            <p:spPr bwMode="auto">
              <a:xfrm>
                <a:off x="7078662" y="1441451"/>
                <a:ext cx="53975" cy="198438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13" y="32"/>
                  </a:cxn>
                  <a:cxn ang="0">
                    <a:pos x="5" y="48"/>
                  </a:cxn>
                  <a:cxn ang="0">
                    <a:pos x="3" y="0"/>
                  </a:cxn>
                </a:cxnLst>
                <a:rect l="0" t="0" r="r" b="b"/>
                <a:pathLst>
                  <a:path w="13" h="48">
                    <a:moveTo>
                      <a:pt x="3" y="0"/>
                    </a:moveTo>
                    <a:cubicBezTo>
                      <a:pt x="1" y="14"/>
                      <a:pt x="4" y="25"/>
                      <a:pt x="13" y="32"/>
                    </a:cubicBezTo>
                    <a:cubicBezTo>
                      <a:pt x="10" y="38"/>
                      <a:pt x="7" y="43"/>
                      <a:pt x="5" y="48"/>
                    </a:cubicBezTo>
                    <a:cubicBezTo>
                      <a:pt x="1" y="33"/>
                      <a:pt x="0" y="17"/>
                      <a:pt x="3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5" name="Freeform 141"/>
              <p:cNvSpPr>
                <a:spLocks/>
              </p:cNvSpPr>
              <p:nvPr/>
            </p:nvSpPr>
            <p:spPr bwMode="auto">
              <a:xfrm>
                <a:off x="7215187" y="1338263"/>
                <a:ext cx="190500" cy="141288"/>
              </a:xfrm>
              <a:custGeom>
                <a:avLst/>
                <a:gdLst/>
                <a:ahLst/>
                <a:cxnLst>
                  <a:cxn ang="0">
                    <a:pos x="0" y="33"/>
                  </a:cxn>
                  <a:cxn ang="0">
                    <a:pos x="0" y="34"/>
                  </a:cxn>
                  <a:cxn ang="0">
                    <a:pos x="4" y="19"/>
                  </a:cxn>
                  <a:cxn ang="0">
                    <a:pos x="46" y="0"/>
                  </a:cxn>
                  <a:cxn ang="0">
                    <a:pos x="9" y="30"/>
                  </a:cxn>
                  <a:cxn ang="0">
                    <a:pos x="0" y="33"/>
                  </a:cxn>
                </a:cxnLst>
                <a:rect l="0" t="0" r="r" b="b"/>
                <a:pathLst>
                  <a:path w="46" h="34">
                    <a:moveTo>
                      <a:pt x="0" y="33"/>
                    </a:moveTo>
                    <a:cubicBezTo>
                      <a:pt x="0" y="34"/>
                      <a:pt x="0" y="34"/>
                      <a:pt x="0" y="34"/>
                    </a:cubicBezTo>
                    <a:cubicBezTo>
                      <a:pt x="4" y="19"/>
                      <a:pt x="4" y="19"/>
                      <a:pt x="4" y="19"/>
                    </a:cubicBezTo>
                    <a:cubicBezTo>
                      <a:pt x="15" y="20"/>
                      <a:pt x="29" y="13"/>
                      <a:pt x="46" y="0"/>
                    </a:cubicBezTo>
                    <a:cubicBezTo>
                      <a:pt x="36" y="13"/>
                      <a:pt x="24" y="23"/>
                      <a:pt x="9" y="30"/>
                    </a:cubicBezTo>
                    <a:cubicBezTo>
                      <a:pt x="6" y="31"/>
                      <a:pt x="4" y="32"/>
                      <a:pt x="0" y="3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6" name="Freeform 142"/>
              <p:cNvSpPr>
                <a:spLocks/>
              </p:cNvSpPr>
              <p:nvPr/>
            </p:nvSpPr>
            <p:spPr bwMode="auto">
              <a:xfrm>
                <a:off x="7372350" y="1590676"/>
                <a:ext cx="49213" cy="2079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" y="30"/>
                  </a:cxn>
                  <a:cxn ang="0">
                    <a:pos x="7" y="50"/>
                  </a:cxn>
                  <a:cxn ang="0">
                    <a:pos x="0" y="0"/>
                  </a:cxn>
                </a:cxnLst>
                <a:rect l="0" t="0" r="r" b="b"/>
                <a:pathLst>
                  <a:path w="12" h="50">
                    <a:moveTo>
                      <a:pt x="0" y="0"/>
                    </a:moveTo>
                    <a:cubicBezTo>
                      <a:pt x="12" y="30"/>
                      <a:pt x="12" y="30"/>
                      <a:pt x="12" y="30"/>
                    </a:cubicBezTo>
                    <a:cubicBezTo>
                      <a:pt x="11" y="37"/>
                      <a:pt x="9" y="44"/>
                      <a:pt x="7" y="5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7" name="Freeform 143"/>
              <p:cNvSpPr>
                <a:spLocks/>
              </p:cNvSpPr>
              <p:nvPr/>
            </p:nvSpPr>
            <p:spPr bwMode="auto">
              <a:xfrm>
                <a:off x="7446962" y="1006476"/>
                <a:ext cx="404813" cy="969963"/>
              </a:xfrm>
              <a:custGeom>
                <a:avLst/>
                <a:gdLst/>
                <a:ahLst/>
                <a:cxnLst>
                  <a:cxn ang="0">
                    <a:pos x="53" y="62"/>
                  </a:cxn>
                  <a:cxn ang="0">
                    <a:pos x="51" y="118"/>
                  </a:cxn>
                  <a:cxn ang="0">
                    <a:pos x="43" y="159"/>
                  </a:cxn>
                  <a:cxn ang="0">
                    <a:pos x="25" y="198"/>
                  </a:cxn>
                  <a:cxn ang="0">
                    <a:pos x="0" y="234"/>
                  </a:cxn>
                  <a:cxn ang="0">
                    <a:pos x="11" y="195"/>
                  </a:cxn>
                  <a:cxn ang="0">
                    <a:pos x="11" y="191"/>
                  </a:cxn>
                  <a:cxn ang="0">
                    <a:pos x="19" y="177"/>
                  </a:cxn>
                  <a:cxn ang="0">
                    <a:pos x="19" y="177"/>
                  </a:cxn>
                  <a:cxn ang="0">
                    <a:pos x="30" y="153"/>
                  </a:cxn>
                  <a:cxn ang="0">
                    <a:pos x="38" y="131"/>
                  </a:cxn>
                  <a:cxn ang="0">
                    <a:pos x="44" y="63"/>
                  </a:cxn>
                  <a:cxn ang="0">
                    <a:pos x="31" y="22"/>
                  </a:cxn>
                  <a:cxn ang="0">
                    <a:pos x="53" y="48"/>
                  </a:cxn>
                  <a:cxn ang="0">
                    <a:pos x="98" y="0"/>
                  </a:cxn>
                  <a:cxn ang="0">
                    <a:pos x="53" y="61"/>
                  </a:cxn>
                  <a:cxn ang="0">
                    <a:pos x="53" y="62"/>
                  </a:cxn>
                </a:cxnLst>
                <a:rect l="0" t="0" r="r" b="b"/>
                <a:pathLst>
                  <a:path w="98" h="234">
                    <a:moveTo>
                      <a:pt x="53" y="62"/>
                    </a:moveTo>
                    <a:cubicBezTo>
                      <a:pt x="56" y="81"/>
                      <a:pt x="55" y="99"/>
                      <a:pt x="51" y="118"/>
                    </a:cubicBezTo>
                    <a:cubicBezTo>
                      <a:pt x="43" y="159"/>
                      <a:pt x="43" y="159"/>
                      <a:pt x="43" y="159"/>
                    </a:cubicBezTo>
                    <a:cubicBezTo>
                      <a:pt x="38" y="174"/>
                      <a:pt x="32" y="187"/>
                      <a:pt x="25" y="198"/>
                    </a:cubicBezTo>
                    <a:cubicBezTo>
                      <a:pt x="18" y="212"/>
                      <a:pt x="9" y="223"/>
                      <a:pt x="0" y="234"/>
                    </a:cubicBezTo>
                    <a:cubicBezTo>
                      <a:pt x="4" y="221"/>
                      <a:pt x="8" y="208"/>
                      <a:pt x="11" y="195"/>
                    </a:cubicBezTo>
                    <a:cubicBezTo>
                      <a:pt x="11" y="194"/>
                      <a:pt x="11" y="192"/>
                      <a:pt x="11" y="191"/>
                    </a:cubicBezTo>
                    <a:cubicBezTo>
                      <a:pt x="14" y="187"/>
                      <a:pt x="17" y="182"/>
                      <a:pt x="19" y="177"/>
                    </a:cubicBezTo>
                    <a:cubicBezTo>
                      <a:pt x="19" y="177"/>
                      <a:pt x="19" y="177"/>
                      <a:pt x="19" y="177"/>
                    </a:cubicBezTo>
                    <a:cubicBezTo>
                      <a:pt x="24" y="169"/>
                      <a:pt x="27" y="161"/>
                      <a:pt x="30" y="153"/>
                    </a:cubicBezTo>
                    <a:cubicBezTo>
                      <a:pt x="33" y="146"/>
                      <a:pt x="36" y="138"/>
                      <a:pt x="38" y="131"/>
                    </a:cubicBezTo>
                    <a:cubicBezTo>
                      <a:pt x="44" y="106"/>
                      <a:pt x="47" y="83"/>
                      <a:pt x="44" y="63"/>
                    </a:cubicBezTo>
                    <a:cubicBezTo>
                      <a:pt x="42" y="48"/>
                      <a:pt x="38" y="34"/>
                      <a:pt x="31" y="22"/>
                    </a:cubicBezTo>
                    <a:cubicBezTo>
                      <a:pt x="53" y="48"/>
                      <a:pt x="53" y="48"/>
                      <a:pt x="53" y="48"/>
                    </a:cubicBezTo>
                    <a:cubicBezTo>
                      <a:pt x="72" y="34"/>
                      <a:pt x="88" y="18"/>
                      <a:pt x="98" y="0"/>
                    </a:cubicBezTo>
                    <a:cubicBezTo>
                      <a:pt x="88" y="20"/>
                      <a:pt x="72" y="41"/>
                      <a:pt x="53" y="61"/>
                    </a:cubicBezTo>
                    <a:cubicBezTo>
                      <a:pt x="53" y="61"/>
                      <a:pt x="53" y="62"/>
                      <a:pt x="53" y="6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8" name="Freeform 144"/>
              <p:cNvSpPr>
                <a:spLocks/>
              </p:cNvSpPr>
              <p:nvPr/>
            </p:nvSpPr>
            <p:spPr bwMode="auto">
              <a:xfrm>
                <a:off x="7624762" y="1184276"/>
                <a:ext cx="466725" cy="481013"/>
              </a:xfrm>
              <a:custGeom>
                <a:avLst/>
                <a:gdLst/>
                <a:ahLst/>
                <a:cxnLst>
                  <a:cxn ang="0">
                    <a:pos x="38" y="58"/>
                  </a:cxn>
                  <a:cxn ang="0">
                    <a:pos x="61" y="39"/>
                  </a:cxn>
                  <a:cxn ang="0">
                    <a:pos x="63" y="37"/>
                  </a:cxn>
                  <a:cxn ang="0">
                    <a:pos x="107" y="0"/>
                  </a:cxn>
                  <a:cxn ang="0">
                    <a:pos x="67" y="44"/>
                  </a:cxn>
                  <a:cxn ang="0">
                    <a:pos x="113" y="35"/>
                  </a:cxn>
                  <a:cxn ang="0">
                    <a:pos x="69" y="56"/>
                  </a:cxn>
                  <a:cxn ang="0">
                    <a:pos x="60" y="56"/>
                  </a:cxn>
                  <a:cxn ang="0">
                    <a:pos x="42" y="64"/>
                  </a:cxn>
                  <a:cxn ang="0">
                    <a:pos x="10" y="97"/>
                  </a:cxn>
                  <a:cxn ang="0">
                    <a:pos x="0" y="115"/>
                  </a:cxn>
                  <a:cxn ang="0">
                    <a:pos x="0" y="116"/>
                  </a:cxn>
                  <a:cxn ang="0">
                    <a:pos x="8" y="75"/>
                  </a:cxn>
                  <a:cxn ang="0">
                    <a:pos x="38" y="58"/>
                  </a:cxn>
                </a:cxnLst>
                <a:rect l="0" t="0" r="r" b="b"/>
                <a:pathLst>
                  <a:path w="113" h="116">
                    <a:moveTo>
                      <a:pt x="38" y="58"/>
                    </a:moveTo>
                    <a:cubicBezTo>
                      <a:pt x="48" y="52"/>
                      <a:pt x="55" y="46"/>
                      <a:pt x="61" y="39"/>
                    </a:cubicBezTo>
                    <a:cubicBezTo>
                      <a:pt x="62" y="38"/>
                      <a:pt x="62" y="38"/>
                      <a:pt x="63" y="37"/>
                    </a:cubicBezTo>
                    <a:cubicBezTo>
                      <a:pt x="72" y="22"/>
                      <a:pt x="87" y="10"/>
                      <a:pt x="107" y="0"/>
                    </a:cubicBezTo>
                    <a:cubicBezTo>
                      <a:pt x="67" y="44"/>
                      <a:pt x="67" y="44"/>
                      <a:pt x="67" y="44"/>
                    </a:cubicBezTo>
                    <a:cubicBezTo>
                      <a:pt x="81" y="47"/>
                      <a:pt x="96" y="44"/>
                      <a:pt x="113" y="35"/>
                    </a:cubicBezTo>
                    <a:cubicBezTo>
                      <a:pt x="102" y="47"/>
                      <a:pt x="87" y="54"/>
                      <a:pt x="69" y="56"/>
                    </a:cubicBezTo>
                    <a:cubicBezTo>
                      <a:pt x="66" y="56"/>
                      <a:pt x="63" y="56"/>
                      <a:pt x="60" y="56"/>
                    </a:cubicBezTo>
                    <a:cubicBezTo>
                      <a:pt x="53" y="58"/>
                      <a:pt x="47" y="61"/>
                      <a:pt x="42" y="64"/>
                    </a:cubicBezTo>
                    <a:cubicBezTo>
                      <a:pt x="29" y="72"/>
                      <a:pt x="19" y="83"/>
                      <a:pt x="10" y="97"/>
                    </a:cubicBezTo>
                    <a:cubicBezTo>
                      <a:pt x="6" y="102"/>
                      <a:pt x="3" y="109"/>
                      <a:pt x="0" y="115"/>
                    </a:cubicBezTo>
                    <a:cubicBezTo>
                      <a:pt x="0" y="116"/>
                      <a:pt x="0" y="116"/>
                      <a:pt x="0" y="116"/>
                    </a:cubicBezTo>
                    <a:cubicBezTo>
                      <a:pt x="8" y="75"/>
                      <a:pt x="8" y="75"/>
                      <a:pt x="8" y="75"/>
                    </a:cubicBezTo>
                    <a:cubicBezTo>
                      <a:pt x="19" y="70"/>
                      <a:pt x="29" y="64"/>
                      <a:pt x="38" y="5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9" name="Freeform 145"/>
              <p:cNvSpPr>
                <a:spLocks/>
              </p:cNvSpPr>
              <p:nvPr/>
            </p:nvSpPr>
            <p:spPr bwMode="auto">
              <a:xfrm>
                <a:off x="7264400" y="895351"/>
                <a:ext cx="215900" cy="244475"/>
              </a:xfrm>
              <a:custGeom>
                <a:avLst/>
                <a:gdLst/>
                <a:ahLst/>
                <a:cxnLst>
                  <a:cxn ang="0">
                    <a:pos x="52" y="59"/>
                  </a:cxn>
                  <a:cxn ang="0">
                    <a:pos x="0" y="0"/>
                  </a:cxn>
                  <a:cxn ang="0">
                    <a:pos x="51" y="46"/>
                  </a:cxn>
                  <a:cxn ang="0">
                    <a:pos x="52" y="51"/>
                  </a:cxn>
                  <a:cxn ang="0">
                    <a:pos x="52" y="57"/>
                  </a:cxn>
                  <a:cxn ang="0">
                    <a:pos x="52" y="59"/>
                  </a:cxn>
                </a:cxnLst>
                <a:rect l="0" t="0" r="r" b="b"/>
                <a:pathLst>
                  <a:path w="52" h="59">
                    <a:moveTo>
                      <a:pt x="52" y="59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51" y="46"/>
                      <a:pt x="51" y="46"/>
                      <a:pt x="51" y="46"/>
                    </a:cubicBezTo>
                    <a:cubicBezTo>
                      <a:pt x="52" y="47"/>
                      <a:pt x="52" y="49"/>
                      <a:pt x="52" y="51"/>
                    </a:cubicBezTo>
                    <a:cubicBezTo>
                      <a:pt x="52" y="53"/>
                      <a:pt x="52" y="55"/>
                      <a:pt x="52" y="57"/>
                    </a:cubicBezTo>
                    <a:lnTo>
                      <a:pt x="52" y="5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0" name="Freeform 146"/>
              <p:cNvSpPr>
                <a:spLocks/>
              </p:cNvSpPr>
              <p:nvPr/>
            </p:nvSpPr>
            <p:spPr bwMode="auto">
              <a:xfrm>
                <a:off x="7459662" y="666751"/>
                <a:ext cx="131763" cy="219075"/>
              </a:xfrm>
              <a:custGeom>
                <a:avLst/>
                <a:gdLst/>
                <a:ahLst/>
                <a:cxnLst>
                  <a:cxn ang="0">
                    <a:pos x="0" y="39"/>
                  </a:cxn>
                  <a:cxn ang="0">
                    <a:pos x="0" y="39"/>
                  </a:cxn>
                  <a:cxn ang="0">
                    <a:pos x="32" y="0"/>
                  </a:cxn>
                  <a:cxn ang="0">
                    <a:pos x="2" y="53"/>
                  </a:cxn>
                  <a:cxn ang="0">
                    <a:pos x="1" y="45"/>
                  </a:cxn>
                  <a:cxn ang="0">
                    <a:pos x="0" y="39"/>
                  </a:cxn>
                </a:cxnLst>
                <a:rect l="0" t="0" r="r" b="b"/>
                <a:pathLst>
                  <a:path w="32" h="53">
                    <a:moveTo>
                      <a:pt x="0" y="39"/>
                    </a:moveTo>
                    <a:cubicBezTo>
                      <a:pt x="0" y="39"/>
                      <a:pt x="0" y="39"/>
                      <a:pt x="0" y="39"/>
                    </a:cubicBezTo>
                    <a:cubicBezTo>
                      <a:pt x="32" y="0"/>
                      <a:pt x="32" y="0"/>
                      <a:pt x="32" y="0"/>
                    </a:cubicBezTo>
                    <a:cubicBezTo>
                      <a:pt x="2" y="53"/>
                      <a:pt x="2" y="53"/>
                      <a:pt x="2" y="53"/>
                    </a:cubicBezTo>
                    <a:cubicBezTo>
                      <a:pt x="2" y="50"/>
                      <a:pt x="1" y="48"/>
                      <a:pt x="1" y="45"/>
                    </a:cubicBezTo>
                    <a:cubicBezTo>
                      <a:pt x="0" y="43"/>
                      <a:pt x="0" y="41"/>
                      <a:pt x="0" y="3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1" name="Freeform 147"/>
              <p:cNvSpPr>
                <a:spLocks/>
              </p:cNvSpPr>
              <p:nvPr/>
            </p:nvSpPr>
            <p:spPr bwMode="auto">
              <a:xfrm>
                <a:off x="6573837" y="811213"/>
                <a:ext cx="298450" cy="381000"/>
              </a:xfrm>
              <a:custGeom>
                <a:avLst/>
                <a:gdLst/>
                <a:ahLst/>
                <a:cxnLst>
                  <a:cxn ang="0">
                    <a:pos x="40" y="13"/>
                  </a:cxn>
                  <a:cxn ang="0">
                    <a:pos x="64" y="57"/>
                  </a:cxn>
                  <a:cxn ang="0">
                    <a:pos x="67" y="62"/>
                  </a:cxn>
                  <a:cxn ang="0">
                    <a:pos x="69" y="65"/>
                  </a:cxn>
                  <a:cxn ang="0">
                    <a:pos x="72" y="69"/>
                  </a:cxn>
                  <a:cxn ang="0">
                    <a:pos x="71" y="92"/>
                  </a:cxn>
                  <a:cxn ang="0">
                    <a:pos x="0" y="0"/>
                  </a:cxn>
                  <a:cxn ang="0">
                    <a:pos x="58" y="61"/>
                  </a:cxn>
                  <a:cxn ang="0">
                    <a:pos x="40" y="13"/>
                  </a:cxn>
                </a:cxnLst>
                <a:rect l="0" t="0" r="r" b="b"/>
                <a:pathLst>
                  <a:path w="72" h="92">
                    <a:moveTo>
                      <a:pt x="40" y="13"/>
                    </a:moveTo>
                    <a:cubicBezTo>
                      <a:pt x="48" y="30"/>
                      <a:pt x="56" y="44"/>
                      <a:pt x="64" y="57"/>
                    </a:cubicBezTo>
                    <a:cubicBezTo>
                      <a:pt x="65" y="59"/>
                      <a:pt x="66" y="60"/>
                      <a:pt x="67" y="62"/>
                    </a:cubicBezTo>
                    <a:cubicBezTo>
                      <a:pt x="68" y="63"/>
                      <a:pt x="68" y="64"/>
                      <a:pt x="69" y="65"/>
                    </a:cubicBezTo>
                    <a:cubicBezTo>
                      <a:pt x="70" y="66"/>
                      <a:pt x="71" y="68"/>
                      <a:pt x="72" y="69"/>
                    </a:cubicBezTo>
                    <a:cubicBezTo>
                      <a:pt x="71" y="77"/>
                      <a:pt x="71" y="85"/>
                      <a:pt x="71" y="92"/>
                    </a:cubicBezTo>
                    <a:cubicBezTo>
                      <a:pt x="44" y="68"/>
                      <a:pt x="20" y="37"/>
                      <a:pt x="0" y="0"/>
                    </a:cubicBezTo>
                    <a:cubicBezTo>
                      <a:pt x="18" y="27"/>
                      <a:pt x="37" y="47"/>
                      <a:pt x="58" y="61"/>
                    </a:cubicBezTo>
                    <a:lnTo>
                      <a:pt x="40" y="1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2" name="Freeform 148"/>
              <p:cNvSpPr>
                <a:spLocks/>
              </p:cNvSpPr>
              <p:nvPr/>
            </p:nvSpPr>
            <p:spPr bwMode="auto">
              <a:xfrm>
                <a:off x="6846887" y="1806576"/>
                <a:ext cx="166688" cy="1571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2" y="18"/>
                  </a:cxn>
                  <a:cxn ang="0">
                    <a:pos x="40" y="38"/>
                  </a:cxn>
                  <a:cxn ang="0">
                    <a:pos x="0" y="0"/>
                  </a:cxn>
                </a:cxnLst>
                <a:rect l="0" t="0" r="r" b="b"/>
                <a:pathLst>
                  <a:path w="40" h="38">
                    <a:moveTo>
                      <a:pt x="0" y="0"/>
                    </a:moveTo>
                    <a:cubicBezTo>
                      <a:pt x="11" y="7"/>
                      <a:pt x="22" y="13"/>
                      <a:pt x="32" y="18"/>
                    </a:cubicBezTo>
                    <a:cubicBezTo>
                      <a:pt x="35" y="25"/>
                      <a:pt x="37" y="31"/>
                      <a:pt x="40" y="38"/>
                    </a:cubicBezTo>
                    <a:cubicBezTo>
                      <a:pt x="25" y="26"/>
                      <a:pt x="12" y="14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3" name="Freeform 149"/>
              <p:cNvSpPr>
                <a:spLocks/>
              </p:cNvSpPr>
              <p:nvPr/>
            </p:nvSpPr>
            <p:spPr bwMode="auto">
              <a:xfrm>
                <a:off x="7140575" y="1847851"/>
                <a:ext cx="82550" cy="161925"/>
              </a:xfrm>
              <a:custGeom>
                <a:avLst/>
                <a:gdLst/>
                <a:ahLst/>
                <a:cxnLst>
                  <a:cxn ang="0">
                    <a:pos x="20" y="0"/>
                  </a:cxn>
                  <a:cxn ang="0">
                    <a:pos x="7" y="39"/>
                  </a:cxn>
                  <a:cxn ang="0">
                    <a:pos x="0" y="29"/>
                  </a:cxn>
                  <a:cxn ang="0">
                    <a:pos x="20" y="0"/>
                  </a:cxn>
                </a:cxnLst>
                <a:rect l="0" t="0" r="r" b="b"/>
                <a:pathLst>
                  <a:path w="20" h="39">
                    <a:moveTo>
                      <a:pt x="20" y="0"/>
                    </a:moveTo>
                    <a:cubicBezTo>
                      <a:pt x="17" y="13"/>
                      <a:pt x="12" y="26"/>
                      <a:pt x="7" y="39"/>
                    </a:cubicBezTo>
                    <a:cubicBezTo>
                      <a:pt x="4" y="36"/>
                      <a:pt x="2" y="33"/>
                      <a:pt x="0" y="29"/>
                    </a:cubicBezTo>
                    <a:cubicBezTo>
                      <a:pt x="9" y="19"/>
                      <a:pt x="16" y="9"/>
                      <a:pt x="2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9" name="Group 199"/>
            <p:cNvGrpSpPr/>
            <p:nvPr/>
          </p:nvGrpSpPr>
          <p:grpSpPr>
            <a:xfrm>
              <a:off x="5818187" y="438150"/>
              <a:ext cx="2868613" cy="1981201"/>
              <a:chOff x="5818187" y="438150"/>
              <a:chExt cx="2868613" cy="1981201"/>
            </a:xfrm>
            <a:solidFill>
              <a:schemeClr val="accent5"/>
            </a:solidFill>
          </p:grpSpPr>
          <p:sp>
            <p:nvSpPr>
              <p:cNvPr id="201" name="Freeform 150"/>
              <p:cNvSpPr>
                <a:spLocks/>
              </p:cNvSpPr>
              <p:nvPr/>
            </p:nvSpPr>
            <p:spPr bwMode="auto">
              <a:xfrm>
                <a:off x="7818437" y="919163"/>
                <a:ext cx="136525" cy="174625"/>
              </a:xfrm>
              <a:custGeom>
                <a:avLst/>
                <a:gdLst/>
                <a:ahLst/>
                <a:cxnLst>
                  <a:cxn ang="0">
                    <a:pos x="30" y="21"/>
                  </a:cxn>
                  <a:cxn ang="0">
                    <a:pos x="27" y="29"/>
                  </a:cxn>
                  <a:cxn ang="0">
                    <a:pos x="22" y="35"/>
                  </a:cxn>
                  <a:cxn ang="0">
                    <a:pos x="15" y="40"/>
                  </a:cxn>
                  <a:cxn ang="0">
                    <a:pos x="7" y="42"/>
                  </a:cxn>
                  <a:cxn ang="0">
                    <a:pos x="19" y="19"/>
                  </a:cxn>
                  <a:cxn ang="0">
                    <a:pos x="3" y="42"/>
                  </a:cxn>
                  <a:cxn ang="0">
                    <a:pos x="1" y="26"/>
                  </a:cxn>
                  <a:cxn ang="0">
                    <a:pos x="3" y="17"/>
                  </a:cxn>
                  <a:cxn ang="0">
                    <a:pos x="8" y="11"/>
                  </a:cxn>
                  <a:cxn ang="0">
                    <a:pos x="13" y="7"/>
                  </a:cxn>
                  <a:cxn ang="0">
                    <a:pos x="25" y="2"/>
                  </a:cxn>
                  <a:cxn ang="0">
                    <a:pos x="32" y="0"/>
                  </a:cxn>
                  <a:cxn ang="0">
                    <a:pos x="33" y="0"/>
                  </a:cxn>
                  <a:cxn ang="0">
                    <a:pos x="30" y="7"/>
                  </a:cxn>
                  <a:cxn ang="0">
                    <a:pos x="30" y="17"/>
                  </a:cxn>
                  <a:cxn ang="0">
                    <a:pos x="30" y="21"/>
                  </a:cxn>
                </a:cxnLst>
                <a:rect l="0" t="0" r="r" b="b"/>
                <a:pathLst>
                  <a:path w="33" h="42">
                    <a:moveTo>
                      <a:pt x="30" y="21"/>
                    </a:moveTo>
                    <a:cubicBezTo>
                      <a:pt x="29" y="24"/>
                      <a:pt x="28" y="26"/>
                      <a:pt x="27" y="29"/>
                    </a:cubicBezTo>
                    <a:cubicBezTo>
                      <a:pt x="26" y="31"/>
                      <a:pt x="24" y="33"/>
                      <a:pt x="22" y="35"/>
                    </a:cubicBezTo>
                    <a:cubicBezTo>
                      <a:pt x="20" y="37"/>
                      <a:pt x="18" y="39"/>
                      <a:pt x="15" y="40"/>
                    </a:cubicBezTo>
                    <a:cubicBezTo>
                      <a:pt x="13" y="41"/>
                      <a:pt x="10" y="42"/>
                      <a:pt x="7" y="42"/>
                    </a:cubicBezTo>
                    <a:cubicBezTo>
                      <a:pt x="9" y="34"/>
                      <a:pt x="13" y="26"/>
                      <a:pt x="19" y="19"/>
                    </a:cubicBezTo>
                    <a:cubicBezTo>
                      <a:pt x="10" y="26"/>
                      <a:pt x="5" y="34"/>
                      <a:pt x="3" y="42"/>
                    </a:cubicBezTo>
                    <a:cubicBezTo>
                      <a:pt x="1" y="36"/>
                      <a:pt x="0" y="30"/>
                      <a:pt x="1" y="26"/>
                    </a:cubicBezTo>
                    <a:cubicBezTo>
                      <a:pt x="1" y="23"/>
                      <a:pt x="2" y="20"/>
                      <a:pt x="3" y="17"/>
                    </a:cubicBezTo>
                    <a:cubicBezTo>
                      <a:pt x="4" y="15"/>
                      <a:pt x="6" y="13"/>
                      <a:pt x="8" y="11"/>
                    </a:cubicBezTo>
                    <a:cubicBezTo>
                      <a:pt x="10" y="10"/>
                      <a:pt x="12" y="8"/>
                      <a:pt x="13" y="7"/>
                    </a:cubicBezTo>
                    <a:cubicBezTo>
                      <a:pt x="16" y="6"/>
                      <a:pt x="19" y="4"/>
                      <a:pt x="25" y="2"/>
                    </a:cubicBezTo>
                    <a:cubicBezTo>
                      <a:pt x="32" y="0"/>
                      <a:pt x="32" y="0"/>
                      <a:pt x="32" y="0"/>
                    </a:cubicBezTo>
                    <a:cubicBezTo>
                      <a:pt x="33" y="0"/>
                      <a:pt x="33" y="0"/>
                      <a:pt x="33" y="0"/>
                    </a:cubicBezTo>
                    <a:cubicBezTo>
                      <a:pt x="31" y="2"/>
                      <a:pt x="30" y="5"/>
                      <a:pt x="30" y="7"/>
                    </a:cubicBezTo>
                    <a:cubicBezTo>
                      <a:pt x="30" y="10"/>
                      <a:pt x="30" y="13"/>
                      <a:pt x="30" y="17"/>
                    </a:cubicBezTo>
                    <a:cubicBezTo>
                      <a:pt x="30" y="18"/>
                      <a:pt x="30" y="20"/>
                      <a:pt x="30" y="2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2" name="Freeform 151"/>
              <p:cNvSpPr>
                <a:spLocks/>
              </p:cNvSpPr>
              <p:nvPr/>
            </p:nvSpPr>
            <p:spPr bwMode="auto">
              <a:xfrm>
                <a:off x="7013575" y="777876"/>
                <a:ext cx="288925" cy="203200"/>
              </a:xfrm>
              <a:custGeom>
                <a:avLst/>
                <a:gdLst/>
                <a:ahLst/>
                <a:cxnLst>
                  <a:cxn ang="0">
                    <a:pos x="63" y="19"/>
                  </a:cxn>
                  <a:cxn ang="0">
                    <a:pos x="70" y="44"/>
                  </a:cxn>
                  <a:cxn ang="0">
                    <a:pos x="32" y="21"/>
                  </a:cxn>
                  <a:cxn ang="0">
                    <a:pos x="65" y="47"/>
                  </a:cxn>
                  <a:cxn ang="0">
                    <a:pos x="51" y="49"/>
                  </a:cxn>
                  <a:cxn ang="0">
                    <a:pos x="38" y="47"/>
                  </a:cxn>
                  <a:cxn ang="0">
                    <a:pos x="27" y="41"/>
                  </a:cxn>
                  <a:cxn ang="0">
                    <a:pos x="18" y="31"/>
                  </a:cxn>
                  <a:cxn ang="0">
                    <a:pos x="15" y="25"/>
                  </a:cxn>
                  <a:cxn ang="0">
                    <a:pos x="8" y="11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13" y="1"/>
                  </a:cxn>
                  <a:cxn ang="0">
                    <a:pos x="33" y="1"/>
                  </a:cxn>
                  <a:cxn ang="0">
                    <a:pos x="43" y="3"/>
                  </a:cxn>
                  <a:cxn ang="0">
                    <a:pos x="54" y="9"/>
                  </a:cxn>
                  <a:cxn ang="0">
                    <a:pos x="63" y="19"/>
                  </a:cxn>
                </a:cxnLst>
                <a:rect l="0" t="0" r="r" b="b"/>
                <a:pathLst>
                  <a:path w="70" h="49">
                    <a:moveTo>
                      <a:pt x="63" y="19"/>
                    </a:moveTo>
                    <a:cubicBezTo>
                      <a:pt x="67" y="25"/>
                      <a:pt x="69" y="33"/>
                      <a:pt x="70" y="44"/>
                    </a:cubicBezTo>
                    <a:cubicBezTo>
                      <a:pt x="62" y="33"/>
                      <a:pt x="49" y="25"/>
                      <a:pt x="32" y="21"/>
                    </a:cubicBezTo>
                    <a:cubicBezTo>
                      <a:pt x="45" y="28"/>
                      <a:pt x="56" y="37"/>
                      <a:pt x="65" y="47"/>
                    </a:cubicBezTo>
                    <a:cubicBezTo>
                      <a:pt x="60" y="48"/>
                      <a:pt x="56" y="49"/>
                      <a:pt x="51" y="49"/>
                    </a:cubicBezTo>
                    <a:cubicBezTo>
                      <a:pt x="46" y="49"/>
                      <a:pt x="42" y="48"/>
                      <a:pt x="38" y="47"/>
                    </a:cubicBezTo>
                    <a:cubicBezTo>
                      <a:pt x="34" y="45"/>
                      <a:pt x="30" y="43"/>
                      <a:pt x="27" y="41"/>
                    </a:cubicBezTo>
                    <a:cubicBezTo>
                      <a:pt x="24" y="38"/>
                      <a:pt x="21" y="34"/>
                      <a:pt x="18" y="31"/>
                    </a:cubicBezTo>
                    <a:cubicBezTo>
                      <a:pt x="17" y="29"/>
                      <a:pt x="16" y="27"/>
                      <a:pt x="15" y="25"/>
                    </a:cubicBezTo>
                    <a:cubicBezTo>
                      <a:pt x="13" y="20"/>
                      <a:pt x="11" y="16"/>
                      <a:pt x="8" y="11"/>
                    </a:cubicBezTo>
                    <a:cubicBezTo>
                      <a:pt x="7" y="7"/>
                      <a:pt x="5" y="4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22" y="0"/>
                      <a:pt x="29" y="0"/>
                      <a:pt x="33" y="1"/>
                    </a:cubicBezTo>
                    <a:cubicBezTo>
                      <a:pt x="36" y="1"/>
                      <a:pt x="40" y="2"/>
                      <a:pt x="43" y="3"/>
                    </a:cubicBezTo>
                    <a:cubicBezTo>
                      <a:pt x="47" y="5"/>
                      <a:pt x="51" y="7"/>
                      <a:pt x="54" y="9"/>
                    </a:cubicBezTo>
                    <a:cubicBezTo>
                      <a:pt x="58" y="12"/>
                      <a:pt x="61" y="15"/>
                      <a:pt x="63" y="1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3" name="Freeform 152"/>
              <p:cNvSpPr>
                <a:spLocks/>
              </p:cNvSpPr>
              <p:nvPr/>
            </p:nvSpPr>
            <p:spPr bwMode="auto">
              <a:xfrm>
                <a:off x="7810500" y="1549401"/>
                <a:ext cx="100013" cy="165100"/>
              </a:xfrm>
              <a:custGeom>
                <a:avLst/>
                <a:gdLst/>
                <a:ahLst/>
                <a:cxnLst>
                  <a:cxn ang="0">
                    <a:pos x="24" y="19"/>
                  </a:cxn>
                  <a:cxn ang="0">
                    <a:pos x="23" y="26"/>
                  </a:cxn>
                  <a:cxn ang="0">
                    <a:pos x="19" y="32"/>
                  </a:cxn>
                  <a:cxn ang="0">
                    <a:pos x="14" y="37"/>
                  </a:cxn>
                  <a:cxn ang="0">
                    <a:pos x="7" y="40"/>
                  </a:cxn>
                  <a:cxn ang="0">
                    <a:pos x="15" y="19"/>
                  </a:cxn>
                  <a:cxn ang="0">
                    <a:pos x="4" y="40"/>
                  </a:cxn>
                  <a:cxn ang="0">
                    <a:pos x="0" y="27"/>
                  </a:cxn>
                  <a:cxn ang="0">
                    <a:pos x="1" y="19"/>
                  </a:cxn>
                  <a:cxn ang="0">
                    <a:pos x="4" y="14"/>
                  </a:cxn>
                  <a:cxn ang="0">
                    <a:pos x="8" y="9"/>
                  </a:cxn>
                  <a:cxn ang="0">
                    <a:pos x="18" y="4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23" y="7"/>
                  </a:cxn>
                  <a:cxn ang="0">
                    <a:pos x="24" y="15"/>
                  </a:cxn>
                  <a:cxn ang="0">
                    <a:pos x="24" y="19"/>
                  </a:cxn>
                </a:cxnLst>
                <a:rect l="0" t="0" r="r" b="b"/>
                <a:pathLst>
                  <a:path w="24" h="40">
                    <a:moveTo>
                      <a:pt x="24" y="19"/>
                    </a:moveTo>
                    <a:cubicBezTo>
                      <a:pt x="24" y="21"/>
                      <a:pt x="23" y="23"/>
                      <a:pt x="23" y="26"/>
                    </a:cubicBezTo>
                    <a:cubicBezTo>
                      <a:pt x="22" y="28"/>
                      <a:pt x="21" y="30"/>
                      <a:pt x="19" y="32"/>
                    </a:cubicBezTo>
                    <a:cubicBezTo>
                      <a:pt x="18" y="34"/>
                      <a:pt x="16" y="35"/>
                      <a:pt x="14" y="37"/>
                    </a:cubicBezTo>
                    <a:cubicBezTo>
                      <a:pt x="12" y="38"/>
                      <a:pt x="10" y="39"/>
                      <a:pt x="7" y="40"/>
                    </a:cubicBezTo>
                    <a:cubicBezTo>
                      <a:pt x="8" y="33"/>
                      <a:pt x="11" y="26"/>
                      <a:pt x="15" y="19"/>
                    </a:cubicBezTo>
                    <a:cubicBezTo>
                      <a:pt x="8" y="26"/>
                      <a:pt x="5" y="33"/>
                      <a:pt x="4" y="40"/>
                    </a:cubicBezTo>
                    <a:cubicBezTo>
                      <a:pt x="1" y="35"/>
                      <a:pt x="0" y="30"/>
                      <a:pt x="0" y="27"/>
                    </a:cubicBezTo>
                    <a:cubicBezTo>
                      <a:pt x="0" y="24"/>
                      <a:pt x="0" y="22"/>
                      <a:pt x="1" y="19"/>
                    </a:cubicBezTo>
                    <a:cubicBezTo>
                      <a:pt x="2" y="17"/>
                      <a:pt x="3" y="15"/>
                      <a:pt x="4" y="14"/>
                    </a:cubicBezTo>
                    <a:cubicBezTo>
                      <a:pt x="6" y="12"/>
                      <a:pt x="7" y="10"/>
                      <a:pt x="8" y="9"/>
                    </a:cubicBezTo>
                    <a:cubicBezTo>
                      <a:pt x="10" y="8"/>
                      <a:pt x="13" y="6"/>
                      <a:pt x="18" y="4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22" y="3"/>
                      <a:pt x="22" y="5"/>
                      <a:pt x="23" y="7"/>
                    </a:cubicBezTo>
                    <a:cubicBezTo>
                      <a:pt x="23" y="10"/>
                      <a:pt x="23" y="12"/>
                      <a:pt x="24" y="15"/>
                    </a:cubicBezTo>
                    <a:cubicBezTo>
                      <a:pt x="24" y="16"/>
                      <a:pt x="24" y="17"/>
                      <a:pt x="24" y="1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4" name="Freeform 153"/>
              <p:cNvSpPr>
                <a:spLocks/>
              </p:cNvSpPr>
              <p:nvPr/>
            </p:nvSpPr>
            <p:spPr bwMode="auto">
              <a:xfrm>
                <a:off x="7315200" y="1516063"/>
                <a:ext cx="85725" cy="1412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3"/>
                  </a:cxn>
                  <a:cxn ang="0">
                    <a:pos x="13" y="7"/>
                  </a:cxn>
                  <a:cxn ang="0">
                    <a:pos x="17" y="11"/>
                  </a:cxn>
                  <a:cxn ang="0">
                    <a:pos x="19" y="16"/>
                  </a:cxn>
                  <a:cxn ang="0">
                    <a:pos x="21" y="23"/>
                  </a:cxn>
                  <a:cxn ang="0">
                    <a:pos x="17" y="34"/>
                  </a:cxn>
                  <a:cxn ang="0">
                    <a:pos x="8" y="16"/>
                  </a:cxn>
                  <a:cxn ang="0">
                    <a:pos x="14" y="34"/>
                  </a:cxn>
                  <a:cxn ang="0">
                    <a:pos x="8" y="32"/>
                  </a:cxn>
                  <a:cxn ang="0">
                    <a:pos x="3" y="27"/>
                  </a:cxn>
                  <a:cxn ang="0">
                    <a:pos x="1" y="22"/>
                  </a:cxn>
                  <a:cxn ang="0">
                    <a:pos x="0" y="16"/>
                  </a:cxn>
                  <a:cxn ang="0">
                    <a:pos x="0" y="13"/>
                  </a:cxn>
                  <a:cxn ang="0">
                    <a:pos x="1" y="6"/>
                  </a:cxn>
                  <a:cxn ang="0">
                    <a:pos x="0" y="0"/>
                  </a:cxn>
                </a:cxnLst>
                <a:rect l="0" t="0" r="r" b="b"/>
                <a:pathLst>
                  <a:path w="21" h="34">
                    <a:moveTo>
                      <a:pt x="0" y="0"/>
                    </a:moveTo>
                    <a:cubicBezTo>
                      <a:pt x="5" y="3"/>
                      <a:pt x="5" y="3"/>
                      <a:pt x="5" y="3"/>
                    </a:cubicBezTo>
                    <a:cubicBezTo>
                      <a:pt x="9" y="5"/>
                      <a:pt x="12" y="6"/>
                      <a:pt x="13" y="7"/>
                    </a:cubicBezTo>
                    <a:cubicBezTo>
                      <a:pt x="14" y="8"/>
                      <a:pt x="16" y="10"/>
                      <a:pt x="17" y="11"/>
                    </a:cubicBezTo>
                    <a:cubicBezTo>
                      <a:pt x="18" y="13"/>
                      <a:pt x="19" y="14"/>
                      <a:pt x="19" y="16"/>
                    </a:cubicBezTo>
                    <a:cubicBezTo>
                      <a:pt x="20" y="18"/>
                      <a:pt x="21" y="21"/>
                      <a:pt x="21" y="23"/>
                    </a:cubicBezTo>
                    <a:cubicBezTo>
                      <a:pt x="21" y="26"/>
                      <a:pt x="20" y="30"/>
                      <a:pt x="17" y="34"/>
                    </a:cubicBezTo>
                    <a:cubicBezTo>
                      <a:pt x="17" y="28"/>
                      <a:pt x="14" y="22"/>
                      <a:pt x="8" y="16"/>
                    </a:cubicBezTo>
                    <a:cubicBezTo>
                      <a:pt x="11" y="22"/>
                      <a:pt x="13" y="28"/>
                      <a:pt x="14" y="34"/>
                    </a:cubicBezTo>
                    <a:cubicBezTo>
                      <a:pt x="12" y="34"/>
                      <a:pt x="10" y="33"/>
                      <a:pt x="8" y="32"/>
                    </a:cubicBezTo>
                    <a:cubicBezTo>
                      <a:pt x="6" y="30"/>
                      <a:pt x="5" y="29"/>
                      <a:pt x="3" y="27"/>
                    </a:cubicBezTo>
                    <a:cubicBezTo>
                      <a:pt x="2" y="26"/>
                      <a:pt x="1" y="24"/>
                      <a:pt x="1" y="22"/>
                    </a:cubicBezTo>
                    <a:cubicBezTo>
                      <a:pt x="0" y="20"/>
                      <a:pt x="0" y="18"/>
                      <a:pt x="0" y="16"/>
                    </a:cubicBezTo>
                    <a:cubicBezTo>
                      <a:pt x="0" y="15"/>
                      <a:pt x="0" y="14"/>
                      <a:pt x="0" y="13"/>
                    </a:cubicBezTo>
                    <a:cubicBezTo>
                      <a:pt x="0" y="10"/>
                      <a:pt x="0" y="8"/>
                      <a:pt x="1" y="6"/>
                    </a:cubicBezTo>
                    <a:cubicBezTo>
                      <a:pt x="1" y="4"/>
                      <a:pt x="1" y="2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" name="Freeform 154"/>
              <p:cNvSpPr>
                <a:spLocks/>
              </p:cNvSpPr>
              <p:nvPr/>
            </p:nvSpPr>
            <p:spPr bwMode="auto">
              <a:xfrm>
                <a:off x="8281987" y="1412876"/>
                <a:ext cx="112713" cy="203200"/>
              </a:xfrm>
              <a:custGeom>
                <a:avLst/>
                <a:gdLst/>
                <a:ahLst/>
                <a:cxnLst>
                  <a:cxn ang="0">
                    <a:pos x="25" y="35"/>
                  </a:cxn>
                  <a:cxn ang="0">
                    <a:pos x="24" y="37"/>
                  </a:cxn>
                  <a:cxn ang="0">
                    <a:pos x="19" y="43"/>
                  </a:cxn>
                  <a:cxn ang="0">
                    <a:pos x="11" y="48"/>
                  </a:cxn>
                  <a:cxn ang="0">
                    <a:pos x="16" y="22"/>
                  </a:cxn>
                  <a:cxn ang="0">
                    <a:pos x="8" y="49"/>
                  </a:cxn>
                  <a:cxn ang="0">
                    <a:pos x="1" y="34"/>
                  </a:cxn>
                  <a:cxn ang="0">
                    <a:pos x="0" y="28"/>
                  </a:cxn>
                  <a:cxn ang="0">
                    <a:pos x="1" y="25"/>
                  </a:cxn>
                  <a:cxn ang="0">
                    <a:pos x="2" y="22"/>
                  </a:cxn>
                  <a:cxn ang="0">
                    <a:pos x="3" y="18"/>
                  </a:cxn>
                  <a:cxn ang="0">
                    <a:pos x="7" y="12"/>
                  </a:cxn>
                  <a:cxn ang="0">
                    <a:pos x="17" y="4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23" y="8"/>
                  </a:cxn>
                  <a:cxn ang="0">
                    <a:pos x="26" y="16"/>
                  </a:cxn>
                  <a:cxn ang="0">
                    <a:pos x="27" y="21"/>
                  </a:cxn>
                  <a:cxn ang="0">
                    <a:pos x="27" y="28"/>
                  </a:cxn>
                  <a:cxn ang="0">
                    <a:pos x="27" y="29"/>
                  </a:cxn>
                  <a:cxn ang="0">
                    <a:pos x="25" y="35"/>
                  </a:cxn>
                </a:cxnLst>
                <a:rect l="0" t="0" r="r" b="b"/>
                <a:pathLst>
                  <a:path w="27" h="49">
                    <a:moveTo>
                      <a:pt x="25" y="35"/>
                    </a:moveTo>
                    <a:cubicBezTo>
                      <a:pt x="25" y="35"/>
                      <a:pt x="24" y="36"/>
                      <a:pt x="24" y="37"/>
                    </a:cubicBezTo>
                    <a:cubicBezTo>
                      <a:pt x="23" y="39"/>
                      <a:pt x="21" y="41"/>
                      <a:pt x="19" y="43"/>
                    </a:cubicBezTo>
                    <a:cubicBezTo>
                      <a:pt x="17" y="45"/>
                      <a:pt x="14" y="47"/>
                      <a:pt x="11" y="48"/>
                    </a:cubicBezTo>
                    <a:cubicBezTo>
                      <a:pt x="11" y="39"/>
                      <a:pt x="13" y="31"/>
                      <a:pt x="16" y="22"/>
                    </a:cubicBezTo>
                    <a:cubicBezTo>
                      <a:pt x="10" y="31"/>
                      <a:pt x="7" y="40"/>
                      <a:pt x="8" y="49"/>
                    </a:cubicBezTo>
                    <a:cubicBezTo>
                      <a:pt x="4" y="43"/>
                      <a:pt x="1" y="38"/>
                      <a:pt x="1" y="34"/>
                    </a:cubicBezTo>
                    <a:cubicBezTo>
                      <a:pt x="0" y="32"/>
                      <a:pt x="0" y="30"/>
                      <a:pt x="0" y="28"/>
                    </a:cubicBezTo>
                    <a:cubicBezTo>
                      <a:pt x="0" y="27"/>
                      <a:pt x="1" y="26"/>
                      <a:pt x="1" y="25"/>
                    </a:cubicBezTo>
                    <a:cubicBezTo>
                      <a:pt x="1" y="24"/>
                      <a:pt x="1" y="23"/>
                      <a:pt x="2" y="22"/>
                    </a:cubicBezTo>
                    <a:cubicBezTo>
                      <a:pt x="2" y="21"/>
                      <a:pt x="3" y="20"/>
                      <a:pt x="3" y="18"/>
                    </a:cubicBezTo>
                    <a:cubicBezTo>
                      <a:pt x="4" y="16"/>
                      <a:pt x="6" y="14"/>
                      <a:pt x="7" y="12"/>
                    </a:cubicBezTo>
                    <a:cubicBezTo>
                      <a:pt x="9" y="11"/>
                      <a:pt x="12" y="8"/>
                      <a:pt x="17" y="4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2" y="3"/>
                      <a:pt x="22" y="5"/>
                      <a:pt x="23" y="8"/>
                    </a:cubicBezTo>
                    <a:cubicBezTo>
                      <a:pt x="24" y="11"/>
                      <a:pt x="25" y="13"/>
                      <a:pt x="26" y="16"/>
                    </a:cubicBezTo>
                    <a:cubicBezTo>
                      <a:pt x="26" y="18"/>
                      <a:pt x="27" y="19"/>
                      <a:pt x="27" y="21"/>
                    </a:cubicBezTo>
                    <a:cubicBezTo>
                      <a:pt x="27" y="23"/>
                      <a:pt x="27" y="26"/>
                      <a:pt x="27" y="28"/>
                    </a:cubicBezTo>
                    <a:cubicBezTo>
                      <a:pt x="27" y="28"/>
                      <a:pt x="27" y="29"/>
                      <a:pt x="27" y="29"/>
                    </a:cubicBezTo>
                    <a:cubicBezTo>
                      <a:pt x="26" y="31"/>
                      <a:pt x="26" y="33"/>
                      <a:pt x="25" y="3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" name="Freeform 155"/>
              <p:cNvSpPr>
                <a:spLocks/>
              </p:cNvSpPr>
              <p:nvPr/>
            </p:nvSpPr>
            <p:spPr bwMode="auto">
              <a:xfrm>
                <a:off x="8067675" y="1276351"/>
                <a:ext cx="231775" cy="139700"/>
              </a:xfrm>
              <a:custGeom>
                <a:avLst/>
                <a:gdLst/>
                <a:ahLst/>
                <a:cxnLst>
                  <a:cxn ang="0">
                    <a:pos x="56" y="6"/>
                  </a:cxn>
                  <a:cxn ang="0">
                    <a:pos x="56" y="6"/>
                  </a:cxn>
                  <a:cxn ang="0">
                    <a:pos x="49" y="12"/>
                  </a:cxn>
                  <a:cxn ang="0">
                    <a:pos x="43" y="21"/>
                  </a:cxn>
                  <a:cxn ang="0">
                    <a:pos x="39" y="25"/>
                  </a:cxn>
                  <a:cxn ang="0">
                    <a:pos x="32" y="30"/>
                  </a:cxn>
                  <a:cxn ang="0">
                    <a:pos x="23" y="33"/>
                  </a:cxn>
                  <a:cxn ang="0">
                    <a:pos x="13" y="33"/>
                  </a:cxn>
                  <a:cxn ang="0">
                    <a:pos x="3" y="29"/>
                  </a:cxn>
                  <a:cxn ang="0">
                    <a:pos x="30" y="15"/>
                  </a:cxn>
                  <a:cxn ang="0">
                    <a:pos x="0" y="27"/>
                  </a:cxn>
                  <a:cxn ang="0">
                    <a:pos x="8" y="10"/>
                  </a:cxn>
                  <a:cxn ang="0">
                    <a:pos x="17" y="4"/>
                  </a:cxn>
                  <a:cxn ang="0">
                    <a:pos x="25" y="1"/>
                  </a:cxn>
                  <a:cxn ang="0">
                    <a:pos x="33" y="1"/>
                  </a:cxn>
                  <a:cxn ang="0">
                    <a:pos x="47" y="4"/>
                  </a:cxn>
                  <a:cxn ang="0">
                    <a:pos x="56" y="6"/>
                  </a:cxn>
                </a:cxnLst>
                <a:rect l="0" t="0" r="r" b="b"/>
                <a:pathLst>
                  <a:path w="56" h="34">
                    <a:moveTo>
                      <a:pt x="56" y="6"/>
                    </a:moveTo>
                    <a:cubicBezTo>
                      <a:pt x="56" y="6"/>
                      <a:pt x="56" y="6"/>
                      <a:pt x="56" y="6"/>
                    </a:cubicBezTo>
                    <a:cubicBezTo>
                      <a:pt x="53" y="7"/>
                      <a:pt x="50" y="9"/>
                      <a:pt x="49" y="12"/>
                    </a:cubicBezTo>
                    <a:cubicBezTo>
                      <a:pt x="47" y="15"/>
                      <a:pt x="45" y="18"/>
                      <a:pt x="43" y="21"/>
                    </a:cubicBezTo>
                    <a:cubicBezTo>
                      <a:pt x="42" y="22"/>
                      <a:pt x="40" y="23"/>
                      <a:pt x="39" y="25"/>
                    </a:cubicBezTo>
                    <a:cubicBezTo>
                      <a:pt x="37" y="27"/>
                      <a:pt x="34" y="28"/>
                      <a:pt x="32" y="30"/>
                    </a:cubicBezTo>
                    <a:cubicBezTo>
                      <a:pt x="29" y="32"/>
                      <a:pt x="26" y="33"/>
                      <a:pt x="23" y="33"/>
                    </a:cubicBezTo>
                    <a:cubicBezTo>
                      <a:pt x="19" y="34"/>
                      <a:pt x="16" y="33"/>
                      <a:pt x="13" y="33"/>
                    </a:cubicBezTo>
                    <a:cubicBezTo>
                      <a:pt x="9" y="32"/>
                      <a:pt x="6" y="31"/>
                      <a:pt x="3" y="29"/>
                    </a:cubicBezTo>
                    <a:cubicBezTo>
                      <a:pt x="11" y="23"/>
                      <a:pt x="20" y="19"/>
                      <a:pt x="30" y="15"/>
                    </a:cubicBezTo>
                    <a:cubicBezTo>
                      <a:pt x="17" y="16"/>
                      <a:pt x="7" y="20"/>
                      <a:pt x="0" y="27"/>
                    </a:cubicBezTo>
                    <a:cubicBezTo>
                      <a:pt x="2" y="19"/>
                      <a:pt x="5" y="13"/>
                      <a:pt x="8" y="10"/>
                    </a:cubicBezTo>
                    <a:cubicBezTo>
                      <a:pt x="11" y="7"/>
                      <a:pt x="13" y="5"/>
                      <a:pt x="17" y="4"/>
                    </a:cubicBezTo>
                    <a:cubicBezTo>
                      <a:pt x="19" y="2"/>
                      <a:pt x="22" y="2"/>
                      <a:pt x="25" y="1"/>
                    </a:cubicBezTo>
                    <a:cubicBezTo>
                      <a:pt x="28" y="1"/>
                      <a:pt x="30" y="0"/>
                      <a:pt x="33" y="1"/>
                    </a:cubicBezTo>
                    <a:cubicBezTo>
                      <a:pt x="36" y="1"/>
                      <a:pt x="41" y="2"/>
                      <a:pt x="47" y="4"/>
                    </a:cubicBezTo>
                    <a:lnTo>
                      <a:pt x="56" y="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" name="Freeform 157"/>
              <p:cNvSpPr>
                <a:spLocks/>
              </p:cNvSpPr>
              <p:nvPr/>
            </p:nvSpPr>
            <p:spPr bwMode="auto">
              <a:xfrm>
                <a:off x="8054975" y="1814513"/>
                <a:ext cx="69850" cy="123825"/>
              </a:xfrm>
              <a:custGeom>
                <a:avLst/>
                <a:gdLst/>
                <a:ahLst/>
                <a:cxnLst>
                  <a:cxn ang="0">
                    <a:pos x="17" y="0"/>
                  </a:cxn>
                  <a:cxn ang="0">
                    <a:pos x="17" y="5"/>
                  </a:cxn>
                  <a:cxn ang="0">
                    <a:pos x="17" y="11"/>
                  </a:cxn>
                  <a:cxn ang="0">
                    <a:pos x="17" y="14"/>
                  </a:cxn>
                  <a:cxn ang="0">
                    <a:pos x="17" y="19"/>
                  </a:cxn>
                  <a:cxn ang="0">
                    <a:pos x="14" y="23"/>
                  </a:cxn>
                  <a:cxn ang="0">
                    <a:pos x="10" y="27"/>
                  </a:cxn>
                  <a:cxn ang="0">
                    <a:pos x="5" y="29"/>
                  </a:cxn>
                  <a:cxn ang="0">
                    <a:pos x="10" y="13"/>
                  </a:cxn>
                  <a:cxn ang="0">
                    <a:pos x="3" y="30"/>
                  </a:cxn>
                  <a:cxn ang="0">
                    <a:pos x="0" y="19"/>
                  </a:cxn>
                  <a:cxn ang="0">
                    <a:pos x="1" y="14"/>
                  </a:cxn>
                  <a:cxn ang="0">
                    <a:pos x="3" y="10"/>
                  </a:cxn>
                  <a:cxn ang="0">
                    <a:pos x="6" y="6"/>
                  </a:cxn>
                  <a:cxn ang="0">
                    <a:pos x="13" y="2"/>
                  </a:cxn>
                  <a:cxn ang="0">
                    <a:pos x="17" y="0"/>
                  </a:cxn>
                </a:cxnLst>
                <a:rect l="0" t="0" r="r" b="b"/>
                <a:pathLst>
                  <a:path w="17" h="30">
                    <a:moveTo>
                      <a:pt x="17" y="0"/>
                    </a:moveTo>
                    <a:cubicBezTo>
                      <a:pt x="16" y="1"/>
                      <a:pt x="16" y="3"/>
                      <a:pt x="17" y="5"/>
                    </a:cubicBezTo>
                    <a:cubicBezTo>
                      <a:pt x="17" y="7"/>
                      <a:pt x="17" y="9"/>
                      <a:pt x="17" y="11"/>
                    </a:cubicBezTo>
                    <a:cubicBezTo>
                      <a:pt x="17" y="12"/>
                      <a:pt x="17" y="13"/>
                      <a:pt x="17" y="14"/>
                    </a:cubicBezTo>
                    <a:cubicBezTo>
                      <a:pt x="17" y="15"/>
                      <a:pt x="17" y="17"/>
                      <a:pt x="17" y="19"/>
                    </a:cubicBezTo>
                    <a:cubicBezTo>
                      <a:pt x="16" y="20"/>
                      <a:pt x="15" y="22"/>
                      <a:pt x="14" y="23"/>
                    </a:cubicBezTo>
                    <a:cubicBezTo>
                      <a:pt x="13" y="25"/>
                      <a:pt x="12" y="26"/>
                      <a:pt x="10" y="27"/>
                    </a:cubicBezTo>
                    <a:cubicBezTo>
                      <a:pt x="9" y="28"/>
                      <a:pt x="7" y="29"/>
                      <a:pt x="5" y="29"/>
                    </a:cubicBezTo>
                    <a:cubicBezTo>
                      <a:pt x="6" y="24"/>
                      <a:pt x="8" y="18"/>
                      <a:pt x="10" y="13"/>
                    </a:cubicBezTo>
                    <a:cubicBezTo>
                      <a:pt x="6" y="18"/>
                      <a:pt x="3" y="24"/>
                      <a:pt x="3" y="30"/>
                    </a:cubicBezTo>
                    <a:cubicBezTo>
                      <a:pt x="1" y="26"/>
                      <a:pt x="0" y="22"/>
                      <a:pt x="0" y="19"/>
                    </a:cubicBezTo>
                    <a:cubicBezTo>
                      <a:pt x="0" y="18"/>
                      <a:pt x="0" y="16"/>
                      <a:pt x="1" y="14"/>
                    </a:cubicBezTo>
                    <a:cubicBezTo>
                      <a:pt x="1" y="12"/>
                      <a:pt x="2" y="11"/>
                      <a:pt x="3" y="10"/>
                    </a:cubicBezTo>
                    <a:cubicBezTo>
                      <a:pt x="4" y="8"/>
                      <a:pt x="5" y="7"/>
                      <a:pt x="6" y="6"/>
                    </a:cubicBezTo>
                    <a:cubicBezTo>
                      <a:pt x="7" y="5"/>
                      <a:pt x="9" y="4"/>
                      <a:pt x="13" y="2"/>
                    </a:cubicBezTo>
                    <a:lnTo>
                      <a:pt x="17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" name="Freeform 158"/>
              <p:cNvSpPr>
                <a:spLocks/>
              </p:cNvSpPr>
              <p:nvPr/>
            </p:nvSpPr>
            <p:spPr bwMode="auto">
              <a:xfrm>
                <a:off x="8374062" y="1706563"/>
                <a:ext cx="193675" cy="153988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42" y="7"/>
                  </a:cxn>
                  <a:cxn ang="0">
                    <a:pos x="38" y="17"/>
                  </a:cxn>
                  <a:cxn ang="0">
                    <a:pos x="36" y="22"/>
                  </a:cxn>
                  <a:cxn ang="0">
                    <a:pos x="31" y="29"/>
                  </a:cxn>
                  <a:cxn ang="0">
                    <a:pos x="23" y="34"/>
                  </a:cxn>
                  <a:cxn ang="0">
                    <a:pos x="14" y="37"/>
                  </a:cxn>
                  <a:cxn ang="0">
                    <a:pos x="4" y="36"/>
                  </a:cxn>
                  <a:cxn ang="0">
                    <a:pos x="25" y="16"/>
                  </a:cxn>
                  <a:cxn ang="0">
                    <a:pos x="0" y="35"/>
                  </a:cxn>
                  <a:cxn ang="0">
                    <a:pos x="3" y="16"/>
                  </a:cxn>
                  <a:cxn ang="0">
                    <a:pos x="10" y="8"/>
                  </a:cxn>
                  <a:cxn ang="0">
                    <a:pos x="17" y="4"/>
                  </a:cxn>
                  <a:cxn ang="0">
                    <a:pos x="24" y="1"/>
                  </a:cxn>
                  <a:cxn ang="0">
                    <a:pos x="38" y="0"/>
                  </a:cxn>
                  <a:cxn ang="0">
                    <a:pos x="47" y="0"/>
                  </a:cxn>
                </a:cxnLst>
                <a:rect l="0" t="0" r="r" b="b"/>
                <a:pathLst>
                  <a:path w="47" h="37">
                    <a:moveTo>
                      <a:pt x="47" y="0"/>
                    </a:moveTo>
                    <a:cubicBezTo>
                      <a:pt x="44" y="2"/>
                      <a:pt x="42" y="5"/>
                      <a:pt x="42" y="7"/>
                    </a:cubicBezTo>
                    <a:cubicBezTo>
                      <a:pt x="41" y="11"/>
                      <a:pt x="40" y="14"/>
                      <a:pt x="38" y="17"/>
                    </a:cubicBezTo>
                    <a:cubicBezTo>
                      <a:pt x="38" y="19"/>
                      <a:pt x="37" y="20"/>
                      <a:pt x="36" y="22"/>
                    </a:cubicBezTo>
                    <a:cubicBezTo>
                      <a:pt x="35" y="24"/>
                      <a:pt x="33" y="27"/>
                      <a:pt x="31" y="29"/>
                    </a:cubicBezTo>
                    <a:cubicBezTo>
                      <a:pt x="28" y="31"/>
                      <a:pt x="26" y="33"/>
                      <a:pt x="23" y="34"/>
                    </a:cubicBezTo>
                    <a:cubicBezTo>
                      <a:pt x="20" y="36"/>
                      <a:pt x="17" y="36"/>
                      <a:pt x="14" y="37"/>
                    </a:cubicBezTo>
                    <a:cubicBezTo>
                      <a:pt x="11" y="37"/>
                      <a:pt x="8" y="37"/>
                      <a:pt x="4" y="36"/>
                    </a:cubicBezTo>
                    <a:cubicBezTo>
                      <a:pt x="10" y="28"/>
                      <a:pt x="17" y="21"/>
                      <a:pt x="25" y="16"/>
                    </a:cubicBezTo>
                    <a:cubicBezTo>
                      <a:pt x="14" y="20"/>
                      <a:pt x="5" y="26"/>
                      <a:pt x="0" y="35"/>
                    </a:cubicBezTo>
                    <a:cubicBezTo>
                      <a:pt x="0" y="27"/>
                      <a:pt x="1" y="21"/>
                      <a:pt x="3" y="16"/>
                    </a:cubicBezTo>
                    <a:cubicBezTo>
                      <a:pt x="5" y="13"/>
                      <a:pt x="7" y="11"/>
                      <a:pt x="10" y="8"/>
                    </a:cubicBezTo>
                    <a:cubicBezTo>
                      <a:pt x="12" y="7"/>
                      <a:pt x="14" y="5"/>
                      <a:pt x="17" y="4"/>
                    </a:cubicBezTo>
                    <a:cubicBezTo>
                      <a:pt x="19" y="3"/>
                      <a:pt x="22" y="2"/>
                      <a:pt x="24" y="1"/>
                    </a:cubicBezTo>
                    <a:cubicBezTo>
                      <a:pt x="27" y="0"/>
                      <a:pt x="32" y="0"/>
                      <a:pt x="38" y="0"/>
                    </a:cubicBezTo>
                    <a:lnTo>
                      <a:pt x="47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" name="Freeform 159"/>
              <p:cNvSpPr>
                <a:spLocks/>
              </p:cNvSpPr>
              <p:nvPr/>
            </p:nvSpPr>
            <p:spPr bwMode="auto">
              <a:xfrm>
                <a:off x="6111875" y="1384301"/>
                <a:ext cx="231775" cy="139700"/>
              </a:xfrm>
              <a:custGeom>
                <a:avLst/>
                <a:gdLst/>
                <a:ahLst/>
                <a:cxnLst>
                  <a:cxn ang="0">
                    <a:pos x="39" y="4"/>
                  </a:cxn>
                  <a:cxn ang="0">
                    <a:pos x="48" y="10"/>
                  </a:cxn>
                  <a:cxn ang="0">
                    <a:pos x="56" y="27"/>
                  </a:cxn>
                  <a:cxn ang="0">
                    <a:pos x="26" y="15"/>
                  </a:cxn>
                  <a:cxn ang="0">
                    <a:pos x="53" y="29"/>
                  </a:cxn>
                  <a:cxn ang="0">
                    <a:pos x="43" y="33"/>
                  </a:cxn>
                  <a:cxn ang="0">
                    <a:pos x="33" y="33"/>
                  </a:cxn>
                  <a:cxn ang="0">
                    <a:pos x="24" y="30"/>
                  </a:cxn>
                  <a:cxn ang="0">
                    <a:pos x="17" y="25"/>
                  </a:cxn>
                  <a:cxn ang="0">
                    <a:pos x="13" y="21"/>
                  </a:cxn>
                  <a:cxn ang="0">
                    <a:pos x="7" y="12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9" y="4"/>
                  </a:cxn>
                  <a:cxn ang="0">
                    <a:pos x="23" y="1"/>
                  </a:cxn>
                  <a:cxn ang="0">
                    <a:pos x="31" y="1"/>
                  </a:cxn>
                  <a:cxn ang="0">
                    <a:pos x="39" y="4"/>
                  </a:cxn>
                </a:cxnLst>
                <a:rect l="0" t="0" r="r" b="b"/>
                <a:pathLst>
                  <a:path w="56" h="34">
                    <a:moveTo>
                      <a:pt x="39" y="4"/>
                    </a:moveTo>
                    <a:cubicBezTo>
                      <a:pt x="42" y="5"/>
                      <a:pt x="45" y="7"/>
                      <a:pt x="48" y="10"/>
                    </a:cubicBezTo>
                    <a:cubicBezTo>
                      <a:pt x="51" y="13"/>
                      <a:pt x="54" y="19"/>
                      <a:pt x="56" y="27"/>
                    </a:cubicBezTo>
                    <a:cubicBezTo>
                      <a:pt x="49" y="20"/>
                      <a:pt x="38" y="16"/>
                      <a:pt x="26" y="15"/>
                    </a:cubicBezTo>
                    <a:cubicBezTo>
                      <a:pt x="36" y="19"/>
                      <a:pt x="45" y="23"/>
                      <a:pt x="53" y="29"/>
                    </a:cubicBezTo>
                    <a:cubicBezTo>
                      <a:pt x="50" y="31"/>
                      <a:pt x="46" y="32"/>
                      <a:pt x="43" y="33"/>
                    </a:cubicBezTo>
                    <a:cubicBezTo>
                      <a:pt x="40" y="33"/>
                      <a:pt x="37" y="34"/>
                      <a:pt x="33" y="33"/>
                    </a:cubicBezTo>
                    <a:cubicBezTo>
                      <a:pt x="30" y="33"/>
                      <a:pt x="27" y="32"/>
                      <a:pt x="24" y="30"/>
                    </a:cubicBezTo>
                    <a:cubicBezTo>
                      <a:pt x="21" y="28"/>
                      <a:pt x="19" y="27"/>
                      <a:pt x="17" y="25"/>
                    </a:cubicBezTo>
                    <a:cubicBezTo>
                      <a:pt x="15" y="23"/>
                      <a:pt x="14" y="22"/>
                      <a:pt x="13" y="21"/>
                    </a:cubicBezTo>
                    <a:cubicBezTo>
                      <a:pt x="11" y="18"/>
                      <a:pt x="9" y="15"/>
                      <a:pt x="7" y="12"/>
                    </a:cubicBezTo>
                    <a:cubicBezTo>
                      <a:pt x="6" y="9"/>
                      <a:pt x="3" y="7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5" y="2"/>
                      <a:pt x="20" y="1"/>
                      <a:pt x="23" y="1"/>
                    </a:cubicBezTo>
                    <a:cubicBezTo>
                      <a:pt x="25" y="0"/>
                      <a:pt x="28" y="1"/>
                      <a:pt x="31" y="1"/>
                    </a:cubicBezTo>
                    <a:cubicBezTo>
                      <a:pt x="34" y="2"/>
                      <a:pt x="37" y="2"/>
                      <a:pt x="3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" name="Freeform 160"/>
              <p:cNvSpPr>
                <a:spLocks/>
              </p:cNvSpPr>
              <p:nvPr/>
            </p:nvSpPr>
            <p:spPr bwMode="auto">
              <a:xfrm>
                <a:off x="6111875" y="1968501"/>
                <a:ext cx="190500" cy="115888"/>
              </a:xfrm>
              <a:custGeom>
                <a:avLst/>
                <a:gdLst/>
                <a:ahLst/>
                <a:cxnLst>
                  <a:cxn ang="0">
                    <a:pos x="21" y="2"/>
                  </a:cxn>
                  <a:cxn ang="0">
                    <a:pos x="30" y="0"/>
                  </a:cxn>
                  <a:cxn ang="0">
                    <a:pos x="46" y="5"/>
                  </a:cxn>
                  <a:cxn ang="0">
                    <a:pos x="21" y="17"/>
                  </a:cxn>
                  <a:cxn ang="0">
                    <a:pos x="45" y="8"/>
                  </a:cxn>
                  <a:cxn ang="0">
                    <a:pos x="42" y="17"/>
                  </a:cxn>
                  <a:cxn ang="0">
                    <a:pos x="36" y="23"/>
                  </a:cxn>
                  <a:cxn ang="0">
                    <a:pos x="29" y="27"/>
                  </a:cxn>
                  <a:cxn ang="0">
                    <a:pos x="21" y="28"/>
                  </a:cxn>
                  <a:cxn ang="0">
                    <a:pos x="17" y="28"/>
                  </a:cxn>
                  <a:cxn ang="0">
                    <a:pos x="8" y="27"/>
                  </a:cxn>
                  <a:cxn ang="0">
                    <a:pos x="0" y="28"/>
                  </a:cxn>
                  <a:cxn ang="0">
                    <a:pos x="0" y="28"/>
                  </a:cxn>
                  <a:cxn ang="0">
                    <a:pos x="3" y="21"/>
                  </a:cxn>
                  <a:cxn ang="0">
                    <a:pos x="10" y="10"/>
                  </a:cxn>
                  <a:cxn ang="0">
                    <a:pos x="15" y="6"/>
                  </a:cxn>
                  <a:cxn ang="0">
                    <a:pos x="21" y="2"/>
                  </a:cxn>
                </a:cxnLst>
                <a:rect l="0" t="0" r="r" b="b"/>
                <a:pathLst>
                  <a:path w="46" h="28">
                    <a:moveTo>
                      <a:pt x="21" y="2"/>
                    </a:moveTo>
                    <a:cubicBezTo>
                      <a:pt x="24" y="1"/>
                      <a:pt x="27" y="0"/>
                      <a:pt x="30" y="0"/>
                    </a:cubicBezTo>
                    <a:cubicBezTo>
                      <a:pt x="34" y="0"/>
                      <a:pt x="40" y="2"/>
                      <a:pt x="46" y="5"/>
                    </a:cubicBezTo>
                    <a:cubicBezTo>
                      <a:pt x="37" y="6"/>
                      <a:pt x="29" y="10"/>
                      <a:pt x="21" y="17"/>
                    </a:cubicBezTo>
                    <a:cubicBezTo>
                      <a:pt x="29" y="13"/>
                      <a:pt x="37" y="10"/>
                      <a:pt x="45" y="8"/>
                    </a:cubicBezTo>
                    <a:cubicBezTo>
                      <a:pt x="45" y="11"/>
                      <a:pt x="44" y="14"/>
                      <a:pt x="42" y="17"/>
                    </a:cubicBezTo>
                    <a:cubicBezTo>
                      <a:pt x="41" y="19"/>
                      <a:pt x="39" y="21"/>
                      <a:pt x="36" y="23"/>
                    </a:cubicBezTo>
                    <a:cubicBezTo>
                      <a:pt x="34" y="25"/>
                      <a:pt x="32" y="26"/>
                      <a:pt x="29" y="27"/>
                    </a:cubicBezTo>
                    <a:cubicBezTo>
                      <a:pt x="27" y="28"/>
                      <a:pt x="24" y="28"/>
                      <a:pt x="21" y="28"/>
                    </a:cubicBezTo>
                    <a:cubicBezTo>
                      <a:pt x="20" y="28"/>
                      <a:pt x="18" y="28"/>
                      <a:pt x="17" y="28"/>
                    </a:cubicBezTo>
                    <a:cubicBezTo>
                      <a:pt x="14" y="28"/>
                      <a:pt x="11" y="27"/>
                      <a:pt x="8" y="27"/>
                    </a:cubicBezTo>
                    <a:cubicBezTo>
                      <a:pt x="5" y="26"/>
                      <a:pt x="2" y="27"/>
                      <a:pt x="0" y="28"/>
                    </a:cubicBezTo>
                    <a:cubicBezTo>
                      <a:pt x="0" y="28"/>
                      <a:pt x="0" y="28"/>
                      <a:pt x="0" y="28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6" y="16"/>
                      <a:pt x="8" y="12"/>
                      <a:pt x="10" y="10"/>
                    </a:cubicBezTo>
                    <a:cubicBezTo>
                      <a:pt x="11" y="8"/>
                      <a:pt x="13" y="7"/>
                      <a:pt x="15" y="6"/>
                    </a:cubicBezTo>
                    <a:cubicBezTo>
                      <a:pt x="17" y="4"/>
                      <a:pt x="19" y="3"/>
                      <a:pt x="21" y="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" name="Freeform 161"/>
              <p:cNvSpPr>
                <a:spLocks/>
              </p:cNvSpPr>
              <p:nvPr/>
            </p:nvSpPr>
            <p:spPr bwMode="auto">
              <a:xfrm>
                <a:off x="6686550" y="1276351"/>
                <a:ext cx="136525" cy="177800"/>
              </a:xfrm>
              <a:custGeom>
                <a:avLst/>
                <a:gdLst/>
                <a:ahLst/>
                <a:cxnLst>
                  <a:cxn ang="0">
                    <a:pos x="19" y="8"/>
                  </a:cxn>
                  <a:cxn ang="0">
                    <a:pos x="25" y="12"/>
                  </a:cxn>
                  <a:cxn ang="0">
                    <a:pos x="29" y="18"/>
                  </a:cxn>
                  <a:cxn ang="0">
                    <a:pos x="32" y="27"/>
                  </a:cxn>
                  <a:cxn ang="0">
                    <a:pos x="30" y="43"/>
                  </a:cxn>
                  <a:cxn ang="0">
                    <a:pos x="14" y="20"/>
                  </a:cxn>
                  <a:cxn ang="0">
                    <a:pos x="26" y="43"/>
                  </a:cxn>
                  <a:cxn ang="0">
                    <a:pos x="17" y="40"/>
                  </a:cxn>
                  <a:cxn ang="0">
                    <a:pos x="11" y="36"/>
                  </a:cxn>
                  <a:cxn ang="0">
                    <a:pos x="6" y="29"/>
                  </a:cxn>
                  <a:cxn ang="0">
                    <a:pos x="3" y="22"/>
                  </a:cxn>
                  <a:cxn ang="0">
                    <a:pos x="3" y="17"/>
                  </a:cxn>
                  <a:cxn ang="0">
                    <a:pos x="3" y="8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8" y="3"/>
                  </a:cxn>
                  <a:cxn ang="0">
                    <a:pos x="19" y="8"/>
                  </a:cxn>
                </a:cxnLst>
                <a:rect l="0" t="0" r="r" b="b"/>
                <a:pathLst>
                  <a:path w="33" h="43">
                    <a:moveTo>
                      <a:pt x="19" y="8"/>
                    </a:moveTo>
                    <a:cubicBezTo>
                      <a:pt x="21" y="9"/>
                      <a:pt x="23" y="10"/>
                      <a:pt x="25" y="12"/>
                    </a:cubicBezTo>
                    <a:cubicBezTo>
                      <a:pt x="27" y="14"/>
                      <a:pt x="28" y="16"/>
                      <a:pt x="29" y="18"/>
                    </a:cubicBezTo>
                    <a:cubicBezTo>
                      <a:pt x="31" y="21"/>
                      <a:pt x="32" y="24"/>
                      <a:pt x="32" y="27"/>
                    </a:cubicBezTo>
                    <a:cubicBezTo>
                      <a:pt x="33" y="31"/>
                      <a:pt x="32" y="36"/>
                      <a:pt x="30" y="43"/>
                    </a:cubicBezTo>
                    <a:cubicBezTo>
                      <a:pt x="28" y="34"/>
                      <a:pt x="23" y="27"/>
                      <a:pt x="14" y="20"/>
                    </a:cubicBezTo>
                    <a:cubicBezTo>
                      <a:pt x="19" y="27"/>
                      <a:pt x="23" y="35"/>
                      <a:pt x="26" y="43"/>
                    </a:cubicBezTo>
                    <a:cubicBezTo>
                      <a:pt x="23" y="43"/>
                      <a:pt x="20" y="42"/>
                      <a:pt x="17" y="40"/>
                    </a:cubicBezTo>
                    <a:cubicBezTo>
                      <a:pt x="15" y="39"/>
                      <a:pt x="13" y="38"/>
                      <a:pt x="11" y="36"/>
                    </a:cubicBezTo>
                    <a:cubicBezTo>
                      <a:pt x="9" y="34"/>
                      <a:pt x="7" y="32"/>
                      <a:pt x="6" y="29"/>
                    </a:cubicBezTo>
                    <a:cubicBezTo>
                      <a:pt x="4" y="27"/>
                      <a:pt x="4" y="24"/>
                      <a:pt x="3" y="22"/>
                    </a:cubicBezTo>
                    <a:cubicBezTo>
                      <a:pt x="3" y="20"/>
                      <a:pt x="3" y="19"/>
                      <a:pt x="3" y="17"/>
                    </a:cubicBezTo>
                    <a:cubicBezTo>
                      <a:pt x="3" y="14"/>
                      <a:pt x="3" y="11"/>
                      <a:pt x="3" y="8"/>
                    </a:cubicBezTo>
                    <a:cubicBezTo>
                      <a:pt x="3" y="5"/>
                      <a:pt x="2" y="3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8" y="3"/>
                      <a:pt x="8" y="3"/>
                      <a:pt x="8" y="3"/>
                    </a:cubicBezTo>
                    <a:cubicBezTo>
                      <a:pt x="13" y="5"/>
                      <a:pt x="17" y="6"/>
                      <a:pt x="19" y="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" name="Freeform 162"/>
              <p:cNvSpPr>
                <a:spLocks/>
              </p:cNvSpPr>
              <p:nvPr/>
            </p:nvSpPr>
            <p:spPr bwMode="auto">
              <a:xfrm>
                <a:off x="8029575" y="1106488"/>
                <a:ext cx="223838" cy="160338"/>
              </a:xfrm>
              <a:custGeom>
                <a:avLst/>
                <a:gdLst/>
                <a:ahLst/>
                <a:cxnLst>
                  <a:cxn ang="0">
                    <a:pos x="12" y="8"/>
                  </a:cxn>
                  <a:cxn ang="0">
                    <a:pos x="20" y="3"/>
                  </a:cxn>
                  <a:cxn ang="0">
                    <a:pos x="29" y="1"/>
                  </a:cxn>
                  <a:cxn ang="0">
                    <a:pos x="44" y="1"/>
                  </a:cxn>
                  <a:cxn ang="0">
                    <a:pos x="54" y="1"/>
                  </a:cxn>
                  <a:cxn ang="0">
                    <a:pos x="54" y="1"/>
                  </a:cxn>
                  <a:cxn ang="0">
                    <a:pos x="48" y="9"/>
                  </a:cxn>
                  <a:cxn ang="0">
                    <a:pos x="43" y="19"/>
                  </a:cxn>
                  <a:cxn ang="0">
                    <a:pos x="41" y="24"/>
                  </a:cxn>
                  <a:cxn ang="0">
                    <a:pos x="34" y="32"/>
                  </a:cxn>
                  <a:cxn ang="0">
                    <a:pos x="26" y="37"/>
                  </a:cxn>
                  <a:cxn ang="0">
                    <a:pos x="16" y="39"/>
                  </a:cxn>
                  <a:cxn ang="0">
                    <a:pos x="4" y="38"/>
                  </a:cxn>
                  <a:cxn ang="0">
                    <a:pos x="29" y="17"/>
                  </a:cxn>
                  <a:cxn ang="0">
                    <a:pos x="0" y="36"/>
                  </a:cxn>
                  <a:cxn ang="0">
                    <a:pos x="5" y="16"/>
                  </a:cxn>
                  <a:cxn ang="0">
                    <a:pos x="12" y="8"/>
                  </a:cxn>
                </a:cxnLst>
                <a:rect l="0" t="0" r="r" b="b"/>
                <a:pathLst>
                  <a:path w="54" h="39">
                    <a:moveTo>
                      <a:pt x="12" y="8"/>
                    </a:moveTo>
                    <a:cubicBezTo>
                      <a:pt x="15" y="6"/>
                      <a:pt x="17" y="4"/>
                      <a:pt x="20" y="3"/>
                    </a:cubicBezTo>
                    <a:cubicBezTo>
                      <a:pt x="23" y="2"/>
                      <a:pt x="26" y="1"/>
                      <a:pt x="29" y="1"/>
                    </a:cubicBezTo>
                    <a:cubicBezTo>
                      <a:pt x="32" y="0"/>
                      <a:pt x="37" y="0"/>
                      <a:pt x="44" y="1"/>
                    </a:cubicBezTo>
                    <a:cubicBezTo>
                      <a:pt x="54" y="1"/>
                      <a:pt x="54" y="1"/>
                      <a:pt x="54" y="1"/>
                    </a:cubicBezTo>
                    <a:cubicBezTo>
                      <a:pt x="54" y="1"/>
                      <a:pt x="54" y="1"/>
                      <a:pt x="54" y="1"/>
                    </a:cubicBezTo>
                    <a:cubicBezTo>
                      <a:pt x="51" y="3"/>
                      <a:pt x="49" y="6"/>
                      <a:pt x="48" y="9"/>
                    </a:cubicBezTo>
                    <a:cubicBezTo>
                      <a:pt x="46" y="12"/>
                      <a:pt x="45" y="16"/>
                      <a:pt x="43" y="19"/>
                    </a:cubicBezTo>
                    <a:cubicBezTo>
                      <a:pt x="43" y="21"/>
                      <a:pt x="42" y="23"/>
                      <a:pt x="41" y="24"/>
                    </a:cubicBezTo>
                    <a:cubicBezTo>
                      <a:pt x="39" y="27"/>
                      <a:pt x="37" y="30"/>
                      <a:pt x="34" y="32"/>
                    </a:cubicBezTo>
                    <a:cubicBezTo>
                      <a:pt x="31" y="34"/>
                      <a:pt x="29" y="36"/>
                      <a:pt x="26" y="37"/>
                    </a:cubicBezTo>
                    <a:cubicBezTo>
                      <a:pt x="22" y="38"/>
                      <a:pt x="19" y="39"/>
                      <a:pt x="16" y="39"/>
                    </a:cubicBezTo>
                    <a:cubicBezTo>
                      <a:pt x="12" y="39"/>
                      <a:pt x="8" y="39"/>
                      <a:pt x="4" y="38"/>
                    </a:cubicBezTo>
                    <a:cubicBezTo>
                      <a:pt x="11" y="30"/>
                      <a:pt x="20" y="23"/>
                      <a:pt x="29" y="17"/>
                    </a:cubicBezTo>
                    <a:cubicBezTo>
                      <a:pt x="16" y="21"/>
                      <a:pt x="6" y="27"/>
                      <a:pt x="0" y="36"/>
                    </a:cubicBezTo>
                    <a:cubicBezTo>
                      <a:pt x="1" y="27"/>
                      <a:pt x="2" y="21"/>
                      <a:pt x="5" y="16"/>
                    </a:cubicBezTo>
                    <a:cubicBezTo>
                      <a:pt x="7" y="13"/>
                      <a:pt x="9" y="10"/>
                      <a:pt x="12" y="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3" name="Freeform 163"/>
              <p:cNvSpPr>
                <a:spLocks/>
              </p:cNvSpPr>
              <p:nvPr/>
            </p:nvSpPr>
            <p:spPr bwMode="auto">
              <a:xfrm>
                <a:off x="7327900" y="438150"/>
                <a:ext cx="173038" cy="336550"/>
              </a:xfrm>
              <a:custGeom>
                <a:avLst/>
                <a:gdLst/>
                <a:ahLst/>
                <a:cxnLst>
                  <a:cxn ang="0">
                    <a:pos x="32" y="23"/>
                  </a:cxn>
                  <a:cxn ang="0">
                    <a:pos x="36" y="29"/>
                  </a:cxn>
                  <a:cxn ang="0">
                    <a:pos x="41" y="41"/>
                  </a:cxn>
                  <a:cxn ang="0">
                    <a:pos x="41" y="54"/>
                  </a:cxn>
                  <a:cxn ang="0">
                    <a:pos x="37" y="66"/>
                  </a:cxn>
                  <a:cxn ang="0">
                    <a:pos x="29" y="77"/>
                  </a:cxn>
                  <a:cxn ang="0">
                    <a:pos x="21" y="37"/>
                  </a:cxn>
                  <a:cxn ang="0">
                    <a:pos x="24" y="81"/>
                  </a:cxn>
                  <a:cxn ang="0">
                    <a:pos x="5" y="63"/>
                  </a:cxn>
                  <a:cxn ang="0">
                    <a:pos x="1" y="50"/>
                  </a:cxn>
                  <a:cxn ang="0">
                    <a:pos x="1" y="38"/>
                  </a:cxn>
                  <a:cxn ang="0">
                    <a:pos x="3" y="28"/>
                  </a:cxn>
                  <a:cxn ang="0">
                    <a:pos x="12" y="10"/>
                  </a:cxn>
                  <a:cxn ang="0">
                    <a:pos x="19" y="0"/>
                  </a:cxn>
                  <a:cxn ang="0">
                    <a:pos x="19" y="0"/>
                  </a:cxn>
                  <a:cxn ang="0">
                    <a:pos x="23" y="11"/>
                  </a:cxn>
                  <a:cxn ang="0">
                    <a:pos x="32" y="23"/>
                  </a:cxn>
                </a:cxnLst>
                <a:rect l="0" t="0" r="r" b="b"/>
                <a:pathLst>
                  <a:path w="42" h="81">
                    <a:moveTo>
                      <a:pt x="32" y="23"/>
                    </a:moveTo>
                    <a:cubicBezTo>
                      <a:pt x="34" y="25"/>
                      <a:pt x="35" y="27"/>
                      <a:pt x="36" y="29"/>
                    </a:cubicBezTo>
                    <a:cubicBezTo>
                      <a:pt x="38" y="33"/>
                      <a:pt x="40" y="37"/>
                      <a:pt x="41" y="41"/>
                    </a:cubicBezTo>
                    <a:cubicBezTo>
                      <a:pt x="42" y="45"/>
                      <a:pt x="42" y="49"/>
                      <a:pt x="41" y="54"/>
                    </a:cubicBezTo>
                    <a:cubicBezTo>
                      <a:pt x="40" y="58"/>
                      <a:pt x="39" y="62"/>
                      <a:pt x="37" y="66"/>
                    </a:cubicBezTo>
                    <a:cubicBezTo>
                      <a:pt x="35" y="70"/>
                      <a:pt x="32" y="74"/>
                      <a:pt x="29" y="77"/>
                    </a:cubicBezTo>
                    <a:cubicBezTo>
                      <a:pt x="24" y="65"/>
                      <a:pt x="22" y="51"/>
                      <a:pt x="21" y="37"/>
                    </a:cubicBezTo>
                    <a:cubicBezTo>
                      <a:pt x="17" y="54"/>
                      <a:pt x="18" y="68"/>
                      <a:pt x="24" y="81"/>
                    </a:cubicBezTo>
                    <a:cubicBezTo>
                      <a:pt x="15" y="75"/>
                      <a:pt x="9" y="69"/>
                      <a:pt x="5" y="63"/>
                    </a:cubicBezTo>
                    <a:cubicBezTo>
                      <a:pt x="3" y="59"/>
                      <a:pt x="2" y="55"/>
                      <a:pt x="1" y="50"/>
                    </a:cubicBezTo>
                    <a:cubicBezTo>
                      <a:pt x="0" y="46"/>
                      <a:pt x="0" y="42"/>
                      <a:pt x="1" y="38"/>
                    </a:cubicBezTo>
                    <a:cubicBezTo>
                      <a:pt x="1" y="35"/>
                      <a:pt x="2" y="31"/>
                      <a:pt x="3" y="28"/>
                    </a:cubicBezTo>
                    <a:cubicBezTo>
                      <a:pt x="4" y="24"/>
                      <a:pt x="7" y="18"/>
                      <a:pt x="12" y="1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9" y="5"/>
                      <a:pt x="21" y="9"/>
                      <a:pt x="23" y="11"/>
                    </a:cubicBezTo>
                    <a:cubicBezTo>
                      <a:pt x="26" y="15"/>
                      <a:pt x="29" y="19"/>
                      <a:pt x="32" y="2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" name="Freeform 165"/>
              <p:cNvSpPr>
                <a:spLocks/>
              </p:cNvSpPr>
              <p:nvPr/>
            </p:nvSpPr>
            <p:spPr bwMode="auto">
              <a:xfrm>
                <a:off x="7831137" y="1976438"/>
                <a:ext cx="144463" cy="98425"/>
              </a:xfrm>
              <a:custGeom>
                <a:avLst/>
                <a:gdLst/>
                <a:ahLst/>
                <a:cxnLst>
                  <a:cxn ang="0">
                    <a:pos x="2" y="12"/>
                  </a:cxn>
                  <a:cxn ang="0">
                    <a:pos x="6" y="7"/>
                  </a:cxn>
                  <a:cxn ang="0">
                    <a:pos x="12" y="3"/>
                  </a:cxn>
                  <a:cxn ang="0">
                    <a:pos x="18" y="1"/>
                  </a:cxn>
                  <a:cxn ang="0">
                    <a:pos x="21" y="1"/>
                  </a:cxn>
                  <a:cxn ang="0">
                    <a:pos x="29" y="1"/>
                  </a:cxn>
                  <a:cxn ang="0">
                    <a:pos x="35" y="0"/>
                  </a:cxn>
                  <a:cxn ang="0">
                    <a:pos x="35" y="0"/>
                  </a:cxn>
                  <a:cxn ang="0">
                    <a:pos x="33" y="5"/>
                  </a:cxn>
                  <a:cxn ang="0">
                    <a:pos x="29" y="14"/>
                  </a:cxn>
                  <a:cxn ang="0">
                    <a:pos x="25" y="18"/>
                  </a:cxn>
                  <a:cxn ang="0">
                    <a:pos x="20" y="21"/>
                  </a:cxn>
                  <a:cxn ang="0">
                    <a:pos x="13" y="23"/>
                  </a:cxn>
                  <a:cxn ang="0">
                    <a:pos x="0" y="21"/>
                  </a:cxn>
                  <a:cxn ang="0">
                    <a:pos x="19" y="10"/>
                  </a:cxn>
                  <a:cxn ang="0">
                    <a:pos x="0" y="18"/>
                  </a:cxn>
                  <a:cxn ang="0">
                    <a:pos x="2" y="12"/>
                  </a:cxn>
                </a:cxnLst>
                <a:rect l="0" t="0" r="r" b="b"/>
                <a:pathLst>
                  <a:path w="35" h="24">
                    <a:moveTo>
                      <a:pt x="2" y="12"/>
                    </a:moveTo>
                    <a:cubicBezTo>
                      <a:pt x="3" y="10"/>
                      <a:pt x="5" y="8"/>
                      <a:pt x="6" y="7"/>
                    </a:cubicBezTo>
                    <a:cubicBezTo>
                      <a:pt x="8" y="5"/>
                      <a:pt x="9" y="4"/>
                      <a:pt x="12" y="3"/>
                    </a:cubicBezTo>
                    <a:cubicBezTo>
                      <a:pt x="14" y="2"/>
                      <a:pt x="16" y="2"/>
                      <a:pt x="18" y="1"/>
                    </a:cubicBezTo>
                    <a:cubicBezTo>
                      <a:pt x="19" y="1"/>
                      <a:pt x="20" y="1"/>
                      <a:pt x="21" y="1"/>
                    </a:cubicBezTo>
                    <a:cubicBezTo>
                      <a:pt x="24" y="1"/>
                      <a:pt x="26" y="1"/>
                      <a:pt x="29" y="1"/>
                    </a:cubicBezTo>
                    <a:cubicBezTo>
                      <a:pt x="31" y="2"/>
                      <a:pt x="33" y="1"/>
                      <a:pt x="35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33" y="5"/>
                      <a:pt x="33" y="5"/>
                      <a:pt x="33" y="5"/>
                    </a:cubicBezTo>
                    <a:cubicBezTo>
                      <a:pt x="31" y="10"/>
                      <a:pt x="30" y="13"/>
                      <a:pt x="29" y="14"/>
                    </a:cubicBezTo>
                    <a:cubicBezTo>
                      <a:pt x="28" y="15"/>
                      <a:pt x="26" y="17"/>
                      <a:pt x="25" y="18"/>
                    </a:cubicBezTo>
                    <a:cubicBezTo>
                      <a:pt x="24" y="19"/>
                      <a:pt x="22" y="21"/>
                      <a:pt x="20" y="21"/>
                    </a:cubicBezTo>
                    <a:cubicBezTo>
                      <a:pt x="18" y="22"/>
                      <a:pt x="16" y="23"/>
                      <a:pt x="13" y="23"/>
                    </a:cubicBezTo>
                    <a:cubicBezTo>
                      <a:pt x="10" y="24"/>
                      <a:pt x="6" y="23"/>
                      <a:pt x="0" y="21"/>
                    </a:cubicBezTo>
                    <a:cubicBezTo>
                      <a:pt x="7" y="20"/>
                      <a:pt x="14" y="16"/>
                      <a:pt x="19" y="10"/>
                    </a:cubicBezTo>
                    <a:cubicBezTo>
                      <a:pt x="13" y="13"/>
                      <a:pt x="7" y="16"/>
                      <a:pt x="0" y="18"/>
                    </a:cubicBezTo>
                    <a:cubicBezTo>
                      <a:pt x="0" y="16"/>
                      <a:pt x="1" y="14"/>
                      <a:pt x="2" y="1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" name="Freeform 166"/>
              <p:cNvSpPr>
                <a:spLocks/>
              </p:cNvSpPr>
              <p:nvPr/>
            </p:nvSpPr>
            <p:spPr bwMode="auto">
              <a:xfrm>
                <a:off x="7158037" y="1644651"/>
                <a:ext cx="180975" cy="323850"/>
              </a:xfrm>
              <a:custGeom>
                <a:avLst/>
                <a:gdLst/>
                <a:ahLst/>
                <a:cxnLst>
                  <a:cxn ang="0">
                    <a:pos x="33" y="0"/>
                  </a:cxn>
                  <a:cxn ang="0">
                    <a:pos x="37" y="11"/>
                  </a:cxn>
                  <a:cxn ang="0">
                    <a:pos x="43" y="29"/>
                  </a:cxn>
                  <a:cxn ang="0">
                    <a:pos x="43" y="40"/>
                  </a:cxn>
                  <a:cxn ang="0">
                    <a:pos x="41" y="51"/>
                  </a:cxn>
                  <a:cxn ang="0">
                    <a:pos x="34" y="63"/>
                  </a:cxn>
                  <a:cxn ang="0">
                    <a:pos x="12" y="78"/>
                  </a:cxn>
                  <a:cxn ang="0">
                    <a:pos x="24" y="36"/>
                  </a:cxn>
                  <a:cxn ang="0">
                    <a:pos x="8" y="74"/>
                  </a:cxn>
                  <a:cxn ang="0">
                    <a:pos x="2" y="62"/>
                  </a:cxn>
                  <a:cxn ang="0">
                    <a:pos x="1" y="49"/>
                  </a:cxn>
                  <a:cxn ang="0">
                    <a:pos x="4" y="37"/>
                  </a:cxn>
                  <a:cxn ang="0">
                    <a:pos x="10" y="26"/>
                  </a:cxn>
                  <a:cxn ang="0">
                    <a:pos x="15" y="21"/>
                  </a:cxn>
                  <a:cxn ang="0">
                    <a:pos x="26" y="11"/>
                  </a:cxn>
                  <a:cxn ang="0">
                    <a:pos x="33" y="0"/>
                  </a:cxn>
                </a:cxnLst>
                <a:rect l="0" t="0" r="r" b="b"/>
                <a:pathLst>
                  <a:path w="44" h="78">
                    <a:moveTo>
                      <a:pt x="33" y="0"/>
                    </a:moveTo>
                    <a:cubicBezTo>
                      <a:pt x="37" y="11"/>
                      <a:pt x="37" y="11"/>
                      <a:pt x="37" y="11"/>
                    </a:cubicBezTo>
                    <a:cubicBezTo>
                      <a:pt x="41" y="19"/>
                      <a:pt x="43" y="25"/>
                      <a:pt x="43" y="29"/>
                    </a:cubicBezTo>
                    <a:cubicBezTo>
                      <a:pt x="44" y="33"/>
                      <a:pt x="44" y="36"/>
                      <a:pt x="43" y="40"/>
                    </a:cubicBezTo>
                    <a:cubicBezTo>
                      <a:pt x="43" y="44"/>
                      <a:pt x="42" y="47"/>
                      <a:pt x="41" y="51"/>
                    </a:cubicBezTo>
                    <a:cubicBezTo>
                      <a:pt x="39" y="56"/>
                      <a:pt x="37" y="60"/>
                      <a:pt x="34" y="63"/>
                    </a:cubicBezTo>
                    <a:cubicBezTo>
                      <a:pt x="30" y="68"/>
                      <a:pt x="22" y="73"/>
                      <a:pt x="12" y="78"/>
                    </a:cubicBezTo>
                    <a:cubicBezTo>
                      <a:pt x="20" y="67"/>
                      <a:pt x="24" y="53"/>
                      <a:pt x="24" y="36"/>
                    </a:cubicBezTo>
                    <a:cubicBezTo>
                      <a:pt x="20" y="50"/>
                      <a:pt x="15" y="62"/>
                      <a:pt x="8" y="74"/>
                    </a:cubicBezTo>
                    <a:cubicBezTo>
                      <a:pt x="5" y="70"/>
                      <a:pt x="3" y="66"/>
                      <a:pt x="2" y="62"/>
                    </a:cubicBezTo>
                    <a:cubicBezTo>
                      <a:pt x="1" y="58"/>
                      <a:pt x="0" y="53"/>
                      <a:pt x="1" y="49"/>
                    </a:cubicBezTo>
                    <a:cubicBezTo>
                      <a:pt x="1" y="45"/>
                      <a:pt x="2" y="41"/>
                      <a:pt x="4" y="37"/>
                    </a:cubicBezTo>
                    <a:cubicBezTo>
                      <a:pt x="5" y="33"/>
                      <a:pt x="8" y="29"/>
                      <a:pt x="10" y="26"/>
                    </a:cubicBezTo>
                    <a:cubicBezTo>
                      <a:pt x="12" y="24"/>
                      <a:pt x="13" y="22"/>
                      <a:pt x="15" y="21"/>
                    </a:cubicBezTo>
                    <a:cubicBezTo>
                      <a:pt x="19" y="17"/>
                      <a:pt x="23" y="14"/>
                      <a:pt x="26" y="11"/>
                    </a:cubicBezTo>
                    <a:cubicBezTo>
                      <a:pt x="30" y="8"/>
                      <a:pt x="32" y="5"/>
                      <a:pt x="33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6" name="Freeform 167"/>
              <p:cNvSpPr>
                <a:spLocks/>
              </p:cNvSpPr>
              <p:nvPr/>
            </p:nvSpPr>
            <p:spPr bwMode="auto">
              <a:xfrm>
                <a:off x="8196262" y="1428751"/>
                <a:ext cx="93663" cy="157163"/>
              </a:xfrm>
              <a:custGeom>
                <a:avLst/>
                <a:gdLst/>
                <a:ahLst/>
                <a:cxnLst>
                  <a:cxn ang="0">
                    <a:pos x="21" y="24"/>
                  </a:cxn>
                  <a:cxn ang="0">
                    <a:pos x="21" y="26"/>
                  </a:cxn>
                  <a:cxn ang="0">
                    <a:pos x="17" y="32"/>
                  </a:cxn>
                  <a:cxn ang="0">
                    <a:pos x="5" y="38"/>
                  </a:cxn>
                  <a:cxn ang="0">
                    <a:pos x="12" y="18"/>
                  </a:cxn>
                  <a:cxn ang="0">
                    <a:pos x="4" y="36"/>
                  </a:cxn>
                  <a:cxn ang="0">
                    <a:pos x="1" y="30"/>
                  </a:cxn>
                  <a:cxn ang="0">
                    <a:pos x="1" y="24"/>
                  </a:cxn>
                  <a:cxn ang="0">
                    <a:pos x="2" y="18"/>
                  </a:cxn>
                  <a:cxn ang="0">
                    <a:pos x="6" y="12"/>
                  </a:cxn>
                  <a:cxn ang="0">
                    <a:pos x="9" y="10"/>
                  </a:cxn>
                  <a:cxn ang="0">
                    <a:pos x="14" y="5"/>
                  </a:cxn>
                  <a:cxn ang="0">
                    <a:pos x="18" y="0"/>
                  </a:cxn>
                  <a:cxn ang="0">
                    <a:pos x="20" y="6"/>
                  </a:cxn>
                  <a:cxn ang="0">
                    <a:pos x="23" y="15"/>
                  </a:cxn>
                  <a:cxn ang="0">
                    <a:pos x="23" y="18"/>
                  </a:cxn>
                  <a:cxn ang="0">
                    <a:pos x="22" y="21"/>
                  </a:cxn>
                  <a:cxn ang="0">
                    <a:pos x="21" y="24"/>
                  </a:cxn>
                </a:cxnLst>
                <a:rect l="0" t="0" r="r" b="b"/>
                <a:pathLst>
                  <a:path w="23" h="38">
                    <a:moveTo>
                      <a:pt x="21" y="24"/>
                    </a:moveTo>
                    <a:cubicBezTo>
                      <a:pt x="21" y="25"/>
                      <a:pt x="21" y="25"/>
                      <a:pt x="21" y="26"/>
                    </a:cubicBezTo>
                    <a:cubicBezTo>
                      <a:pt x="20" y="28"/>
                      <a:pt x="18" y="30"/>
                      <a:pt x="17" y="32"/>
                    </a:cubicBezTo>
                    <a:cubicBezTo>
                      <a:pt x="15" y="34"/>
                      <a:pt x="11" y="36"/>
                      <a:pt x="5" y="38"/>
                    </a:cubicBezTo>
                    <a:cubicBezTo>
                      <a:pt x="10" y="33"/>
                      <a:pt x="12" y="26"/>
                      <a:pt x="12" y="18"/>
                    </a:cubicBezTo>
                    <a:cubicBezTo>
                      <a:pt x="10" y="25"/>
                      <a:pt x="7" y="31"/>
                      <a:pt x="4" y="36"/>
                    </a:cubicBezTo>
                    <a:cubicBezTo>
                      <a:pt x="2" y="34"/>
                      <a:pt x="1" y="32"/>
                      <a:pt x="1" y="30"/>
                    </a:cubicBezTo>
                    <a:cubicBezTo>
                      <a:pt x="0" y="28"/>
                      <a:pt x="0" y="26"/>
                      <a:pt x="1" y="24"/>
                    </a:cubicBezTo>
                    <a:cubicBezTo>
                      <a:pt x="1" y="22"/>
                      <a:pt x="1" y="20"/>
                      <a:pt x="2" y="18"/>
                    </a:cubicBezTo>
                    <a:cubicBezTo>
                      <a:pt x="3" y="16"/>
                      <a:pt x="5" y="14"/>
                      <a:pt x="6" y="12"/>
                    </a:cubicBezTo>
                    <a:cubicBezTo>
                      <a:pt x="7" y="11"/>
                      <a:pt x="8" y="11"/>
                      <a:pt x="9" y="10"/>
                    </a:cubicBezTo>
                    <a:cubicBezTo>
                      <a:pt x="11" y="8"/>
                      <a:pt x="13" y="7"/>
                      <a:pt x="14" y="5"/>
                    </a:cubicBezTo>
                    <a:cubicBezTo>
                      <a:pt x="16" y="4"/>
                      <a:pt x="17" y="2"/>
                      <a:pt x="18" y="0"/>
                    </a:cubicBezTo>
                    <a:cubicBezTo>
                      <a:pt x="20" y="6"/>
                      <a:pt x="20" y="6"/>
                      <a:pt x="20" y="6"/>
                    </a:cubicBezTo>
                    <a:cubicBezTo>
                      <a:pt x="21" y="10"/>
                      <a:pt x="22" y="13"/>
                      <a:pt x="23" y="15"/>
                    </a:cubicBezTo>
                    <a:cubicBezTo>
                      <a:pt x="23" y="16"/>
                      <a:pt x="23" y="17"/>
                      <a:pt x="23" y="18"/>
                    </a:cubicBezTo>
                    <a:cubicBezTo>
                      <a:pt x="22" y="19"/>
                      <a:pt x="22" y="20"/>
                      <a:pt x="22" y="21"/>
                    </a:cubicBezTo>
                    <a:cubicBezTo>
                      <a:pt x="22" y="22"/>
                      <a:pt x="21" y="23"/>
                      <a:pt x="21" y="2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" name="Freeform 168"/>
              <p:cNvSpPr>
                <a:spLocks/>
              </p:cNvSpPr>
              <p:nvPr/>
            </p:nvSpPr>
            <p:spPr bwMode="auto">
              <a:xfrm>
                <a:off x="8377237" y="1387476"/>
                <a:ext cx="309563" cy="269875"/>
              </a:xfrm>
              <a:custGeom>
                <a:avLst/>
                <a:gdLst/>
                <a:ahLst/>
                <a:cxnLst>
                  <a:cxn ang="0">
                    <a:pos x="2" y="41"/>
                  </a:cxn>
                  <a:cxn ang="0">
                    <a:pos x="4" y="35"/>
                  </a:cxn>
                  <a:cxn ang="0">
                    <a:pos x="4" y="34"/>
                  </a:cxn>
                  <a:cxn ang="0">
                    <a:pos x="5" y="30"/>
                  </a:cxn>
                  <a:cxn ang="0">
                    <a:pos x="15" y="16"/>
                  </a:cxn>
                  <a:cxn ang="0">
                    <a:pos x="26" y="8"/>
                  </a:cxn>
                  <a:cxn ang="0">
                    <a:pos x="38" y="3"/>
                  </a:cxn>
                  <a:cxn ang="0">
                    <a:pos x="61" y="0"/>
                  </a:cxn>
                  <a:cxn ang="0">
                    <a:pos x="75" y="0"/>
                  </a:cxn>
                  <a:cxn ang="0">
                    <a:pos x="75" y="0"/>
                  </a:cxn>
                  <a:cxn ang="0">
                    <a:pos x="67" y="12"/>
                  </a:cxn>
                  <a:cxn ang="0">
                    <a:pos x="61" y="29"/>
                  </a:cxn>
                  <a:cxn ang="0">
                    <a:pos x="58" y="38"/>
                  </a:cxn>
                  <a:cxn ang="0">
                    <a:pos x="49" y="50"/>
                  </a:cxn>
                  <a:cxn ang="0">
                    <a:pos x="37" y="60"/>
                  </a:cxn>
                  <a:cxn ang="0">
                    <a:pos x="23" y="64"/>
                  </a:cxn>
                  <a:cxn ang="0">
                    <a:pos x="7" y="64"/>
                  </a:cxn>
                  <a:cxn ang="0">
                    <a:pos x="41" y="28"/>
                  </a:cxn>
                  <a:cxn ang="0">
                    <a:pos x="0" y="62"/>
                  </a:cxn>
                  <a:cxn ang="0">
                    <a:pos x="2" y="41"/>
                  </a:cxn>
                </a:cxnLst>
                <a:rect l="0" t="0" r="r" b="b"/>
                <a:pathLst>
                  <a:path w="75" h="65">
                    <a:moveTo>
                      <a:pt x="2" y="41"/>
                    </a:moveTo>
                    <a:cubicBezTo>
                      <a:pt x="3" y="39"/>
                      <a:pt x="3" y="37"/>
                      <a:pt x="4" y="35"/>
                    </a:cubicBezTo>
                    <a:cubicBezTo>
                      <a:pt x="4" y="35"/>
                      <a:pt x="4" y="34"/>
                      <a:pt x="4" y="34"/>
                    </a:cubicBezTo>
                    <a:cubicBezTo>
                      <a:pt x="4" y="33"/>
                      <a:pt x="5" y="32"/>
                      <a:pt x="5" y="30"/>
                    </a:cubicBezTo>
                    <a:cubicBezTo>
                      <a:pt x="8" y="25"/>
                      <a:pt x="11" y="20"/>
                      <a:pt x="15" y="16"/>
                    </a:cubicBezTo>
                    <a:cubicBezTo>
                      <a:pt x="18" y="13"/>
                      <a:pt x="22" y="10"/>
                      <a:pt x="26" y="8"/>
                    </a:cubicBezTo>
                    <a:cubicBezTo>
                      <a:pt x="30" y="6"/>
                      <a:pt x="34" y="4"/>
                      <a:pt x="38" y="3"/>
                    </a:cubicBezTo>
                    <a:cubicBezTo>
                      <a:pt x="42" y="1"/>
                      <a:pt x="50" y="1"/>
                      <a:pt x="61" y="0"/>
                    </a:cubicBezTo>
                    <a:cubicBezTo>
                      <a:pt x="75" y="0"/>
                      <a:pt x="75" y="0"/>
                      <a:pt x="75" y="0"/>
                    </a:cubicBezTo>
                    <a:cubicBezTo>
                      <a:pt x="75" y="0"/>
                      <a:pt x="75" y="0"/>
                      <a:pt x="75" y="0"/>
                    </a:cubicBezTo>
                    <a:cubicBezTo>
                      <a:pt x="71" y="3"/>
                      <a:pt x="68" y="7"/>
                      <a:pt x="67" y="12"/>
                    </a:cubicBezTo>
                    <a:cubicBezTo>
                      <a:pt x="65" y="18"/>
                      <a:pt x="63" y="24"/>
                      <a:pt x="61" y="29"/>
                    </a:cubicBezTo>
                    <a:cubicBezTo>
                      <a:pt x="60" y="32"/>
                      <a:pt x="59" y="35"/>
                      <a:pt x="58" y="38"/>
                    </a:cubicBezTo>
                    <a:cubicBezTo>
                      <a:pt x="56" y="42"/>
                      <a:pt x="53" y="46"/>
                      <a:pt x="49" y="50"/>
                    </a:cubicBezTo>
                    <a:cubicBezTo>
                      <a:pt x="46" y="54"/>
                      <a:pt x="42" y="57"/>
                      <a:pt x="37" y="60"/>
                    </a:cubicBezTo>
                    <a:cubicBezTo>
                      <a:pt x="33" y="62"/>
                      <a:pt x="28" y="64"/>
                      <a:pt x="23" y="64"/>
                    </a:cubicBezTo>
                    <a:cubicBezTo>
                      <a:pt x="17" y="65"/>
                      <a:pt x="12" y="65"/>
                      <a:pt x="7" y="64"/>
                    </a:cubicBezTo>
                    <a:cubicBezTo>
                      <a:pt x="16" y="50"/>
                      <a:pt x="27" y="38"/>
                      <a:pt x="41" y="28"/>
                    </a:cubicBezTo>
                    <a:cubicBezTo>
                      <a:pt x="22" y="36"/>
                      <a:pt x="9" y="47"/>
                      <a:pt x="0" y="62"/>
                    </a:cubicBezTo>
                    <a:cubicBezTo>
                      <a:pt x="0" y="53"/>
                      <a:pt x="1" y="46"/>
                      <a:pt x="2" y="4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8" name="Freeform 169"/>
              <p:cNvSpPr>
                <a:spLocks/>
              </p:cNvSpPr>
              <p:nvPr/>
            </p:nvSpPr>
            <p:spPr bwMode="auto">
              <a:xfrm>
                <a:off x="6884987" y="563563"/>
                <a:ext cx="136525" cy="260350"/>
              </a:xfrm>
              <a:custGeom>
                <a:avLst/>
                <a:gdLst/>
                <a:ahLst/>
                <a:cxnLst>
                  <a:cxn ang="0">
                    <a:pos x="17" y="8"/>
                  </a:cxn>
                  <a:cxn ang="0">
                    <a:pos x="21" y="0"/>
                  </a:cxn>
                  <a:cxn ang="0">
                    <a:pos x="26" y="8"/>
                  </a:cxn>
                  <a:cxn ang="0">
                    <a:pos x="32" y="23"/>
                  </a:cxn>
                  <a:cxn ang="0">
                    <a:pos x="33" y="31"/>
                  </a:cxn>
                  <a:cxn ang="0">
                    <a:pos x="32" y="40"/>
                  </a:cxn>
                  <a:cxn ang="0">
                    <a:pos x="27" y="51"/>
                  </a:cxn>
                  <a:cxn ang="0">
                    <a:pos x="11" y="63"/>
                  </a:cxn>
                  <a:cxn ang="0">
                    <a:pos x="17" y="29"/>
                  </a:cxn>
                  <a:cxn ang="0">
                    <a:pos x="8" y="60"/>
                  </a:cxn>
                  <a:cxn ang="0">
                    <a:pos x="2" y="50"/>
                  </a:cxn>
                  <a:cxn ang="0">
                    <a:pos x="0" y="40"/>
                  </a:cxn>
                  <a:cxn ang="0">
                    <a:pos x="1" y="30"/>
                  </a:cxn>
                  <a:cxn ang="0">
                    <a:pos x="5" y="21"/>
                  </a:cxn>
                  <a:cxn ang="0">
                    <a:pos x="9" y="17"/>
                  </a:cxn>
                  <a:cxn ang="0">
                    <a:pos x="17" y="8"/>
                  </a:cxn>
                </a:cxnLst>
                <a:rect l="0" t="0" r="r" b="b"/>
                <a:pathLst>
                  <a:path w="33" h="63">
                    <a:moveTo>
                      <a:pt x="17" y="8"/>
                    </a:moveTo>
                    <a:cubicBezTo>
                      <a:pt x="19" y="6"/>
                      <a:pt x="21" y="4"/>
                      <a:pt x="21" y="0"/>
                    </a:cubicBezTo>
                    <a:cubicBezTo>
                      <a:pt x="26" y="8"/>
                      <a:pt x="26" y="8"/>
                      <a:pt x="26" y="8"/>
                    </a:cubicBezTo>
                    <a:cubicBezTo>
                      <a:pt x="29" y="15"/>
                      <a:pt x="31" y="20"/>
                      <a:pt x="32" y="23"/>
                    </a:cubicBezTo>
                    <a:cubicBezTo>
                      <a:pt x="32" y="25"/>
                      <a:pt x="33" y="28"/>
                      <a:pt x="33" y="31"/>
                    </a:cubicBezTo>
                    <a:cubicBezTo>
                      <a:pt x="33" y="34"/>
                      <a:pt x="33" y="37"/>
                      <a:pt x="32" y="40"/>
                    </a:cubicBezTo>
                    <a:cubicBezTo>
                      <a:pt x="31" y="44"/>
                      <a:pt x="29" y="48"/>
                      <a:pt x="27" y="51"/>
                    </a:cubicBezTo>
                    <a:cubicBezTo>
                      <a:pt x="24" y="55"/>
                      <a:pt x="19" y="59"/>
                      <a:pt x="11" y="63"/>
                    </a:cubicBezTo>
                    <a:cubicBezTo>
                      <a:pt x="17" y="54"/>
                      <a:pt x="19" y="42"/>
                      <a:pt x="17" y="29"/>
                    </a:cubicBezTo>
                    <a:cubicBezTo>
                      <a:pt x="15" y="40"/>
                      <a:pt x="12" y="50"/>
                      <a:pt x="8" y="60"/>
                    </a:cubicBezTo>
                    <a:cubicBezTo>
                      <a:pt x="5" y="57"/>
                      <a:pt x="3" y="54"/>
                      <a:pt x="2" y="50"/>
                    </a:cubicBezTo>
                    <a:cubicBezTo>
                      <a:pt x="1" y="47"/>
                      <a:pt x="0" y="44"/>
                      <a:pt x="0" y="40"/>
                    </a:cubicBezTo>
                    <a:cubicBezTo>
                      <a:pt x="0" y="37"/>
                      <a:pt x="0" y="34"/>
                      <a:pt x="1" y="30"/>
                    </a:cubicBezTo>
                    <a:cubicBezTo>
                      <a:pt x="2" y="27"/>
                      <a:pt x="4" y="24"/>
                      <a:pt x="5" y="21"/>
                    </a:cubicBezTo>
                    <a:cubicBezTo>
                      <a:pt x="6" y="20"/>
                      <a:pt x="8" y="18"/>
                      <a:pt x="9" y="17"/>
                    </a:cubicBezTo>
                    <a:cubicBezTo>
                      <a:pt x="11" y="14"/>
                      <a:pt x="14" y="11"/>
                      <a:pt x="17" y="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" name="Freeform 170"/>
              <p:cNvSpPr>
                <a:spLocks/>
              </p:cNvSpPr>
              <p:nvPr/>
            </p:nvSpPr>
            <p:spPr bwMode="auto">
              <a:xfrm>
                <a:off x="5818187" y="1608138"/>
                <a:ext cx="384175" cy="222250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1" y="11"/>
                  </a:cxn>
                  <a:cxn ang="0">
                    <a:pos x="14" y="6"/>
                  </a:cxn>
                  <a:cxn ang="0">
                    <a:pos x="36" y="0"/>
                  </a:cxn>
                  <a:cxn ang="0">
                    <a:pos x="49" y="1"/>
                  </a:cxn>
                  <a:cxn ang="0">
                    <a:pos x="62" y="5"/>
                  </a:cxn>
                  <a:cxn ang="0">
                    <a:pos x="77" y="14"/>
                  </a:cxn>
                  <a:cxn ang="0">
                    <a:pos x="93" y="41"/>
                  </a:cxn>
                  <a:cxn ang="0">
                    <a:pos x="43" y="25"/>
                  </a:cxn>
                  <a:cxn ang="0">
                    <a:pos x="88" y="46"/>
                  </a:cxn>
                  <a:cxn ang="0">
                    <a:pos x="73" y="52"/>
                  </a:cxn>
                  <a:cxn ang="0">
                    <a:pos x="58" y="53"/>
                  </a:cxn>
                  <a:cxn ang="0">
                    <a:pos x="43" y="49"/>
                  </a:cxn>
                  <a:cxn ang="0">
                    <a:pos x="30" y="40"/>
                  </a:cxn>
                  <a:cxn ang="0">
                    <a:pos x="24" y="34"/>
                  </a:cxn>
                  <a:cxn ang="0">
                    <a:pos x="13" y="20"/>
                  </a:cxn>
                  <a:cxn ang="0">
                    <a:pos x="0" y="11"/>
                  </a:cxn>
                </a:cxnLst>
                <a:rect l="0" t="0" r="r" b="b"/>
                <a:pathLst>
                  <a:path w="93" h="54">
                    <a:moveTo>
                      <a:pt x="0" y="11"/>
                    </a:moveTo>
                    <a:cubicBezTo>
                      <a:pt x="0" y="11"/>
                      <a:pt x="0" y="11"/>
                      <a:pt x="1" y="11"/>
                    </a:cubicBezTo>
                    <a:cubicBezTo>
                      <a:pt x="14" y="6"/>
                      <a:pt x="14" y="6"/>
                      <a:pt x="14" y="6"/>
                    </a:cubicBezTo>
                    <a:cubicBezTo>
                      <a:pt x="24" y="3"/>
                      <a:pt x="31" y="1"/>
                      <a:pt x="36" y="0"/>
                    </a:cubicBezTo>
                    <a:cubicBezTo>
                      <a:pt x="40" y="0"/>
                      <a:pt x="44" y="0"/>
                      <a:pt x="49" y="1"/>
                    </a:cubicBezTo>
                    <a:cubicBezTo>
                      <a:pt x="54" y="1"/>
                      <a:pt x="58" y="3"/>
                      <a:pt x="62" y="5"/>
                    </a:cubicBezTo>
                    <a:cubicBezTo>
                      <a:pt x="68" y="7"/>
                      <a:pt x="72" y="10"/>
                      <a:pt x="77" y="14"/>
                    </a:cubicBezTo>
                    <a:cubicBezTo>
                      <a:pt x="82" y="20"/>
                      <a:pt x="88" y="29"/>
                      <a:pt x="93" y="41"/>
                    </a:cubicBezTo>
                    <a:cubicBezTo>
                      <a:pt x="80" y="31"/>
                      <a:pt x="63" y="25"/>
                      <a:pt x="43" y="25"/>
                    </a:cubicBezTo>
                    <a:cubicBezTo>
                      <a:pt x="59" y="30"/>
                      <a:pt x="74" y="37"/>
                      <a:pt x="88" y="46"/>
                    </a:cubicBezTo>
                    <a:cubicBezTo>
                      <a:pt x="83" y="49"/>
                      <a:pt x="78" y="51"/>
                      <a:pt x="73" y="52"/>
                    </a:cubicBezTo>
                    <a:cubicBezTo>
                      <a:pt x="68" y="53"/>
                      <a:pt x="63" y="54"/>
                      <a:pt x="58" y="53"/>
                    </a:cubicBezTo>
                    <a:cubicBezTo>
                      <a:pt x="53" y="52"/>
                      <a:pt x="48" y="51"/>
                      <a:pt x="43" y="49"/>
                    </a:cubicBezTo>
                    <a:cubicBezTo>
                      <a:pt x="38" y="46"/>
                      <a:pt x="34" y="43"/>
                      <a:pt x="30" y="40"/>
                    </a:cubicBezTo>
                    <a:cubicBezTo>
                      <a:pt x="28" y="38"/>
                      <a:pt x="26" y="36"/>
                      <a:pt x="24" y="34"/>
                    </a:cubicBezTo>
                    <a:cubicBezTo>
                      <a:pt x="20" y="29"/>
                      <a:pt x="16" y="25"/>
                      <a:pt x="13" y="20"/>
                    </a:cubicBezTo>
                    <a:cubicBezTo>
                      <a:pt x="10" y="16"/>
                      <a:pt x="6" y="13"/>
                      <a:pt x="0" y="1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" name="Freeform 171"/>
              <p:cNvSpPr>
                <a:spLocks/>
              </p:cNvSpPr>
              <p:nvPr/>
            </p:nvSpPr>
            <p:spPr bwMode="auto">
              <a:xfrm>
                <a:off x="6305550" y="1255713"/>
                <a:ext cx="182563" cy="203200"/>
              </a:xfrm>
              <a:custGeom>
                <a:avLst/>
                <a:gdLst/>
                <a:ahLst/>
                <a:cxnLst>
                  <a:cxn ang="0">
                    <a:pos x="32" y="11"/>
                  </a:cxn>
                  <a:cxn ang="0">
                    <a:pos x="38" y="18"/>
                  </a:cxn>
                  <a:cxn ang="0">
                    <a:pos x="43" y="28"/>
                  </a:cxn>
                  <a:cxn ang="0">
                    <a:pos x="42" y="48"/>
                  </a:cxn>
                  <a:cxn ang="0">
                    <a:pos x="19" y="21"/>
                  </a:cxn>
                  <a:cxn ang="0">
                    <a:pos x="37" y="48"/>
                  </a:cxn>
                  <a:cxn ang="0">
                    <a:pos x="26" y="47"/>
                  </a:cxn>
                  <a:cxn ang="0">
                    <a:pos x="17" y="42"/>
                  </a:cxn>
                  <a:cxn ang="0">
                    <a:pos x="10" y="35"/>
                  </a:cxn>
                  <a:cxn ang="0">
                    <a:pos x="6" y="26"/>
                  </a:cxn>
                  <a:cxn ang="0">
                    <a:pos x="5" y="20"/>
                  </a:cxn>
                  <a:cxn ang="0">
                    <a:pos x="4" y="9"/>
                  </a:cxn>
                  <a:cxn ang="0">
                    <a:pos x="0" y="0"/>
                  </a:cxn>
                  <a:cxn ang="0">
                    <a:pos x="9" y="2"/>
                  </a:cxn>
                  <a:cxn ang="0">
                    <a:pos x="24" y="6"/>
                  </a:cxn>
                  <a:cxn ang="0">
                    <a:pos x="32" y="11"/>
                  </a:cxn>
                </a:cxnLst>
                <a:rect l="0" t="0" r="r" b="b"/>
                <a:pathLst>
                  <a:path w="44" h="49">
                    <a:moveTo>
                      <a:pt x="32" y="11"/>
                    </a:moveTo>
                    <a:cubicBezTo>
                      <a:pt x="34" y="13"/>
                      <a:pt x="36" y="15"/>
                      <a:pt x="38" y="18"/>
                    </a:cubicBezTo>
                    <a:cubicBezTo>
                      <a:pt x="40" y="21"/>
                      <a:pt x="42" y="24"/>
                      <a:pt x="43" y="28"/>
                    </a:cubicBezTo>
                    <a:cubicBezTo>
                      <a:pt x="44" y="33"/>
                      <a:pt x="44" y="39"/>
                      <a:pt x="42" y="48"/>
                    </a:cubicBezTo>
                    <a:cubicBezTo>
                      <a:pt x="38" y="38"/>
                      <a:pt x="31" y="29"/>
                      <a:pt x="19" y="21"/>
                    </a:cubicBezTo>
                    <a:cubicBezTo>
                      <a:pt x="27" y="30"/>
                      <a:pt x="33" y="39"/>
                      <a:pt x="37" y="48"/>
                    </a:cubicBezTo>
                    <a:cubicBezTo>
                      <a:pt x="34" y="49"/>
                      <a:pt x="30" y="48"/>
                      <a:pt x="26" y="47"/>
                    </a:cubicBezTo>
                    <a:cubicBezTo>
                      <a:pt x="23" y="46"/>
                      <a:pt x="20" y="44"/>
                      <a:pt x="17" y="42"/>
                    </a:cubicBezTo>
                    <a:cubicBezTo>
                      <a:pt x="15" y="40"/>
                      <a:pt x="12" y="38"/>
                      <a:pt x="10" y="35"/>
                    </a:cubicBezTo>
                    <a:cubicBezTo>
                      <a:pt x="9" y="32"/>
                      <a:pt x="7" y="29"/>
                      <a:pt x="6" y="26"/>
                    </a:cubicBezTo>
                    <a:cubicBezTo>
                      <a:pt x="6" y="24"/>
                      <a:pt x="5" y="22"/>
                      <a:pt x="5" y="20"/>
                    </a:cubicBezTo>
                    <a:cubicBezTo>
                      <a:pt x="5" y="16"/>
                      <a:pt x="4" y="12"/>
                      <a:pt x="4" y="9"/>
                    </a:cubicBezTo>
                    <a:cubicBezTo>
                      <a:pt x="4" y="5"/>
                      <a:pt x="2" y="3"/>
                      <a:pt x="0" y="0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17" y="3"/>
                      <a:pt x="22" y="5"/>
                      <a:pt x="24" y="6"/>
                    </a:cubicBezTo>
                    <a:cubicBezTo>
                      <a:pt x="27" y="7"/>
                      <a:pt x="29" y="9"/>
                      <a:pt x="32" y="1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1" name="Freeform 172"/>
              <p:cNvSpPr>
                <a:spLocks/>
              </p:cNvSpPr>
              <p:nvPr/>
            </p:nvSpPr>
            <p:spPr bwMode="auto">
              <a:xfrm>
                <a:off x="6380162" y="641351"/>
                <a:ext cx="223838" cy="244475"/>
              </a:xfrm>
              <a:custGeom>
                <a:avLst/>
                <a:gdLst/>
                <a:ahLst/>
                <a:cxnLst>
                  <a:cxn ang="0">
                    <a:pos x="52" y="34"/>
                  </a:cxn>
                  <a:cxn ang="0">
                    <a:pos x="51" y="58"/>
                  </a:cxn>
                  <a:cxn ang="0">
                    <a:pos x="24" y="26"/>
                  </a:cxn>
                  <a:cxn ang="0">
                    <a:pos x="46" y="58"/>
                  </a:cxn>
                  <a:cxn ang="0">
                    <a:pos x="32" y="57"/>
                  </a:cxn>
                  <a:cxn ang="0">
                    <a:pos x="22" y="51"/>
                  </a:cxn>
                  <a:cxn ang="0">
                    <a:pos x="13" y="42"/>
                  </a:cxn>
                  <a:cxn ang="0">
                    <a:pos x="8" y="31"/>
                  </a:cxn>
                  <a:cxn ang="0">
                    <a:pos x="7" y="24"/>
                  </a:cxn>
                  <a:cxn ang="0">
                    <a:pos x="5" y="11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2" y="3"/>
                  </a:cxn>
                  <a:cxn ang="0">
                    <a:pos x="30" y="8"/>
                  </a:cxn>
                  <a:cxn ang="0">
                    <a:pos x="39" y="13"/>
                  </a:cxn>
                  <a:cxn ang="0">
                    <a:pos x="47" y="21"/>
                  </a:cxn>
                  <a:cxn ang="0">
                    <a:pos x="52" y="34"/>
                  </a:cxn>
                </a:cxnLst>
                <a:rect l="0" t="0" r="r" b="b"/>
                <a:pathLst>
                  <a:path w="54" h="59">
                    <a:moveTo>
                      <a:pt x="52" y="34"/>
                    </a:moveTo>
                    <a:cubicBezTo>
                      <a:pt x="54" y="40"/>
                      <a:pt x="53" y="48"/>
                      <a:pt x="51" y="58"/>
                    </a:cubicBezTo>
                    <a:cubicBezTo>
                      <a:pt x="47" y="46"/>
                      <a:pt x="38" y="35"/>
                      <a:pt x="24" y="26"/>
                    </a:cubicBezTo>
                    <a:cubicBezTo>
                      <a:pt x="33" y="36"/>
                      <a:pt x="40" y="47"/>
                      <a:pt x="46" y="58"/>
                    </a:cubicBezTo>
                    <a:cubicBezTo>
                      <a:pt x="41" y="59"/>
                      <a:pt x="37" y="58"/>
                      <a:pt x="32" y="57"/>
                    </a:cubicBezTo>
                    <a:cubicBezTo>
                      <a:pt x="29" y="55"/>
                      <a:pt x="25" y="53"/>
                      <a:pt x="22" y="51"/>
                    </a:cubicBezTo>
                    <a:cubicBezTo>
                      <a:pt x="18" y="48"/>
                      <a:pt x="16" y="45"/>
                      <a:pt x="13" y="42"/>
                    </a:cubicBezTo>
                    <a:cubicBezTo>
                      <a:pt x="11" y="38"/>
                      <a:pt x="10" y="35"/>
                      <a:pt x="8" y="31"/>
                    </a:cubicBezTo>
                    <a:cubicBezTo>
                      <a:pt x="8" y="29"/>
                      <a:pt x="7" y="27"/>
                      <a:pt x="7" y="24"/>
                    </a:cubicBezTo>
                    <a:cubicBezTo>
                      <a:pt x="6" y="20"/>
                      <a:pt x="6" y="15"/>
                      <a:pt x="5" y="11"/>
                    </a:cubicBezTo>
                    <a:cubicBezTo>
                      <a:pt x="5" y="7"/>
                      <a:pt x="4" y="3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2" y="3"/>
                      <a:pt x="12" y="3"/>
                      <a:pt x="12" y="3"/>
                    </a:cubicBezTo>
                    <a:cubicBezTo>
                      <a:pt x="21" y="4"/>
                      <a:pt x="27" y="6"/>
                      <a:pt x="30" y="8"/>
                    </a:cubicBezTo>
                    <a:cubicBezTo>
                      <a:pt x="33" y="9"/>
                      <a:pt x="36" y="11"/>
                      <a:pt x="39" y="13"/>
                    </a:cubicBezTo>
                    <a:cubicBezTo>
                      <a:pt x="42" y="16"/>
                      <a:pt x="44" y="18"/>
                      <a:pt x="47" y="21"/>
                    </a:cubicBezTo>
                    <a:cubicBezTo>
                      <a:pt x="49" y="25"/>
                      <a:pt x="51" y="29"/>
                      <a:pt x="52" y="3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" name="Freeform 173"/>
              <p:cNvSpPr>
                <a:spLocks/>
              </p:cNvSpPr>
              <p:nvPr/>
            </p:nvSpPr>
            <p:spPr bwMode="auto">
              <a:xfrm>
                <a:off x="6950075" y="1022351"/>
                <a:ext cx="141288" cy="257175"/>
              </a:xfrm>
              <a:custGeom>
                <a:avLst/>
                <a:gdLst/>
                <a:ahLst/>
                <a:cxnLst>
                  <a:cxn ang="0">
                    <a:pos x="2" y="30"/>
                  </a:cxn>
                  <a:cxn ang="0">
                    <a:pos x="6" y="21"/>
                  </a:cxn>
                  <a:cxn ang="0">
                    <a:pos x="10" y="16"/>
                  </a:cxn>
                  <a:cxn ang="0">
                    <a:pos x="18" y="8"/>
                  </a:cxn>
                  <a:cxn ang="0">
                    <a:pos x="22" y="0"/>
                  </a:cxn>
                  <a:cxn ang="0">
                    <a:pos x="26" y="8"/>
                  </a:cxn>
                  <a:cxn ang="0">
                    <a:pos x="33" y="22"/>
                  </a:cxn>
                  <a:cxn ang="0">
                    <a:pos x="34" y="31"/>
                  </a:cxn>
                  <a:cxn ang="0">
                    <a:pos x="33" y="40"/>
                  </a:cxn>
                  <a:cxn ang="0">
                    <a:pos x="28" y="50"/>
                  </a:cxn>
                  <a:cxn ang="0">
                    <a:pos x="12" y="62"/>
                  </a:cxn>
                  <a:cxn ang="0">
                    <a:pos x="18" y="28"/>
                  </a:cxn>
                  <a:cxn ang="0">
                    <a:pos x="8" y="59"/>
                  </a:cxn>
                  <a:cxn ang="0">
                    <a:pos x="3" y="50"/>
                  </a:cxn>
                  <a:cxn ang="0">
                    <a:pos x="1" y="40"/>
                  </a:cxn>
                  <a:cxn ang="0">
                    <a:pos x="2" y="30"/>
                  </a:cxn>
                </a:cxnLst>
                <a:rect l="0" t="0" r="r" b="b"/>
                <a:pathLst>
                  <a:path w="34" h="62">
                    <a:moveTo>
                      <a:pt x="2" y="30"/>
                    </a:moveTo>
                    <a:cubicBezTo>
                      <a:pt x="3" y="27"/>
                      <a:pt x="4" y="24"/>
                      <a:pt x="6" y="21"/>
                    </a:cubicBezTo>
                    <a:cubicBezTo>
                      <a:pt x="7" y="19"/>
                      <a:pt x="8" y="18"/>
                      <a:pt x="10" y="16"/>
                    </a:cubicBezTo>
                    <a:cubicBezTo>
                      <a:pt x="12" y="14"/>
                      <a:pt x="15" y="11"/>
                      <a:pt x="18" y="8"/>
                    </a:cubicBezTo>
                    <a:cubicBezTo>
                      <a:pt x="20" y="6"/>
                      <a:pt x="22" y="3"/>
                      <a:pt x="22" y="0"/>
                    </a:cubicBezTo>
                    <a:cubicBezTo>
                      <a:pt x="26" y="8"/>
                      <a:pt x="26" y="8"/>
                      <a:pt x="26" y="8"/>
                    </a:cubicBezTo>
                    <a:cubicBezTo>
                      <a:pt x="30" y="15"/>
                      <a:pt x="32" y="19"/>
                      <a:pt x="33" y="22"/>
                    </a:cubicBezTo>
                    <a:cubicBezTo>
                      <a:pt x="33" y="25"/>
                      <a:pt x="34" y="28"/>
                      <a:pt x="34" y="31"/>
                    </a:cubicBezTo>
                    <a:cubicBezTo>
                      <a:pt x="34" y="34"/>
                      <a:pt x="34" y="37"/>
                      <a:pt x="33" y="40"/>
                    </a:cubicBezTo>
                    <a:cubicBezTo>
                      <a:pt x="32" y="44"/>
                      <a:pt x="30" y="47"/>
                      <a:pt x="28" y="50"/>
                    </a:cubicBezTo>
                    <a:cubicBezTo>
                      <a:pt x="25" y="54"/>
                      <a:pt x="20" y="59"/>
                      <a:pt x="12" y="62"/>
                    </a:cubicBezTo>
                    <a:cubicBezTo>
                      <a:pt x="17" y="53"/>
                      <a:pt x="19" y="42"/>
                      <a:pt x="18" y="28"/>
                    </a:cubicBezTo>
                    <a:cubicBezTo>
                      <a:pt x="16" y="39"/>
                      <a:pt x="13" y="50"/>
                      <a:pt x="8" y="59"/>
                    </a:cubicBezTo>
                    <a:cubicBezTo>
                      <a:pt x="6" y="57"/>
                      <a:pt x="4" y="53"/>
                      <a:pt x="3" y="50"/>
                    </a:cubicBezTo>
                    <a:cubicBezTo>
                      <a:pt x="2" y="47"/>
                      <a:pt x="1" y="43"/>
                      <a:pt x="1" y="40"/>
                    </a:cubicBezTo>
                    <a:cubicBezTo>
                      <a:pt x="0" y="36"/>
                      <a:pt x="1" y="33"/>
                      <a:pt x="2" y="3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3" name="Freeform 174"/>
              <p:cNvSpPr>
                <a:spLocks/>
              </p:cNvSpPr>
              <p:nvPr/>
            </p:nvSpPr>
            <p:spPr bwMode="auto">
              <a:xfrm>
                <a:off x="6454775" y="1963738"/>
                <a:ext cx="98425" cy="153988"/>
              </a:xfrm>
              <a:custGeom>
                <a:avLst/>
                <a:gdLst/>
                <a:ahLst/>
                <a:cxnLst>
                  <a:cxn ang="0">
                    <a:pos x="3" y="1"/>
                  </a:cxn>
                  <a:cxn ang="0">
                    <a:pos x="3" y="0"/>
                  </a:cxn>
                  <a:cxn ang="0">
                    <a:pos x="7" y="5"/>
                  </a:cxn>
                  <a:cxn ang="0">
                    <a:pos x="13" y="9"/>
                  </a:cxn>
                  <a:cxn ang="0">
                    <a:pos x="17" y="11"/>
                  </a:cxn>
                  <a:cxn ang="0">
                    <a:pos x="21" y="16"/>
                  </a:cxn>
                  <a:cxn ang="0">
                    <a:pos x="23" y="22"/>
                  </a:cxn>
                  <a:cxn ang="0">
                    <a:pos x="24" y="28"/>
                  </a:cxn>
                  <a:cxn ang="0">
                    <a:pos x="22" y="35"/>
                  </a:cxn>
                  <a:cxn ang="0">
                    <a:pos x="11" y="18"/>
                  </a:cxn>
                  <a:cxn ang="0">
                    <a:pos x="20" y="37"/>
                  </a:cxn>
                  <a:cxn ang="0">
                    <a:pos x="8" y="32"/>
                  </a:cxn>
                  <a:cxn ang="0">
                    <a:pos x="4" y="27"/>
                  </a:cxn>
                  <a:cxn ang="0">
                    <a:pos x="1" y="21"/>
                  </a:cxn>
                  <a:cxn ang="0">
                    <a:pos x="0" y="16"/>
                  </a:cxn>
                  <a:cxn ang="0">
                    <a:pos x="2" y="6"/>
                  </a:cxn>
                  <a:cxn ang="0">
                    <a:pos x="3" y="1"/>
                  </a:cxn>
                </a:cxnLst>
                <a:rect l="0" t="0" r="r" b="b"/>
                <a:pathLst>
                  <a:path w="24" h="37">
                    <a:moveTo>
                      <a:pt x="3" y="1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4" y="3"/>
                      <a:pt x="5" y="4"/>
                      <a:pt x="7" y="5"/>
                    </a:cubicBezTo>
                    <a:cubicBezTo>
                      <a:pt x="9" y="7"/>
                      <a:pt x="11" y="8"/>
                      <a:pt x="13" y="9"/>
                    </a:cubicBezTo>
                    <a:cubicBezTo>
                      <a:pt x="14" y="10"/>
                      <a:pt x="16" y="11"/>
                      <a:pt x="17" y="11"/>
                    </a:cubicBezTo>
                    <a:cubicBezTo>
                      <a:pt x="18" y="13"/>
                      <a:pt x="19" y="14"/>
                      <a:pt x="21" y="16"/>
                    </a:cubicBezTo>
                    <a:cubicBezTo>
                      <a:pt x="22" y="18"/>
                      <a:pt x="23" y="20"/>
                      <a:pt x="23" y="22"/>
                    </a:cubicBezTo>
                    <a:cubicBezTo>
                      <a:pt x="24" y="24"/>
                      <a:pt x="24" y="26"/>
                      <a:pt x="24" y="28"/>
                    </a:cubicBezTo>
                    <a:cubicBezTo>
                      <a:pt x="24" y="31"/>
                      <a:pt x="23" y="33"/>
                      <a:pt x="22" y="35"/>
                    </a:cubicBezTo>
                    <a:cubicBezTo>
                      <a:pt x="17" y="30"/>
                      <a:pt x="14" y="24"/>
                      <a:pt x="11" y="18"/>
                    </a:cubicBezTo>
                    <a:cubicBezTo>
                      <a:pt x="12" y="26"/>
                      <a:pt x="15" y="32"/>
                      <a:pt x="20" y="37"/>
                    </a:cubicBezTo>
                    <a:cubicBezTo>
                      <a:pt x="15" y="36"/>
                      <a:pt x="11" y="34"/>
                      <a:pt x="8" y="32"/>
                    </a:cubicBezTo>
                    <a:cubicBezTo>
                      <a:pt x="7" y="31"/>
                      <a:pt x="5" y="29"/>
                      <a:pt x="4" y="27"/>
                    </a:cubicBezTo>
                    <a:cubicBezTo>
                      <a:pt x="3" y="25"/>
                      <a:pt x="2" y="23"/>
                      <a:pt x="1" y="21"/>
                    </a:cubicBezTo>
                    <a:cubicBezTo>
                      <a:pt x="1" y="20"/>
                      <a:pt x="1" y="18"/>
                      <a:pt x="0" y="16"/>
                    </a:cubicBezTo>
                    <a:cubicBezTo>
                      <a:pt x="0" y="14"/>
                      <a:pt x="1" y="11"/>
                      <a:pt x="2" y="6"/>
                    </a:cubicBezTo>
                    <a:lnTo>
                      <a:pt x="3" y="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4" name="Freeform 175"/>
              <p:cNvSpPr>
                <a:spLocks/>
              </p:cNvSpPr>
              <p:nvPr/>
            </p:nvSpPr>
            <p:spPr bwMode="auto">
              <a:xfrm>
                <a:off x="6694487" y="1616076"/>
                <a:ext cx="115888" cy="214313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5" y="0"/>
                  </a:cxn>
                  <a:cxn ang="0">
                    <a:pos x="11" y="5"/>
                  </a:cxn>
                  <a:cxn ang="0">
                    <a:pos x="21" y="14"/>
                  </a:cxn>
                  <a:cxn ang="0">
                    <a:pos x="25" y="20"/>
                  </a:cxn>
                  <a:cxn ang="0">
                    <a:pos x="28" y="27"/>
                  </a:cxn>
                  <a:cxn ang="0">
                    <a:pos x="28" y="37"/>
                  </a:cxn>
                  <a:cxn ang="0">
                    <a:pos x="20" y="52"/>
                  </a:cxn>
                  <a:cxn ang="0">
                    <a:pos x="12" y="24"/>
                  </a:cxn>
                  <a:cxn ang="0">
                    <a:pos x="16" y="51"/>
                  </a:cxn>
                  <a:cxn ang="0">
                    <a:pos x="8" y="46"/>
                  </a:cxn>
                  <a:cxn ang="0">
                    <a:pos x="3" y="39"/>
                  </a:cxn>
                  <a:cxn ang="0">
                    <a:pos x="0" y="31"/>
                  </a:cxn>
                  <a:cxn ang="0">
                    <a:pos x="0" y="22"/>
                  </a:cxn>
                  <a:cxn ang="0">
                    <a:pos x="1" y="17"/>
                  </a:cxn>
                  <a:cxn ang="0">
                    <a:pos x="5" y="8"/>
                  </a:cxn>
                  <a:cxn ang="0">
                    <a:pos x="5" y="0"/>
                  </a:cxn>
                </a:cxnLst>
                <a:rect l="0" t="0" r="r" b="b"/>
                <a:pathLst>
                  <a:path w="28" h="52">
                    <a:moveTo>
                      <a:pt x="5" y="0"/>
                    </a:moveTo>
                    <a:cubicBezTo>
                      <a:pt x="5" y="0"/>
                      <a:pt x="5" y="0"/>
                      <a:pt x="5" y="0"/>
                    </a:cubicBezTo>
                    <a:cubicBezTo>
                      <a:pt x="11" y="5"/>
                      <a:pt x="11" y="5"/>
                      <a:pt x="11" y="5"/>
                    </a:cubicBezTo>
                    <a:cubicBezTo>
                      <a:pt x="16" y="9"/>
                      <a:pt x="20" y="11"/>
                      <a:pt x="21" y="14"/>
                    </a:cubicBezTo>
                    <a:cubicBezTo>
                      <a:pt x="23" y="16"/>
                      <a:pt x="24" y="18"/>
                      <a:pt x="25" y="20"/>
                    </a:cubicBezTo>
                    <a:cubicBezTo>
                      <a:pt x="27" y="22"/>
                      <a:pt x="28" y="25"/>
                      <a:pt x="28" y="27"/>
                    </a:cubicBezTo>
                    <a:cubicBezTo>
                      <a:pt x="28" y="31"/>
                      <a:pt x="28" y="34"/>
                      <a:pt x="28" y="37"/>
                    </a:cubicBezTo>
                    <a:cubicBezTo>
                      <a:pt x="27" y="41"/>
                      <a:pt x="25" y="46"/>
                      <a:pt x="20" y="52"/>
                    </a:cubicBezTo>
                    <a:cubicBezTo>
                      <a:pt x="21" y="43"/>
                      <a:pt x="18" y="33"/>
                      <a:pt x="12" y="24"/>
                    </a:cubicBezTo>
                    <a:cubicBezTo>
                      <a:pt x="15" y="33"/>
                      <a:pt x="16" y="42"/>
                      <a:pt x="16" y="51"/>
                    </a:cubicBezTo>
                    <a:cubicBezTo>
                      <a:pt x="13" y="50"/>
                      <a:pt x="10" y="48"/>
                      <a:pt x="8" y="46"/>
                    </a:cubicBezTo>
                    <a:cubicBezTo>
                      <a:pt x="6" y="44"/>
                      <a:pt x="4" y="41"/>
                      <a:pt x="3" y="39"/>
                    </a:cubicBezTo>
                    <a:cubicBezTo>
                      <a:pt x="2" y="36"/>
                      <a:pt x="1" y="34"/>
                      <a:pt x="0" y="31"/>
                    </a:cubicBezTo>
                    <a:cubicBezTo>
                      <a:pt x="0" y="28"/>
                      <a:pt x="0" y="25"/>
                      <a:pt x="0" y="22"/>
                    </a:cubicBezTo>
                    <a:cubicBezTo>
                      <a:pt x="1" y="20"/>
                      <a:pt x="1" y="19"/>
                      <a:pt x="1" y="17"/>
                    </a:cubicBezTo>
                    <a:cubicBezTo>
                      <a:pt x="2" y="14"/>
                      <a:pt x="4" y="11"/>
                      <a:pt x="5" y="8"/>
                    </a:cubicBezTo>
                    <a:cubicBezTo>
                      <a:pt x="6" y="6"/>
                      <a:pt x="6" y="3"/>
                      <a:pt x="5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" name="Freeform 176"/>
              <p:cNvSpPr>
                <a:spLocks/>
              </p:cNvSpPr>
              <p:nvPr/>
            </p:nvSpPr>
            <p:spPr bwMode="auto">
              <a:xfrm>
                <a:off x="7537450" y="512763"/>
                <a:ext cx="228600" cy="257175"/>
              </a:xfrm>
              <a:custGeom>
                <a:avLst/>
                <a:gdLst/>
                <a:ahLst/>
                <a:cxnLst>
                  <a:cxn ang="0">
                    <a:pos x="55" y="0"/>
                  </a:cxn>
                  <a:cxn ang="0">
                    <a:pos x="50" y="11"/>
                  </a:cxn>
                  <a:cxn ang="0">
                    <a:pos x="48" y="26"/>
                  </a:cxn>
                  <a:cxn ang="0">
                    <a:pos x="47" y="33"/>
                  </a:cxn>
                  <a:cxn ang="0">
                    <a:pos x="42" y="44"/>
                  </a:cxn>
                  <a:cxn ang="0">
                    <a:pos x="33" y="53"/>
                  </a:cxn>
                  <a:cxn ang="0">
                    <a:pos x="22" y="59"/>
                  </a:cxn>
                  <a:cxn ang="0">
                    <a:pos x="8" y="61"/>
                  </a:cxn>
                  <a:cxn ang="0">
                    <a:pos x="30" y="28"/>
                  </a:cxn>
                  <a:cxn ang="0">
                    <a:pos x="3" y="61"/>
                  </a:cxn>
                  <a:cxn ang="0">
                    <a:pos x="1" y="36"/>
                  </a:cxn>
                  <a:cxn ang="0">
                    <a:pos x="7" y="23"/>
                  </a:cxn>
                  <a:cxn ang="0">
                    <a:pos x="15" y="15"/>
                  </a:cxn>
                  <a:cxn ang="0">
                    <a:pos x="24" y="9"/>
                  </a:cxn>
                  <a:cxn ang="0">
                    <a:pos x="42" y="3"/>
                  </a:cxn>
                  <a:cxn ang="0">
                    <a:pos x="54" y="0"/>
                  </a:cxn>
                  <a:cxn ang="0">
                    <a:pos x="55" y="0"/>
                  </a:cxn>
                </a:cxnLst>
                <a:rect l="0" t="0" r="r" b="b"/>
                <a:pathLst>
                  <a:path w="55" h="62">
                    <a:moveTo>
                      <a:pt x="55" y="0"/>
                    </a:moveTo>
                    <a:cubicBezTo>
                      <a:pt x="51" y="4"/>
                      <a:pt x="49" y="8"/>
                      <a:pt x="50" y="11"/>
                    </a:cubicBezTo>
                    <a:cubicBezTo>
                      <a:pt x="49" y="16"/>
                      <a:pt x="48" y="21"/>
                      <a:pt x="48" y="26"/>
                    </a:cubicBezTo>
                    <a:cubicBezTo>
                      <a:pt x="48" y="28"/>
                      <a:pt x="47" y="30"/>
                      <a:pt x="47" y="33"/>
                    </a:cubicBezTo>
                    <a:cubicBezTo>
                      <a:pt x="46" y="37"/>
                      <a:pt x="44" y="40"/>
                      <a:pt x="42" y="44"/>
                    </a:cubicBezTo>
                    <a:cubicBezTo>
                      <a:pt x="39" y="48"/>
                      <a:pt x="36" y="51"/>
                      <a:pt x="33" y="53"/>
                    </a:cubicBezTo>
                    <a:cubicBezTo>
                      <a:pt x="30" y="56"/>
                      <a:pt x="26" y="58"/>
                      <a:pt x="22" y="59"/>
                    </a:cubicBezTo>
                    <a:cubicBezTo>
                      <a:pt x="18" y="61"/>
                      <a:pt x="13" y="62"/>
                      <a:pt x="8" y="61"/>
                    </a:cubicBezTo>
                    <a:cubicBezTo>
                      <a:pt x="14" y="50"/>
                      <a:pt x="21" y="38"/>
                      <a:pt x="30" y="28"/>
                    </a:cubicBezTo>
                    <a:cubicBezTo>
                      <a:pt x="16" y="37"/>
                      <a:pt x="7" y="48"/>
                      <a:pt x="3" y="61"/>
                    </a:cubicBezTo>
                    <a:cubicBezTo>
                      <a:pt x="0" y="51"/>
                      <a:pt x="0" y="42"/>
                      <a:pt x="1" y="36"/>
                    </a:cubicBezTo>
                    <a:cubicBezTo>
                      <a:pt x="2" y="31"/>
                      <a:pt x="4" y="27"/>
                      <a:pt x="7" y="23"/>
                    </a:cubicBezTo>
                    <a:cubicBezTo>
                      <a:pt x="9" y="20"/>
                      <a:pt x="12" y="17"/>
                      <a:pt x="15" y="15"/>
                    </a:cubicBezTo>
                    <a:cubicBezTo>
                      <a:pt x="18" y="13"/>
                      <a:pt x="21" y="11"/>
                      <a:pt x="24" y="9"/>
                    </a:cubicBezTo>
                    <a:cubicBezTo>
                      <a:pt x="27" y="7"/>
                      <a:pt x="33" y="5"/>
                      <a:pt x="42" y="3"/>
                    </a:cubicBezTo>
                    <a:cubicBezTo>
                      <a:pt x="54" y="0"/>
                      <a:pt x="54" y="0"/>
                      <a:pt x="54" y="0"/>
                    </a:cubicBezTo>
                    <a:cubicBezTo>
                      <a:pt x="54" y="0"/>
                      <a:pt x="54" y="0"/>
                      <a:pt x="55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6" name="Freeform 177"/>
              <p:cNvSpPr>
                <a:spLocks/>
              </p:cNvSpPr>
              <p:nvPr/>
            </p:nvSpPr>
            <p:spPr bwMode="auto">
              <a:xfrm>
                <a:off x="7508875" y="1006476"/>
                <a:ext cx="87313" cy="149225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7" y="5"/>
                  </a:cxn>
                  <a:cxn ang="0">
                    <a:pos x="13" y="9"/>
                  </a:cxn>
                  <a:cxn ang="0">
                    <a:pos x="15" y="11"/>
                  </a:cxn>
                  <a:cxn ang="0">
                    <a:pos x="19" y="16"/>
                  </a:cxn>
                  <a:cxn ang="0">
                    <a:pos x="21" y="22"/>
                  </a:cxn>
                  <a:cxn ang="0">
                    <a:pos x="21" y="28"/>
                  </a:cxn>
                  <a:cxn ang="0">
                    <a:pos x="18" y="34"/>
                  </a:cxn>
                  <a:cxn ang="0">
                    <a:pos x="9" y="17"/>
                  </a:cxn>
                  <a:cxn ang="0">
                    <a:pos x="17" y="36"/>
                  </a:cxn>
                  <a:cxn ang="0">
                    <a:pos x="6" y="31"/>
                  </a:cxn>
                  <a:cxn ang="0">
                    <a:pos x="2" y="26"/>
                  </a:cxn>
                  <a:cxn ang="0">
                    <a:pos x="0" y="20"/>
                  </a:cxn>
                  <a:cxn ang="0">
                    <a:pos x="0" y="15"/>
                  </a:cxn>
                  <a:cxn ang="0">
                    <a:pos x="2" y="6"/>
                  </a:cxn>
                  <a:cxn ang="0">
                    <a:pos x="4" y="0"/>
                  </a:cxn>
                </a:cxnLst>
                <a:rect l="0" t="0" r="r" b="b"/>
                <a:pathLst>
                  <a:path w="21" h="36">
                    <a:moveTo>
                      <a:pt x="4" y="0"/>
                    </a:moveTo>
                    <a:cubicBezTo>
                      <a:pt x="4" y="2"/>
                      <a:pt x="6" y="4"/>
                      <a:pt x="7" y="5"/>
                    </a:cubicBezTo>
                    <a:cubicBezTo>
                      <a:pt x="9" y="6"/>
                      <a:pt x="11" y="8"/>
                      <a:pt x="13" y="9"/>
                    </a:cubicBezTo>
                    <a:cubicBezTo>
                      <a:pt x="14" y="10"/>
                      <a:pt x="15" y="10"/>
                      <a:pt x="15" y="11"/>
                    </a:cubicBezTo>
                    <a:cubicBezTo>
                      <a:pt x="17" y="13"/>
                      <a:pt x="18" y="14"/>
                      <a:pt x="19" y="16"/>
                    </a:cubicBezTo>
                    <a:cubicBezTo>
                      <a:pt x="20" y="18"/>
                      <a:pt x="21" y="20"/>
                      <a:pt x="21" y="22"/>
                    </a:cubicBezTo>
                    <a:cubicBezTo>
                      <a:pt x="21" y="24"/>
                      <a:pt x="21" y="26"/>
                      <a:pt x="21" y="28"/>
                    </a:cubicBezTo>
                    <a:cubicBezTo>
                      <a:pt x="20" y="30"/>
                      <a:pt x="20" y="32"/>
                      <a:pt x="18" y="34"/>
                    </a:cubicBezTo>
                    <a:cubicBezTo>
                      <a:pt x="15" y="29"/>
                      <a:pt x="12" y="23"/>
                      <a:pt x="9" y="17"/>
                    </a:cubicBezTo>
                    <a:cubicBezTo>
                      <a:pt x="10" y="25"/>
                      <a:pt x="12" y="32"/>
                      <a:pt x="17" y="36"/>
                    </a:cubicBezTo>
                    <a:cubicBezTo>
                      <a:pt x="12" y="35"/>
                      <a:pt x="8" y="33"/>
                      <a:pt x="6" y="31"/>
                    </a:cubicBezTo>
                    <a:cubicBezTo>
                      <a:pt x="4" y="29"/>
                      <a:pt x="3" y="28"/>
                      <a:pt x="2" y="26"/>
                    </a:cubicBezTo>
                    <a:cubicBezTo>
                      <a:pt x="1" y="24"/>
                      <a:pt x="1" y="22"/>
                      <a:pt x="0" y="20"/>
                    </a:cubicBezTo>
                    <a:cubicBezTo>
                      <a:pt x="0" y="18"/>
                      <a:pt x="0" y="17"/>
                      <a:pt x="0" y="15"/>
                    </a:cubicBezTo>
                    <a:cubicBezTo>
                      <a:pt x="0" y="13"/>
                      <a:pt x="1" y="10"/>
                      <a:pt x="2" y="6"/>
                    </a:cubicBezTo>
                    <a:cubicBezTo>
                      <a:pt x="4" y="0"/>
                      <a:pt x="4" y="0"/>
                      <a:pt x="4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" name="Freeform 178"/>
              <p:cNvSpPr>
                <a:spLocks/>
              </p:cNvSpPr>
              <p:nvPr/>
            </p:nvSpPr>
            <p:spPr bwMode="auto">
              <a:xfrm>
                <a:off x="7923212" y="1433513"/>
                <a:ext cx="168275" cy="236538"/>
              </a:xfrm>
              <a:custGeom>
                <a:avLst/>
                <a:gdLst/>
                <a:ahLst/>
                <a:cxnLst>
                  <a:cxn ang="0">
                    <a:pos x="9" y="17"/>
                  </a:cxn>
                  <a:cxn ang="0">
                    <a:pos x="16" y="11"/>
                  </a:cxn>
                  <a:cxn ang="0">
                    <a:pos x="31" y="3"/>
                  </a:cxn>
                  <a:cxn ang="0">
                    <a:pos x="41" y="0"/>
                  </a:cxn>
                  <a:cxn ang="0">
                    <a:pos x="41" y="0"/>
                  </a:cxn>
                  <a:cxn ang="0">
                    <a:pos x="38" y="10"/>
                  </a:cxn>
                  <a:cxn ang="0">
                    <a:pos x="39" y="22"/>
                  </a:cxn>
                  <a:cxn ang="0">
                    <a:pos x="38" y="28"/>
                  </a:cxn>
                  <a:cxn ang="0">
                    <a:pos x="35" y="38"/>
                  </a:cxn>
                  <a:cxn ang="0">
                    <a:pos x="29" y="47"/>
                  </a:cxn>
                  <a:cxn ang="0">
                    <a:pos x="21" y="54"/>
                  </a:cxn>
                  <a:cxn ang="0">
                    <a:pos x="9" y="57"/>
                  </a:cxn>
                  <a:cxn ang="0">
                    <a:pos x="24" y="26"/>
                  </a:cxn>
                  <a:cxn ang="0">
                    <a:pos x="4" y="57"/>
                  </a:cxn>
                  <a:cxn ang="0">
                    <a:pos x="0" y="36"/>
                  </a:cxn>
                  <a:cxn ang="0">
                    <a:pos x="3" y="25"/>
                  </a:cxn>
                  <a:cxn ang="0">
                    <a:pos x="9" y="17"/>
                  </a:cxn>
                </a:cxnLst>
                <a:rect l="0" t="0" r="r" b="b"/>
                <a:pathLst>
                  <a:path w="41" h="57">
                    <a:moveTo>
                      <a:pt x="9" y="17"/>
                    </a:moveTo>
                    <a:cubicBezTo>
                      <a:pt x="11" y="14"/>
                      <a:pt x="14" y="12"/>
                      <a:pt x="16" y="11"/>
                    </a:cubicBezTo>
                    <a:cubicBezTo>
                      <a:pt x="19" y="9"/>
                      <a:pt x="24" y="6"/>
                      <a:pt x="31" y="3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38" y="3"/>
                      <a:pt x="38" y="6"/>
                      <a:pt x="38" y="10"/>
                    </a:cubicBezTo>
                    <a:cubicBezTo>
                      <a:pt x="38" y="14"/>
                      <a:pt x="38" y="18"/>
                      <a:pt x="39" y="22"/>
                    </a:cubicBezTo>
                    <a:cubicBezTo>
                      <a:pt x="39" y="24"/>
                      <a:pt x="38" y="26"/>
                      <a:pt x="38" y="28"/>
                    </a:cubicBezTo>
                    <a:cubicBezTo>
                      <a:pt x="38" y="31"/>
                      <a:pt x="37" y="35"/>
                      <a:pt x="35" y="38"/>
                    </a:cubicBezTo>
                    <a:cubicBezTo>
                      <a:pt x="34" y="42"/>
                      <a:pt x="32" y="45"/>
                      <a:pt x="29" y="47"/>
                    </a:cubicBezTo>
                    <a:cubicBezTo>
                      <a:pt x="27" y="50"/>
                      <a:pt x="24" y="52"/>
                      <a:pt x="21" y="54"/>
                    </a:cubicBezTo>
                    <a:cubicBezTo>
                      <a:pt x="17" y="55"/>
                      <a:pt x="13" y="57"/>
                      <a:pt x="9" y="57"/>
                    </a:cubicBezTo>
                    <a:cubicBezTo>
                      <a:pt x="12" y="46"/>
                      <a:pt x="17" y="36"/>
                      <a:pt x="24" y="26"/>
                    </a:cubicBezTo>
                    <a:cubicBezTo>
                      <a:pt x="13" y="35"/>
                      <a:pt x="6" y="46"/>
                      <a:pt x="4" y="57"/>
                    </a:cubicBezTo>
                    <a:cubicBezTo>
                      <a:pt x="1" y="48"/>
                      <a:pt x="0" y="41"/>
                      <a:pt x="0" y="36"/>
                    </a:cubicBezTo>
                    <a:cubicBezTo>
                      <a:pt x="1" y="32"/>
                      <a:pt x="2" y="28"/>
                      <a:pt x="3" y="25"/>
                    </a:cubicBezTo>
                    <a:cubicBezTo>
                      <a:pt x="5" y="22"/>
                      <a:pt x="7" y="19"/>
                      <a:pt x="9" y="1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" name="Freeform 179"/>
              <p:cNvSpPr>
                <a:spLocks/>
              </p:cNvSpPr>
              <p:nvPr/>
            </p:nvSpPr>
            <p:spPr bwMode="auto">
              <a:xfrm>
                <a:off x="8132762" y="2074863"/>
                <a:ext cx="331788" cy="166688"/>
              </a:xfrm>
              <a:custGeom>
                <a:avLst/>
                <a:gdLst/>
                <a:ahLst/>
                <a:cxnLst>
                  <a:cxn ang="0">
                    <a:pos x="80" y="24"/>
                  </a:cxn>
                  <a:cxn ang="0">
                    <a:pos x="68" y="27"/>
                  </a:cxn>
                  <a:cxn ang="0">
                    <a:pos x="55" y="34"/>
                  </a:cxn>
                  <a:cxn ang="0">
                    <a:pos x="49" y="37"/>
                  </a:cxn>
                  <a:cxn ang="0">
                    <a:pos x="37" y="40"/>
                  </a:cxn>
                  <a:cxn ang="0">
                    <a:pos x="25" y="39"/>
                  </a:cxn>
                  <a:cxn ang="0">
                    <a:pos x="13" y="34"/>
                  </a:cxn>
                  <a:cxn ang="0">
                    <a:pos x="3" y="24"/>
                  </a:cxn>
                  <a:cxn ang="0">
                    <a:pos x="43" y="21"/>
                  </a:cxn>
                  <a:cxn ang="0">
                    <a:pos x="0" y="20"/>
                  </a:cxn>
                  <a:cxn ang="0">
                    <a:pos x="19" y="3"/>
                  </a:cxn>
                  <a:cxn ang="0">
                    <a:pos x="33" y="0"/>
                  </a:cxn>
                  <a:cxn ang="0">
                    <a:pos x="44" y="1"/>
                  </a:cxn>
                  <a:cxn ang="0">
                    <a:pos x="54" y="5"/>
                  </a:cxn>
                  <a:cxn ang="0">
                    <a:pos x="70" y="16"/>
                  </a:cxn>
                  <a:cxn ang="0">
                    <a:pos x="79" y="24"/>
                  </a:cxn>
                  <a:cxn ang="0">
                    <a:pos x="80" y="24"/>
                  </a:cxn>
                </a:cxnLst>
                <a:rect l="0" t="0" r="r" b="b"/>
                <a:pathLst>
                  <a:path w="80" h="40">
                    <a:moveTo>
                      <a:pt x="80" y="24"/>
                    </a:moveTo>
                    <a:cubicBezTo>
                      <a:pt x="75" y="23"/>
                      <a:pt x="71" y="24"/>
                      <a:pt x="68" y="27"/>
                    </a:cubicBezTo>
                    <a:cubicBezTo>
                      <a:pt x="64" y="29"/>
                      <a:pt x="59" y="32"/>
                      <a:pt x="55" y="34"/>
                    </a:cubicBezTo>
                    <a:cubicBezTo>
                      <a:pt x="54" y="35"/>
                      <a:pt x="51" y="36"/>
                      <a:pt x="49" y="37"/>
                    </a:cubicBezTo>
                    <a:cubicBezTo>
                      <a:pt x="45" y="39"/>
                      <a:pt x="41" y="40"/>
                      <a:pt x="37" y="40"/>
                    </a:cubicBezTo>
                    <a:cubicBezTo>
                      <a:pt x="33" y="40"/>
                      <a:pt x="29" y="40"/>
                      <a:pt x="25" y="39"/>
                    </a:cubicBezTo>
                    <a:cubicBezTo>
                      <a:pt x="20" y="38"/>
                      <a:pt x="17" y="36"/>
                      <a:pt x="13" y="34"/>
                    </a:cubicBezTo>
                    <a:cubicBezTo>
                      <a:pt x="9" y="31"/>
                      <a:pt x="6" y="28"/>
                      <a:pt x="3" y="24"/>
                    </a:cubicBezTo>
                    <a:cubicBezTo>
                      <a:pt x="16" y="21"/>
                      <a:pt x="29" y="20"/>
                      <a:pt x="43" y="21"/>
                    </a:cubicBezTo>
                    <a:cubicBezTo>
                      <a:pt x="27" y="16"/>
                      <a:pt x="13" y="15"/>
                      <a:pt x="0" y="20"/>
                    </a:cubicBezTo>
                    <a:cubicBezTo>
                      <a:pt x="7" y="11"/>
                      <a:pt x="13" y="6"/>
                      <a:pt x="19" y="3"/>
                    </a:cubicBezTo>
                    <a:cubicBezTo>
                      <a:pt x="23" y="1"/>
                      <a:pt x="28" y="0"/>
                      <a:pt x="33" y="0"/>
                    </a:cubicBezTo>
                    <a:cubicBezTo>
                      <a:pt x="37" y="0"/>
                      <a:pt x="40" y="0"/>
                      <a:pt x="44" y="1"/>
                    </a:cubicBezTo>
                    <a:cubicBezTo>
                      <a:pt x="48" y="2"/>
                      <a:pt x="51" y="3"/>
                      <a:pt x="54" y="5"/>
                    </a:cubicBezTo>
                    <a:cubicBezTo>
                      <a:pt x="58" y="6"/>
                      <a:pt x="63" y="10"/>
                      <a:pt x="70" y="16"/>
                    </a:cubicBezTo>
                    <a:cubicBezTo>
                      <a:pt x="79" y="24"/>
                      <a:pt x="79" y="24"/>
                      <a:pt x="79" y="24"/>
                    </a:cubicBezTo>
                    <a:cubicBezTo>
                      <a:pt x="80" y="24"/>
                      <a:pt x="80" y="24"/>
                      <a:pt x="80" y="2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9" name="Freeform 180"/>
              <p:cNvSpPr>
                <a:spLocks/>
              </p:cNvSpPr>
              <p:nvPr/>
            </p:nvSpPr>
            <p:spPr bwMode="auto">
              <a:xfrm>
                <a:off x="6632575" y="628651"/>
                <a:ext cx="173038" cy="311150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5" y="0"/>
                  </a:cxn>
                  <a:cxn ang="0">
                    <a:pos x="15" y="7"/>
                  </a:cxn>
                  <a:cxn ang="0">
                    <a:pos x="30" y="19"/>
                  </a:cxn>
                  <a:cxn ang="0">
                    <a:pos x="36" y="28"/>
                  </a:cxn>
                  <a:cxn ang="0">
                    <a:pos x="41" y="38"/>
                  </a:cxn>
                  <a:cxn ang="0">
                    <a:pos x="41" y="52"/>
                  </a:cxn>
                  <a:cxn ang="0">
                    <a:pos x="31" y="75"/>
                  </a:cxn>
                  <a:cxn ang="0">
                    <a:pos x="17" y="34"/>
                  </a:cxn>
                  <a:cxn ang="0">
                    <a:pos x="25" y="73"/>
                  </a:cxn>
                  <a:cxn ang="0">
                    <a:pos x="13" y="66"/>
                  </a:cxn>
                  <a:cxn ang="0">
                    <a:pos x="5" y="57"/>
                  </a:cxn>
                  <a:cxn ang="0">
                    <a:pos x="1" y="45"/>
                  </a:cxn>
                  <a:cxn ang="0">
                    <a:pos x="0" y="33"/>
                  </a:cxn>
                  <a:cxn ang="0">
                    <a:pos x="1" y="26"/>
                  </a:cxn>
                  <a:cxn ang="0">
                    <a:pos x="5" y="12"/>
                  </a:cxn>
                  <a:cxn ang="0">
                    <a:pos x="5" y="0"/>
                  </a:cxn>
                </a:cxnLst>
                <a:rect l="0" t="0" r="r" b="b"/>
                <a:pathLst>
                  <a:path w="42" h="75">
                    <a:moveTo>
                      <a:pt x="5" y="0"/>
                    </a:moveTo>
                    <a:cubicBezTo>
                      <a:pt x="5" y="0"/>
                      <a:pt x="5" y="0"/>
                      <a:pt x="5" y="0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23" y="12"/>
                      <a:pt x="28" y="16"/>
                      <a:pt x="30" y="19"/>
                    </a:cubicBezTo>
                    <a:cubicBezTo>
                      <a:pt x="33" y="22"/>
                      <a:pt x="35" y="25"/>
                      <a:pt x="36" y="28"/>
                    </a:cubicBezTo>
                    <a:cubicBezTo>
                      <a:pt x="38" y="31"/>
                      <a:pt x="40" y="35"/>
                      <a:pt x="41" y="38"/>
                    </a:cubicBezTo>
                    <a:cubicBezTo>
                      <a:pt x="42" y="43"/>
                      <a:pt x="42" y="48"/>
                      <a:pt x="41" y="52"/>
                    </a:cubicBezTo>
                    <a:cubicBezTo>
                      <a:pt x="40" y="59"/>
                      <a:pt x="37" y="66"/>
                      <a:pt x="31" y="75"/>
                    </a:cubicBezTo>
                    <a:cubicBezTo>
                      <a:pt x="31" y="62"/>
                      <a:pt x="27" y="48"/>
                      <a:pt x="17" y="34"/>
                    </a:cubicBezTo>
                    <a:cubicBezTo>
                      <a:pt x="22" y="47"/>
                      <a:pt x="25" y="60"/>
                      <a:pt x="25" y="73"/>
                    </a:cubicBezTo>
                    <a:cubicBezTo>
                      <a:pt x="21" y="72"/>
                      <a:pt x="17" y="70"/>
                      <a:pt x="13" y="66"/>
                    </a:cubicBezTo>
                    <a:cubicBezTo>
                      <a:pt x="10" y="64"/>
                      <a:pt x="7" y="60"/>
                      <a:pt x="5" y="57"/>
                    </a:cubicBezTo>
                    <a:cubicBezTo>
                      <a:pt x="3" y="53"/>
                      <a:pt x="2" y="49"/>
                      <a:pt x="1" y="45"/>
                    </a:cubicBezTo>
                    <a:cubicBezTo>
                      <a:pt x="0" y="41"/>
                      <a:pt x="0" y="37"/>
                      <a:pt x="0" y="33"/>
                    </a:cubicBezTo>
                    <a:cubicBezTo>
                      <a:pt x="0" y="30"/>
                      <a:pt x="1" y="28"/>
                      <a:pt x="1" y="26"/>
                    </a:cubicBezTo>
                    <a:cubicBezTo>
                      <a:pt x="3" y="21"/>
                      <a:pt x="4" y="16"/>
                      <a:pt x="5" y="12"/>
                    </a:cubicBezTo>
                    <a:cubicBezTo>
                      <a:pt x="7" y="8"/>
                      <a:pt x="7" y="4"/>
                      <a:pt x="5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" name="Freeform 181"/>
              <p:cNvSpPr>
                <a:spLocks/>
              </p:cNvSpPr>
              <p:nvPr/>
            </p:nvSpPr>
            <p:spPr bwMode="auto">
              <a:xfrm>
                <a:off x="7104062" y="977901"/>
                <a:ext cx="149225" cy="277813"/>
              </a:xfrm>
              <a:custGeom>
                <a:avLst/>
                <a:gdLst/>
                <a:ahLst/>
                <a:cxnLst>
                  <a:cxn ang="0">
                    <a:pos x="17" y="9"/>
                  </a:cxn>
                  <a:cxn ang="0">
                    <a:pos x="25" y="18"/>
                  </a:cxn>
                  <a:cxn ang="0">
                    <a:pos x="29" y="23"/>
                  </a:cxn>
                  <a:cxn ang="0">
                    <a:pos x="34" y="32"/>
                  </a:cxn>
                  <a:cxn ang="0">
                    <a:pos x="36" y="43"/>
                  </a:cxn>
                  <a:cxn ang="0">
                    <a:pos x="34" y="53"/>
                  </a:cxn>
                  <a:cxn ang="0">
                    <a:pos x="28" y="64"/>
                  </a:cxn>
                  <a:cxn ang="0">
                    <a:pos x="17" y="31"/>
                  </a:cxn>
                  <a:cxn ang="0">
                    <a:pos x="24" y="67"/>
                  </a:cxn>
                  <a:cxn ang="0">
                    <a:pos x="7" y="55"/>
                  </a:cxn>
                  <a:cxn ang="0">
                    <a:pos x="2" y="44"/>
                  </a:cxn>
                  <a:cxn ang="0">
                    <a:pos x="0" y="34"/>
                  </a:cxn>
                  <a:cxn ang="0">
                    <a:pos x="1" y="25"/>
                  </a:cxn>
                  <a:cxn ang="0">
                    <a:pos x="7" y="10"/>
                  </a:cxn>
                  <a:cxn ang="0">
                    <a:pos x="12" y="0"/>
                  </a:cxn>
                  <a:cxn ang="0">
                    <a:pos x="12" y="0"/>
                  </a:cxn>
                  <a:cxn ang="0">
                    <a:pos x="17" y="9"/>
                  </a:cxn>
                </a:cxnLst>
                <a:rect l="0" t="0" r="r" b="b"/>
                <a:pathLst>
                  <a:path w="36" h="67">
                    <a:moveTo>
                      <a:pt x="17" y="9"/>
                    </a:moveTo>
                    <a:cubicBezTo>
                      <a:pt x="20" y="12"/>
                      <a:pt x="22" y="15"/>
                      <a:pt x="25" y="18"/>
                    </a:cubicBezTo>
                    <a:cubicBezTo>
                      <a:pt x="27" y="20"/>
                      <a:pt x="28" y="21"/>
                      <a:pt x="29" y="23"/>
                    </a:cubicBezTo>
                    <a:cubicBezTo>
                      <a:pt x="31" y="26"/>
                      <a:pt x="33" y="29"/>
                      <a:pt x="34" y="32"/>
                    </a:cubicBezTo>
                    <a:cubicBezTo>
                      <a:pt x="35" y="36"/>
                      <a:pt x="36" y="39"/>
                      <a:pt x="36" y="43"/>
                    </a:cubicBezTo>
                    <a:cubicBezTo>
                      <a:pt x="35" y="47"/>
                      <a:pt x="35" y="50"/>
                      <a:pt x="34" y="53"/>
                    </a:cubicBezTo>
                    <a:cubicBezTo>
                      <a:pt x="32" y="57"/>
                      <a:pt x="30" y="61"/>
                      <a:pt x="28" y="64"/>
                    </a:cubicBezTo>
                    <a:cubicBezTo>
                      <a:pt x="23" y="54"/>
                      <a:pt x="19" y="43"/>
                      <a:pt x="17" y="31"/>
                    </a:cubicBezTo>
                    <a:cubicBezTo>
                      <a:pt x="16" y="46"/>
                      <a:pt x="18" y="58"/>
                      <a:pt x="24" y="67"/>
                    </a:cubicBezTo>
                    <a:cubicBezTo>
                      <a:pt x="16" y="63"/>
                      <a:pt x="10" y="59"/>
                      <a:pt x="7" y="55"/>
                    </a:cubicBezTo>
                    <a:cubicBezTo>
                      <a:pt x="5" y="51"/>
                      <a:pt x="3" y="48"/>
                      <a:pt x="2" y="44"/>
                    </a:cubicBezTo>
                    <a:cubicBezTo>
                      <a:pt x="1" y="41"/>
                      <a:pt x="0" y="38"/>
                      <a:pt x="0" y="34"/>
                    </a:cubicBezTo>
                    <a:cubicBezTo>
                      <a:pt x="0" y="31"/>
                      <a:pt x="1" y="28"/>
                      <a:pt x="1" y="25"/>
                    </a:cubicBezTo>
                    <a:cubicBezTo>
                      <a:pt x="2" y="22"/>
                      <a:pt x="4" y="17"/>
                      <a:pt x="7" y="1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2" y="4"/>
                      <a:pt x="14" y="8"/>
                      <a:pt x="17" y="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1" name="Freeform 182"/>
              <p:cNvSpPr>
                <a:spLocks/>
              </p:cNvSpPr>
              <p:nvPr/>
            </p:nvSpPr>
            <p:spPr bwMode="auto">
              <a:xfrm>
                <a:off x="6235700" y="1536701"/>
                <a:ext cx="203200" cy="277813"/>
              </a:xfrm>
              <a:custGeom>
                <a:avLst/>
                <a:gdLst/>
                <a:ahLst/>
                <a:cxnLst>
                  <a:cxn ang="0">
                    <a:pos x="12" y="4"/>
                  </a:cxn>
                  <a:cxn ang="0">
                    <a:pos x="30" y="12"/>
                  </a:cxn>
                  <a:cxn ang="0">
                    <a:pos x="38" y="19"/>
                  </a:cxn>
                  <a:cxn ang="0">
                    <a:pos x="44" y="29"/>
                  </a:cxn>
                  <a:cxn ang="0">
                    <a:pos x="48" y="42"/>
                  </a:cxn>
                  <a:cxn ang="0">
                    <a:pos x="44" y="67"/>
                  </a:cxn>
                  <a:cxn ang="0">
                    <a:pos x="21" y="30"/>
                  </a:cxn>
                  <a:cxn ang="0">
                    <a:pos x="38" y="67"/>
                  </a:cxn>
                  <a:cxn ang="0">
                    <a:pos x="25" y="62"/>
                  </a:cxn>
                  <a:cxn ang="0">
                    <a:pos x="14" y="55"/>
                  </a:cxn>
                  <a:cxn ang="0">
                    <a:pos x="7" y="45"/>
                  </a:cxn>
                  <a:cxn ang="0">
                    <a:pos x="4" y="33"/>
                  </a:cxn>
                  <a:cxn ang="0">
                    <a:pos x="4" y="26"/>
                  </a:cxn>
                  <a:cxn ang="0">
                    <a:pos x="4" y="11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2" y="4"/>
                  </a:cxn>
                </a:cxnLst>
                <a:rect l="0" t="0" r="r" b="b"/>
                <a:pathLst>
                  <a:path w="49" h="67">
                    <a:moveTo>
                      <a:pt x="12" y="4"/>
                    </a:moveTo>
                    <a:cubicBezTo>
                      <a:pt x="20" y="7"/>
                      <a:pt x="26" y="10"/>
                      <a:pt x="30" y="12"/>
                    </a:cubicBezTo>
                    <a:cubicBezTo>
                      <a:pt x="33" y="14"/>
                      <a:pt x="35" y="17"/>
                      <a:pt x="38" y="19"/>
                    </a:cubicBezTo>
                    <a:cubicBezTo>
                      <a:pt x="40" y="22"/>
                      <a:pt x="43" y="25"/>
                      <a:pt x="44" y="29"/>
                    </a:cubicBezTo>
                    <a:cubicBezTo>
                      <a:pt x="47" y="33"/>
                      <a:pt x="48" y="37"/>
                      <a:pt x="48" y="42"/>
                    </a:cubicBezTo>
                    <a:cubicBezTo>
                      <a:pt x="49" y="48"/>
                      <a:pt x="47" y="57"/>
                      <a:pt x="44" y="67"/>
                    </a:cubicBezTo>
                    <a:cubicBezTo>
                      <a:pt x="41" y="53"/>
                      <a:pt x="34" y="41"/>
                      <a:pt x="21" y="30"/>
                    </a:cubicBezTo>
                    <a:cubicBezTo>
                      <a:pt x="29" y="42"/>
                      <a:pt x="34" y="54"/>
                      <a:pt x="38" y="67"/>
                    </a:cubicBezTo>
                    <a:cubicBezTo>
                      <a:pt x="33" y="66"/>
                      <a:pt x="29" y="65"/>
                      <a:pt x="25" y="62"/>
                    </a:cubicBezTo>
                    <a:cubicBezTo>
                      <a:pt x="21" y="61"/>
                      <a:pt x="17" y="58"/>
                      <a:pt x="14" y="55"/>
                    </a:cubicBezTo>
                    <a:cubicBezTo>
                      <a:pt x="11" y="52"/>
                      <a:pt x="9" y="49"/>
                      <a:pt x="7" y="45"/>
                    </a:cubicBezTo>
                    <a:cubicBezTo>
                      <a:pt x="6" y="41"/>
                      <a:pt x="5" y="37"/>
                      <a:pt x="4" y="33"/>
                    </a:cubicBezTo>
                    <a:cubicBezTo>
                      <a:pt x="4" y="30"/>
                      <a:pt x="3" y="28"/>
                      <a:pt x="4" y="26"/>
                    </a:cubicBezTo>
                    <a:cubicBezTo>
                      <a:pt x="4" y="21"/>
                      <a:pt x="4" y="16"/>
                      <a:pt x="4" y="11"/>
                    </a:cubicBezTo>
                    <a:cubicBezTo>
                      <a:pt x="5" y="8"/>
                      <a:pt x="3" y="4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lnTo>
                      <a:pt x="12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2" name="Freeform 183"/>
              <p:cNvSpPr>
                <a:spLocks/>
              </p:cNvSpPr>
              <p:nvPr/>
            </p:nvSpPr>
            <p:spPr bwMode="auto">
              <a:xfrm>
                <a:off x="7042150" y="1341438"/>
                <a:ext cx="107950" cy="207963"/>
              </a:xfrm>
              <a:custGeom>
                <a:avLst/>
                <a:gdLst/>
                <a:ahLst/>
                <a:cxnLst>
                  <a:cxn ang="0">
                    <a:pos x="20" y="0"/>
                  </a:cxn>
                  <a:cxn ang="0">
                    <a:pos x="20" y="0"/>
                  </a:cxn>
                  <a:cxn ang="0">
                    <a:pos x="21" y="8"/>
                  </a:cxn>
                  <a:cxn ang="0">
                    <a:pos x="24" y="16"/>
                  </a:cxn>
                  <a:cxn ang="0">
                    <a:pos x="26" y="21"/>
                  </a:cxn>
                  <a:cxn ang="0">
                    <a:pos x="26" y="29"/>
                  </a:cxn>
                  <a:cxn ang="0">
                    <a:pos x="24" y="36"/>
                  </a:cxn>
                  <a:cxn ang="0">
                    <a:pos x="20" y="43"/>
                  </a:cxn>
                  <a:cxn ang="0">
                    <a:pos x="13" y="48"/>
                  </a:cxn>
                  <a:cxn ang="0">
                    <a:pos x="15" y="23"/>
                  </a:cxn>
                  <a:cxn ang="0">
                    <a:pos x="9" y="50"/>
                  </a:cxn>
                  <a:cxn ang="0">
                    <a:pos x="1" y="36"/>
                  </a:cxn>
                  <a:cxn ang="0">
                    <a:pos x="1" y="27"/>
                  </a:cxn>
                  <a:cxn ang="0">
                    <a:pos x="2" y="20"/>
                  </a:cxn>
                  <a:cxn ang="0">
                    <a:pos x="6" y="14"/>
                  </a:cxn>
                  <a:cxn ang="0">
                    <a:pos x="14" y="5"/>
                  </a:cxn>
                  <a:cxn ang="0">
                    <a:pos x="20" y="0"/>
                  </a:cxn>
                </a:cxnLst>
                <a:rect l="0" t="0" r="r" b="b"/>
                <a:pathLst>
                  <a:path w="26" h="50">
                    <a:moveTo>
                      <a:pt x="20" y="0"/>
                    </a:moveTo>
                    <a:cubicBezTo>
                      <a:pt x="20" y="0"/>
                      <a:pt x="20" y="0"/>
                      <a:pt x="20" y="0"/>
                    </a:cubicBezTo>
                    <a:cubicBezTo>
                      <a:pt x="19" y="3"/>
                      <a:pt x="20" y="6"/>
                      <a:pt x="21" y="8"/>
                    </a:cubicBezTo>
                    <a:cubicBezTo>
                      <a:pt x="22" y="11"/>
                      <a:pt x="23" y="14"/>
                      <a:pt x="24" y="16"/>
                    </a:cubicBezTo>
                    <a:cubicBezTo>
                      <a:pt x="25" y="18"/>
                      <a:pt x="25" y="19"/>
                      <a:pt x="26" y="21"/>
                    </a:cubicBezTo>
                    <a:cubicBezTo>
                      <a:pt x="26" y="23"/>
                      <a:pt x="26" y="26"/>
                      <a:pt x="26" y="29"/>
                    </a:cubicBezTo>
                    <a:cubicBezTo>
                      <a:pt x="26" y="31"/>
                      <a:pt x="25" y="34"/>
                      <a:pt x="24" y="36"/>
                    </a:cubicBezTo>
                    <a:cubicBezTo>
                      <a:pt x="23" y="39"/>
                      <a:pt x="22" y="41"/>
                      <a:pt x="20" y="43"/>
                    </a:cubicBezTo>
                    <a:cubicBezTo>
                      <a:pt x="18" y="45"/>
                      <a:pt x="15" y="47"/>
                      <a:pt x="13" y="48"/>
                    </a:cubicBezTo>
                    <a:cubicBezTo>
                      <a:pt x="12" y="40"/>
                      <a:pt x="13" y="31"/>
                      <a:pt x="15" y="23"/>
                    </a:cubicBezTo>
                    <a:cubicBezTo>
                      <a:pt x="10" y="32"/>
                      <a:pt x="8" y="41"/>
                      <a:pt x="9" y="50"/>
                    </a:cubicBezTo>
                    <a:cubicBezTo>
                      <a:pt x="5" y="44"/>
                      <a:pt x="2" y="40"/>
                      <a:pt x="1" y="36"/>
                    </a:cubicBezTo>
                    <a:cubicBezTo>
                      <a:pt x="1" y="33"/>
                      <a:pt x="0" y="30"/>
                      <a:pt x="1" y="27"/>
                    </a:cubicBezTo>
                    <a:cubicBezTo>
                      <a:pt x="1" y="25"/>
                      <a:pt x="1" y="22"/>
                      <a:pt x="2" y="20"/>
                    </a:cubicBezTo>
                    <a:cubicBezTo>
                      <a:pt x="3" y="18"/>
                      <a:pt x="4" y="16"/>
                      <a:pt x="6" y="14"/>
                    </a:cubicBezTo>
                    <a:cubicBezTo>
                      <a:pt x="7" y="12"/>
                      <a:pt x="10" y="9"/>
                      <a:pt x="14" y="5"/>
                    </a:cubicBezTo>
                    <a:lnTo>
                      <a:pt x="2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3" name="Freeform 184"/>
              <p:cNvSpPr>
                <a:spLocks/>
              </p:cNvSpPr>
              <p:nvPr/>
            </p:nvSpPr>
            <p:spPr bwMode="auto">
              <a:xfrm>
                <a:off x="6624637" y="1354138"/>
                <a:ext cx="82550" cy="157163"/>
              </a:xfrm>
              <a:custGeom>
                <a:avLst/>
                <a:gdLst/>
                <a:ahLst/>
                <a:cxnLst>
                  <a:cxn ang="0">
                    <a:pos x="5" y="6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10" y="4"/>
                  </a:cxn>
                  <a:cxn ang="0">
                    <a:pos x="16" y="11"/>
                  </a:cxn>
                  <a:cxn ang="0">
                    <a:pos x="18" y="16"/>
                  </a:cxn>
                  <a:cxn ang="0">
                    <a:pos x="20" y="22"/>
                  </a:cxn>
                  <a:cxn ang="0">
                    <a:pos x="19" y="28"/>
                  </a:cxn>
                  <a:cxn ang="0">
                    <a:pos x="12" y="38"/>
                  </a:cxn>
                  <a:cxn ang="0">
                    <a:pos x="9" y="18"/>
                  </a:cxn>
                  <a:cxn ang="0">
                    <a:pos x="9" y="37"/>
                  </a:cxn>
                  <a:cxn ang="0">
                    <a:pos x="4" y="33"/>
                  </a:cxn>
                  <a:cxn ang="0">
                    <a:pos x="1" y="27"/>
                  </a:cxn>
                  <a:cxn ang="0">
                    <a:pos x="0" y="21"/>
                  </a:cxn>
                  <a:cxn ang="0">
                    <a:pos x="1" y="15"/>
                  </a:cxn>
                  <a:cxn ang="0">
                    <a:pos x="2" y="12"/>
                  </a:cxn>
                  <a:cxn ang="0">
                    <a:pos x="5" y="6"/>
                  </a:cxn>
                </a:cxnLst>
                <a:rect l="0" t="0" r="r" b="b"/>
                <a:pathLst>
                  <a:path w="20" h="38">
                    <a:moveTo>
                      <a:pt x="5" y="6"/>
                    </a:moveTo>
                    <a:cubicBezTo>
                      <a:pt x="6" y="4"/>
                      <a:pt x="7" y="2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8"/>
                      <a:pt x="15" y="10"/>
                      <a:pt x="16" y="11"/>
                    </a:cubicBezTo>
                    <a:cubicBezTo>
                      <a:pt x="17" y="13"/>
                      <a:pt x="18" y="15"/>
                      <a:pt x="18" y="16"/>
                    </a:cubicBezTo>
                    <a:cubicBezTo>
                      <a:pt x="19" y="18"/>
                      <a:pt x="20" y="20"/>
                      <a:pt x="20" y="22"/>
                    </a:cubicBezTo>
                    <a:cubicBezTo>
                      <a:pt x="20" y="24"/>
                      <a:pt x="19" y="26"/>
                      <a:pt x="19" y="28"/>
                    </a:cubicBezTo>
                    <a:cubicBezTo>
                      <a:pt x="18" y="31"/>
                      <a:pt x="15" y="35"/>
                      <a:pt x="12" y="38"/>
                    </a:cubicBezTo>
                    <a:cubicBezTo>
                      <a:pt x="13" y="32"/>
                      <a:pt x="12" y="25"/>
                      <a:pt x="9" y="18"/>
                    </a:cubicBezTo>
                    <a:cubicBezTo>
                      <a:pt x="10" y="24"/>
                      <a:pt x="10" y="31"/>
                      <a:pt x="9" y="37"/>
                    </a:cubicBezTo>
                    <a:cubicBezTo>
                      <a:pt x="7" y="36"/>
                      <a:pt x="6" y="35"/>
                      <a:pt x="4" y="33"/>
                    </a:cubicBezTo>
                    <a:cubicBezTo>
                      <a:pt x="3" y="31"/>
                      <a:pt x="2" y="29"/>
                      <a:pt x="1" y="27"/>
                    </a:cubicBezTo>
                    <a:cubicBezTo>
                      <a:pt x="0" y="26"/>
                      <a:pt x="0" y="24"/>
                      <a:pt x="0" y="21"/>
                    </a:cubicBezTo>
                    <a:cubicBezTo>
                      <a:pt x="0" y="19"/>
                      <a:pt x="0" y="17"/>
                      <a:pt x="1" y="15"/>
                    </a:cubicBezTo>
                    <a:cubicBezTo>
                      <a:pt x="1" y="14"/>
                      <a:pt x="2" y="13"/>
                      <a:pt x="2" y="12"/>
                    </a:cubicBezTo>
                    <a:cubicBezTo>
                      <a:pt x="3" y="10"/>
                      <a:pt x="4" y="8"/>
                      <a:pt x="5" y="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4" name="Freeform 185"/>
              <p:cNvSpPr>
                <a:spLocks/>
              </p:cNvSpPr>
              <p:nvPr/>
            </p:nvSpPr>
            <p:spPr bwMode="auto">
              <a:xfrm>
                <a:off x="6235700" y="2220913"/>
                <a:ext cx="276225" cy="198438"/>
              </a:xfrm>
              <a:custGeom>
                <a:avLst/>
                <a:gdLst/>
                <a:ahLst/>
                <a:cxnLst>
                  <a:cxn ang="0">
                    <a:pos x="29" y="5"/>
                  </a:cxn>
                  <a:cxn ang="0">
                    <a:pos x="43" y="1"/>
                  </a:cxn>
                  <a:cxn ang="0">
                    <a:pos x="67" y="6"/>
                  </a:cxn>
                  <a:cxn ang="0">
                    <a:pos x="31" y="28"/>
                  </a:cxn>
                  <a:cxn ang="0">
                    <a:pos x="67" y="12"/>
                  </a:cxn>
                  <a:cxn ang="0">
                    <a:pos x="63" y="25"/>
                  </a:cxn>
                  <a:cxn ang="0">
                    <a:pos x="55" y="35"/>
                  </a:cxn>
                  <a:cxn ang="0">
                    <a:pos x="45" y="42"/>
                  </a:cxn>
                  <a:cxn ang="0">
                    <a:pos x="33" y="45"/>
                  </a:cxn>
                  <a:cxn ang="0">
                    <a:pos x="26" y="46"/>
                  </a:cxn>
                  <a:cxn ang="0">
                    <a:pos x="11" y="45"/>
                  </a:cxn>
                  <a:cxn ang="0">
                    <a:pos x="0" y="48"/>
                  </a:cxn>
                  <a:cxn ang="0">
                    <a:pos x="0" y="48"/>
                  </a:cxn>
                  <a:cxn ang="0">
                    <a:pos x="4" y="37"/>
                  </a:cxn>
                  <a:cxn ang="0">
                    <a:pos x="13" y="19"/>
                  </a:cxn>
                  <a:cxn ang="0">
                    <a:pos x="20" y="11"/>
                  </a:cxn>
                  <a:cxn ang="0">
                    <a:pos x="29" y="5"/>
                  </a:cxn>
                </a:cxnLst>
                <a:rect l="0" t="0" r="r" b="b"/>
                <a:pathLst>
                  <a:path w="67" h="48">
                    <a:moveTo>
                      <a:pt x="29" y="5"/>
                    </a:moveTo>
                    <a:cubicBezTo>
                      <a:pt x="34" y="3"/>
                      <a:pt x="38" y="1"/>
                      <a:pt x="43" y="1"/>
                    </a:cubicBezTo>
                    <a:cubicBezTo>
                      <a:pt x="49" y="0"/>
                      <a:pt x="57" y="2"/>
                      <a:pt x="67" y="6"/>
                    </a:cubicBezTo>
                    <a:cubicBezTo>
                      <a:pt x="54" y="9"/>
                      <a:pt x="42" y="16"/>
                      <a:pt x="31" y="28"/>
                    </a:cubicBezTo>
                    <a:cubicBezTo>
                      <a:pt x="42" y="21"/>
                      <a:pt x="54" y="15"/>
                      <a:pt x="67" y="12"/>
                    </a:cubicBezTo>
                    <a:cubicBezTo>
                      <a:pt x="67" y="17"/>
                      <a:pt x="65" y="21"/>
                      <a:pt x="63" y="25"/>
                    </a:cubicBezTo>
                    <a:cubicBezTo>
                      <a:pt x="61" y="29"/>
                      <a:pt x="58" y="32"/>
                      <a:pt x="55" y="35"/>
                    </a:cubicBezTo>
                    <a:cubicBezTo>
                      <a:pt x="52" y="38"/>
                      <a:pt x="49" y="40"/>
                      <a:pt x="45" y="42"/>
                    </a:cubicBezTo>
                    <a:cubicBezTo>
                      <a:pt x="41" y="44"/>
                      <a:pt x="37" y="45"/>
                      <a:pt x="33" y="45"/>
                    </a:cubicBezTo>
                    <a:cubicBezTo>
                      <a:pt x="30" y="46"/>
                      <a:pt x="28" y="46"/>
                      <a:pt x="26" y="46"/>
                    </a:cubicBezTo>
                    <a:cubicBezTo>
                      <a:pt x="21" y="45"/>
                      <a:pt x="16" y="45"/>
                      <a:pt x="11" y="45"/>
                    </a:cubicBezTo>
                    <a:cubicBezTo>
                      <a:pt x="7" y="44"/>
                      <a:pt x="3" y="45"/>
                      <a:pt x="0" y="48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4" y="37"/>
                      <a:pt x="4" y="37"/>
                      <a:pt x="4" y="37"/>
                    </a:cubicBezTo>
                    <a:cubicBezTo>
                      <a:pt x="8" y="28"/>
                      <a:pt x="11" y="22"/>
                      <a:pt x="13" y="19"/>
                    </a:cubicBezTo>
                    <a:cubicBezTo>
                      <a:pt x="15" y="16"/>
                      <a:pt x="17" y="14"/>
                      <a:pt x="20" y="11"/>
                    </a:cubicBezTo>
                    <a:cubicBezTo>
                      <a:pt x="23" y="8"/>
                      <a:pt x="26" y="6"/>
                      <a:pt x="29" y="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0" name="Group 196"/>
          <p:cNvGrpSpPr/>
          <p:nvPr/>
        </p:nvGrpSpPr>
        <p:grpSpPr>
          <a:xfrm>
            <a:off x="1077914" y="2959100"/>
            <a:ext cx="273050" cy="622300"/>
            <a:chOff x="825500" y="2846388"/>
            <a:chExt cx="273050" cy="622300"/>
          </a:xfrm>
          <a:solidFill>
            <a:schemeClr val="accent1"/>
          </a:solidFill>
        </p:grpSpPr>
        <p:sp>
          <p:nvSpPr>
            <p:cNvPr id="1125" name="Freeform 101"/>
            <p:cNvSpPr>
              <a:spLocks/>
            </p:cNvSpPr>
            <p:nvPr/>
          </p:nvSpPr>
          <p:spPr bwMode="auto">
            <a:xfrm>
              <a:off x="915988" y="3116263"/>
              <a:ext cx="157163" cy="185738"/>
            </a:xfrm>
            <a:custGeom>
              <a:avLst/>
              <a:gdLst/>
              <a:ahLst/>
              <a:cxnLst>
                <a:cxn ang="0">
                  <a:pos x="4" y="45"/>
                </a:cxn>
                <a:cxn ang="0">
                  <a:pos x="30" y="0"/>
                </a:cxn>
                <a:cxn ang="0">
                  <a:pos x="4" y="45"/>
                </a:cxn>
              </a:cxnLst>
              <a:rect l="0" t="0" r="r" b="b"/>
              <a:pathLst>
                <a:path w="38" h="45">
                  <a:moveTo>
                    <a:pt x="4" y="45"/>
                  </a:moveTo>
                  <a:cubicBezTo>
                    <a:pt x="0" y="21"/>
                    <a:pt x="9" y="6"/>
                    <a:pt x="30" y="0"/>
                  </a:cubicBezTo>
                  <a:cubicBezTo>
                    <a:pt x="38" y="24"/>
                    <a:pt x="29" y="39"/>
                    <a:pt x="4" y="4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" name="Freeform 102"/>
            <p:cNvSpPr>
              <a:spLocks/>
            </p:cNvSpPr>
            <p:nvPr/>
          </p:nvSpPr>
          <p:spPr bwMode="auto">
            <a:xfrm>
              <a:off x="925513" y="2846388"/>
              <a:ext cx="157163" cy="185738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" y="45"/>
                </a:cxn>
                <a:cxn ang="0">
                  <a:pos x="30" y="0"/>
                </a:cxn>
              </a:cxnLst>
              <a:rect l="0" t="0" r="r" b="b"/>
              <a:pathLst>
                <a:path w="38" h="45">
                  <a:moveTo>
                    <a:pt x="30" y="0"/>
                  </a:moveTo>
                  <a:cubicBezTo>
                    <a:pt x="38" y="24"/>
                    <a:pt x="29" y="39"/>
                    <a:pt x="4" y="45"/>
                  </a:cubicBezTo>
                  <a:cubicBezTo>
                    <a:pt x="0" y="21"/>
                    <a:pt x="9" y="6"/>
                    <a:pt x="3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" name="Freeform 103"/>
            <p:cNvSpPr>
              <a:spLocks/>
            </p:cNvSpPr>
            <p:nvPr/>
          </p:nvSpPr>
          <p:spPr bwMode="auto">
            <a:xfrm>
              <a:off x="974725" y="3360738"/>
              <a:ext cx="123825" cy="107950"/>
            </a:xfrm>
            <a:custGeom>
              <a:avLst/>
              <a:gdLst/>
              <a:ahLst/>
              <a:cxnLst>
                <a:cxn ang="0">
                  <a:pos x="0" y="21"/>
                </a:cxn>
                <a:cxn ang="0">
                  <a:pos x="30" y="3"/>
                </a:cxn>
                <a:cxn ang="0">
                  <a:pos x="0" y="21"/>
                </a:cxn>
              </a:cxnLst>
              <a:rect l="0" t="0" r="r" b="b"/>
              <a:pathLst>
                <a:path w="30" h="26">
                  <a:moveTo>
                    <a:pt x="0" y="21"/>
                  </a:moveTo>
                  <a:cubicBezTo>
                    <a:pt x="6" y="6"/>
                    <a:pt x="16" y="0"/>
                    <a:pt x="30" y="3"/>
                  </a:cubicBezTo>
                  <a:cubicBezTo>
                    <a:pt x="27" y="20"/>
                    <a:pt x="16" y="26"/>
                    <a:pt x="0" y="2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8" name="Freeform 104"/>
            <p:cNvSpPr>
              <a:spLocks/>
            </p:cNvSpPr>
            <p:nvPr/>
          </p:nvSpPr>
          <p:spPr bwMode="auto">
            <a:xfrm>
              <a:off x="825500" y="3335338"/>
              <a:ext cx="107950" cy="128588"/>
            </a:xfrm>
            <a:custGeom>
              <a:avLst/>
              <a:gdLst/>
              <a:ahLst/>
              <a:cxnLst>
                <a:cxn ang="0">
                  <a:pos x="23" y="31"/>
                </a:cxn>
                <a:cxn ang="0">
                  <a:pos x="5" y="0"/>
                </a:cxn>
                <a:cxn ang="0">
                  <a:pos x="23" y="31"/>
                </a:cxn>
              </a:cxnLst>
              <a:rect l="0" t="0" r="r" b="b"/>
              <a:pathLst>
                <a:path w="26" h="31">
                  <a:moveTo>
                    <a:pt x="23" y="31"/>
                  </a:moveTo>
                  <a:cubicBezTo>
                    <a:pt x="6" y="27"/>
                    <a:pt x="0" y="17"/>
                    <a:pt x="5" y="0"/>
                  </a:cubicBezTo>
                  <a:cubicBezTo>
                    <a:pt x="20" y="6"/>
                    <a:pt x="26" y="17"/>
                    <a:pt x="23" y="3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" name="Group 25"/>
          <p:cNvGrpSpPr/>
          <p:nvPr/>
        </p:nvGrpSpPr>
        <p:grpSpPr>
          <a:xfrm>
            <a:off x="753872" y="3990610"/>
            <a:ext cx="1349152" cy="702040"/>
            <a:chOff x="764014" y="1593667"/>
            <a:chExt cx="1408928" cy="702040"/>
          </a:xfrm>
        </p:grpSpPr>
        <p:sp>
          <p:nvSpPr>
            <p:cNvPr id="237" name="Text Placeholder 3"/>
            <p:cNvSpPr txBox="1">
              <a:spLocks/>
            </p:cNvSpPr>
            <p:nvPr/>
          </p:nvSpPr>
          <p:spPr>
            <a:xfrm>
              <a:off x="988031" y="1593667"/>
              <a:ext cx="960893" cy="184666"/>
            </a:xfrm>
            <a:prstGeom prst="rect">
              <a:avLst/>
            </a:prstGeom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Title Goes Here</a:t>
              </a:r>
              <a:endPara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8" name="Text Placeholder 3"/>
            <p:cNvSpPr txBox="1">
              <a:spLocks/>
            </p:cNvSpPr>
            <p:nvPr/>
          </p:nvSpPr>
          <p:spPr>
            <a:xfrm>
              <a:off x="764014" y="1772487"/>
              <a:ext cx="1408928" cy="523220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lvl="0" defTabSz="914400">
                <a:spcBef>
                  <a:spcPct val="20000"/>
                </a:spcBef>
                <a:defRPr/>
              </a:pPr>
              <a:r>
                <a:rPr lang="en-US" sz="1000" dirty="0" smtClean="0">
                  <a:solidFill>
                    <a:schemeClr val="bg1"/>
                  </a:solidFill>
                </a:rPr>
                <a:t>There are many variations</a:t>
              </a:r>
            </a:p>
            <a:p>
              <a:pPr lvl="0" defTabSz="914400">
                <a:spcBef>
                  <a:spcPct val="20000"/>
                </a:spcBef>
                <a:defRPr/>
              </a:pPr>
              <a:r>
                <a:rPr lang="en-US" sz="1000" dirty="0" smtClean="0">
                  <a:solidFill>
                    <a:schemeClr val="bg1"/>
                  </a:solidFill>
                </a:rPr>
                <a:t> of passages of lorem</a:t>
              </a:r>
            </a:p>
            <a:p>
              <a:pPr lvl="0" defTabSz="914400">
                <a:spcBef>
                  <a:spcPct val="20000"/>
                </a:spcBef>
                <a:defRPr/>
              </a:pPr>
              <a:r>
                <a:rPr lang="en-US" sz="1000" dirty="0" smtClean="0">
                  <a:solidFill>
                    <a:schemeClr val="bg1"/>
                  </a:solidFill>
                </a:rPr>
                <a:t> ipsum available</a:t>
              </a:r>
              <a:endParaRPr lang="en-US" sz="1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" name="Group 25"/>
          <p:cNvGrpSpPr/>
          <p:nvPr/>
        </p:nvGrpSpPr>
        <p:grpSpPr>
          <a:xfrm>
            <a:off x="2321131" y="3990610"/>
            <a:ext cx="1349152" cy="702040"/>
            <a:chOff x="764014" y="1593667"/>
            <a:chExt cx="1408928" cy="702040"/>
          </a:xfrm>
        </p:grpSpPr>
        <p:sp>
          <p:nvSpPr>
            <p:cNvPr id="240" name="Text Placeholder 3"/>
            <p:cNvSpPr txBox="1">
              <a:spLocks/>
            </p:cNvSpPr>
            <p:nvPr/>
          </p:nvSpPr>
          <p:spPr>
            <a:xfrm>
              <a:off x="988031" y="1593667"/>
              <a:ext cx="960893" cy="184666"/>
            </a:xfrm>
            <a:prstGeom prst="rect">
              <a:avLst/>
            </a:prstGeom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Title Goes Here</a:t>
              </a:r>
              <a:endPara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1" name="Text Placeholder 3"/>
            <p:cNvSpPr txBox="1">
              <a:spLocks/>
            </p:cNvSpPr>
            <p:nvPr/>
          </p:nvSpPr>
          <p:spPr>
            <a:xfrm>
              <a:off x="764014" y="1772487"/>
              <a:ext cx="1408928" cy="523220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lvl="0" defTabSz="914400">
                <a:spcBef>
                  <a:spcPct val="20000"/>
                </a:spcBef>
                <a:defRPr/>
              </a:pPr>
              <a:r>
                <a:rPr lang="en-US" sz="1000" dirty="0" smtClean="0">
                  <a:solidFill>
                    <a:schemeClr val="bg1"/>
                  </a:solidFill>
                </a:rPr>
                <a:t>There are many variations</a:t>
              </a:r>
            </a:p>
            <a:p>
              <a:pPr lvl="0" defTabSz="914400">
                <a:spcBef>
                  <a:spcPct val="20000"/>
                </a:spcBef>
                <a:defRPr/>
              </a:pPr>
              <a:r>
                <a:rPr lang="en-US" sz="1000" dirty="0" smtClean="0">
                  <a:solidFill>
                    <a:schemeClr val="bg1"/>
                  </a:solidFill>
                </a:rPr>
                <a:t> of passages of lorem</a:t>
              </a:r>
            </a:p>
            <a:p>
              <a:pPr lvl="0" defTabSz="914400">
                <a:spcBef>
                  <a:spcPct val="20000"/>
                </a:spcBef>
                <a:defRPr/>
              </a:pPr>
              <a:r>
                <a:rPr lang="en-US" sz="1000" dirty="0" smtClean="0">
                  <a:solidFill>
                    <a:schemeClr val="bg1"/>
                  </a:solidFill>
                </a:rPr>
                <a:t> ipsum available</a:t>
              </a:r>
              <a:endParaRPr lang="en-US" sz="1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" name="Group 25"/>
          <p:cNvGrpSpPr/>
          <p:nvPr/>
        </p:nvGrpSpPr>
        <p:grpSpPr>
          <a:xfrm>
            <a:off x="3888390" y="3990610"/>
            <a:ext cx="1349152" cy="702040"/>
            <a:chOff x="764014" y="1593667"/>
            <a:chExt cx="1408928" cy="702040"/>
          </a:xfrm>
        </p:grpSpPr>
        <p:sp>
          <p:nvSpPr>
            <p:cNvPr id="243" name="Text Placeholder 3"/>
            <p:cNvSpPr txBox="1">
              <a:spLocks/>
            </p:cNvSpPr>
            <p:nvPr/>
          </p:nvSpPr>
          <p:spPr>
            <a:xfrm>
              <a:off x="988031" y="1593667"/>
              <a:ext cx="960893" cy="184666"/>
            </a:xfrm>
            <a:prstGeom prst="rect">
              <a:avLst/>
            </a:prstGeom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Title Goes Here</a:t>
              </a:r>
              <a:endPara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4" name="Text Placeholder 3"/>
            <p:cNvSpPr txBox="1">
              <a:spLocks/>
            </p:cNvSpPr>
            <p:nvPr/>
          </p:nvSpPr>
          <p:spPr>
            <a:xfrm>
              <a:off x="764014" y="1772487"/>
              <a:ext cx="1408928" cy="523220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lvl="0" defTabSz="914400">
                <a:spcBef>
                  <a:spcPct val="20000"/>
                </a:spcBef>
                <a:defRPr/>
              </a:pPr>
              <a:r>
                <a:rPr lang="en-US" sz="1000" dirty="0" smtClean="0">
                  <a:solidFill>
                    <a:schemeClr val="bg1"/>
                  </a:solidFill>
                </a:rPr>
                <a:t>There are many variations</a:t>
              </a:r>
            </a:p>
            <a:p>
              <a:pPr lvl="0" defTabSz="914400">
                <a:spcBef>
                  <a:spcPct val="20000"/>
                </a:spcBef>
                <a:defRPr/>
              </a:pPr>
              <a:r>
                <a:rPr lang="en-US" sz="1000" dirty="0" smtClean="0">
                  <a:solidFill>
                    <a:schemeClr val="bg1"/>
                  </a:solidFill>
                </a:rPr>
                <a:t> of passages of lorem</a:t>
              </a:r>
            </a:p>
            <a:p>
              <a:pPr lvl="0" defTabSz="914400">
                <a:spcBef>
                  <a:spcPct val="20000"/>
                </a:spcBef>
                <a:defRPr/>
              </a:pPr>
              <a:r>
                <a:rPr lang="en-US" sz="1000" dirty="0" smtClean="0">
                  <a:solidFill>
                    <a:schemeClr val="bg1"/>
                  </a:solidFill>
                </a:rPr>
                <a:t> ipsum available</a:t>
              </a:r>
              <a:endParaRPr lang="en-US" sz="1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Group 25"/>
          <p:cNvGrpSpPr/>
          <p:nvPr/>
        </p:nvGrpSpPr>
        <p:grpSpPr>
          <a:xfrm>
            <a:off x="5455649" y="3990610"/>
            <a:ext cx="1349152" cy="702040"/>
            <a:chOff x="764014" y="1593667"/>
            <a:chExt cx="1408928" cy="702040"/>
          </a:xfrm>
        </p:grpSpPr>
        <p:sp>
          <p:nvSpPr>
            <p:cNvPr id="246" name="Text Placeholder 3"/>
            <p:cNvSpPr txBox="1">
              <a:spLocks/>
            </p:cNvSpPr>
            <p:nvPr/>
          </p:nvSpPr>
          <p:spPr>
            <a:xfrm>
              <a:off x="988031" y="1593667"/>
              <a:ext cx="960893" cy="184666"/>
            </a:xfrm>
            <a:prstGeom prst="rect">
              <a:avLst/>
            </a:prstGeom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Title Goes Here</a:t>
              </a:r>
              <a:endPara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7" name="Text Placeholder 3"/>
            <p:cNvSpPr txBox="1">
              <a:spLocks/>
            </p:cNvSpPr>
            <p:nvPr/>
          </p:nvSpPr>
          <p:spPr>
            <a:xfrm>
              <a:off x="764014" y="1772487"/>
              <a:ext cx="1408928" cy="523220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lvl="0" defTabSz="914400">
                <a:spcBef>
                  <a:spcPct val="20000"/>
                </a:spcBef>
                <a:defRPr/>
              </a:pPr>
              <a:r>
                <a:rPr lang="en-US" sz="1000" dirty="0" smtClean="0">
                  <a:solidFill>
                    <a:schemeClr val="bg1"/>
                  </a:solidFill>
                </a:rPr>
                <a:t>There are many variations</a:t>
              </a:r>
            </a:p>
            <a:p>
              <a:pPr lvl="0" defTabSz="914400">
                <a:spcBef>
                  <a:spcPct val="20000"/>
                </a:spcBef>
                <a:defRPr/>
              </a:pPr>
              <a:r>
                <a:rPr lang="en-US" sz="1000" dirty="0" smtClean="0">
                  <a:solidFill>
                    <a:schemeClr val="bg1"/>
                  </a:solidFill>
                </a:rPr>
                <a:t> of passages of lorem</a:t>
              </a:r>
            </a:p>
            <a:p>
              <a:pPr lvl="0" defTabSz="914400">
                <a:spcBef>
                  <a:spcPct val="20000"/>
                </a:spcBef>
                <a:defRPr/>
              </a:pPr>
              <a:r>
                <a:rPr lang="en-US" sz="1000" dirty="0" smtClean="0">
                  <a:solidFill>
                    <a:schemeClr val="bg1"/>
                  </a:solidFill>
                </a:rPr>
                <a:t> ipsum available</a:t>
              </a:r>
              <a:endParaRPr lang="en-US" sz="1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" name="Group 25"/>
          <p:cNvGrpSpPr/>
          <p:nvPr/>
        </p:nvGrpSpPr>
        <p:grpSpPr>
          <a:xfrm>
            <a:off x="7022909" y="3990610"/>
            <a:ext cx="1349152" cy="702040"/>
            <a:chOff x="764014" y="1593667"/>
            <a:chExt cx="1408928" cy="702040"/>
          </a:xfrm>
        </p:grpSpPr>
        <p:sp>
          <p:nvSpPr>
            <p:cNvPr id="249" name="Text Placeholder 3"/>
            <p:cNvSpPr txBox="1">
              <a:spLocks/>
            </p:cNvSpPr>
            <p:nvPr/>
          </p:nvSpPr>
          <p:spPr>
            <a:xfrm>
              <a:off x="988031" y="1593667"/>
              <a:ext cx="960893" cy="184666"/>
            </a:xfrm>
            <a:prstGeom prst="rect">
              <a:avLst/>
            </a:prstGeom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Title Goes Here</a:t>
              </a:r>
              <a:endPara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0" name="Text Placeholder 3"/>
            <p:cNvSpPr txBox="1">
              <a:spLocks/>
            </p:cNvSpPr>
            <p:nvPr/>
          </p:nvSpPr>
          <p:spPr>
            <a:xfrm>
              <a:off x="764014" y="1772487"/>
              <a:ext cx="1408928" cy="523220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lvl="0" defTabSz="914400">
                <a:spcBef>
                  <a:spcPct val="20000"/>
                </a:spcBef>
                <a:defRPr/>
              </a:pPr>
              <a:r>
                <a:rPr lang="en-US" sz="1000" dirty="0" smtClean="0">
                  <a:solidFill>
                    <a:schemeClr val="bg1"/>
                  </a:solidFill>
                </a:rPr>
                <a:t>There are many variations</a:t>
              </a:r>
            </a:p>
            <a:p>
              <a:pPr lvl="0" defTabSz="914400">
                <a:spcBef>
                  <a:spcPct val="20000"/>
                </a:spcBef>
                <a:defRPr/>
              </a:pPr>
              <a:r>
                <a:rPr lang="en-US" sz="1000" dirty="0" smtClean="0">
                  <a:solidFill>
                    <a:schemeClr val="bg1"/>
                  </a:solidFill>
                </a:rPr>
                <a:t> of passages of lorem</a:t>
              </a:r>
            </a:p>
            <a:p>
              <a:pPr lvl="0" defTabSz="914400">
                <a:spcBef>
                  <a:spcPct val="20000"/>
                </a:spcBef>
                <a:defRPr/>
              </a:pPr>
              <a:r>
                <a:rPr lang="en-US" sz="1000" dirty="0" smtClean="0">
                  <a:solidFill>
                    <a:schemeClr val="bg1"/>
                  </a:solidFill>
                </a:rPr>
                <a:t> ipsum available</a:t>
              </a:r>
              <a:endParaRPr lang="en-US" sz="10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 advTm="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000"/>
                            </p:stCondLst>
                            <p:childTnLst>
                              <p:par>
                                <p:cTn id="52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" grpId="0" animBg="1"/>
      <p:bldP spid="1121" grpId="0" animBg="1"/>
      <p:bldP spid="19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1681888" y="2209694"/>
            <a:ext cx="447675" cy="492593"/>
          </a:xfrm>
          <a:custGeom>
            <a:avLst/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" fmla="*/ 0 w 576263"/>
              <a:gd name="connsiteY0" fmla="*/ 0 h 547688"/>
              <a:gd name="connsiteX1" fmla="*/ 566738 w 576263"/>
              <a:gd name="connsiteY1" fmla="*/ 547688 h 547688"/>
              <a:gd name="connsiteX2" fmla="*/ 576263 w 576263"/>
              <a:gd name="connsiteY2" fmla="*/ 0 h 547688"/>
              <a:gd name="connsiteX3" fmla="*/ 0 w 576263"/>
              <a:gd name="connsiteY3" fmla="*/ 0 h 547688"/>
              <a:gd name="connsiteX0" fmla="*/ 0 w 576263"/>
              <a:gd name="connsiteY0" fmla="*/ 0 h 571500"/>
              <a:gd name="connsiteX1" fmla="*/ 566738 w 576263"/>
              <a:gd name="connsiteY1" fmla="*/ 571500 h 571500"/>
              <a:gd name="connsiteX2" fmla="*/ 576263 w 576263"/>
              <a:gd name="connsiteY2" fmla="*/ 0 h 571500"/>
              <a:gd name="connsiteX3" fmla="*/ 0 w 576263"/>
              <a:gd name="connsiteY3" fmla="*/ 0 h 571500"/>
              <a:gd name="connsiteX0" fmla="*/ 0 w 576263"/>
              <a:gd name="connsiteY0" fmla="*/ 0 h 576263"/>
              <a:gd name="connsiteX1" fmla="*/ 571335 w 576263"/>
              <a:gd name="connsiteY1" fmla="*/ 576263 h 576263"/>
              <a:gd name="connsiteX2" fmla="*/ 576263 w 576263"/>
              <a:gd name="connsiteY2" fmla="*/ 0 h 576263"/>
              <a:gd name="connsiteX3" fmla="*/ 0 w 576263"/>
              <a:gd name="connsiteY3" fmla="*/ 0 h 576263"/>
              <a:gd name="connsiteX0" fmla="*/ 0 w 576448"/>
              <a:gd name="connsiteY0" fmla="*/ 0 h 576263"/>
              <a:gd name="connsiteX1" fmla="*/ 575933 w 576448"/>
              <a:gd name="connsiteY1" fmla="*/ 576263 h 576263"/>
              <a:gd name="connsiteX2" fmla="*/ 576263 w 576448"/>
              <a:gd name="connsiteY2" fmla="*/ 0 h 576263"/>
              <a:gd name="connsiteX3" fmla="*/ 0 w 576448"/>
              <a:gd name="connsiteY3" fmla="*/ 0 h 57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619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124075" y="2212399"/>
            <a:ext cx="7019925" cy="49291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0" tIns="0" rIns="135000" bIns="0" anchor="ctr"/>
          <a:lstStyle/>
          <a:p>
            <a:pPr algn="ctr">
              <a:defRPr/>
            </a:pPr>
            <a:r>
              <a:rPr lang="en-US" altLang="zh-CN" sz="21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www.PPTBZ.com</a:t>
            </a:r>
            <a:endParaRPr lang="zh-CN" altLang="en-US" sz="21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1636569"/>
            <a:ext cx="6984207" cy="58145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zh-CN" altLang="en-US" sz="2400" spc="150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2400" spc="150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更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多精品</a:t>
            </a:r>
            <a:r>
              <a:rPr lang="en-US" altLang="zh-CN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—PPT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宝藏！</a:t>
            </a:r>
            <a:endParaRPr lang="zh-CN" altLang="en-US" sz="2100" spc="15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直角三角形 5"/>
          <p:cNvSpPr/>
          <p:nvPr/>
        </p:nvSpPr>
        <p:spPr>
          <a:xfrm>
            <a:off x="6984207" y="1633539"/>
            <a:ext cx="640276" cy="584488"/>
          </a:xfrm>
          <a:prstGeom prst="rtTriangle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936373" y="2940767"/>
            <a:ext cx="5179807" cy="1269578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68580" tIns="34290" rIns="68580" bIns="34290" rtlCol="0" anchor="ctr"/>
          <a:lstStyle/>
          <a:p>
            <a:pPr>
              <a:lnSpc>
                <a:spcPts val="1800"/>
              </a:lnSpc>
            </a:pP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609" y="2998882"/>
            <a:ext cx="2571429" cy="7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93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0_New theme">
      <a:dk1>
        <a:srgbClr val="262626"/>
      </a:dk1>
      <a:lt1>
        <a:srgbClr val="FFFFFF"/>
      </a:lt1>
      <a:dk2>
        <a:srgbClr val="262626"/>
      </a:dk2>
      <a:lt2>
        <a:srgbClr val="FFFFFF"/>
      </a:lt2>
      <a:accent1>
        <a:srgbClr val="237DB9"/>
      </a:accent1>
      <a:accent2>
        <a:srgbClr val="15AA96"/>
      </a:accent2>
      <a:accent3>
        <a:srgbClr val="9BB955"/>
      </a:accent3>
      <a:accent4>
        <a:srgbClr val="F19B14"/>
      </a:accent4>
      <a:accent5>
        <a:srgbClr val="BE382C"/>
      </a:accent5>
      <a:accent6>
        <a:srgbClr val="633247"/>
      </a:accent6>
      <a:hlink>
        <a:srgbClr val="FFFFFF"/>
      </a:hlink>
      <a:folHlink>
        <a:srgbClr val="595959"/>
      </a:folHlink>
    </a:clrScheme>
    <a:fontScheme name="Roboto">
      <a:majorFont>
        <a:latin typeface="Roboto Medium"/>
        <a:ea typeface=""/>
        <a:cs typeface="FontAwesome"/>
      </a:majorFont>
      <a:minorFont>
        <a:latin typeface="Roboto Condensed"/>
        <a:ea typeface=""/>
        <a:cs typeface="FontAwesom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>
          <a:noFill/>
          <a:round/>
          <a:headEnd/>
          <a:tailEnd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43643</TotalTime>
  <Words>104</Words>
  <Application>Microsoft Office PowerPoint</Application>
  <PresentationFormat>全屏显示(16:9)</PresentationFormat>
  <Paragraphs>28</Paragraphs>
  <Slides>2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1_Custom Design</vt:lpstr>
      <vt:lpstr>Growth of Business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2014-09-03T19:30:44Z</dcterms:created>
  <dcterms:modified xsi:type="dcterms:W3CDTF">2017-08-22T08:01:06Z</dcterms:modified>
</cp:coreProperties>
</file>