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29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392B"/>
    <a:srgbClr val="66B8A2"/>
    <a:srgbClr val="8CA4B3"/>
    <a:srgbClr val="F5F5F5"/>
    <a:srgbClr val="16A086"/>
    <a:srgbClr val="2A80B9"/>
    <a:srgbClr val="4CB6AC"/>
    <a:srgbClr val="34A5DD"/>
    <a:srgbClr val="F39712"/>
    <a:srgbClr val="C13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8" autoAdjust="0"/>
    <p:restoredTop sz="94484" autoAdjust="0"/>
  </p:normalViewPr>
  <p:slideViewPr>
    <p:cSldViewPr snapToGrid="0">
      <p:cViewPr varScale="1">
        <p:scale>
          <a:sx n="108" d="100"/>
          <a:sy n="108" d="100"/>
        </p:scale>
        <p:origin x="-81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3A138-1943-4D5F-9C10-988EFB8300AF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212A0-7918-443B-BC26-B2C355370B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8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212A0-7918-443B-BC26-B2C355370B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38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98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56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881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1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076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97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64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67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11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24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5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7768C-C4F3-45F4-A1A0-5FA3D48FE06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40F8-B33E-4031-9198-BAC3E3DA1B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58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矩形 90"/>
          <p:cNvSpPr/>
          <p:nvPr/>
        </p:nvSpPr>
        <p:spPr>
          <a:xfrm>
            <a:off x="-2" y="-1"/>
            <a:ext cx="12192002" cy="685800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alpha val="36000"/>
                </a:schemeClr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-2" y="2602331"/>
            <a:ext cx="12192002" cy="4255669"/>
          </a:xfrm>
          <a:prstGeom prst="rect">
            <a:avLst/>
          </a:prstGeom>
          <a:solidFill>
            <a:srgbClr val="DE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8264473" y="837355"/>
            <a:ext cx="2895600" cy="4976812"/>
            <a:chOff x="10093273" y="866854"/>
            <a:chExt cx="2895600" cy="4976812"/>
          </a:xfrm>
        </p:grpSpPr>
        <p:grpSp>
          <p:nvGrpSpPr>
            <p:cNvPr id="22" name="组合 21"/>
            <p:cNvGrpSpPr/>
            <p:nvPr/>
          </p:nvGrpSpPr>
          <p:grpSpPr>
            <a:xfrm>
              <a:off x="10093273" y="866854"/>
              <a:ext cx="2895600" cy="4976812"/>
              <a:chOff x="11243647" y="685033"/>
              <a:chExt cx="2895600" cy="4976812"/>
            </a:xfrm>
          </p:grpSpPr>
          <p:sp>
            <p:nvSpPr>
              <p:cNvPr id="6" name="任意多边形 5"/>
              <p:cNvSpPr/>
              <p:nvPr/>
            </p:nvSpPr>
            <p:spPr>
              <a:xfrm>
                <a:off x="11243647" y="685033"/>
                <a:ext cx="2895600" cy="1781175"/>
              </a:xfrm>
              <a:custGeom>
                <a:avLst/>
                <a:gdLst>
                  <a:gd name="connsiteX0" fmla="*/ 1576387 w 2895600"/>
                  <a:gd name="connsiteY0" fmla="*/ 0 h 1781175"/>
                  <a:gd name="connsiteX1" fmla="*/ 1595437 w 2895600"/>
                  <a:gd name="connsiteY1" fmla="*/ 61912 h 1781175"/>
                  <a:gd name="connsiteX2" fmla="*/ 1624012 w 2895600"/>
                  <a:gd name="connsiteY2" fmla="*/ 80962 h 1781175"/>
                  <a:gd name="connsiteX3" fmla="*/ 1624012 w 2895600"/>
                  <a:gd name="connsiteY3" fmla="*/ 80962 h 1781175"/>
                  <a:gd name="connsiteX4" fmla="*/ 1666875 w 2895600"/>
                  <a:gd name="connsiteY4" fmla="*/ 128587 h 1781175"/>
                  <a:gd name="connsiteX5" fmla="*/ 1685925 w 2895600"/>
                  <a:gd name="connsiteY5" fmla="*/ 147637 h 1781175"/>
                  <a:gd name="connsiteX6" fmla="*/ 1728787 w 2895600"/>
                  <a:gd name="connsiteY6" fmla="*/ 166687 h 1781175"/>
                  <a:gd name="connsiteX7" fmla="*/ 1752600 w 2895600"/>
                  <a:gd name="connsiteY7" fmla="*/ 195262 h 1781175"/>
                  <a:gd name="connsiteX8" fmla="*/ 1776412 w 2895600"/>
                  <a:gd name="connsiteY8" fmla="*/ 257175 h 1781175"/>
                  <a:gd name="connsiteX9" fmla="*/ 1771650 w 2895600"/>
                  <a:gd name="connsiteY9" fmla="*/ 285750 h 1781175"/>
                  <a:gd name="connsiteX10" fmla="*/ 1709737 w 2895600"/>
                  <a:gd name="connsiteY10" fmla="*/ 295275 h 1781175"/>
                  <a:gd name="connsiteX11" fmla="*/ 1704975 w 2895600"/>
                  <a:gd name="connsiteY11" fmla="*/ 314325 h 1781175"/>
                  <a:gd name="connsiteX12" fmla="*/ 1743075 w 2895600"/>
                  <a:gd name="connsiteY12" fmla="*/ 361950 h 1781175"/>
                  <a:gd name="connsiteX13" fmla="*/ 1962150 w 2895600"/>
                  <a:gd name="connsiteY13" fmla="*/ 547687 h 1781175"/>
                  <a:gd name="connsiteX14" fmla="*/ 2038350 w 2895600"/>
                  <a:gd name="connsiteY14" fmla="*/ 709612 h 1781175"/>
                  <a:gd name="connsiteX15" fmla="*/ 2057400 w 2895600"/>
                  <a:gd name="connsiteY15" fmla="*/ 842962 h 1781175"/>
                  <a:gd name="connsiteX16" fmla="*/ 2328862 w 2895600"/>
                  <a:gd name="connsiteY16" fmla="*/ 1009650 h 1781175"/>
                  <a:gd name="connsiteX17" fmla="*/ 2414587 w 2895600"/>
                  <a:gd name="connsiteY17" fmla="*/ 1266825 h 1781175"/>
                  <a:gd name="connsiteX18" fmla="*/ 2457450 w 2895600"/>
                  <a:gd name="connsiteY18" fmla="*/ 1271587 h 1781175"/>
                  <a:gd name="connsiteX19" fmla="*/ 2643187 w 2895600"/>
                  <a:gd name="connsiteY19" fmla="*/ 1271587 h 1781175"/>
                  <a:gd name="connsiteX20" fmla="*/ 2700337 w 2895600"/>
                  <a:gd name="connsiteY20" fmla="*/ 1400175 h 1781175"/>
                  <a:gd name="connsiteX21" fmla="*/ 2705100 w 2895600"/>
                  <a:gd name="connsiteY21" fmla="*/ 1562100 h 1781175"/>
                  <a:gd name="connsiteX22" fmla="*/ 2876550 w 2895600"/>
                  <a:gd name="connsiteY22" fmla="*/ 1666875 h 1781175"/>
                  <a:gd name="connsiteX23" fmla="*/ 2895600 w 2895600"/>
                  <a:gd name="connsiteY23" fmla="*/ 1781175 h 1781175"/>
                  <a:gd name="connsiteX24" fmla="*/ 1947862 w 2895600"/>
                  <a:gd name="connsiteY24" fmla="*/ 1771650 h 1781175"/>
                  <a:gd name="connsiteX25" fmla="*/ 1919287 w 2895600"/>
                  <a:gd name="connsiteY25" fmla="*/ 1690687 h 1781175"/>
                  <a:gd name="connsiteX26" fmla="*/ 1747837 w 2895600"/>
                  <a:gd name="connsiteY26" fmla="*/ 1566862 h 1781175"/>
                  <a:gd name="connsiteX27" fmla="*/ 1633537 w 2895600"/>
                  <a:gd name="connsiteY27" fmla="*/ 1528762 h 1781175"/>
                  <a:gd name="connsiteX28" fmla="*/ 1323975 w 2895600"/>
                  <a:gd name="connsiteY28" fmla="*/ 1490662 h 1781175"/>
                  <a:gd name="connsiteX29" fmla="*/ 1281112 w 2895600"/>
                  <a:gd name="connsiteY29" fmla="*/ 1466850 h 1781175"/>
                  <a:gd name="connsiteX30" fmla="*/ 1281112 w 2895600"/>
                  <a:gd name="connsiteY30" fmla="*/ 1423987 h 1781175"/>
                  <a:gd name="connsiteX31" fmla="*/ 1290637 w 2895600"/>
                  <a:gd name="connsiteY31" fmla="*/ 1409700 h 1781175"/>
                  <a:gd name="connsiteX32" fmla="*/ 1452562 w 2895600"/>
                  <a:gd name="connsiteY32" fmla="*/ 1409700 h 1781175"/>
                  <a:gd name="connsiteX33" fmla="*/ 1619250 w 2895600"/>
                  <a:gd name="connsiteY33" fmla="*/ 1343025 h 1781175"/>
                  <a:gd name="connsiteX34" fmla="*/ 1524000 w 2895600"/>
                  <a:gd name="connsiteY34" fmla="*/ 1257300 h 1781175"/>
                  <a:gd name="connsiteX35" fmla="*/ 1466850 w 2895600"/>
                  <a:gd name="connsiteY35" fmla="*/ 1185862 h 1781175"/>
                  <a:gd name="connsiteX36" fmla="*/ 1481137 w 2895600"/>
                  <a:gd name="connsiteY36" fmla="*/ 1109662 h 1781175"/>
                  <a:gd name="connsiteX37" fmla="*/ 1533525 w 2895600"/>
                  <a:gd name="connsiteY37" fmla="*/ 1023937 h 1781175"/>
                  <a:gd name="connsiteX38" fmla="*/ 1595437 w 2895600"/>
                  <a:gd name="connsiteY38" fmla="*/ 933450 h 1781175"/>
                  <a:gd name="connsiteX39" fmla="*/ 1604962 w 2895600"/>
                  <a:gd name="connsiteY39" fmla="*/ 704850 h 1781175"/>
                  <a:gd name="connsiteX40" fmla="*/ 1581150 w 2895600"/>
                  <a:gd name="connsiteY40" fmla="*/ 647700 h 1781175"/>
                  <a:gd name="connsiteX41" fmla="*/ 1528762 w 2895600"/>
                  <a:gd name="connsiteY41" fmla="*/ 614362 h 1781175"/>
                  <a:gd name="connsiteX42" fmla="*/ 1438275 w 2895600"/>
                  <a:gd name="connsiteY42" fmla="*/ 585787 h 1781175"/>
                  <a:gd name="connsiteX43" fmla="*/ 1471612 w 2895600"/>
                  <a:gd name="connsiteY43" fmla="*/ 552450 h 1781175"/>
                  <a:gd name="connsiteX44" fmla="*/ 1509712 w 2895600"/>
                  <a:gd name="connsiteY44" fmla="*/ 314325 h 1781175"/>
                  <a:gd name="connsiteX45" fmla="*/ 1366837 w 2895600"/>
                  <a:gd name="connsiteY45" fmla="*/ 376237 h 1781175"/>
                  <a:gd name="connsiteX46" fmla="*/ 1538287 w 2895600"/>
                  <a:gd name="connsiteY46" fmla="*/ 119062 h 1781175"/>
                  <a:gd name="connsiteX47" fmla="*/ 1543050 w 2895600"/>
                  <a:gd name="connsiteY47" fmla="*/ 76200 h 1781175"/>
                  <a:gd name="connsiteX48" fmla="*/ 1109662 w 2895600"/>
                  <a:gd name="connsiteY48" fmla="*/ 433387 h 1781175"/>
                  <a:gd name="connsiteX49" fmla="*/ 1123950 w 2895600"/>
                  <a:gd name="connsiteY49" fmla="*/ 609600 h 1781175"/>
                  <a:gd name="connsiteX50" fmla="*/ 1123950 w 2895600"/>
                  <a:gd name="connsiteY50" fmla="*/ 690562 h 1781175"/>
                  <a:gd name="connsiteX51" fmla="*/ 1057275 w 2895600"/>
                  <a:gd name="connsiteY51" fmla="*/ 838200 h 1781175"/>
                  <a:gd name="connsiteX52" fmla="*/ 504825 w 2895600"/>
                  <a:gd name="connsiteY52" fmla="*/ 1052512 h 1781175"/>
                  <a:gd name="connsiteX53" fmla="*/ 409575 w 2895600"/>
                  <a:gd name="connsiteY53" fmla="*/ 1195387 h 1781175"/>
                  <a:gd name="connsiteX54" fmla="*/ 195262 w 2895600"/>
                  <a:gd name="connsiteY54" fmla="*/ 1266825 h 1781175"/>
                  <a:gd name="connsiteX55" fmla="*/ 252412 w 2895600"/>
                  <a:gd name="connsiteY55" fmla="*/ 1385887 h 1781175"/>
                  <a:gd name="connsiteX56" fmla="*/ 42862 w 2895600"/>
                  <a:gd name="connsiteY56" fmla="*/ 1557337 h 1781175"/>
                  <a:gd name="connsiteX57" fmla="*/ 33337 w 2895600"/>
                  <a:gd name="connsiteY57" fmla="*/ 1771650 h 1781175"/>
                  <a:gd name="connsiteX58" fmla="*/ 4762 w 2895600"/>
                  <a:gd name="connsiteY58" fmla="*/ 1762125 h 1781175"/>
                  <a:gd name="connsiteX59" fmla="*/ 4762 w 2895600"/>
                  <a:gd name="connsiteY59" fmla="*/ 1581150 h 1781175"/>
                  <a:gd name="connsiteX60" fmla="*/ 0 w 2895600"/>
                  <a:gd name="connsiteY60" fmla="*/ 1547812 h 1781175"/>
                  <a:gd name="connsiteX61" fmla="*/ 233362 w 2895600"/>
                  <a:gd name="connsiteY61" fmla="*/ 1400175 h 1781175"/>
                  <a:gd name="connsiteX62" fmla="*/ 166687 w 2895600"/>
                  <a:gd name="connsiteY62" fmla="*/ 1252537 h 1781175"/>
                  <a:gd name="connsiteX63" fmla="*/ 390525 w 2895600"/>
                  <a:gd name="connsiteY63" fmla="*/ 1119187 h 1781175"/>
                  <a:gd name="connsiteX64" fmla="*/ 466725 w 2895600"/>
                  <a:gd name="connsiteY64" fmla="*/ 1042987 h 1781175"/>
                  <a:gd name="connsiteX65" fmla="*/ 781050 w 2895600"/>
                  <a:gd name="connsiteY65" fmla="*/ 890587 h 1781175"/>
                  <a:gd name="connsiteX66" fmla="*/ 1004887 w 2895600"/>
                  <a:gd name="connsiteY66" fmla="*/ 804862 h 1781175"/>
                  <a:gd name="connsiteX67" fmla="*/ 1114425 w 2895600"/>
                  <a:gd name="connsiteY67" fmla="*/ 652462 h 1781175"/>
                  <a:gd name="connsiteX68" fmla="*/ 1095375 w 2895600"/>
                  <a:gd name="connsiteY68" fmla="*/ 457200 h 1781175"/>
                  <a:gd name="connsiteX69" fmla="*/ 1100137 w 2895600"/>
                  <a:gd name="connsiteY69" fmla="*/ 390525 h 1781175"/>
                  <a:gd name="connsiteX70" fmla="*/ 1219200 w 2895600"/>
                  <a:gd name="connsiteY70" fmla="*/ 319087 h 1781175"/>
                  <a:gd name="connsiteX71" fmla="*/ 1576387 w 2895600"/>
                  <a:gd name="connsiteY71" fmla="*/ 0 h 1781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2895600" h="1781175">
                    <a:moveTo>
                      <a:pt x="1576387" y="0"/>
                    </a:moveTo>
                    <a:lnTo>
                      <a:pt x="1595437" y="61912"/>
                    </a:lnTo>
                    <a:lnTo>
                      <a:pt x="1624012" y="80962"/>
                    </a:lnTo>
                    <a:lnTo>
                      <a:pt x="1624012" y="80962"/>
                    </a:lnTo>
                    <a:lnTo>
                      <a:pt x="1666875" y="128587"/>
                    </a:lnTo>
                    <a:lnTo>
                      <a:pt x="1685925" y="147637"/>
                    </a:lnTo>
                    <a:lnTo>
                      <a:pt x="1728787" y="166687"/>
                    </a:lnTo>
                    <a:lnTo>
                      <a:pt x="1752600" y="195262"/>
                    </a:lnTo>
                    <a:lnTo>
                      <a:pt x="1776412" y="257175"/>
                    </a:lnTo>
                    <a:lnTo>
                      <a:pt x="1771650" y="285750"/>
                    </a:lnTo>
                    <a:lnTo>
                      <a:pt x="1709737" y="295275"/>
                    </a:lnTo>
                    <a:lnTo>
                      <a:pt x="1704975" y="314325"/>
                    </a:lnTo>
                    <a:lnTo>
                      <a:pt x="1743075" y="361950"/>
                    </a:lnTo>
                    <a:lnTo>
                      <a:pt x="1962150" y="547687"/>
                    </a:lnTo>
                    <a:lnTo>
                      <a:pt x="2038350" y="709612"/>
                    </a:lnTo>
                    <a:lnTo>
                      <a:pt x="2057400" y="842962"/>
                    </a:lnTo>
                    <a:lnTo>
                      <a:pt x="2328862" y="1009650"/>
                    </a:lnTo>
                    <a:lnTo>
                      <a:pt x="2414587" y="1266825"/>
                    </a:lnTo>
                    <a:lnTo>
                      <a:pt x="2457450" y="1271587"/>
                    </a:lnTo>
                    <a:lnTo>
                      <a:pt x="2643187" y="1271587"/>
                    </a:lnTo>
                    <a:lnTo>
                      <a:pt x="2700337" y="1400175"/>
                    </a:lnTo>
                    <a:lnTo>
                      <a:pt x="2705100" y="1562100"/>
                    </a:lnTo>
                    <a:lnTo>
                      <a:pt x="2876550" y="1666875"/>
                    </a:lnTo>
                    <a:lnTo>
                      <a:pt x="2895600" y="1781175"/>
                    </a:lnTo>
                    <a:lnTo>
                      <a:pt x="1947862" y="1771650"/>
                    </a:lnTo>
                    <a:lnTo>
                      <a:pt x="1919287" y="1690687"/>
                    </a:lnTo>
                    <a:lnTo>
                      <a:pt x="1747837" y="1566862"/>
                    </a:lnTo>
                    <a:lnTo>
                      <a:pt x="1633537" y="1528762"/>
                    </a:lnTo>
                    <a:lnTo>
                      <a:pt x="1323975" y="1490662"/>
                    </a:lnTo>
                    <a:lnTo>
                      <a:pt x="1281112" y="1466850"/>
                    </a:lnTo>
                    <a:lnTo>
                      <a:pt x="1281112" y="1423987"/>
                    </a:lnTo>
                    <a:lnTo>
                      <a:pt x="1290637" y="1409700"/>
                    </a:lnTo>
                    <a:lnTo>
                      <a:pt x="1452562" y="1409700"/>
                    </a:lnTo>
                    <a:lnTo>
                      <a:pt x="1619250" y="1343025"/>
                    </a:lnTo>
                    <a:lnTo>
                      <a:pt x="1524000" y="1257300"/>
                    </a:lnTo>
                    <a:lnTo>
                      <a:pt x="1466850" y="1185862"/>
                    </a:lnTo>
                    <a:lnTo>
                      <a:pt x="1481137" y="1109662"/>
                    </a:lnTo>
                    <a:lnTo>
                      <a:pt x="1533525" y="1023937"/>
                    </a:lnTo>
                    <a:lnTo>
                      <a:pt x="1595437" y="933450"/>
                    </a:lnTo>
                    <a:lnTo>
                      <a:pt x="1604962" y="704850"/>
                    </a:lnTo>
                    <a:lnTo>
                      <a:pt x="1581150" y="647700"/>
                    </a:lnTo>
                    <a:lnTo>
                      <a:pt x="1528762" y="614362"/>
                    </a:lnTo>
                    <a:lnTo>
                      <a:pt x="1438275" y="585787"/>
                    </a:lnTo>
                    <a:lnTo>
                      <a:pt x="1471612" y="552450"/>
                    </a:lnTo>
                    <a:lnTo>
                      <a:pt x="1509712" y="314325"/>
                    </a:lnTo>
                    <a:lnTo>
                      <a:pt x="1366837" y="376237"/>
                    </a:lnTo>
                    <a:lnTo>
                      <a:pt x="1538287" y="119062"/>
                    </a:lnTo>
                    <a:lnTo>
                      <a:pt x="1543050" y="76200"/>
                    </a:lnTo>
                    <a:lnTo>
                      <a:pt x="1109662" y="433387"/>
                    </a:lnTo>
                    <a:lnTo>
                      <a:pt x="1123950" y="609600"/>
                    </a:lnTo>
                    <a:lnTo>
                      <a:pt x="1123950" y="690562"/>
                    </a:lnTo>
                    <a:lnTo>
                      <a:pt x="1057275" y="838200"/>
                    </a:lnTo>
                    <a:lnTo>
                      <a:pt x="504825" y="1052512"/>
                    </a:lnTo>
                    <a:lnTo>
                      <a:pt x="409575" y="1195387"/>
                    </a:lnTo>
                    <a:lnTo>
                      <a:pt x="195262" y="1266825"/>
                    </a:lnTo>
                    <a:lnTo>
                      <a:pt x="252412" y="1385887"/>
                    </a:lnTo>
                    <a:lnTo>
                      <a:pt x="42862" y="1557337"/>
                    </a:lnTo>
                    <a:lnTo>
                      <a:pt x="33337" y="1771650"/>
                    </a:lnTo>
                    <a:lnTo>
                      <a:pt x="4762" y="1762125"/>
                    </a:lnTo>
                    <a:lnTo>
                      <a:pt x="4762" y="1581150"/>
                    </a:lnTo>
                    <a:lnTo>
                      <a:pt x="0" y="1547812"/>
                    </a:lnTo>
                    <a:lnTo>
                      <a:pt x="233362" y="1400175"/>
                    </a:lnTo>
                    <a:lnTo>
                      <a:pt x="166687" y="1252537"/>
                    </a:lnTo>
                    <a:lnTo>
                      <a:pt x="390525" y="1119187"/>
                    </a:lnTo>
                    <a:lnTo>
                      <a:pt x="466725" y="1042987"/>
                    </a:lnTo>
                    <a:lnTo>
                      <a:pt x="781050" y="890587"/>
                    </a:lnTo>
                    <a:lnTo>
                      <a:pt x="1004887" y="804862"/>
                    </a:lnTo>
                    <a:lnTo>
                      <a:pt x="1114425" y="652462"/>
                    </a:lnTo>
                    <a:lnTo>
                      <a:pt x="1095375" y="457200"/>
                    </a:lnTo>
                    <a:lnTo>
                      <a:pt x="1100137" y="390525"/>
                    </a:lnTo>
                    <a:lnTo>
                      <a:pt x="1219200" y="319087"/>
                    </a:lnTo>
                    <a:lnTo>
                      <a:pt x="1576387" y="0"/>
                    </a:lnTo>
                    <a:close/>
                  </a:path>
                </a:pathLst>
              </a:custGeom>
              <a:solidFill>
                <a:srgbClr val="297FB8"/>
              </a:solidFill>
              <a:ln>
                <a:solidFill>
                  <a:srgbClr val="297F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任意多边形 6"/>
              <p:cNvSpPr/>
              <p:nvPr/>
            </p:nvSpPr>
            <p:spPr>
              <a:xfrm>
                <a:off x="11280794" y="764090"/>
                <a:ext cx="1905000" cy="1699260"/>
              </a:xfrm>
              <a:custGeom>
                <a:avLst/>
                <a:gdLst>
                  <a:gd name="connsiteX0" fmla="*/ 1905000 w 1905000"/>
                  <a:gd name="connsiteY0" fmla="*/ 1699260 h 1699260"/>
                  <a:gd name="connsiteX1" fmla="*/ 1893570 w 1905000"/>
                  <a:gd name="connsiteY1" fmla="*/ 1615440 h 1699260"/>
                  <a:gd name="connsiteX2" fmla="*/ 1741170 w 1905000"/>
                  <a:gd name="connsiteY2" fmla="*/ 1520190 h 1699260"/>
                  <a:gd name="connsiteX3" fmla="*/ 1729740 w 1905000"/>
                  <a:gd name="connsiteY3" fmla="*/ 1493520 h 1699260"/>
                  <a:gd name="connsiteX4" fmla="*/ 1607820 w 1905000"/>
                  <a:gd name="connsiteY4" fmla="*/ 1463040 h 1699260"/>
                  <a:gd name="connsiteX5" fmla="*/ 1287780 w 1905000"/>
                  <a:gd name="connsiteY5" fmla="*/ 1421130 h 1699260"/>
                  <a:gd name="connsiteX6" fmla="*/ 1245870 w 1905000"/>
                  <a:gd name="connsiteY6" fmla="*/ 1386840 h 1699260"/>
                  <a:gd name="connsiteX7" fmla="*/ 1242060 w 1905000"/>
                  <a:gd name="connsiteY7" fmla="*/ 1322070 h 1699260"/>
                  <a:gd name="connsiteX8" fmla="*/ 1253490 w 1905000"/>
                  <a:gd name="connsiteY8" fmla="*/ 1333500 h 1699260"/>
                  <a:gd name="connsiteX9" fmla="*/ 1413510 w 1905000"/>
                  <a:gd name="connsiteY9" fmla="*/ 1329690 h 1699260"/>
                  <a:gd name="connsiteX10" fmla="*/ 1584960 w 1905000"/>
                  <a:gd name="connsiteY10" fmla="*/ 1261110 h 1699260"/>
                  <a:gd name="connsiteX11" fmla="*/ 1493520 w 1905000"/>
                  <a:gd name="connsiteY11" fmla="*/ 1173480 h 1699260"/>
                  <a:gd name="connsiteX12" fmla="*/ 1428750 w 1905000"/>
                  <a:gd name="connsiteY12" fmla="*/ 1116330 h 1699260"/>
                  <a:gd name="connsiteX13" fmla="*/ 1443990 w 1905000"/>
                  <a:gd name="connsiteY13" fmla="*/ 1032510 h 1699260"/>
                  <a:gd name="connsiteX14" fmla="*/ 1546860 w 1905000"/>
                  <a:gd name="connsiteY14" fmla="*/ 864870 h 1699260"/>
                  <a:gd name="connsiteX15" fmla="*/ 1565910 w 1905000"/>
                  <a:gd name="connsiteY15" fmla="*/ 624840 h 1699260"/>
                  <a:gd name="connsiteX16" fmla="*/ 1546860 w 1905000"/>
                  <a:gd name="connsiteY16" fmla="*/ 563880 h 1699260"/>
                  <a:gd name="connsiteX17" fmla="*/ 1405890 w 1905000"/>
                  <a:gd name="connsiteY17" fmla="*/ 510540 h 1699260"/>
                  <a:gd name="connsiteX18" fmla="*/ 1398270 w 1905000"/>
                  <a:gd name="connsiteY18" fmla="*/ 506730 h 1699260"/>
                  <a:gd name="connsiteX19" fmla="*/ 1436370 w 1905000"/>
                  <a:gd name="connsiteY19" fmla="*/ 483870 h 1699260"/>
                  <a:gd name="connsiteX20" fmla="*/ 1470660 w 1905000"/>
                  <a:gd name="connsiteY20" fmla="*/ 236220 h 1699260"/>
                  <a:gd name="connsiteX21" fmla="*/ 1322070 w 1905000"/>
                  <a:gd name="connsiteY21" fmla="*/ 300990 h 1699260"/>
                  <a:gd name="connsiteX22" fmla="*/ 1504950 w 1905000"/>
                  <a:gd name="connsiteY22" fmla="*/ 45720 h 1699260"/>
                  <a:gd name="connsiteX23" fmla="*/ 1504950 w 1905000"/>
                  <a:gd name="connsiteY23" fmla="*/ 0 h 1699260"/>
                  <a:gd name="connsiteX24" fmla="*/ 1074420 w 1905000"/>
                  <a:gd name="connsiteY24" fmla="*/ 346710 h 1699260"/>
                  <a:gd name="connsiteX25" fmla="*/ 1089660 w 1905000"/>
                  <a:gd name="connsiteY25" fmla="*/ 609600 h 1699260"/>
                  <a:gd name="connsiteX26" fmla="*/ 1013460 w 1905000"/>
                  <a:gd name="connsiteY26" fmla="*/ 762000 h 1699260"/>
                  <a:gd name="connsiteX27" fmla="*/ 483870 w 1905000"/>
                  <a:gd name="connsiteY27" fmla="*/ 971550 h 1699260"/>
                  <a:gd name="connsiteX28" fmla="*/ 373380 w 1905000"/>
                  <a:gd name="connsiteY28" fmla="*/ 1112520 h 1699260"/>
                  <a:gd name="connsiteX29" fmla="*/ 167640 w 1905000"/>
                  <a:gd name="connsiteY29" fmla="*/ 1188720 h 1699260"/>
                  <a:gd name="connsiteX30" fmla="*/ 217170 w 1905000"/>
                  <a:gd name="connsiteY30" fmla="*/ 1303020 h 1699260"/>
                  <a:gd name="connsiteX31" fmla="*/ 7620 w 1905000"/>
                  <a:gd name="connsiteY31" fmla="*/ 1482090 h 1699260"/>
                  <a:gd name="connsiteX32" fmla="*/ 0 w 1905000"/>
                  <a:gd name="connsiteY32" fmla="*/ 1699260 h 1699260"/>
                  <a:gd name="connsiteX33" fmla="*/ 1905000 w 1905000"/>
                  <a:gd name="connsiteY33" fmla="*/ 1699260 h 1699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905000" h="1699260">
                    <a:moveTo>
                      <a:pt x="1905000" y="1699260"/>
                    </a:moveTo>
                    <a:lnTo>
                      <a:pt x="1893570" y="1615440"/>
                    </a:lnTo>
                    <a:lnTo>
                      <a:pt x="1741170" y="1520190"/>
                    </a:lnTo>
                    <a:lnTo>
                      <a:pt x="1729740" y="1493520"/>
                    </a:lnTo>
                    <a:lnTo>
                      <a:pt x="1607820" y="1463040"/>
                    </a:lnTo>
                    <a:lnTo>
                      <a:pt x="1287780" y="1421130"/>
                    </a:lnTo>
                    <a:lnTo>
                      <a:pt x="1245870" y="1386840"/>
                    </a:lnTo>
                    <a:lnTo>
                      <a:pt x="1242060" y="1322070"/>
                    </a:lnTo>
                    <a:lnTo>
                      <a:pt x="1253490" y="1333500"/>
                    </a:lnTo>
                    <a:lnTo>
                      <a:pt x="1413510" y="1329690"/>
                    </a:lnTo>
                    <a:lnTo>
                      <a:pt x="1584960" y="1261110"/>
                    </a:lnTo>
                    <a:lnTo>
                      <a:pt x="1493520" y="1173480"/>
                    </a:lnTo>
                    <a:lnTo>
                      <a:pt x="1428750" y="1116330"/>
                    </a:lnTo>
                    <a:lnTo>
                      <a:pt x="1443990" y="1032510"/>
                    </a:lnTo>
                    <a:lnTo>
                      <a:pt x="1546860" y="864870"/>
                    </a:lnTo>
                    <a:lnTo>
                      <a:pt x="1565910" y="624840"/>
                    </a:lnTo>
                    <a:lnTo>
                      <a:pt x="1546860" y="563880"/>
                    </a:lnTo>
                    <a:lnTo>
                      <a:pt x="1405890" y="510540"/>
                    </a:lnTo>
                    <a:lnTo>
                      <a:pt x="1398270" y="506730"/>
                    </a:lnTo>
                    <a:lnTo>
                      <a:pt x="1436370" y="483870"/>
                    </a:lnTo>
                    <a:lnTo>
                      <a:pt x="1470660" y="236220"/>
                    </a:lnTo>
                    <a:lnTo>
                      <a:pt x="1322070" y="300990"/>
                    </a:lnTo>
                    <a:lnTo>
                      <a:pt x="1504950" y="45720"/>
                    </a:lnTo>
                    <a:lnTo>
                      <a:pt x="1504950" y="0"/>
                    </a:lnTo>
                    <a:lnTo>
                      <a:pt x="1074420" y="346710"/>
                    </a:lnTo>
                    <a:lnTo>
                      <a:pt x="1089660" y="609600"/>
                    </a:lnTo>
                    <a:lnTo>
                      <a:pt x="1013460" y="762000"/>
                    </a:lnTo>
                    <a:lnTo>
                      <a:pt x="483870" y="971550"/>
                    </a:lnTo>
                    <a:lnTo>
                      <a:pt x="373380" y="1112520"/>
                    </a:lnTo>
                    <a:lnTo>
                      <a:pt x="167640" y="1188720"/>
                    </a:lnTo>
                    <a:lnTo>
                      <a:pt x="217170" y="1303020"/>
                    </a:lnTo>
                    <a:lnTo>
                      <a:pt x="7620" y="1482090"/>
                    </a:lnTo>
                    <a:lnTo>
                      <a:pt x="0" y="1699260"/>
                    </a:lnTo>
                    <a:lnTo>
                      <a:pt x="1905000" y="16992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任意多边形 7"/>
              <p:cNvSpPr/>
              <p:nvPr/>
            </p:nvSpPr>
            <p:spPr>
              <a:xfrm>
                <a:off x="13677284" y="2462891"/>
                <a:ext cx="457200" cy="423863"/>
              </a:xfrm>
              <a:custGeom>
                <a:avLst/>
                <a:gdLst>
                  <a:gd name="connsiteX0" fmla="*/ 457200 w 457200"/>
                  <a:gd name="connsiteY0" fmla="*/ 0 h 423863"/>
                  <a:gd name="connsiteX1" fmla="*/ 423863 w 457200"/>
                  <a:gd name="connsiteY1" fmla="*/ 80963 h 423863"/>
                  <a:gd name="connsiteX2" fmla="*/ 352425 w 457200"/>
                  <a:gd name="connsiteY2" fmla="*/ 142875 h 423863"/>
                  <a:gd name="connsiteX3" fmla="*/ 195263 w 457200"/>
                  <a:gd name="connsiteY3" fmla="*/ 280988 h 423863"/>
                  <a:gd name="connsiteX4" fmla="*/ 47625 w 457200"/>
                  <a:gd name="connsiteY4" fmla="*/ 381000 h 423863"/>
                  <a:gd name="connsiteX5" fmla="*/ 0 w 457200"/>
                  <a:gd name="connsiteY5" fmla="*/ 423863 h 423863"/>
                  <a:gd name="connsiteX6" fmla="*/ 4763 w 457200"/>
                  <a:gd name="connsiteY6" fmla="*/ 366713 h 423863"/>
                  <a:gd name="connsiteX7" fmla="*/ 261938 w 457200"/>
                  <a:gd name="connsiteY7" fmla="*/ 152400 h 423863"/>
                  <a:gd name="connsiteX8" fmla="*/ 333375 w 457200"/>
                  <a:gd name="connsiteY8" fmla="*/ 114300 h 423863"/>
                  <a:gd name="connsiteX9" fmla="*/ 395288 w 457200"/>
                  <a:gd name="connsiteY9" fmla="*/ 23813 h 423863"/>
                  <a:gd name="connsiteX10" fmla="*/ 457200 w 457200"/>
                  <a:gd name="connsiteY10" fmla="*/ 0 h 423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200" h="423863">
                    <a:moveTo>
                      <a:pt x="457200" y="0"/>
                    </a:moveTo>
                    <a:lnTo>
                      <a:pt x="423863" y="80963"/>
                    </a:lnTo>
                    <a:lnTo>
                      <a:pt x="352425" y="142875"/>
                    </a:lnTo>
                    <a:lnTo>
                      <a:pt x="195263" y="280988"/>
                    </a:lnTo>
                    <a:lnTo>
                      <a:pt x="47625" y="381000"/>
                    </a:lnTo>
                    <a:lnTo>
                      <a:pt x="0" y="423863"/>
                    </a:lnTo>
                    <a:lnTo>
                      <a:pt x="4763" y="366713"/>
                    </a:lnTo>
                    <a:lnTo>
                      <a:pt x="261938" y="152400"/>
                    </a:lnTo>
                    <a:lnTo>
                      <a:pt x="333375" y="114300"/>
                    </a:lnTo>
                    <a:lnTo>
                      <a:pt x="395288" y="23813"/>
                    </a:lnTo>
                    <a:lnTo>
                      <a:pt x="457200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6FB2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任意多边形 10"/>
              <p:cNvSpPr/>
              <p:nvPr/>
            </p:nvSpPr>
            <p:spPr>
              <a:xfrm>
                <a:off x="13220084" y="2477639"/>
                <a:ext cx="900113" cy="1900238"/>
              </a:xfrm>
              <a:custGeom>
                <a:avLst/>
                <a:gdLst>
                  <a:gd name="connsiteX0" fmla="*/ 900113 w 900113"/>
                  <a:gd name="connsiteY0" fmla="*/ 0 h 1900238"/>
                  <a:gd name="connsiteX1" fmla="*/ 833438 w 900113"/>
                  <a:gd name="connsiteY1" fmla="*/ 4763 h 1900238"/>
                  <a:gd name="connsiteX2" fmla="*/ 719138 w 900113"/>
                  <a:gd name="connsiteY2" fmla="*/ 95250 h 1900238"/>
                  <a:gd name="connsiteX3" fmla="*/ 642938 w 900113"/>
                  <a:gd name="connsiteY3" fmla="*/ 157163 h 1900238"/>
                  <a:gd name="connsiteX4" fmla="*/ 514350 w 900113"/>
                  <a:gd name="connsiteY4" fmla="*/ 252413 h 1900238"/>
                  <a:gd name="connsiteX5" fmla="*/ 381000 w 900113"/>
                  <a:gd name="connsiteY5" fmla="*/ 319088 h 1900238"/>
                  <a:gd name="connsiteX6" fmla="*/ 352425 w 900113"/>
                  <a:gd name="connsiteY6" fmla="*/ 376238 h 1900238"/>
                  <a:gd name="connsiteX7" fmla="*/ 295275 w 900113"/>
                  <a:gd name="connsiteY7" fmla="*/ 381000 h 1900238"/>
                  <a:gd name="connsiteX8" fmla="*/ 228600 w 900113"/>
                  <a:gd name="connsiteY8" fmla="*/ 533400 h 1900238"/>
                  <a:gd name="connsiteX9" fmla="*/ 209550 w 900113"/>
                  <a:gd name="connsiteY9" fmla="*/ 661988 h 1900238"/>
                  <a:gd name="connsiteX10" fmla="*/ 161925 w 900113"/>
                  <a:gd name="connsiteY10" fmla="*/ 809625 h 1900238"/>
                  <a:gd name="connsiteX11" fmla="*/ 80963 w 900113"/>
                  <a:gd name="connsiteY11" fmla="*/ 1076325 h 1900238"/>
                  <a:gd name="connsiteX12" fmla="*/ 0 w 900113"/>
                  <a:gd name="connsiteY12" fmla="*/ 1143000 h 1900238"/>
                  <a:gd name="connsiteX13" fmla="*/ 4763 w 900113"/>
                  <a:gd name="connsiteY13" fmla="*/ 1509713 h 1900238"/>
                  <a:gd name="connsiteX14" fmla="*/ 66675 w 900113"/>
                  <a:gd name="connsiteY14" fmla="*/ 1676400 h 1900238"/>
                  <a:gd name="connsiteX15" fmla="*/ 66675 w 900113"/>
                  <a:gd name="connsiteY15" fmla="*/ 1785938 h 1900238"/>
                  <a:gd name="connsiteX16" fmla="*/ 14288 w 900113"/>
                  <a:gd name="connsiteY16" fmla="*/ 1900238 h 1900238"/>
                  <a:gd name="connsiteX17" fmla="*/ 109538 w 900113"/>
                  <a:gd name="connsiteY17" fmla="*/ 1876425 h 1900238"/>
                  <a:gd name="connsiteX18" fmla="*/ 261938 w 900113"/>
                  <a:gd name="connsiteY18" fmla="*/ 1557338 h 1900238"/>
                  <a:gd name="connsiteX19" fmla="*/ 276225 w 900113"/>
                  <a:gd name="connsiteY19" fmla="*/ 1500188 h 1900238"/>
                  <a:gd name="connsiteX20" fmla="*/ 314325 w 900113"/>
                  <a:gd name="connsiteY20" fmla="*/ 1390650 h 1900238"/>
                  <a:gd name="connsiteX21" fmla="*/ 319088 w 900113"/>
                  <a:gd name="connsiteY21" fmla="*/ 1147763 h 1900238"/>
                  <a:gd name="connsiteX22" fmla="*/ 433388 w 900113"/>
                  <a:gd name="connsiteY22" fmla="*/ 862013 h 1900238"/>
                  <a:gd name="connsiteX23" fmla="*/ 457200 w 900113"/>
                  <a:gd name="connsiteY23" fmla="*/ 614363 h 1900238"/>
                  <a:gd name="connsiteX24" fmla="*/ 447675 w 900113"/>
                  <a:gd name="connsiteY24" fmla="*/ 423863 h 1900238"/>
                  <a:gd name="connsiteX25" fmla="*/ 442913 w 900113"/>
                  <a:gd name="connsiteY25" fmla="*/ 433388 h 1900238"/>
                  <a:gd name="connsiteX26" fmla="*/ 447675 w 900113"/>
                  <a:gd name="connsiteY26" fmla="*/ 366713 h 1900238"/>
                  <a:gd name="connsiteX27" fmla="*/ 700088 w 900113"/>
                  <a:gd name="connsiteY27" fmla="*/ 157163 h 1900238"/>
                  <a:gd name="connsiteX28" fmla="*/ 785813 w 900113"/>
                  <a:gd name="connsiteY28" fmla="*/ 119063 h 1900238"/>
                  <a:gd name="connsiteX29" fmla="*/ 823913 w 900113"/>
                  <a:gd name="connsiteY29" fmla="*/ 33338 h 1900238"/>
                  <a:gd name="connsiteX30" fmla="*/ 900113 w 900113"/>
                  <a:gd name="connsiteY30" fmla="*/ 0 h 1900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00113" h="1900238">
                    <a:moveTo>
                      <a:pt x="900113" y="0"/>
                    </a:moveTo>
                    <a:lnTo>
                      <a:pt x="833438" y="4763"/>
                    </a:lnTo>
                    <a:lnTo>
                      <a:pt x="719138" y="95250"/>
                    </a:lnTo>
                    <a:lnTo>
                      <a:pt x="642938" y="157163"/>
                    </a:lnTo>
                    <a:lnTo>
                      <a:pt x="514350" y="252413"/>
                    </a:lnTo>
                    <a:lnTo>
                      <a:pt x="381000" y="319088"/>
                    </a:lnTo>
                    <a:lnTo>
                      <a:pt x="352425" y="376238"/>
                    </a:lnTo>
                    <a:lnTo>
                      <a:pt x="295275" y="381000"/>
                    </a:lnTo>
                    <a:lnTo>
                      <a:pt x="228600" y="533400"/>
                    </a:lnTo>
                    <a:lnTo>
                      <a:pt x="209550" y="661988"/>
                    </a:lnTo>
                    <a:lnTo>
                      <a:pt x="161925" y="809625"/>
                    </a:lnTo>
                    <a:lnTo>
                      <a:pt x="80963" y="1076325"/>
                    </a:lnTo>
                    <a:lnTo>
                      <a:pt x="0" y="1143000"/>
                    </a:lnTo>
                    <a:cubicBezTo>
                      <a:pt x="1588" y="1265238"/>
                      <a:pt x="3175" y="1387475"/>
                      <a:pt x="4763" y="1509713"/>
                    </a:cubicBezTo>
                    <a:lnTo>
                      <a:pt x="66675" y="1676400"/>
                    </a:lnTo>
                    <a:lnTo>
                      <a:pt x="66675" y="1785938"/>
                    </a:lnTo>
                    <a:lnTo>
                      <a:pt x="14288" y="1900238"/>
                    </a:lnTo>
                    <a:lnTo>
                      <a:pt x="109538" y="1876425"/>
                    </a:lnTo>
                    <a:lnTo>
                      <a:pt x="261938" y="1557338"/>
                    </a:lnTo>
                    <a:lnTo>
                      <a:pt x="276225" y="1500188"/>
                    </a:lnTo>
                    <a:lnTo>
                      <a:pt x="314325" y="1390650"/>
                    </a:lnTo>
                    <a:cubicBezTo>
                      <a:pt x="315913" y="1309688"/>
                      <a:pt x="317500" y="1228725"/>
                      <a:pt x="319088" y="1147763"/>
                    </a:cubicBezTo>
                    <a:lnTo>
                      <a:pt x="433388" y="862013"/>
                    </a:lnTo>
                    <a:lnTo>
                      <a:pt x="457200" y="614363"/>
                    </a:lnTo>
                    <a:lnTo>
                      <a:pt x="447675" y="423863"/>
                    </a:lnTo>
                    <a:lnTo>
                      <a:pt x="442913" y="433388"/>
                    </a:lnTo>
                    <a:lnTo>
                      <a:pt x="447675" y="366713"/>
                    </a:lnTo>
                    <a:lnTo>
                      <a:pt x="700088" y="157163"/>
                    </a:lnTo>
                    <a:lnTo>
                      <a:pt x="785813" y="119063"/>
                    </a:lnTo>
                    <a:lnTo>
                      <a:pt x="823913" y="33338"/>
                    </a:lnTo>
                    <a:lnTo>
                      <a:pt x="900113" y="0"/>
                    </a:lnTo>
                    <a:close/>
                  </a:path>
                </a:pathLst>
              </a:custGeom>
              <a:solidFill>
                <a:srgbClr val="96CE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 rot="21388954">
                <a:off x="13324398" y="4033069"/>
                <a:ext cx="157163" cy="304800"/>
              </a:xfrm>
              <a:custGeom>
                <a:avLst/>
                <a:gdLst>
                  <a:gd name="connsiteX0" fmla="*/ 0 w 157163"/>
                  <a:gd name="connsiteY0" fmla="*/ 304800 h 304800"/>
                  <a:gd name="connsiteX1" fmla="*/ 152400 w 157163"/>
                  <a:gd name="connsiteY1" fmla="*/ 180975 h 304800"/>
                  <a:gd name="connsiteX2" fmla="*/ 157163 w 157163"/>
                  <a:gd name="connsiteY2" fmla="*/ 0 h 304800"/>
                  <a:gd name="connsiteX3" fmla="*/ 0 w 157163"/>
                  <a:gd name="connsiteY3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163" h="304800">
                    <a:moveTo>
                      <a:pt x="0" y="304800"/>
                    </a:moveTo>
                    <a:lnTo>
                      <a:pt x="152400" y="180975"/>
                    </a:lnTo>
                    <a:lnTo>
                      <a:pt x="157163" y="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11724659" y="3261545"/>
                <a:ext cx="1614488" cy="2357438"/>
              </a:xfrm>
              <a:custGeom>
                <a:avLst/>
                <a:gdLst>
                  <a:gd name="connsiteX0" fmla="*/ 1614488 w 1614488"/>
                  <a:gd name="connsiteY0" fmla="*/ 1095375 h 2357438"/>
                  <a:gd name="connsiteX1" fmla="*/ 1609725 w 1614488"/>
                  <a:gd name="connsiteY1" fmla="*/ 1223963 h 2357438"/>
                  <a:gd name="connsiteX2" fmla="*/ 1576388 w 1614488"/>
                  <a:gd name="connsiteY2" fmla="*/ 1276350 h 2357438"/>
                  <a:gd name="connsiteX3" fmla="*/ 1547813 w 1614488"/>
                  <a:gd name="connsiteY3" fmla="*/ 1385888 h 2357438"/>
                  <a:gd name="connsiteX4" fmla="*/ 1423988 w 1614488"/>
                  <a:gd name="connsiteY4" fmla="*/ 1576388 h 2357438"/>
                  <a:gd name="connsiteX5" fmla="*/ 1314450 w 1614488"/>
                  <a:gd name="connsiteY5" fmla="*/ 1690688 h 2357438"/>
                  <a:gd name="connsiteX6" fmla="*/ 1042988 w 1614488"/>
                  <a:gd name="connsiteY6" fmla="*/ 2128838 h 2357438"/>
                  <a:gd name="connsiteX7" fmla="*/ 876300 w 1614488"/>
                  <a:gd name="connsiteY7" fmla="*/ 2357438 h 2357438"/>
                  <a:gd name="connsiteX8" fmla="*/ 723900 w 1614488"/>
                  <a:gd name="connsiteY8" fmla="*/ 2162175 h 2357438"/>
                  <a:gd name="connsiteX9" fmla="*/ 609600 w 1614488"/>
                  <a:gd name="connsiteY9" fmla="*/ 2000250 h 2357438"/>
                  <a:gd name="connsiteX10" fmla="*/ 528638 w 1614488"/>
                  <a:gd name="connsiteY10" fmla="*/ 1828800 h 2357438"/>
                  <a:gd name="connsiteX11" fmla="*/ 495300 w 1614488"/>
                  <a:gd name="connsiteY11" fmla="*/ 1643063 h 2357438"/>
                  <a:gd name="connsiteX12" fmla="*/ 457200 w 1614488"/>
                  <a:gd name="connsiteY12" fmla="*/ 1419225 h 2357438"/>
                  <a:gd name="connsiteX13" fmla="*/ 447675 w 1614488"/>
                  <a:gd name="connsiteY13" fmla="*/ 1362075 h 2357438"/>
                  <a:gd name="connsiteX14" fmla="*/ 304800 w 1614488"/>
                  <a:gd name="connsiteY14" fmla="*/ 1171575 h 2357438"/>
                  <a:gd name="connsiteX15" fmla="*/ 180975 w 1614488"/>
                  <a:gd name="connsiteY15" fmla="*/ 1009650 h 2357438"/>
                  <a:gd name="connsiteX16" fmla="*/ 147638 w 1614488"/>
                  <a:gd name="connsiteY16" fmla="*/ 890588 h 2357438"/>
                  <a:gd name="connsiteX17" fmla="*/ 190500 w 1614488"/>
                  <a:gd name="connsiteY17" fmla="*/ 752475 h 2357438"/>
                  <a:gd name="connsiteX18" fmla="*/ 195263 w 1614488"/>
                  <a:gd name="connsiteY18" fmla="*/ 595313 h 2357438"/>
                  <a:gd name="connsiteX19" fmla="*/ 166688 w 1614488"/>
                  <a:gd name="connsiteY19" fmla="*/ 476250 h 2357438"/>
                  <a:gd name="connsiteX20" fmla="*/ 147638 w 1614488"/>
                  <a:gd name="connsiteY20" fmla="*/ 452438 h 2357438"/>
                  <a:gd name="connsiteX21" fmla="*/ 0 w 1614488"/>
                  <a:gd name="connsiteY21" fmla="*/ 61913 h 2357438"/>
                  <a:gd name="connsiteX22" fmla="*/ 585788 w 1614488"/>
                  <a:gd name="connsiteY22" fmla="*/ 38100 h 2357438"/>
                  <a:gd name="connsiteX23" fmla="*/ 685800 w 1614488"/>
                  <a:gd name="connsiteY23" fmla="*/ 185738 h 2357438"/>
                  <a:gd name="connsiteX24" fmla="*/ 771525 w 1614488"/>
                  <a:gd name="connsiteY24" fmla="*/ 457200 h 2357438"/>
                  <a:gd name="connsiteX25" fmla="*/ 766763 w 1614488"/>
                  <a:gd name="connsiteY25" fmla="*/ 504825 h 2357438"/>
                  <a:gd name="connsiteX26" fmla="*/ 733425 w 1614488"/>
                  <a:gd name="connsiteY26" fmla="*/ 533400 h 2357438"/>
                  <a:gd name="connsiteX27" fmla="*/ 366713 w 1614488"/>
                  <a:gd name="connsiteY27" fmla="*/ 790575 h 2357438"/>
                  <a:gd name="connsiteX28" fmla="*/ 366713 w 1614488"/>
                  <a:gd name="connsiteY28" fmla="*/ 819150 h 2357438"/>
                  <a:gd name="connsiteX29" fmla="*/ 695325 w 1614488"/>
                  <a:gd name="connsiteY29" fmla="*/ 1166813 h 2357438"/>
                  <a:gd name="connsiteX30" fmla="*/ 766763 w 1614488"/>
                  <a:gd name="connsiteY30" fmla="*/ 1971675 h 2357438"/>
                  <a:gd name="connsiteX31" fmla="*/ 1009650 w 1614488"/>
                  <a:gd name="connsiteY31" fmla="*/ 1390650 h 2357438"/>
                  <a:gd name="connsiteX32" fmla="*/ 971550 w 1614488"/>
                  <a:gd name="connsiteY32" fmla="*/ 1133475 h 2357438"/>
                  <a:gd name="connsiteX33" fmla="*/ 1014413 w 1614488"/>
                  <a:gd name="connsiteY33" fmla="*/ 828675 h 2357438"/>
                  <a:gd name="connsiteX34" fmla="*/ 976313 w 1614488"/>
                  <a:gd name="connsiteY34" fmla="*/ 561975 h 2357438"/>
                  <a:gd name="connsiteX35" fmla="*/ 957263 w 1614488"/>
                  <a:gd name="connsiteY35" fmla="*/ 490538 h 2357438"/>
                  <a:gd name="connsiteX36" fmla="*/ 990600 w 1614488"/>
                  <a:gd name="connsiteY36" fmla="*/ 381000 h 2357438"/>
                  <a:gd name="connsiteX37" fmla="*/ 1004888 w 1614488"/>
                  <a:gd name="connsiteY37" fmla="*/ 133350 h 2357438"/>
                  <a:gd name="connsiteX38" fmla="*/ 1004888 w 1614488"/>
                  <a:gd name="connsiteY38" fmla="*/ 133350 h 2357438"/>
                  <a:gd name="connsiteX39" fmla="*/ 1052513 w 1614488"/>
                  <a:gd name="connsiteY39" fmla="*/ 0 h 2357438"/>
                  <a:gd name="connsiteX40" fmla="*/ 1271588 w 1614488"/>
                  <a:gd name="connsiteY40" fmla="*/ 14288 h 2357438"/>
                  <a:gd name="connsiteX41" fmla="*/ 1209675 w 1614488"/>
                  <a:gd name="connsiteY41" fmla="*/ 100013 h 2357438"/>
                  <a:gd name="connsiteX42" fmla="*/ 1162050 w 1614488"/>
                  <a:gd name="connsiteY42" fmla="*/ 176213 h 2357438"/>
                  <a:gd name="connsiteX43" fmla="*/ 1133475 w 1614488"/>
                  <a:gd name="connsiteY43" fmla="*/ 223838 h 2357438"/>
                  <a:gd name="connsiteX44" fmla="*/ 1143000 w 1614488"/>
                  <a:gd name="connsiteY44" fmla="*/ 300038 h 2357438"/>
                  <a:gd name="connsiteX45" fmla="*/ 1147763 w 1614488"/>
                  <a:gd name="connsiteY45" fmla="*/ 342900 h 2357438"/>
                  <a:gd name="connsiteX46" fmla="*/ 1176338 w 1614488"/>
                  <a:gd name="connsiteY46" fmla="*/ 376238 h 2357438"/>
                  <a:gd name="connsiteX47" fmla="*/ 1276350 w 1614488"/>
                  <a:gd name="connsiteY47" fmla="*/ 490538 h 2357438"/>
                  <a:gd name="connsiteX48" fmla="*/ 1300163 w 1614488"/>
                  <a:gd name="connsiteY48" fmla="*/ 561975 h 2357438"/>
                  <a:gd name="connsiteX49" fmla="*/ 1271588 w 1614488"/>
                  <a:gd name="connsiteY49" fmla="*/ 614363 h 2357438"/>
                  <a:gd name="connsiteX50" fmla="*/ 1247775 w 1614488"/>
                  <a:gd name="connsiteY50" fmla="*/ 690563 h 2357438"/>
                  <a:gd name="connsiteX51" fmla="*/ 1238250 w 1614488"/>
                  <a:gd name="connsiteY51" fmla="*/ 842963 h 2357438"/>
                  <a:gd name="connsiteX52" fmla="*/ 1238250 w 1614488"/>
                  <a:gd name="connsiteY52" fmla="*/ 1009650 h 2357438"/>
                  <a:gd name="connsiteX53" fmla="*/ 1162050 w 1614488"/>
                  <a:gd name="connsiteY53" fmla="*/ 1228725 h 2357438"/>
                  <a:gd name="connsiteX54" fmla="*/ 1162050 w 1614488"/>
                  <a:gd name="connsiteY54" fmla="*/ 1300163 h 2357438"/>
                  <a:gd name="connsiteX55" fmla="*/ 990600 w 1614488"/>
                  <a:gd name="connsiteY55" fmla="*/ 1652588 h 2357438"/>
                  <a:gd name="connsiteX56" fmla="*/ 914400 w 1614488"/>
                  <a:gd name="connsiteY56" fmla="*/ 1819275 h 2357438"/>
                  <a:gd name="connsiteX57" fmla="*/ 876300 w 1614488"/>
                  <a:gd name="connsiteY57" fmla="*/ 1933575 h 2357438"/>
                  <a:gd name="connsiteX58" fmla="*/ 876300 w 1614488"/>
                  <a:gd name="connsiteY58" fmla="*/ 2052638 h 2357438"/>
                  <a:gd name="connsiteX59" fmla="*/ 900113 w 1614488"/>
                  <a:gd name="connsiteY59" fmla="*/ 2209800 h 2357438"/>
                  <a:gd name="connsiteX60" fmla="*/ 919163 w 1614488"/>
                  <a:gd name="connsiteY60" fmla="*/ 2038350 h 2357438"/>
                  <a:gd name="connsiteX61" fmla="*/ 1090613 w 1614488"/>
                  <a:gd name="connsiteY61" fmla="*/ 1843088 h 2357438"/>
                  <a:gd name="connsiteX62" fmla="*/ 1185863 w 1614488"/>
                  <a:gd name="connsiteY62" fmla="*/ 1657350 h 2357438"/>
                  <a:gd name="connsiteX63" fmla="*/ 1262063 w 1614488"/>
                  <a:gd name="connsiteY63" fmla="*/ 1462088 h 2357438"/>
                  <a:gd name="connsiteX64" fmla="*/ 1338263 w 1614488"/>
                  <a:gd name="connsiteY64" fmla="*/ 1338263 h 2357438"/>
                  <a:gd name="connsiteX65" fmla="*/ 1428750 w 1614488"/>
                  <a:gd name="connsiteY65" fmla="*/ 1252538 h 2357438"/>
                  <a:gd name="connsiteX66" fmla="*/ 1533525 w 1614488"/>
                  <a:gd name="connsiteY66" fmla="*/ 1114425 h 2357438"/>
                  <a:gd name="connsiteX67" fmla="*/ 1614488 w 1614488"/>
                  <a:gd name="connsiteY67" fmla="*/ 1095375 h 2357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1614488" h="2357438">
                    <a:moveTo>
                      <a:pt x="1614488" y="1095375"/>
                    </a:moveTo>
                    <a:lnTo>
                      <a:pt x="1609725" y="1223963"/>
                    </a:lnTo>
                    <a:lnTo>
                      <a:pt x="1576388" y="1276350"/>
                    </a:lnTo>
                    <a:lnTo>
                      <a:pt x="1547813" y="1385888"/>
                    </a:lnTo>
                    <a:lnTo>
                      <a:pt x="1423988" y="1576388"/>
                    </a:lnTo>
                    <a:lnTo>
                      <a:pt x="1314450" y="1690688"/>
                    </a:lnTo>
                    <a:lnTo>
                      <a:pt x="1042988" y="2128838"/>
                    </a:lnTo>
                    <a:lnTo>
                      <a:pt x="876300" y="2357438"/>
                    </a:lnTo>
                    <a:lnTo>
                      <a:pt x="723900" y="2162175"/>
                    </a:lnTo>
                    <a:lnTo>
                      <a:pt x="609600" y="2000250"/>
                    </a:lnTo>
                    <a:lnTo>
                      <a:pt x="528638" y="1828800"/>
                    </a:lnTo>
                    <a:lnTo>
                      <a:pt x="495300" y="1643063"/>
                    </a:lnTo>
                    <a:lnTo>
                      <a:pt x="457200" y="1419225"/>
                    </a:lnTo>
                    <a:lnTo>
                      <a:pt x="447675" y="1362075"/>
                    </a:lnTo>
                    <a:lnTo>
                      <a:pt x="304800" y="1171575"/>
                    </a:lnTo>
                    <a:lnTo>
                      <a:pt x="180975" y="1009650"/>
                    </a:lnTo>
                    <a:lnTo>
                      <a:pt x="147638" y="890588"/>
                    </a:lnTo>
                    <a:lnTo>
                      <a:pt x="190500" y="752475"/>
                    </a:lnTo>
                    <a:lnTo>
                      <a:pt x="195263" y="595313"/>
                    </a:lnTo>
                    <a:lnTo>
                      <a:pt x="166688" y="476250"/>
                    </a:lnTo>
                    <a:lnTo>
                      <a:pt x="147638" y="452438"/>
                    </a:lnTo>
                    <a:lnTo>
                      <a:pt x="0" y="61913"/>
                    </a:lnTo>
                    <a:lnTo>
                      <a:pt x="585788" y="38100"/>
                    </a:lnTo>
                    <a:lnTo>
                      <a:pt x="685800" y="185738"/>
                    </a:lnTo>
                    <a:lnTo>
                      <a:pt x="771525" y="457200"/>
                    </a:lnTo>
                    <a:lnTo>
                      <a:pt x="766763" y="504825"/>
                    </a:lnTo>
                    <a:lnTo>
                      <a:pt x="733425" y="533400"/>
                    </a:lnTo>
                    <a:lnTo>
                      <a:pt x="366713" y="790575"/>
                    </a:lnTo>
                    <a:lnTo>
                      <a:pt x="366713" y="819150"/>
                    </a:lnTo>
                    <a:lnTo>
                      <a:pt x="695325" y="1166813"/>
                    </a:lnTo>
                    <a:lnTo>
                      <a:pt x="766763" y="1971675"/>
                    </a:lnTo>
                    <a:lnTo>
                      <a:pt x="1009650" y="1390650"/>
                    </a:lnTo>
                    <a:lnTo>
                      <a:pt x="971550" y="1133475"/>
                    </a:lnTo>
                    <a:lnTo>
                      <a:pt x="1014413" y="828675"/>
                    </a:lnTo>
                    <a:lnTo>
                      <a:pt x="976313" y="561975"/>
                    </a:lnTo>
                    <a:lnTo>
                      <a:pt x="957263" y="490538"/>
                    </a:lnTo>
                    <a:lnTo>
                      <a:pt x="990600" y="381000"/>
                    </a:lnTo>
                    <a:lnTo>
                      <a:pt x="1004888" y="133350"/>
                    </a:lnTo>
                    <a:lnTo>
                      <a:pt x="1004888" y="133350"/>
                    </a:lnTo>
                    <a:lnTo>
                      <a:pt x="1052513" y="0"/>
                    </a:lnTo>
                    <a:lnTo>
                      <a:pt x="1271588" y="14288"/>
                    </a:lnTo>
                    <a:lnTo>
                      <a:pt x="1209675" y="100013"/>
                    </a:lnTo>
                    <a:lnTo>
                      <a:pt x="1162050" y="176213"/>
                    </a:lnTo>
                    <a:lnTo>
                      <a:pt x="1133475" y="223838"/>
                    </a:lnTo>
                    <a:lnTo>
                      <a:pt x="1143000" y="300038"/>
                    </a:lnTo>
                    <a:lnTo>
                      <a:pt x="1147763" y="342900"/>
                    </a:lnTo>
                    <a:lnTo>
                      <a:pt x="1176338" y="376238"/>
                    </a:lnTo>
                    <a:lnTo>
                      <a:pt x="1276350" y="490538"/>
                    </a:lnTo>
                    <a:lnTo>
                      <a:pt x="1300163" y="561975"/>
                    </a:lnTo>
                    <a:lnTo>
                      <a:pt x="1271588" y="614363"/>
                    </a:lnTo>
                    <a:lnTo>
                      <a:pt x="1247775" y="690563"/>
                    </a:lnTo>
                    <a:lnTo>
                      <a:pt x="1238250" y="842963"/>
                    </a:lnTo>
                    <a:lnTo>
                      <a:pt x="1238250" y="1009650"/>
                    </a:lnTo>
                    <a:lnTo>
                      <a:pt x="1162050" y="1228725"/>
                    </a:lnTo>
                    <a:lnTo>
                      <a:pt x="1162050" y="1300163"/>
                    </a:lnTo>
                    <a:lnTo>
                      <a:pt x="990600" y="1652588"/>
                    </a:lnTo>
                    <a:lnTo>
                      <a:pt x="914400" y="1819275"/>
                    </a:lnTo>
                    <a:lnTo>
                      <a:pt x="876300" y="1933575"/>
                    </a:lnTo>
                    <a:lnTo>
                      <a:pt x="876300" y="2052638"/>
                    </a:lnTo>
                    <a:lnTo>
                      <a:pt x="900113" y="2209800"/>
                    </a:lnTo>
                    <a:lnTo>
                      <a:pt x="919163" y="2038350"/>
                    </a:lnTo>
                    <a:lnTo>
                      <a:pt x="1090613" y="1843088"/>
                    </a:lnTo>
                    <a:lnTo>
                      <a:pt x="1185863" y="1657350"/>
                    </a:lnTo>
                    <a:lnTo>
                      <a:pt x="1262063" y="1462088"/>
                    </a:lnTo>
                    <a:lnTo>
                      <a:pt x="1338263" y="1338263"/>
                    </a:lnTo>
                    <a:lnTo>
                      <a:pt x="1428750" y="1252538"/>
                    </a:lnTo>
                    <a:lnTo>
                      <a:pt x="1533525" y="1114425"/>
                    </a:lnTo>
                    <a:lnTo>
                      <a:pt x="1614488" y="1095375"/>
                    </a:lnTo>
                    <a:close/>
                  </a:path>
                </a:pathLst>
              </a:custGeom>
              <a:solidFill>
                <a:srgbClr val="97CDE9"/>
              </a:solidFill>
              <a:ln>
                <a:solidFill>
                  <a:srgbClr val="98CDE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12758122" y="2466207"/>
                <a:ext cx="519112" cy="814388"/>
              </a:xfrm>
              <a:custGeom>
                <a:avLst/>
                <a:gdLst>
                  <a:gd name="connsiteX0" fmla="*/ 285750 w 519112"/>
                  <a:gd name="connsiteY0" fmla="*/ 0 h 814388"/>
                  <a:gd name="connsiteX1" fmla="*/ 361950 w 519112"/>
                  <a:gd name="connsiteY1" fmla="*/ 4763 h 814388"/>
                  <a:gd name="connsiteX2" fmla="*/ 442912 w 519112"/>
                  <a:gd name="connsiteY2" fmla="*/ 76200 h 814388"/>
                  <a:gd name="connsiteX3" fmla="*/ 438150 w 519112"/>
                  <a:gd name="connsiteY3" fmla="*/ 171450 h 814388"/>
                  <a:gd name="connsiteX4" fmla="*/ 400050 w 519112"/>
                  <a:gd name="connsiteY4" fmla="*/ 219075 h 814388"/>
                  <a:gd name="connsiteX5" fmla="*/ 381000 w 519112"/>
                  <a:gd name="connsiteY5" fmla="*/ 371475 h 814388"/>
                  <a:gd name="connsiteX6" fmla="*/ 314325 w 519112"/>
                  <a:gd name="connsiteY6" fmla="*/ 395288 h 814388"/>
                  <a:gd name="connsiteX7" fmla="*/ 271462 w 519112"/>
                  <a:gd name="connsiteY7" fmla="*/ 414338 h 814388"/>
                  <a:gd name="connsiteX8" fmla="*/ 228600 w 519112"/>
                  <a:gd name="connsiteY8" fmla="*/ 471488 h 814388"/>
                  <a:gd name="connsiteX9" fmla="*/ 519112 w 519112"/>
                  <a:gd name="connsiteY9" fmla="*/ 600075 h 814388"/>
                  <a:gd name="connsiteX10" fmla="*/ 519112 w 519112"/>
                  <a:gd name="connsiteY10" fmla="*/ 633413 h 814388"/>
                  <a:gd name="connsiteX11" fmla="*/ 495300 w 519112"/>
                  <a:gd name="connsiteY11" fmla="*/ 681038 h 814388"/>
                  <a:gd name="connsiteX12" fmla="*/ 371475 w 519112"/>
                  <a:gd name="connsiteY12" fmla="*/ 738188 h 814388"/>
                  <a:gd name="connsiteX13" fmla="*/ 290512 w 519112"/>
                  <a:gd name="connsiteY13" fmla="*/ 766763 h 814388"/>
                  <a:gd name="connsiteX14" fmla="*/ 233362 w 519112"/>
                  <a:gd name="connsiteY14" fmla="*/ 814388 h 814388"/>
                  <a:gd name="connsiteX15" fmla="*/ 14287 w 519112"/>
                  <a:gd name="connsiteY15" fmla="*/ 795338 h 814388"/>
                  <a:gd name="connsiteX16" fmla="*/ 0 w 519112"/>
                  <a:gd name="connsiteY16" fmla="*/ 790575 h 814388"/>
                  <a:gd name="connsiteX17" fmla="*/ 47625 w 519112"/>
                  <a:gd name="connsiteY17" fmla="*/ 704850 h 814388"/>
                  <a:gd name="connsiteX18" fmla="*/ 19050 w 519112"/>
                  <a:gd name="connsiteY18" fmla="*/ 471488 h 814388"/>
                  <a:gd name="connsiteX19" fmla="*/ 161925 w 519112"/>
                  <a:gd name="connsiteY19" fmla="*/ 338138 h 814388"/>
                  <a:gd name="connsiteX20" fmla="*/ 204787 w 519112"/>
                  <a:gd name="connsiteY20" fmla="*/ 261938 h 814388"/>
                  <a:gd name="connsiteX21" fmla="*/ 247650 w 519112"/>
                  <a:gd name="connsiteY21" fmla="*/ 242888 h 814388"/>
                  <a:gd name="connsiteX22" fmla="*/ 257175 w 519112"/>
                  <a:gd name="connsiteY22" fmla="*/ 114300 h 814388"/>
                  <a:gd name="connsiteX23" fmla="*/ 285750 w 519112"/>
                  <a:gd name="connsiteY23" fmla="*/ 0 h 814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9112" h="814388">
                    <a:moveTo>
                      <a:pt x="285750" y="0"/>
                    </a:moveTo>
                    <a:lnTo>
                      <a:pt x="361950" y="4763"/>
                    </a:lnTo>
                    <a:lnTo>
                      <a:pt x="442912" y="76200"/>
                    </a:lnTo>
                    <a:lnTo>
                      <a:pt x="438150" y="171450"/>
                    </a:lnTo>
                    <a:lnTo>
                      <a:pt x="400050" y="219075"/>
                    </a:lnTo>
                    <a:lnTo>
                      <a:pt x="381000" y="371475"/>
                    </a:lnTo>
                    <a:lnTo>
                      <a:pt x="314325" y="395288"/>
                    </a:lnTo>
                    <a:lnTo>
                      <a:pt x="271462" y="414338"/>
                    </a:lnTo>
                    <a:lnTo>
                      <a:pt x="228600" y="471488"/>
                    </a:lnTo>
                    <a:lnTo>
                      <a:pt x="519112" y="600075"/>
                    </a:lnTo>
                    <a:lnTo>
                      <a:pt x="519112" y="633413"/>
                    </a:lnTo>
                    <a:lnTo>
                      <a:pt x="495300" y="681038"/>
                    </a:lnTo>
                    <a:lnTo>
                      <a:pt x="371475" y="738188"/>
                    </a:lnTo>
                    <a:lnTo>
                      <a:pt x="290512" y="766763"/>
                    </a:lnTo>
                    <a:lnTo>
                      <a:pt x="233362" y="814388"/>
                    </a:lnTo>
                    <a:lnTo>
                      <a:pt x="14287" y="795338"/>
                    </a:lnTo>
                    <a:lnTo>
                      <a:pt x="0" y="790575"/>
                    </a:lnTo>
                    <a:lnTo>
                      <a:pt x="47625" y="704850"/>
                    </a:lnTo>
                    <a:lnTo>
                      <a:pt x="19050" y="471488"/>
                    </a:lnTo>
                    <a:lnTo>
                      <a:pt x="161925" y="338138"/>
                    </a:lnTo>
                    <a:lnTo>
                      <a:pt x="204787" y="261938"/>
                    </a:lnTo>
                    <a:lnTo>
                      <a:pt x="247650" y="242888"/>
                    </a:lnTo>
                    <a:lnTo>
                      <a:pt x="257175" y="114300"/>
                    </a:lnTo>
                    <a:lnTo>
                      <a:pt x="285750" y="0"/>
                    </a:lnTo>
                    <a:close/>
                  </a:path>
                </a:pathLst>
              </a:custGeom>
              <a:solidFill>
                <a:srgbClr val="98CDE9"/>
              </a:solidFill>
              <a:ln>
                <a:solidFill>
                  <a:srgbClr val="98CDE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任意多边形 14"/>
              <p:cNvSpPr/>
              <p:nvPr/>
            </p:nvSpPr>
            <p:spPr>
              <a:xfrm>
                <a:off x="12253297" y="2463350"/>
                <a:ext cx="285750" cy="541020"/>
              </a:xfrm>
              <a:custGeom>
                <a:avLst/>
                <a:gdLst>
                  <a:gd name="connsiteX0" fmla="*/ 0 w 285750"/>
                  <a:gd name="connsiteY0" fmla="*/ 0 h 533400"/>
                  <a:gd name="connsiteX1" fmla="*/ 261937 w 285750"/>
                  <a:gd name="connsiteY1" fmla="*/ 4763 h 533400"/>
                  <a:gd name="connsiteX2" fmla="*/ 276225 w 285750"/>
                  <a:gd name="connsiteY2" fmla="*/ 471488 h 533400"/>
                  <a:gd name="connsiteX3" fmla="*/ 285750 w 285750"/>
                  <a:gd name="connsiteY3" fmla="*/ 533400 h 533400"/>
                  <a:gd name="connsiteX4" fmla="*/ 176212 w 285750"/>
                  <a:gd name="connsiteY4" fmla="*/ 438150 h 533400"/>
                  <a:gd name="connsiteX5" fmla="*/ 95250 w 285750"/>
                  <a:gd name="connsiteY5" fmla="*/ 209550 h 533400"/>
                  <a:gd name="connsiteX6" fmla="*/ 0 w 285750"/>
                  <a:gd name="connsiteY6" fmla="*/ 0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5750" h="533400">
                    <a:moveTo>
                      <a:pt x="0" y="0"/>
                    </a:moveTo>
                    <a:lnTo>
                      <a:pt x="261937" y="4763"/>
                    </a:lnTo>
                    <a:lnTo>
                      <a:pt x="276225" y="471488"/>
                    </a:lnTo>
                    <a:lnTo>
                      <a:pt x="285750" y="533400"/>
                    </a:lnTo>
                    <a:lnTo>
                      <a:pt x="176212" y="438150"/>
                    </a:lnTo>
                    <a:lnTo>
                      <a:pt x="95250" y="2095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EEB"/>
              </a:solidFill>
              <a:ln>
                <a:solidFill>
                  <a:srgbClr val="99CE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>
                <a:off x="11291272" y="2461445"/>
                <a:ext cx="1023937" cy="866775"/>
              </a:xfrm>
              <a:custGeom>
                <a:avLst/>
                <a:gdLst>
                  <a:gd name="connsiteX0" fmla="*/ 966787 w 1023937"/>
                  <a:gd name="connsiteY0" fmla="*/ 4763 h 866775"/>
                  <a:gd name="connsiteX1" fmla="*/ 852487 w 1023937"/>
                  <a:gd name="connsiteY1" fmla="*/ 23813 h 866775"/>
                  <a:gd name="connsiteX2" fmla="*/ 819150 w 1023937"/>
                  <a:gd name="connsiteY2" fmla="*/ 95250 h 866775"/>
                  <a:gd name="connsiteX3" fmla="*/ 823912 w 1023937"/>
                  <a:gd name="connsiteY3" fmla="*/ 219075 h 866775"/>
                  <a:gd name="connsiteX4" fmla="*/ 847725 w 1023937"/>
                  <a:gd name="connsiteY4" fmla="*/ 328613 h 866775"/>
                  <a:gd name="connsiteX5" fmla="*/ 933450 w 1023937"/>
                  <a:gd name="connsiteY5" fmla="*/ 523875 h 866775"/>
                  <a:gd name="connsiteX6" fmla="*/ 642937 w 1023937"/>
                  <a:gd name="connsiteY6" fmla="*/ 276225 h 866775"/>
                  <a:gd name="connsiteX7" fmla="*/ 552450 w 1023937"/>
                  <a:gd name="connsiteY7" fmla="*/ 223838 h 866775"/>
                  <a:gd name="connsiteX8" fmla="*/ 628650 w 1023937"/>
                  <a:gd name="connsiteY8" fmla="*/ 576263 h 866775"/>
                  <a:gd name="connsiteX9" fmla="*/ 752475 w 1023937"/>
                  <a:gd name="connsiteY9" fmla="*/ 723900 h 866775"/>
                  <a:gd name="connsiteX10" fmla="*/ 933450 w 1023937"/>
                  <a:gd name="connsiteY10" fmla="*/ 776288 h 866775"/>
                  <a:gd name="connsiteX11" fmla="*/ 1023937 w 1023937"/>
                  <a:gd name="connsiteY11" fmla="*/ 842963 h 866775"/>
                  <a:gd name="connsiteX12" fmla="*/ 438150 w 1023937"/>
                  <a:gd name="connsiteY12" fmla="*/ 866775 h 866775"/>
                  <a:gd name="connsiteX13" fmla="*/ 404812 w 1023937"/>
                  <a:gd name="connsiteY13" fmla="*/ 790575 h 866775"/>
                  <a:gd name="connsiteX14" fmla="*/ 414337 w 1023937"/>
                  <a:gd name="connsiteY14" fmla="*/ 742950 h 866775"/>
                  <a:gd name="connsiteX15" fmla="*/ 323850 w 1023937"/>
                  <a:gd name="connsiteY15" fmla="*/ 552450 h 866775"/>
                  <a:gd name="connsiteX16" fmla="*/ 142875 w 1023937"/>
                  <a:gd name="connsiteY16" fmla="*/ 209550 h 866775"/>
                  <a:gd name="connsiteX17" fmla="*/ 0 w 1023937"/>
                  <a:gd name="connsiteY17" fmla="*/ 0 h 866775"/>
                  <a:gd name="connsiteX18" fmla="*/ 966787 w 1023937"/>
                  <a:gd name="connsiteY18" fmla="*/ 4763 h 866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23937" h="866775">
                    <a:moveTo>
                      <a:pt x="966787" y="4763"/>
                    </a:moveTo>
                    <a:lnTo>
                      <a:pt x="852487" y="23813"/>
                    </a:lnTo>
                    <a:lnTo>
                      <a:pt x="819150" y="95250"/>
                    </a:lnTo>
                    <a:lnTo>
                      <a:pt x="823912" y="219075"/>
                    </a:lnTo>
                    <a:lnTo>
                      <a:pt x="847725" y="328613"/>
                    </a:lnTo>
                    <a:lnTo>
                      <a:pt x="933450" y="523875"/>
                    </a:lnTo>
                    <a:lnTo>
                      <a:pt x="642937" y="276225"/>
                    </a:lnTo>
                    <a:lnTo>
                      <a:pt x="552450" y="223838"/>
                    </a:lnTo>
                    <a:lnTo>
                      <a:pt x="628650" y="576263"/>
                    </a:lnTo>
                    <a:lnTo>
                      <a:pt x="752475" y="723900"/>
                    </a:lnTo>
                    <a:lnTo>
                      <a:pt x="933450" y="776288"/>
                    </a:lnTo>
                    <a:lnTo>
                      <a:pt x="1023937" y="842963"/>
                    </a:lnTo>
                    <a:lnTo>
                      <a:pt x="438150" y="866775"/>
                    </a:lnTo>
                    <a:lnTo>
                      <a:pt x="404812" y="790575"/>
                    </a:lnTo>
                    <a:lnTo>
                      <a:pt x="414337" y="742950"/>
                    </a:lnTo>
                    <a:lnTo>
                      <a:pt x="323850" y="552450"/>
                    </a:lnTo>
                    <a:lnTo>
                      <a:pt x="142875" y="209550"/>
                    </a:lnTo>
                    <a:lnTo>
                      <a:pt x="0" y="0"/>
                    </a:lnTo>
                    <a:lnTo>
                      <a:pt x="966787" y="4763"/>
                    </a:lnTo>
                    <a:close/>
                  </a:path>
                </a:pathLst>
              </a:custGeom>
              <a:solidFill>
                <a:srgbClr val="97CDE9"/>
              </a:solidFill>
              <a:ln>
                <a:solidFill>
                  <a:srgbClr val="98CDE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11243647" y="2456683"/>
                <a:ext cx="957262" cy="2324100"/>
              </a:xfrm>
              <a:custGeom>
                <a:avLst/>
                <a:gdLst>
                  <a:gd name="connsiteX0" fmla="*/ 0 w 957262"/>
                  <a:gd name="connsiteY0" fmla="*/ 0 h 2324100"/>
                  <a:gd name="connsiteX1" fmla="*/ 147637 w 957262"/>
                  <a:gd name="connsiteY1" fmla="*/ 347662 h 2324100"/>
                  <a:gd name="connsiteX2" fmla="*/ 209550 w 957262"/>
                  <a:gd name="connsiteY2" fmla="*/ 376237 h 2324100"/>
                  <a:gd name="connsiteX3" fmla="*/ 352425 w 957262"/>
                  <a:gd name="connsiteY3" fmla="*/ 590550 h 2324100"/>
                  <a:gd name="connsiteX4" fmla="*/ 428625 w 957262"/>
                  <a:gd name="connsiteY4" fmla="*/ 742950 h 2324100"/>
                  <a:gd name="connsiteX5" fmla="*/ 419100 w 957262"/>
                  <a:gd name="connsiteY5" fmla="*/ 800100 h 2324100"/>
                  <a:gd name="connsiteX6" fmla="*/ 438150 w 957262"/>
                  <a:gd name="connsiteY6" fmla="*/ 871537 h 2324100"/>
                  <a:gd name="connsiteX7" fmla="*/ 452437 w 957262"/>
                  <a:gd name="connsiteY7" fmla="*/ 1071562 h 2324100"/>
                  <a:gd name="connsiteX8" fmla="*/ 457200 w 957262"/>
                  <a:gd name="connsiteY8" fmla="*/ 1114425 h 2324100"/>
                  <a:gd name="connsiteX9" fmla="*/ 471487 w 957262"/>
                  <a:gd name="connsiteY9" fmla="*/ 1114425 h 2324100"/>
                  <a:gd name="connsiteX10" fmla="*/ 471487 w 957262"/>
                  <a:gd name="connsiteY10" fmla="*/ 1128712 h 2324100"/>
                  <a:gd name="connsiteX11" fmla="*/ 604837 w 957262"/>
                  <a:gd name="connsiteY11" fmla="*/ 1285875 h 2324100"/>
                  <a:gd name="connsiteX12" fmla="*/ 633412 w 957262"/>
                  <a:gd name="connsiteY12" fmla="*/ 1390650 h 2324100"/>
                  <a:gd name="connsiteX13" fmla="*/ 595312 w 957262"/>
                  <a:gd name="connsiteY13" fmla="*/ 1609725 h 2324100"/>
                  <a:gd name="connsiteX14" fmla="*/ 600075 w 957262"/>
                  <a:gd name="connsiteY14" fmla="*/ 1757362 h 2324100"/>
                  <a:gd name="connsiteX15" fmla="*/ 681037 w 957262"/>
                  <a:gd name="connsiteY15" fmla="*/ 1943100 h 2324100"/>
                  <a:gd name="connsiteX16" fmla="*/ 838200 w 957262"/>
                  <a:gd name="connsiteY16" fmla="*/ 2090737 h 2324100"/>
                  <a:gd name="connsiteX17" fmla="*/ 890587 w 957262"/>
                  <a:gd name="connsiteY17" fmla="*/ 2247900 h 2324100"/>
                  <a:gd name="connsiteX18" fmla="*/ 876300 w 957262"/>
                  <a:gd name="connsiteY18" fmla="*/ 2295525 h 2324100"/>
                  <a:gd name="connsiteX19" fmla="*/ 881062 w 957262"/>
                  <a:gd name="connsiteY19" fmla="*/ 2309812 h 2324100"/>
                  <a:gd name="connsiteX20" fmla="*/ 928687 w 957262"/>
                  <a:gd name="connsiteY20" fmla="*/ 2324100 h 2324100"/>
                  <a:gd name="connsiteX21" fmla="*/ 957262 w 957262"/>
                  <a:gd name="connsiteY21" fmla="*/ 2319337 h 2324100"/>
                  <a:gd name="connsiteX22" fmla="*/ 928687 w 957262"/>
                  <a:gd name="connsiteY22" fmla="*/ 2166937 h 2324100"/>
                  <a:gd name="connsiteX23" fmla="*/ 661987 w 957262"/>
                  <a:gd name="connsiteY23" fmla="*/ 1814512 h 2324100"/>
                  <a:gd name="connsiteX24" fmla="*/ 633412 w 957262"/>
                  <a:gd name="connsiteY24" fmla="*/ 1714500 h 2324100"/>
                  <a:gd name="connsiteX25" fmla="*/ 666750 w 957262"/>
                  <a:gd name="connsiteY25" fmla="*/ 1571625 h 2324100"/>
                  <a:gd name="connsiteX26" fmla="*/ 681037 w 957262"/>
                  <a:gd name="connsiteY26" fmla="*/ 1400175 h 2324100"/>
                  <a:gd name="connsiteX27" fmla="*/ 657225 w 957262"/>
                  <a:gd name="connsiteY27" fmla="*/ 1285875 h 2324100"/>
                  <a:gd name="connsiteX28" fmla="*/ 628650 w 957262"/>
                  <a:gd name="connsiteY28" fmla="*/ 1271587 h 2324100"/>
                  <a:gd name="connsiteX29" fmla="*/ 457200 w 957262"/>
                  <a:gd name="connsiteY29" fmla="*/ 800100 h 2324100"/>
                  <a:gd name="connsiteX30" fmla="*/ 457200 w 957262"/>
                  <a:gd name="connsiteY30" fmla="*/ 757237 h 2324100"/>
                  <a:gd name="connsiteX31" fmla="*/ 200025 w 957262"/>
                  <a:gd name="connsiteY31" fmla="*/ 219075 h 2324100"/>
                  <a:gd name="connsiteX32" fmla="*/ 52387 w 957262"/>
                  <a:gd name="connsiteY32" fmla="*/ 4762 h 2324100"/>
                  <a:gd name="connsiteX33" fmla="*/ 0 w 957262"/>
                  <a:gd name="connsiteY33" fmla="*/ 0 h 2324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957262" h="2324100">
                    <a:moveTo>
                      <a:pt x="0" y="0"/>
                    </a:moveTo>
                    <a:lnTo>
                      <a:pt x="147637" y="347662"/>
                    </a:lnTo>
                    <a:lnTo>
                      <a:pt x="209550" y="376237"/>
                    </a:lnTo>
                    <a:lnTo>
                      <a:pt x="352425" y="590550"/>
                    </a:lnTo>
                    <a:lnTo>
                      <a:pt x="428625" y="742950"/>
                    </a:lnTo>
                    <a:lnTo>
                      <a:pt x="419100" y="800100"/>
                    </a:lnTo>
                    <a:lnTo>
                      <a:pt x="438150" y="871537"/>
                    </a:lnTo>
                    <a:lnTo>
                      <a:pt x="452437" y="1071562"/>
                    </a:lnTo>
                    <a:lnTo>
                      <a:pt x="457200" y="1114425"/>
                    </a:lnTo>
                    <a:lnTo>
                      <a:pt x="471487" y="1114425"/>
                    </a:lnTo>
                    <a:lnTo>
                      <a:pt x="471487" y="1128712"/>
                    </a:lnTo>
                    <a:lnTo>
                      <a:pt x="604837" y="1285875"/>
                    </a:lnTo>
                    <a:lnTo>
                      <a:pt x="633412" y="1390650"/>
                    </a:lnTo>
                    <a:lnTo>
                      <a:pt x="595312" y="1609725"/>
                    </a:lnTo>
                    <a:lnTo>
                      <a:pt x="600075" y="1757362"/>
                    </a:lnTo>
                    <a:lnTo>
                      <a:pt x="681037" y="1943100"/>
                    </a:lnTo>
                    <a:lnTo>
                      <a:pt x="838200" y="2090737"/>
                    </a:lnTo>
                    <a:lnTo>
                      <a:pt x="890587" y="2247900"/>
                    </a:lnTo>
                    <a:lnTo>
                      <a:pt x="876300" y="2295525"/>
                    </a:lnTo>
                    <a:lnTo>
                      <a:pt x="881062" y="2309812"/>
                    </a:lnTo>
                    <a:lnTo>
                      <a:pt x="928687" y="2324100"/>
                    </a:lnTo>
                    <a:lnTo>
                      <a:pt x="957262" y="2319337"/>
                    </a:lnTo>
                    <a:lnTo>
                      <a:pt x="928687" y="2166937"/>
                    </a:lnTo>
                    <a:lnTo>
                      <a:pt x="661987" y="1814512"/>
                    </a:lnTo>
                    <a:lnTo>
                      <a:pt x="633412" y="1714500"/>
                    </a:lnTo>
                    <a:lnTo>
                      <a:pt x="666750" y="1571625"/>
                    </a:lnTo>
                    <a:lnTo>
                      <a:pt x="681037" y="1400175"/>
                    </a:lnTo>
                    <a:lnTo>
                      <a:pt x="657225" y="1285875"/>
                    </a:lnTo>
                    <a:lnTo>
                      <a:pt x="628650" y="1271587"/>
                    </a:lnTo>
                    <a:lnTo>
                      <a:pt x="457200" y="800100"/>
                    </a:lnTo>
                    <a:lnTo>
                      <a:pt x="457200" y="757237"/>
                    </a:lnTo>
                    <a:lnTo>
                      <a:pt x="200025" y="219075"/>
                    </a:lnTo>
                    <a:lnTo>
                      <a:pt x="52387" y="47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12115184" y="4756970"/>
                <a:ext cx="576263" cy="904875"/>
              </a:xfrm>
              <a:custGeom>
                <a:avLst/>
                <a:gdLst>
                  <a:gd name="connsiteX0" fmla="*/ 0 w 576263"/>
                  <a:gd name="connsiteY0" fmla="*/ 0 h 904875"/>
                  <a:gd name="connsiteX1" fmla="*/ 4763 w 576263"/>
                  <a:gd name="connsiteY1" fmla="*/ 133350 h 904875"/>
                  <a:gd name="connsiteX2" fmla="*/ 85725 w 576263"/>
                  <a:gd name="connsiteY2" fmla="*/ 323850 h 904875"/>
                  <a:gd name="connsiteX3" fmla="*/ 185738 w 576263"/>
                  <a:gd name="connsiteY3" fmla="*/ 523875 h 904875"/>
                  <a:gd name="connsiteX4" fmla="*/ 300038 w 576263"/>
                  <a:gd name="connsiteY4" fmla="*/ 695325 h 904875"/>
                  <a:gd name="connsiteX5" fmla="*/ 476250 w 576263"/>
                  <a:gd name="connsiteY5" fmla="*/ 904875 h 904875"/>
                  <a:gd name="connsiteX6" fmla="*/ 576263 w 576263"/>
                  <a:gd name="connsiteY6" fmla="*/ 766763 h 904875"/>
                  <a:gd name="connsiteX7" fmla="*/ 490538 w 576263"/>
                  <a:gd name="connsiteY7" fmla="*/ 842963 h 904875"/>
                  <a:gd name="connsiteX8" fmla="*/ 228600 w 576263"/>
                  <a:gd name="connsiteY8" fmla="*/ 523875 h 904875"/>
                  <a:gd name="connsiteX9" fmla="*/ 142875 w 576263"/>
                  <a:gd name="connsiteY9" fmla="*/ 342900 h 904875"/>
                  <a:gd name="connsiteX10" fmla="*/ 76200 w 576263"/>
                  <a:gd name="connsiteY10" fmla="*/ 19050 h 904875"/>
                  <a:gd name="connsiteX11" fmla="*/ 0 w 576263"/>
                  <a:gd name="connsiteY11" fmla="*/ 0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6263" h="904875">
                    <a:moveTo>
                      <a:pt x="0" y="0"/>
                    </a:moveTo>
                    <a:lnTo>
                      <a:pt x="4763" y="133350"/>
                    </a:lnTo>
                    <a:lnTo>
                      <a:pt x="85725" y="323850"/>
                    </a:lnTo>
                    <a:lnTo>
                      <a:pt x="185738" y="523875"/>
                    </a:lnTo>
                    <a:lnTo>
                      <a:pt x="300038" y="695325"/>
                    </a:lnTo>
                    <a:lnTo>
                      <a:pt x="476250" y="904875"/>
                    </a:lnTo>
                    <a:lnTo>
                      <a:pt x="576263" y="766763"/>
                    </a:lnTo>
                    <a:lnTo>
                      <a:pt x="490538" y="842963"/>
                    </a:lnTo>
                    <a:lnTo>
                      <a:pt x="228600" y="523875"/>
                    </a:lnTo>
                    <a:lnTo>
                      <a:pt x="142875" y="342900"/>
                    </a:lnTo>
                    <a:lnTo>
                      <a:pt x="76200" y="190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12599652" y="2470596"/>
                <a:ext cx="1458258" cy="3012142"/>
              </a:xfrm>
              <a:custGeom>
                <a:avLst/>
                <a:gdLst>
                  <a:gd name="connsiteX0" fmla="*/ 1458258 w 1458258"/>
                  <a:gd name="connsiteY0" fmla="*/ 0 h 3012142"/>
                  <a:gd name="connsiteX1" fmla="*/ 1243106 w 1458258"/>
                  <a:gd name="connsiteY1" fmla="*/ 179295 h 3012142"/>
                  <a:gd name="connsiteX2" fmla="*/ 1093694 w 1458258"/>
                  <a:gd name="connsiteY2" fmla="*/ 274918 h 3012142"/>
                  <a:gd name="connsiteX3" fmla="*/ 1004047 w 1458258"/>
                  <a:gd name="connsiteY3" fmla="*/ 316753 h 3012142"/>
                  <a:gd name="connsiteX4" fmla="*/ 974164 w 1458258"/>
                  <a:gd name="connsiteY4" fmla="*/ 388471 h 3012142"/>
                  <a:gd name="connsiteX5" fmla="*/ 914400 w 1458258"/>
                  <a:gd name="connsiteY5" fmla="*/ 388471 h 3012142"/>
                  <a:gd name="connsiteX6" fmla="*/ 848658 w 1458258"/>
                  <a:gd name="connsiteY6" fmla="*/ 525930 h 3012142"/>
                  <a:gd name="connsiteX7" fmla="*/ 842682 w 1458258"/>
                  <a:gd name="connsiteY7" fmla="*/ 609600 h 3012142"/>
                  <a:gd name="connsiteX8" fmla="*/ 830729 w 1458258"/>
                  <a:gd name="connsiteY8" fmla="*/ 663389 h 3012142"/>
                  <a:gd name="connsiteX9" fmla="*/ 693270 w 1458258"/>
                  <a:gd name="connsiteY9" fmla="*/ 1087718 h 3012142"/>
                  <a:gd name="connsiteX10" fmla="*/ 615576 w 1458258"/>
                  <a:gd name="connsiteY10" fmla="*/ 1153459 h 3012142"/>
                  <a:gd name="connsiteX11" fmla="*/ 627529 w 1458258"/>
                  <a:gd name="connsiteY11" fmla="*/ 1518024 h 3012142"/>
                  <a:gd name="connsiteX12" fmla="*/ 675341 w 1458258"/>
                  <a:gd name="connsiteY12" fmla="*/ 1679389 h 3012142"/>
                  <a:gd name="connsiteX13" fmla="*/ 687294 w 1458258"/>
                  <a:gd name="connsiteY13" fmla="*/ 1780989 h 3012142"/>
                  <a:gd name="connsiteX14" fmla="*/ 645458 w 1458258"/>
                  <a:gd name="connsiteY14" fmla="*/ 1906495 h 3012142"/>
                  <a:gd name="connsiteX15" fmla="*/ 609600 w 1458258"/>
                  <a:gd name="connsiteY15" fmla="*/ 2002118 h 3012142"/>
                  <a:gd name="connsiteX16" fmla="*/ 543858 w 1458258"/>
                  <a:gd name="connsiteY16" fmla="*/ 2055906 h 3012142"/>
                  <a:gd name="connsiteX17" fmla="*/ 472141 w 1458258"/>
                  <a:gd name="connsiteY17" fmla="*/ 2115671 h 3012142"/>
                  <a:gd name="connsiteX18" fmla="*/ 406400 w 1458258"/>
                  <a:gd name="connsiteY18" fmla="*/ 2235200 h 3012142"/>
                  <a:gd name="connsiteX19" fmla="*/ 322729 w 1458258"/>
                  <a:gd name="connsiteY19" fmla="*/ 2432424 h 3012142"/>
                  <a:gd name="connsiteX20" fmla="*/ 233082 w 1458258"/>
                  <a:gd name="connsiteY20" fmla="*/ 2623671 h 3012142"/>
                  <a:gd name="connsiteX21" fmla="*/ 41835 w 1458258"/>
                  <a:gd name="connsiteY21" fmla="*/ 2832848 h 3012142"/>
                  <a:gd name="connsiteX22" fmla="*/ 29882 w 1458258"/>
                  <a:gd name="connsiteY22" fmla="*/ 3012142 h 3012142"/>
                  <a:gd name="connsiteX23" fmla="*/ 0 w 1458258"/>
                  <a:gd name="connsiteY23" fmla="*/ 2826871 h 3012142"/>
                  <a:gd name="connsiteX24" fmla="*/ 0 w 1458258"/>
                  <a:gd name="connsiteY24" fmla="*/ 2719295 h 3012142"/>
                  <a:gd name="connsiteX25" fmla="*/ 286870 w 1458258"/>
                  <a:gd name="connsiteY25" fmla="*/ 2109695 h 3012142"/>
                  <a:gd name="connsiteX26" fmla="*/ 280894 w 1458258"/>
                  <a:gd name="connsiteY26" fmla="*/ 2037977 h 3012142"/>
                  <a:gd name="connsiteX27" fmla="*/ 358588 w 1458258"/>
                  <a:gd name="connsiteY27" fmla="*/ 1798918 h 3012142"/>
                  <a:gd name="connsiteX28" fmla="*/ 382494 w 1458258"/>
                  <a:gd name="connsiteY28" fmla="*/ 1476189 h 3012142"/>
                  <a:gd name="connsiteX29" fmla="*/ 424329 w 1458258"/>
                  <a:gd name="connsiteY29" fmla="*/ 1362636 h 3012142"/>
                  <a:gd name="connsiteX30" fmla="*/ 400423 w 1458258"/>
                  <a:gd name="connsiteY30" fmla="*/ 1296895 h 3012142"/>
                  <a:gd name="connsiteX31" fmla="*/ 280894 w 1458258"/>
                  <a:gd name="connsiteY31" fmla="*/ 1135530 h 3012142"/>
                  <a:gd name="connsiteX32" fmla="*/ 268941 w 1458258"/>
                  <a:gd name="connsiteY32" fmla="*/ 1016000 h 3012142"/>
                  <a:gd name="connsiteX33" fmla="*/ 388470 w 1458258"/>
                  <a:gd name="connsiteY33" fmla="*/ 812800 h 3012142"/>
                  <a:gd name="connsiteX34" fmla="*/ 454211 w 1458258"/>
                  <a:gd name="connsiteY34" fmla="*/ 759012 h 3012142"/>
                  <a:gd name="connsiteX35" fmla="*/ 663388 w 1458258"/>
                  <a:gd name="connsiteY35" fmla="*/ 675342 h 3012142"/>
                  <a:gd name="connsiteX36" fmla="*/ 681317 w 1458258"/>
                  <a:gd name="connsiteY36" fmla="*/ 597648 h 3012142"/>
                  <a:gd name="connsiteX37" fmla="*/ 394447 w 1458258"/>
                  <a:gd name="connsiteY37" fmla="*/ 478118 h 3012142"/>
                  <a:gd name="connsiteX38" fmla="*/ 430306 w 1458258"/>
                  <a:gd name="connsiteY38" fmla="*/ 418353 h 3012142"/>
                  <a:gd name="connsiteX39" fmla="*/ 531906 w 1458258"/>
                  <a:gd name="connsiteY39" fmla="*/ 364565 h 3012142"/>
                  <a:gd name="connsiteX40" fmla="*/ 555811 w 1458258"/>
                  <a:gd name="connsiteY40" fmla="*/ 209177 h 3012142"/>
                  <a:gd name="connsiteX41" fmla="*/ 597647 w 1458258"/>
                  <a:gd name="connsiteY41" fmla="*/ 173318 h 3012142"/>
                  <a:gd name="connsiteX42" fmla="*/ 597647 w 1458258"/>
                  <a:gd name="connsiteY42" fmla="*/ 77695 h 3012142"/>
                  <a:gd name="connsiteX43" fmla="*/ 508000 w 1458258"/>
                  <a:gd name="connsiteY43" fmla="*/ 5977 h 3012142"/>
                  <a:gd name="connsiteX44" fmla="*/ 1458258 w 1458258"/>
                  <a:gd name="connsiteY44" fmla="*/ 0 h 30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458258" h="3012142">
                    <a:moveTo>
                      <a:pt x="1458258" y="0"/>
                    </a:moveTo>
                    <a:lnTo>
                      <a:pt x="1243106" y="179295"/>
                    </a:lnTo>
                    <a:lnTo>
                      <a:pt x="1093694" y="274918"/>
                    </a:lnTo>
                    <a:lnTo>
                      <a:pt x="1004047" y="316753"/>
                    </a:lnTo>
                    <a:lnTo>
                      <a:pt x="974164" y="388471"/>
                    </a:lnTo>
                    <a:lnTo>
                      <a:pt x="914400" y="388471"/>
                    </a:lnTo>
                    <a:lnTo>
                      <a:pt x="848658" y="525930"/>
                    </a:lnTo>
                    <a:lnTo>
                      <a:pt x="842682" y="609600"/>
                    </a:lnTo>
                    <a:lnTo>
                      <a:pt x="830729" y="663389"/>
                    </a:lnTo>
                    <a:lnTo>
                      <a:pt x="693270" y="1087718"/>
                    </a:lnTo>
                    <a:lnTo>
                      <a:pt x="615576" y="1153459"/>
                    </a:lnTo>
                    <a:lnTo>
                      <a:pt x="627529" y="1518024"/>
                    </a:lnTo>
                    <a:lnTo>
                      <a:pt x="675341" y="1679389"/>
                    </a:lnTo>
                    <a:lnTo>
                      <a:pt x="687294" y="1780989"/>
                    </a:lnTo>
                    <a:lnTo>
                      <a:pt x="645458" y="1906495"/>
                    </a:lnTo>
                    <a:lnTo>
                      <a:pt x="609600" y="2002118"/>
                    </a:lnTo>
                    <a:lnTo>
                      <a:pt x="543858" y="2055906"/>
                    </a:lnTo>
                    <a:lnTo>
                      <a:pt x="472141" y="2115671"/>
                    </a:lnTo>
                    <a:lnTo>
                      <a:pt x="406400" y="2235200"/>
                    </a:lnTo>
                    <a:lnTo>
                      <a:pt x="322729" y="2432424"/>
                    </a:lnTo>
                    <a:lnTo>
                      <a:pt x="233082" y="2623671"/>
                    </a:lnTo>
                    <a:lnTo>
                      <a:pt x="41835" y="2832848"/>
                    </a:lnTo>
                    <a:lnTo>
                      <a:pt x="29882" y="3012142"/>
                    </a:lnTo>
                    <a:lnTo>
                      <a:pt x="0" y="2826871"/>
                    </a:lnTo>
                    <a:lnTo>
                      <a:pt x="0" y="2719295"/>
                    </a:lnTo>
                    <a:lnTo>
                      <a:pt x="286870" y="2109695"/>
                    </a:lnTo>
                    <a:lnTo>
                      <a:pt x="280894" y="2037977"/>
                    </a:lnTo>
                    <a:lnTo>
                      <a:pt x="358588" y="1798918"/>
                    </a:lnTo>
                    <a:lnTo>
                      <a:pt x="382494" y="1476189"/>
                    </a:lnTo>
                    <a:lnTo>
                      <a:pt x="424329" y="1362636"/>
                    </a:lnTo>
                    <a:lnTo>
                      <a:pt x="400423" y="1296895"/>
                    </a:lnTo>
                    <a:lnTo>
                      <a:pt x="280894" y="1135530"/>
                    </a:lnTo>
                    <a:lnTo>
                      <a:pt x="268941" y="1016000"/>
                    </a:lnTo>
                    <a:lnTo>
                      <a:pt x="388470" y="812800"/>
                    </a:lnTo>
                    <a:lnTo>
                      <a:pt x="454211" y="759012"/>
                    </a:lnTo>
                    <a:lnTo>
                      <a:pt x="663388" y="675342"/>
                    </a:lnTo>
                    <a:lnTo>
                      <a:pt x="681317" y="597648"/>
                    </a:lnTo>
                    <a:lnTo>
                      <a:pt x="394447" y="478118"/>
                    </a:lnTo>
                    <a:lnTo>
                      <a:pt x="430306" y="418353"/>
                    </a:lnTo>
                    <a:lnTo>
                      <a:pt x="531906" y="364565"/>
                    </a:lnTo>
                    <a:lnTo>
                      <a:pt x="555811" y="209177"/>
                    </a:lnTo>
                    <a:lnTo>
                      <a:pt x="597647" y="173318"/>
                    </a:lnTo>
                    <a:lnTo>
                      <a:pt x="597647" y="77695"/>
                    </a:lnTo>
                    <a:lnTo>
                      <a:pt x="508000" y="5977"/>
                    </a:lnTo>
                    <a:lnTo>
                      <a:pt x="1458258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>
                <a:off x="11852593" y="2470596"/>
                <a:ext cx="1195294" cy="2743200"/>
              </a:xfrm>
              <a:custGeom>
                <a:avLst/>
                <a:gdLst>
                  <a:gd name="connsiteX0" fmla="*/ 1195294 w 1195294"/>
                  <a:gd name="connsiteY0" fmla="*/ 0 h 2743200"/>
                  <a:gd name="connsiteX1" fmla="*/ 1159435 w 1195294"/>
                  <a:gd name="connsiteY1" fmla="*/ 239059 h 2743200"/>
                  <a:gd name="connsiteX2" fmla="*/ 1099670 w 1195294"/>
                  <a:gd name="connsiteY2" fmla="*/ 256989 h 2743200"/>
                  <a:gd name="connsiteX3" fmla="*/ 1075765 w 1195294"/>
                  <a:gd name="connsiteY3" fmla="*/ 334683 h 2743200"/>
                  <a:gd name="connsiteX4" fmla="*/ 920376 w 1195294"/>
                  <a:gd name="connsiteY4" fmla="*/ 466165 h 2743200"/>
                  <a:gd name="connsiteX5" fmla="*/ 950259 w 1195294"/>
                  <a:gd name="connsiteY5" fmla="*/ 693271 h 2743200"/>
                  <a:gd name="connsiteX6" fmla="*/ 896470 w 1195294"/>
                  <a:gd name="connsiteY6" fmla="*/ 782918 h 2743200"/>
                  <a:gd name="connsiteX7" fmla="*/ 932329 w 1195294"/>
                  <a:gd name="connsiteY7" fmla="*/ 794871 h 2743200"/>
                  <a:gd name="connsiteX8" fmla="*/ 872565 w 1195294"/>
                  <a:gd name="connsiteY8" fmla="*/ 926353 h 2743200"/>
                  <a:gd name="connsiteX9" fmla="*/ 866588 w 1195294"/>
                  <a:gd name="connsiteY9" fmla="*/ 1171389 h 2743200"/>
                  <a:gd name="connsiteX10" fmla="*/ 836706 w 1195294"/>
                  <a:gd name="connsiteY10" fmla="*/ 1278965 h 2743200"/>
                  <a:gd name="connsiteX11" fmla="*/ 890494 w 1195294"/>
                  <a:gd name="connsiteY11" fmla="*/ 1613648 h 2743200"/>
                  <a:gd name="connsiteX12" fmla="*/ 848659 w 1195294"/>
                  <a:gd name="connsiteY12" fmla="*/ 1918448 h 2743200"/>
                  <a:gd name="connsiteX13" fmla="*/ 884517 w 1195294"/>
                  <a:gd name="connsiteY13" fmla="*/ 2169459 h 2743200"/>
                  <a:gd name="connsiteX14" fmla="*/ 645459 w 1195294"/>
                  <a:gd name="connsiteY14" fmla="*/ 2743200 h 2743200"/>
                  <a:gd name="connsiteX15" fmla="*/ 573741 w 1195294"/>
                  <a:gd name="connsiteY15" fmla="*/ 1954306 h 2743200"/>
                  <a:gd name="connsiteX16" fmla="*/ 245035 w 1195294"/>
                  <a:gd name="connsiteY16" fmla="*/ 1607671 h 2743200"/>
                  <a:gd name="connsiteX17" fmla="*/ 233082 w 1195294"/>
                  <a:gd name="connsiteY17" fmla="*/ 1583765 h 2743200"/>
                  <a:gd name="connsiteX18" fmla="*/ 639482 w 1195294"/>
                  <a:gd name="connsiteY18" fmla="*/ 1308848 h 2743200"/>
                  <a:gd name="connsiteX19" fmla="*/ 639482 w 1195294"/>
                  <a:gd name="connsiteY19" fmla="*/ 1249083 h 2743200"/>
                  <a:gd name="connsiteX20" fmla="*/ 567765 w 1195294"/>
                  <a:gd name="connsiteY20" fmla="*/ 974165 h 2743200"/>
                  <a:gd name="connsiteX21" fmla="*/ 460188 w 1195294"/>
                  <a:gd name="connsiteY21" fmla="*/ 830730 h 2743200"/>
                  <a:gd name="connsiteX22" fmla="*/ 370541 w 1195294"/>
                  <a:gd name="connsiteY22" fmla="*/ 776942 h 2743200"/>
                  <a:gd name="connsiteX23" fmla="*/ 197223 w 1195294"/>
                  <a:gd name="connsiteY23" fmla="*/ 723153 h 2743200"/>
                  <a:gd name="connsiteX24" fmla="*/ 71717 w 1195294"/>
                  <a:gd name="connsiteY24" fmla="*/ 579718 h 2743200"/>
                  <a:gd name="connsiteX25" fmla="*/ 0 w 1195294"/>
                  <a:gd name="connsiteY25" fmla="*/ 221130 h 2743200"/>
                  <a:gd name="connsiteX26" fmla="*/ 77694 w 1195294"/>
                  <a:gd name="connsiteY26" fmla="*/ 262965 h 2743200"/>
                  <a:gd name="connsiteX27" fmla="*/ 376517 w 1195294"/>
                  <a:gd name="connsiteY27" fmla="*/ 519953 h 2743200"/>
                  <a:gd name="connsiteX28" fmla="*/ 274917 w 1195294"/>
                  <a:gd name="connsiteY28" fmla="*/ 298824 h 2743200"/>
                  <a:gd name="connsiteX29" fmla="*/ 274917 w 1195294"/>
                  <a:gd name="connsiteY29" fmla="*/ 209177 h 2743200"/>
                  <a:gd name="connsiteX30" fmla="*/ 262965 w 1195294"/>
                  <a:gd name="connsiteY30" fmla="*/ 77695 h 2743200"/>
                  <a:gd name="connsiteX31" fmla="*/ 274917 w 1195294"/>
                  <a:gd name="connsiteY31" fmla="*/ 29883 h 2743200"/>
                  <a:gd name="connsiteX32" fmla="*/ 322729 w 1195294"/>
                  <a:gd name="connsiteY32" fmla="*/ 17930 h 2743200"/>
                  <a:gd name="connsiteX33" fmla="*/ 388470 w 1195294"/>
                  <a:gd name="connsiteY33" fmla="*/ 11953 h 2743200"/>
                  <a:gd name="connsiteX34" fmla="*/ 412376 w 1195294"/>
                  <a:gd name="connsiteY34" fmla="*/ 5977 h 2743200"/>
                  <a:gd name="connsiteX35" fmla="*/ 430306 w 1195294"/>
                  <a:gd name="connsiteY35" fmla="*/ 5977 h 2743200"/>
                  <a:gd name="connsiteX36" fmla="*/ 478117 w 1195294"/>
                  <a:gd name="connsiteY36" fmla="*/ 167342 h 2743200"/>
                  <a:gd name="connsiteX37" fmla="*/ 573741 w 1195294"/>
                  <a:gd name="connsiteY37" fmla="*/ 400424 h 2743200"/>
                  <a:gd name="connsiteX38" fmla="*/ 585694 w 1195294"/>
                  <a:gd name="connsiteY38" fmla="*/ 430306 h 2743200"/>
                  <a:gd name="connsiteX39" fmla="*/ 693270 w 1195294"/>
                  <a:gd name="connsiteY39" fmla="*/ 537883 h 2743200"/>
                  <a:gd name="connsiteX40" fmla="*/ 681317 w 1195294"/>
                  <a:gd name="connsiteY40" fmla="*/ 412377 h 2743200"/>
                  <a:gd name="connsiteX41" fmla="*/ 657412 w 1195294"/>
                  <a:gd name="connsiteY41" fmla="*/ 5977 h 2743200"/>
                  <a:gd name="connsiteX42" fmla="*/ 1195294 w 1195294"/>
                  <a:gd name="connsiteY42" fmla="*/ 0 h 27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195294" h="2743200">
                    <a:moveTo>
                      <a:pt x="1195294" y="0"/>
                    </a:moveTo>
                    <a:lnTo>
                      <a:pt x="1159435" y="239059"/>
                    </a:lnTo>
                    <a:lnTo>
                      <a:pt x="1099670" y="256989"/>
                    </a:lnTo>
                    <a:lnTo>
                      <a:pt x="1075765" y="334683"/>
                    </a:lnTo>
                    <a:lnTo>
                      <a:pt x="920376" y="466165"/>
                    </a:lnTo>
                    <a:lnTo>
                      <a:pt x="950259" y="693271"/>
                    </a:lnTo>
                    <a:lnTo>
                      <a:pt x="896470" y="782918"/>
                    </a:lnTo>
                    <a:lnTo>
                      <a:pt x="932329" y="794871"/>
                    </a:lnTo>
                    <a:lnTo>
                      <a:pt x="872565" y="926353"/>
                    </a:lnTo>
                    <a:lnTo>
                      <a:pt x="866588" y="1171389"/>
                    </a:lnTo>
                    <a:lnTo>
                      <a:pt x="836706" y="1278965"/>
                    </a:lnTo>
                    <a:lnTo>
                      <a:pt x="890494" y="1613648"/>
                    </a:lnTo>
                    <a:lnTo>
                      <a:pt x="848659" y="1918448"/>
                    </a:lnTo>
                    <a:lnTo>
                      <a:pt x="884517" y="2169459"/>
                    </a:lnTo>
                    <a:lnTo>
                      <a:pt x="645459" y="2743200"/>
                    </a:lnTo>
                    <a:lnTo>
                      <a:pt x="573741" y="1954306"/>
                    </a:lnTo>
                    <a:lnTo>
                      <a:pt x="245035" y="1607671"/>
                    </a:lnTo>
                    <a:lnTo>
                      <a:pt x="233082" y="1583765"/>
                    </a:lnTo>
                    <a:lnTo>
                      <a:pt x="639482" y="1308848"/>
                    </a:lnTo>
                    <a:lnTo>
                      <a:pt x="639482" y="1249083"/>
                    </a:lnTo>
                    <a:lnTo>
                      <a:pt x="567765" y="974165"/>
                    </a:lnTo>
                    <a:lnTo>
                      <a:pt x="460188" y="830730"/>
                    </a:lnTo>
                    <a:lnTo>
                      <a:pt x="370541" y="776942"/>
                    </a:lnTo>
                    <a:lnTo>
                      <a:pt x="197223" y="723153"/>
                    </a:lnTo>
                    <a:lnTo>
                      <a:pt x="71717" y="579718"/>
                    </a:lnTo>
                    <a:lnTo>
                      <a:pt x="0" y="221130"/>
                    </a:lnTo>
                    <a:lnTo>
                      <a:pt x="77694" y="262965"/>
                    </a:lnTo>
                    <a:lnTo>
                      <a:pt x="376517" y="519953"/>
                    </a:lnTo>
                    <a:lnTo>
                      <a:pt x="274917" y="298824"/>
                    </a:lnTo>
                    <a:lnTo>
                      <a:pt x="274917" y="209177"/>
                    </a:lnTo>
                    <a:lnTo>
                      <a:pt x="262965" y="77695"/>
                    </a:lnTo>
                    <a:lnTo>
                      <a:pt x="274917" y="29883"/>
                    </a:lnTo>
                    <a:lnTo>
                      <a:pt x="322729" y="17930"/>
                    </a:lnTo>
                    <a:lnTo>
                      <a:pt x="388470" y="11953"/>
                    </a:lnTo>
                    <a:lnTo>
                      <a:pt x="412376" y="5977"/>
                    </a:lnTo>
                    <a:lnTo>
                      <a:pt x="430306" y="5977"/>
                    </a:lnTo>
                    <a:lnTo>
                      <a:pt x="478117" y="167342"/>
                    </a:lnTo>
                    <a:lnTo>
                      <a:pt x="573741" y="400424"/>
                    </a:lnTo>
                    <a:lnTo>
                      <a:pt x="585694" y="430306"/>
                    </a:lnTo>
                    <a:lnTo>
                      <a:pt x="693270" y="537883"/>
                    </a:lnTo>
                    <a:lnTo>
                      <a:pt x="681317" y="412377"/>
                    </a:lnTo>
                    <a:lnTo>
                      <a:pt x="657412" y="5977"/>
                    </a:lnTo>
                    <a:lnTo>
                      <a:pt x="1195294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任意多边形 25"/>
            <p:cNvSpPr/>
            <p:nvPr/>
          </p:nvSpPr>
          <p:spPr>
            <a:xfrm>
              <a:off x="10677172" y="4351130"/>
              <a:ext cx="1415845" cy="1489587"/>
            </a:xfrm>
            <a:custGeom>
              <a:avLst/>
              <a:gdLst>
                <a:gd name="connsiteX0" fmla="*/ 0 w 1415845"/>
                <a:gd name="connsiteY0" fmla="*/ 0 h 1489587"/>
                <a:gd name="connsiteX1" fmla="*/ 1415845 w 1415845"/>
                <a:gd name="connsiteY1" fmla="*/ 560439 h 1489587"/>
                <a:gd name="connsiteX2" fmla="*/ 752168 w 1415845"/>
                <a:gd name="connsiteY2" fmla="*/ 1489587 h 1489587"/>
                <a:gd name="connsiteX3" fmla="*/ 339213 w 1415845"/>
                <a:gd name="connsiteY3" fmla="*/ 958645 h 1489587"/>
                <a:gd name="connsiteX4" fmla="*/ 309716 w 1415845"/>
                <a:gd name="connsiteY4" fmla="*/ 604684 h 1489587"/>
                <a:gd name="connsiteX5" fmla="*/ 29497 w 1415845"/>
                <a:gd name="connsiteY5" fmla="*/ 103239 h 1489587"/>
                <a:gd name="connsiteX6" fmla="*/ 0 w 1415845"/>
                <a:gd name="connsiteY6" fmla="*/ 0 h 14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5845" h="1489587">
                  <a:moveTo>
                    <a:pt x="0" y="0"/>
                  </a:moveTo>
                  <a:lnTo>
                    <a:pt x="1415845" y="560439"/>
                  </a:lnTo>
                  <a:lnTo>
                    <a:pt x="752168" y="1489587"/>
                  </a:lnTo>
                  <a:lnTo>
                    <a:pt x="339213" y="958645"/>
                  </a:lnTo>
                  <a:lnTo>
                    <a:pt x="309716" y="604684"/>
                  </a:lnTo>
                  <a:lnTo>
                    <a:pt x="29497" y="103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EEB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610717" y="1766042"/>
            <a:ext cx="1366838" cy="2349253"/>
            <a:chOff x="10093273" y="866854"/>
            <a:chExt cx="2895600" cy="4976812"/>
          </a:xfrm>
        </p:grpSpPr>
        <p:grpSp>
          <p:nvGrpSpPr>
            <p:cNvPr id="29" name="组合 28"/>
            <p:cNvGrpSpPr/>
            <p:nvPr/>
          </p:nvGrpSpPr>
          <p:grpSpPr>
            <a:xfrm>
              <a:off x="10093273" y="866854"/>
              <a:ext cx="2895600" cy="4976812"/>
              <a:chOff x="11243647" y="685033"/>
              <a:chExt cx="2895600" cy="4976812"/>
            </a:xfrm>
          </p:grpSpPr>
          <p:sp>
            <p:nvSpPr>
              <p:cNvPr id="31" name="任意多边形 30"/>
              <p:cNvSpPr/>
              <p:nvPr/>
            </p:nvSpPr>
            <p:spPr>
              <a:xfrm>
                <a:off x="11243647" y="685033"/>
                <a:ext cx="2895600" cy="1781175"/>
              </a:xfrm>
              <a:custGeom>
                <a:avLst/>
                <a:gdLst>
                  <a:gd name="connsiteX0" fmla="*/ 1576387 w 2895600"/>
                  <a:gd name="connsiteY0" fmla="*/ 0 h 1781175"/>
                  <a:gd name="connsiteX1" fmla="*/ 1595437 w 2895600"/>
                  <a:gd name="connsiteY1" fmla="*/ 61912 h 1781175"/>
                  <a:gd name="connsiteX2" fmla="*/ 1624012 w 2895600"/>
                  <a:gd name="connsiteY2" fmla="*/ 80962 h 1781175"/>
                  <a:gd name="connsiteX3" fmla="*/ 1624012 w 2895600"/>
                  <a:gd name="connsiteY3" fmla="*/ 80962 h 1781175"/>
                  <a:gd name="connsiteX4" fmla="*/ 1666875 w 2895600"/>
                  <a:gd name="connsiteY4" fmla="*/ 128587 h 1781175"/>
                  <a:gd name="connsiteX5" fmla="*/ 1685925 w 2895600"/>
                  <a:gd name="connsiteY5" fmla="*/ 147637 h 1781175"/>
                  <a:gd name="connsiteX6" fmla="*/ 1728787 w 2895600"/>
                  <a:gd name="connsiteY6" fmla="*/ 166687 h 1781175"/>
                  <a:gd name="connsiteX7" fmla="*/ 1752600 w 2895600"/>
                  <a:gd name="connsiteY7" fmla="*/ 195262 h 1781175"/>
                  <a:gd name="connsiteX8" fmla="*/ 1776412 w 2895600"/>
                  <a:gd name="connsiteY8" fmla="*/ 257175 h 1781175"/>
                  <a:gd name="connsiteX9" fmla="*/ 1771650 w 2895600"/>
                  <a:gd name="connsiteY9" fmla="*/ 285750 h 1781175"/>
                  <a:gd name="connsiteX10" fmla="*/ 1709737 w 2895600"/>
                  <a:gd name="connsiteY10" fmla="*/ 295275 h 1781175"/>
                  <a:gd name="connsiteX11" fmla="*/ 1704975 w 2895600"/>
                  <a:gd name="connsiteY11" fmla="*/ 314325 h 1781175"/>
                  <a:gd name="connsiteX12" fmla="*/ 1743075 w 2895600"/>
                  <a:gd name="connsiteY12" fmla="*/ 361950 h 1781175"/>
                  <a:gd name="connsiteX13" fmla="*/ 1962150 w 2895600"/>
                  <a:gd name="connsiteY13" fmla="*/ 547687 h 1781175"/>
                  <a:gd name="connsiteX14" fmla="*/ 2038350 w 2895600"/>
                  <a:gd name="connsiteY14" fmla="*/ 709612 h 1781175"/>
                  <a:gd name="connsiteX15" fmla="*/ 2057400 w 2895600"/>
                  <a:gd name="connsiteY15" fmla="*/ 842962 h 1781175"/>
                  <a:gd name="connsiteX16" fmla="*/ 2328862 w 2895600"/>
                  <a:gd name="connsiteY16" fmla="*/ 1009650 h 1781175"/>
                  <a:gd name="connsiteX17" fmla="*/ 2414587 w 2895600"/>
                  <a:gd name="connsiteY17" fmla="*/ 1266825 h 1781175"/>
                  <a:gd name="connsiteX18" fmla="*/ 2457450 w 2895600"/>
                  <a:gd name="connsiteY18" fmla="*/ 1271587 h 1781175"/>
                  <a:gd name="connsiteX19" fmla="*/ 2643187 w 2895600"/>
                  <a:gd name="connsiteY19" fmla="*/ 1271587 h 1781175"/>
                  <a:gd name="connsiteX20" fmla="*/ 2700337 w 2895600"/>
                  <a:gd name="connsiteY20" fmla="*/ 1400175 h 1781175"/>
                  <a:gd name="connsiteX21" fmla="*/ 2705100 w 2895600"/>
                  <a:gd name="connsiteY21" fmla="*/ 1562100 h 1781175"/>
                  <a:gd name="connsiteX22" fmla="*/ 2876550 w 2895600"/>
                  <a:gd name="connsiteY22" fmla="*/ 1666875 h 1781175"/>
                  <a:gd name="connsiteX23" fmla="*/ 2895600 w 2895600"/>
                  <a:gd name="connsiteY23" fmla="*/ 1781175 h 1781175"/>
                  <a:gd name="connsiteX24" fmla="*/ 1947862 w 2895600"/>
                  <a:gd name="connsiteY24" fmla="*/ 1771650 h 1781175"/>
                  <a:gd name="connsiteX25" fmla="*/ 1919287 w 2895600"/>
                  <a:gd name="connsiteY25" fmla="*/ 1690687 h 1781175"/>
                  <a:gd name="connsiteX26" fmla="*/ 1747837 w 2895600"/>
                  <a:gd name="connsiteY26" fmla="*/ 1566862 h 1781175"/>
                  <a:gd name="connsiteX27" fmla="*/ 1633537 w 2895600"/>
                  <a:gd name="connsiteY27" fmla="*/ 1528762 h 1781175"/>
                  <a:gd name="connsiteX28" fmla="*/ 1323975 w 2895600"/>
                  <a:gd name="connsiteY28" fmla="*/ 1490662 h 1781175"/>
                  <a:gd name="connsiteX29" fmla="*/ 1281112 w 2895600"/>
                  <a:gd name="connsiteY29" fmla="*/ 1466850 h 1781175"/>
                  <a:gd name="connsiteX30" fmla="*/ 1281112 w 2895600"/>
                  <a:gd name="connsiteY30" fmla="*/ 1423987 h 1781175"/>
                  <a:gd name="connsiteX31" fmla="*/ 1290637 w 2895600"/>
                  <a:gd name="connsiteY31" fmla="*/ 1409700 h 1781175"/>
                  <a:gd name="connsiteX32" fmla="*/ 1452562 w 2895600"/>
                  <a:gd name="connsiteY32" fmla="*/ 1409700 h 1781175"/>
                  <a:gd name="connsiteX33" fmla="*/ 1619250 w 2895600"/>
                  <a:gd name="connsiteY33" fmla="*/ 1343025 h 1781175"/>
                  <a:gd name="connsiteX34" fmla="*/ 1524000 w 2895600"/>
                  <a:gd name="connsiteY34" fmla="*/ 1257300 h 1781175"/>
                  <a:gd name="connsiteX35" fmla="*/ 1466850 w 2895600"/>
                  <a:gd name="connsiteY35" fmla="*/ 1185862 h 1781175"/>
                  <a:gd name="connsiteX36" fmla="*/ 1481137 w 2895600"/>
                  <a:gd name="connsiteY36" fmla="*/ 1109662 h 1781175"/>
                  <a:gd name="connsiteX37" fmla="*/ 1533525 w 2895600"/>
                  <a:gd name="connsiteY37" fmla="*/ 1023937 h 1781175"/>
                  <a:gd name="connsiteX38" fmla="*/ 1595437 w 2895600"/>
                  <a:gd name="connsiteY38" fmla="*/ 933450 h 1781175"/>
                  <a:gd name="connsiteX39" fmla="*/ 1604962 w 2895600"/>
                  <a:gd name="connsiteY39" fmla="*/ 704850 h 1781175"/>
                  <a:gd name="connsiteX40" fmla="*/ 1581150 w 2895600"/>
                  <a:gd name="connsiteY40" fmla="*/ 647700 h 1781175"/>
                  <a:gd name="connsiteX41" fmla="*/ 1528762 w 2895600"/>
                  <a:gd name="connsiteY41" fmla="*/ 614362 h 1781175"/>
                  <a:gd name="connsiteX42" fmla="*/ 1438275 w 2895600"/>
                  <a:gd name="connsiteY42" fmla="*/ 585787 h 1781175"/>
                  <a:gd name="connsiteX43" fmla="*/ 1471612 w 2895600"/>
                  <a:gd name="connsiteY43" fmla="*/ 552450 h 1781175"/>
                  <a:gd name="connsiteX44" fmla="*/ 1509712 w 2895600"/>
                  <a:gd name="connsiteY44" fmla="*/ 314325 h 1781175"/>
                  <a:gd name="connsiteX45" fmla="*/ 1366837 w 2895600"/>
                  <a:gd name="connsiteY45" fmla="*/ 376237 h 1781175"/>
                  <a:gd name="connsiteX46" fmla="*/ 1538287 w 2895600"/>
                  <a:gd name="connsiteY46" fmla="*/ 119062 h 1781175"/>
                  <a:gd name="connsiteX47" fmla="*/ 1543050 w 2895600"/>
                  <a:gd name="connsiteY47" fmla="*/ 76200 h 1781175"/>
                  <a:gd name="connsiteX48" fmla="*/ 1109662 w 2895600"/>
                  <a:gd name="connsiteY48" fmla="*/ 433387 h 1781175"/>
                  <a:gd name="connsiteX49" fmla="*/ 1123950 w 2895600"/>
                  <a:gd name="connsiteY49" fmla="*/ 609600 h 1781175"/>
                  <a:gd name="connsiteX50" fmla="*/ 1123950 w 2895600"/>
                  <a:gd name="connsiteY50" fmla="*/ 690562 h 1781175"/>
                  <a:gd name="connsiteX51" fmla="*/ 1057275 w 2895600"/>
                  <a:gd name="connsiteY51" fmla="*/ 838200 h 1781175"/>
                  <a:gd name="connsiteX52" fmla="*/ 504825 w 2895600"/>
                  <a:gd name="connsiteY52" fmla="*/ 1052512 h 1781175"/>
                  <a:gd name="connsiteX53" fmla="*/ 409575 w 2895600"/>
                  <a:gd name="connsiteY53" fmla="*/ 1195387 h 1781175"/>
                  <a:gd name="connsiteX54" fmla="*/ 195262 w 2895600"/>
                  <a:gd name="connsiteY54" fmla="*/ 1266825 h 1781175"/>
                  <a:gd name="connsiteX55" fmla="*/ 252412 w 2895600"/>
                  <a:gd name="connsiteY55" fmla="*/ 1385887 h 1781175"/>
                  <a:gd name="connsiteX56" fmla="*/ 42862 w 2895600"/>
                  <a:gd name="connsiteY56" fmla="*/ 1557337 h 1781175"/>
                  <a:gd name="connsiteX57" fmla="*/ 33337 w 2895600"/>
                  <a:gd name="connsiteY57" fmla="*/ 1771650 h 1781175"/>
                  <a:gd name="connsiteX58" fmla="*/ 4762 w 2895600"/>
                  <a:gd name="connsiteY58" fmla="*/ 1762125 h 1781175"/>
                  <a:gd name="connsiteX59" fmla="*/ 4762 w 2895600"/>
                  <a:gd name="connsiteY59" fmla="*/ 1581150 h 1781175"/>
                  <a:gd name="connsiteX60" fmla="*/ 0 w 2895600"/>
                  <a:gd name="connsiteY60" fmla="*/ 1547812 h 1781175"/>
                  <a:gd name="connsiteX61" fmla="*/ 233362 w 2895600"/>
                  <a:gd name="connsiteY61" fmla="*/ 1400175 h 1781175"/>
                  <a:gd name="connsiteX62" fmla="*/ 166687 w 2895600"/>
                  <a:gd name="connsiteY62" fmla="*/ 1252537 h 1781175"/>
                  <a:gd name="connsiteX63" fmla="*/ 390525 w 2895600"/>
                  <a:gd name="connsiteY63" fmla="*/ 1119187 h 1781175"/>
                  <a:gd name="connsiteX64" fmla="*/ 466725 w 2895600"/>
                  <a:gd name="connsiteY64" fmla="*/ 1042987 h 1781175"/>
                  <a:gd name="connsiteX65" fmla="*/ 781050 w 2895600"/>
                  <a:gd name="connsiteY65" fmla="*/ 890587 h 1781175"/>
                  <a:gd name="connsiteX66" fmla="*/ 1004887 w 2895600"/>
                  <a:gd name="connsiteY66" fmla="*/ 804862 h 1781175"/>
                  <a:gd name="connsiteX67" fmla="*/ 1114425 w 2895600"/>
                  <a:gd name="connsiteY67" fmla="*/ 652462 h 1781175"/>
                  <a:gd name="connsiteX68" fmla="*/ 1095375 w 2895600"/>
                  <a:gd name="connsiteY68" fmla="*/ 457200 h 1781175"/>
                  <a:gd name="connsiteX69" fmla="*/ 1100137 w 2895600"/>
                  <a:gd name="connsiteY69" fmla="*/ 390525 h 1781175"/>
                  <a:gd name="connsiteX70" fmla="*/ 1219200 w 2895600"/>
                  <a:gd name="connsiteY70" fmla="*/ 319087 h 1781175"/>
                  <a:gd name="connsiteX71" fmla="*/ 1576387 w 2895600"/>
                  <a:gd name="connsiteY71" fmla="*/ 0 h 1781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2895600" h="1781175">
                    <a:moveTo>
                      <a:pt x="1576387" y="0"/>
                    </a:moveTo>
                    <a:lnTo>
                      <a:pt x="1595437" y="61912"/>
                    </a:lnTo>
                    <a:lnTo>
                      <a:pt x="1624012" y="80962"/>
                    </a:lnTo>
                    <a:lnTo>
                      <a:pt x="1624012" y="80962"/>
                    </a:lnTo>
                    <a:lnTo>
                      <a:pt x="1666875" y="128587"/>
                    </a:lnTo>
                    <a:lnTo>
                      <a:pt x="1685925" y="147637"/>
                    </a:lnTo>
                    <a:lnTo>
                      <a:pt x="1728787" y="166687"/>
                    </a:lnTo>
                    <a:lnTo>
                      <a:pt x="1752600" y="195262"/>
                    </a:lnTo>
                    <a:lnTo>
                      <a:pt x="1776412" y="257175"/>
                    </a:lnTo>
                    <a:lnTo>
                      <a:pt x="1771650" y="285750"/>
                    </a:lnTo>
                    <a:lnTo>
                      <a:pt x="1709737" y="295275"/>
                    </a:lnTo>
                    <a:lnTo>
                      <a:pt x="1704975" y="314325"/>
                    </a:lnTo>
                    <a:lnTo>
                      <a:pt x="1743075" y="361950"/>
                    </a:lnTo>
                    <a:lnTo>
                      <a:pt x="1962150" y="547687"/>
                    </a:lnTo>
                    <a:lnTo>
                      <a:pt x="2038350" y="709612"/>
                    </a:lnTo>
                    <a:lnTo>
                      <a:pt x="2057400" y="842962"/>
                    </a:lnTo>
                    <a:lnTo>
                      <a:pt x="2328862" y="1009650"/>
                    </a:lnTo>
                    <a:lnTo>
                      <a:pt x="2414587" y="1266825"/>
                    </a:lnTo>
                    <a:lnTo>
                      <a:pt x="2457450" y="1271587"/>
                    </a:lnTo>
                    <a:lnTo>
                      <a:pt x="2643187" y="1271587"/>
                    </a:lnTo>
                    <a:lnTo>
                      <a:pt x="2700337" y="1400175"/>
                    </a:lnTo>
                    <a:lnTo>
                      <a:pt x="2705100" y="1562100"/>
                    </a:lnTo>
                    <a:lnTo>
                      <a:pt x="2876550" y="1666875"/>
                    </a:lnTo>
                    <a:lnTo>
                      <a:pt x="2895600" y="1781175"/>
                    </a:lnTo>
                    <a:lnTo>
                      <a:pt x="1947862" y="1771650"/>
                    </a:lnTo>
                    <a:lnTo>
                      <a:pt x="1919287" y="1690687"/>
                    </a:lnTo>
                    <a:lnTo>
                      <a:pt x="1747837" y="1566862"/>
                    </a:lnTo>
                    <a:lnTo>
                      <a:pt x="1633537" y="1528762"/>
                    </a:lnTo>
                    <a:lnTo>
                      <a:pt x="1323975" y="1490662"/>
                    </a:lnTo>
                    <a:lnTo>
                      <a:pt x="1281112" y="1466850"/>
                    </a:lnTo>
                    <a:lnTo>
                      <a:pt x="1281112" y="1423987"/>
                    </a:lnTo>
                    <a:lnTo>
                      <a:pt x="1290637" y="1409700"/>
                    </a:lnTo>
                    <a:lnTo>
                      <a:pt x="1452562" y="1409700"/>
                    </a:lnTo>
                    <a:lnTo>
                      <a:pt x="1619250" y="1343025"/>
                    </a:lnTo>
                    <a:lnTo>
                      <a:pt x="1524000" y="1257300"/>
                    </a:lnTo>
                    <a:lnTo>
                      <a:pt x="1466850" y="1185862"/>
                    </a:lnTo>
                    <a:lnTo>
                      <a:pt x="1481137" y="1109662"/>
                    </a:lnTo>
                    <a:lnTo>
                      <a:pt x="1533525" y="1023937"/>
                    </a:lnTo>
                    <a:lnTo>
                      <a:pt x="1595437" y="933450"/>
                    </a:lnTo>
                    <a:lnTo>
                      <a:pt x="1604962" y="704850"/>
                    </a:lnTo>
                    <a:lnTo>
                      <a:pt x="1581150" y="647700"/>
                    </a:lnTo>
                    <a:lnTo>
                      <a:pt x="1528762" y="614362"/>
                    </a:lnTo>
                    <a:lnTo>
                      <a:pt x="1438275" y="585787"/>
                    </a:lnTo>
                    <a:lnTo>
                      <a:pt x="1471612" y="552450"/>
                    </a:lnTo>
                    <a:lnTo>
                      <a:pt x="1509712" y="314325"/>
                    </a:lnTo>
                    <a:lnTo>
                      <a:pt x="1366837" y="376237"/>
                    </a:lnTo>
                    <a:lnTo>
                      <a:pt x="1538287" y="119062"/>
                    </a:lnTo>
                    <a:lnTo>
                      <a:pt x="1543050" y="76200"/>
                    </a:lnTo>
                    <a:lnTo>
                      <a:pt x="1109662" y="433387"/>
                    </a:lnTo>
                    <a:lnTo>
                      <a:pt x="1123950" y="609600"/>
                    </a:lnTo>
                    <a:lnTo>
                      <a:pt x="1123950" y="690562"/>
                    </a:lnTo>
                    <a:lnTo>
                      <a:pt x="1057275" y="838200"/>
                    </a:lnTo>
                    <a:lnTo>
                      <a:pt x="504825" y="1052512"/>
                    </a:lnTo>
                    <a:lnTo>
                      <a:pt x="409575" y="1195387"/>
                    </a:lnTo>
                    <a:lnTo>
                      <a:pt x="195262" y="1266825"/>
                    </a:lnTo>
                    <a:lnTo>
                      <a:pt x="252412" y="1385887"/>
                    </a:lnTo>
                    <a:lnTo>
                      <a:pt x="42862" y="1557337"/>
                    </a:lnTo>
                    <a:lnTo>
                      <a:pt x="33337" y="1771650"/>
                    </a:lnTo>
                    <a:lnTo>
                      <a:pt x="4762" y="1762125"/>
                    </a:lnTo>
                    <a:lnTo>
                      <a:pt x="4762" y="1581150"/>
                    </a:lnTo>
                    <a:lnTo>
                      <a:pt x="0" y="1547812"/>
                    </a:lnTo>
                    <a:lnTo>
                      <a:pt x="233362" y="1400175"/>
                    </a:lnTo>
                    <a:lnTo>
                      <a:pt x="166687" y="1252537"/>
                    </a:lnTo>
                    <a:lnTo>
                      <a:pt x="390525" y="1119187"/>
                    </a:lnTo>
                    <a:lnTo>
                      <a:pt x="466725" y="1042987"/>
                    </a:lnTo>
                    <a:lnTo>
                      <a:pt x="781050" y="890587"/>
                    </a:lnTo>
                    <a:lnTo>
                      <a:pt x="1004887" y="804862"/>
                    </a:lnTo>
                    <a:lnTo>
                      <a:pt x="1114425" y="652462"/>
                    </a:lnTo>
                    <a:lnTo>
                      <a:pt x="1095375" y="457200"/>
                    </a:lnTo>
                    <a:lnTo>
                      <a:pt x="1100137" y="390525"/>
                    </a:lnTo>
                    <a:lnTo>
                      <a:pt x="1219200" y="319087"/>
                    </a:lnTo>
                    <a:lnTo>
                      <a:pt x="1576387" y="0"/>
                    </a:lnTo>
                    <a:close/>
                  </a:path>
                </a:pathLst>
              </a:custGeom>
              <a:solidFill>
                <a:srgbClr val="E71B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>
                <a:off x="11280794" y="764090"/>
                <a:ext cx="1905000" cy="1699260"/>
              </a:xfrm>
              <a:custGeom>
                <a:avLst/>
                <a:gdLst>
                  <a:gd name="connsiteX0" fmla="*/ 1905000 w 1905000"/>
                  <a:gd name="connsiteY0" fmla="*/ 1699260 h 1699260"/>
                  <a:gd name="connsiteX1" fmla="*/ 1893570 w 1905000"/>
                  <a:gd name="connsiteY1" fmla="*/ 1615440 h 1699260"/>
                  <a:gd name="connsiteX2" fmla="*/ 1741170 w 1905000"/>
                  <a:gd name="connsiteY2" fmla="*/ 1520190 h 1699260"/>
                  <a:gd name="connsiteX3" fmla="*/ 1729740 w 1905000"/>
                  <a:gd name="connsiteY3" fmla="*/ 1493520 h 1699260"/>
                  <a:gd name="connsiteX4" fmla="*/ 1607820 w 1905000"/>
                  <a:gd name="connsiteY4" fmla="*/ 1463040 h 1699260"/>
                  <a:gd name="connsiteX5" fmla="*/ 1287780 w 1905000"/>
                  <a:gd name="connsiteY5" fmla="*/ 1421130 h 1699260"/>
                  <a:gd name="connsiteX6" fmla="*/ 1245870 w 1905000"/>
                  <a:gd name="connsiteY6" fmla="*/ 1386840 h 1699260"/>
                  <a:gd name="connsiteX7" fmla="*/ 1242060 w 1905000"/>
                  <a:gd name="connsiteY7" fmla="*/ 1322070 h 1699260"/>
                  <a:gd name="connsiteX8" fmla="*/ 1253490 w 1905000"/>
                  <a:gd name="connsiteY8" fmla="*/ 1333500 h 1699260"/>
                  <a:gd name="connsiteX9" fmla="*/ 1413510 w 1905000"/>
                  <a:gd name="connsiteY9" fmla="*/ 1329690 h 1699260"/>
                  <a:gd name="connsiteX10" fmla="*/ 1584960 w 1905000"/>
                  <a:gd name="connsiteY10" fmla="*/ 1261110 h 1699260"/>
                  <a:gd name="connsiteX11" fmla="*/ 1493520 w 1905000"/>
                  <a:gd name="connsiteY11" fmla="*/ 1173480 h 1699260"/>
                  <a:gd name="connsiteX12" fmla="*/ 1428750 w 1905000"/>
                  <a:gd name="connsiteY12" fmla="*/ 1116330 h 1699260"/>
                  <a:gd name="connsiteX13" fmla="*/ 1443990 w 1905000"/>
                  <a:gd name="connsiteY13" fmla="*/ 1032510 h 1699260"/>
                  <a:gd name="connsiteX14" fmla="*/ 1546860 w 1905000"/>
                  <a:gd name="connsiteY14" fmla="*/ 864870 h 1699260"/>
                  <a:gd name="connsiteX15" fmla="*/ 1565910 w 1905000"/>
                  <a:gd name="connsiteY15" fmla="*/ 624840 h 1699260"/>
                  <a:gd name="connsiteX16" fmla="*/ 1546860 w 1905000"/>
                  <a:gd name="connsiteY16" fmla="*/ 563880 h 1699260"/>
                  <a:gd name="connsiteX17" fmla="*/ 1405890 w 1905000"/>
                  <a:gd name="connsiteY17" fmla="*/ 510540 h 1699260"/>
                  <a:gd name="connsiteX18" fmla="*/ 1398270 w 1905000"/>
                  <a:gd name="connsiteY18" fmla="*/ 506730 h 1699260"/>
                  <a:gd name="connsiteX19" fmla="*/ 1436370 w 1905000"/>
                  <a:gd name="connsiteY19" fmla="*/ 483870 h 1699260"/>
                  <a:gd name="connsiteX20" fmla="*/ 1470660 w 1905000"/>
                  <a:gd name="connsiteY20" fmla="*/ 236220 h 1699260"/>
                  <a:gd name="connsiteX21" fmla="*/ 1322070 w 1905000"/>
                  <a:gd name="connsiteY21" fmla="*/ 300990 h 1699260"/>
                  <a:gd name="connsiteX22" fmla="*/ 1504950 w 1905000"/>
                  <a:gd name="connsiteY22" fmla="*/ 45720 h 1699260"/>
                  <a:gd name="connsiteX23" fmla="*/ 1504950 w 1905000"/>
                  <a:gd name="connsiteY23" fmla="*/ 0 h 1699260"/>
                  <a:gd name="connsiteX24" fmla="*/ 1074420 w 1905000"/>
                  <a:gd name="connsiteY24" fmla="*/ 346710 h 1699260"/>
                  <a:gd name="connsiteX25" fmla="*/ 1089660 w 1905000"/>
                  <a:gd name="connsiteY25" fmla="*/ 609600 h 1699260"/>
                  <a:gd name="connsiteX26" fmla="*/ 1013460 w 1905000"/>
                  <a:gd name="connsiteY26" fmla="*/ 762000 h 1699260"/>
                  <a:gd name="connsiteX27" fmla="*/ 483870 w 1905000"/>
                  <a:gd name="connsiteY27" fmla="*/ 971550 h 1699260"/>
                  <a:gd name="connsiteX28" fmla="*/ 373380 w 1905000"/>
                  <a:gd name="connsiteY28" fmla="*/ 1112520 h 1699260"/>
                  <a:gd name="connsiteX29" fmla="*/ 167640 w 1905000"/>
                  <a:gd name="connsiteY29" fmla="*/ 1188720 h 1699260"/>
                  <a:gd name="connsiteX30" fmla="*/ 217170 w 1905000"/>
                  <a:gd name="connsiteY30" fmla="*/ 1303020 h 1699260"/>
                  <a:gd name="connsiteX31" fmla="*/ 7620 w 1905000"/>
                  <a:gd name="connsiteY31" fmla="*/ 1482090 h 1699260"/>
                  <a:gd name="connsiteX32" fmla="*/ 0 w 1905000"/>
                  <a:gd name="connsiteY32" fmla="*/ 1699260 h 1699260"/>
                  <a:gd name="connsiteX33" fmla="*/ 1905000 w 1905000"/>
                  <a:gd name="connsiteY33" fmla="*/ 1699260 h 1699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905000" h="1699260">
                    <a:moveTo>
                      <a:pt x="1905000" y="1699260"/>
                    </a:moveTo>
                    <a:lnTo>
                      <a:pt x="1893570" y="1615440"/>
                    </a:lnTo>
                    <a:lnTo>
                      <a:pt x="1741170" y="1520190"/>
                    </a:lnTo>
                    <a:lnTo>
                      <a:pt x="1729740" y="1493520"/>
                    </a:lnTo>
                    <a:lnTo>
                      <a:pt x="1607820" y="1463040"/>
                    </a:lnTo>
                    <a:lnTo>
                      <a:pt x="1287780" y="1421130"/>
                    </a:lnTo>
                    <a:lnTo>
                      <a:pt x="1245870" y="1386840"/>
                    </a:lnTo>
                    <a:lnTo>
                      <a:pt x="1242060" y="1322070"/>
                    </a:lnTo>
                    <a:lnTo>
                      <a:pt x="1253490" y="1333500"/>
                    </a:lnTo>
                    <a:lnTo>
                      <a:pt x="1413510" y="1329690"/>
                    </a:lnTo>
                    <a:lnTo>
                      <a:pt x="1584960" y="1261110"/>
                    </a:lnTo>
                    <a:lnTo>
                      <a:pt x="1493520" y="1173480"/>
                    </a:lnTo>
                    <a:lnTo>
                      <a:pt x="1428750" y="1116330"/>
                    </a:lnTo>
                    <a:lnTo>
                      <a:pt x="1443990" y="1032510"/>
                    </a:lnTo>
                    <a:lnTo>
                      <a:pt x="1546860" y="864870"/>
                    </a:lnTo>
                    <a:lnTo>
                      <a:pt x="1565910" y="624840"/>
                    </a:lnTo>
                    <a:lnTo>
                      <a:pt x="1546860" y="563880"/>
                    </a:lnTo>
                    <a:lnTo>
                      <a:pt x="1405890" y="510540"/>
                    </a:lnTo>
                    <a:lnTo>
                      <a:pt x="1398270" y="506730"/>
                    </a:lnTo>
                    <a:lnTo>
                      <a:pt x="1436370" y="483870"/>
                    </a:lnTo>
                    <a:lnTo>
                      <a:pt x="1470660" y="236220"/>
                    </a:lnTo>
                    <a:lnTo>
                      <a:pt x="1322070" y="300990"/>
                    </a:lnTo>
                    <a:lnTo>
                      <a:pt x="1504950" y="45720"/>
                    </a:lnTo>
                    <a:lnTo>
                      <a:pt x="1504950" y="0"/>
                    </a:lnTo>
                    <a:lnTo>
                      <a:pt x="1074420" y="346710"/>
                    </a:lnTo>
                    <a:lnTo>
                      <a:pt x="1089660" y="609600"/>
                    </a:lnTo>
                    <a:lnTo>
                      <a:pt x="1013460" y="762000"/>
                    </a:lnTo>
                    <a:lnTo>
                      <a:pt x="483870" y="971550"/>
                    </a:lnTo>
                    <a:lnTo>
                      <a:pt x="373380" y="1112520"/>
                    </a:lnTo>
                    <a:lnTo>
                      <a:pt x="167640" y="1188720"/>
                    </a:lnTo>
                    <a:lnTo>
                      <a:pt x="217170" y="1303020"/>
                    </a:lnTo>
                    <a:lnTo>
                      <a:pt x="7620" y="1482090"/>
                    </a:lnTo>
                    <a:lnTo>
                      <a:pt x="0" y="1699260"/>
                    </a:lnTo>
                    <a:lnTo>
                      <a:pt x="1905000" y="16992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>
                <a:off x="13677284" y="2462891"/>
                <a:ext cx="457200" cy="423863"/>
              </a:xfrm>
              <a:custGeom>
                <a:avLst/>
                <a:gdLst>
                  <a:gd name="connsiteX0" fmla="*/ 457200 w 457200"/>
                  <a:gd name="connsiteY0" fmla="*/ 0 h 423863"/>
                  <a:gd name="connsiteX1" fmla="*/ 423863 w 457200"/>
                  <a:gd name="connsiteY1" fmla="*/ 80963 h 423863"/>
                  <a:gd name="connsiteX2" fmla="*/ 352425 w 457200"/>
                  <a:gd name="connsiteY2" fmla="*/ 142875 h 423863"/>
                  <a:gd name="connsiteX3" fmla="*/ 195263 w 457200"/>
                  <a:gd name="connsiteY3" fmla="*/ 280988 h 423863"/>
                  <a:gd name="connsiteX4" fmla="*/ 47625 w 457200"/>
                  <a:gd name="connsiteY4" fmla="*/ 381000 h 423863"/>
                  <a:gd name="connsiteX5" fmla="*/ 0 w 457200"/>
                  <a:gd name="connsiteY5" fmla="*/ 423863 h 423863"/>
                  <a:gd name="connsiteX6" fmla="*/ 4763 w 457200"/>
                  <a:gd name="connsiteY6" fmla="*/ 366713 h 423863"/>
                  <a:gd name="connsiteX7" fmla="*/ 261938 w 457200"/>
                  <a:gd name="connsiteY7" fmla="*/ 152400 h 423863"/>
                  <a:gd name="connsiteX8" fmla="*/ 333375 w 457200"/>
                  <a:gd name="connsiteY8" fmla="*/ 114300 h 423863"/>
                  <a:gd name="connsiteX9" fmla="*/ 395288 w 457200"/>
                  <a:gd name="connsiteY9" fmla="*/ 23813 h 423863"/>
                  <a:gd name="connsiteX10" fmla="*/ 457200 w 457200"/>
                  <a:gd name="connsiteY10" fmla="*/ 0 h 423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200" h="423863">
                    <a:moveTo>
                      <a:pt x="457200" y="0"/>
                    </a:moveTo>
                    <a:lnTo>
                      <a:pt x="423863" y="80963"/>
                    </a:lnTo>
                    <a:lnTo>
                      <a:pt x="352425" y="142875"/>
                    </a:lnTo>
                    <a:lnTo>
                      <a:pt x="195263" y="280988"/>
                    </a:lnTo>
                    <a:lnTo>
                      <a:pt x="47625" y="381000"/>
                    </a:lnTo>
                    <a:lnTo>
                      <a:pt x="0" y="423863"/>
                    </a:lnTo>
                    <a:lnTo>
                      <a:pt x="4763" y="366713"/>
                    </a:lnTo>
                    <a:lnTo>
                      <a:pt x="261938" y="152400"/>
                    </a:lnTo>
                    <a:lnTo>
                      <a:pt x="333375" y="114300"/>
                    </a:lnTo>
                    <a:lnTo>
                      <a:pt x="395288" y="23813"/>
                    </a:lnTo>
                    <a:lnTo>
                      <a:pt x="457200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6FB2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>
                <a:off x="13220084" y="2477639"/>
                <a:ext cx="900113" cy="1900238"/>
              </a:xfrm>
              <a:custGeom>
                <a:avLst/>
                <a:gdLst>
                  <a:gd name="connsiteX0" fmla="*/ 900113 w 900113"/>
                  <a:gd name="connsiteY0" fmla="*/ 0 h 1900238"/>
                  <a:gd name="connsiteX1" fmla="*/ 833438 w 900113"/>
                  <a:gd name="connsiteY1" fmla="*/ 4763 h 1900238"/>
                  <a:gd name="connsiteX2" fmla="*/ 719138 w 900113"/>
                  <a:gd name="connsiteY2" fmla="*/ 95250 h 1900238"/>
                  <a:gd name="connsiteX3" fmla="*/ 642938 w 900113"/>
                  <a:gd name="connsiteY3" fmla="*/ 157163 h 1900238"/>
                  <a:gd name="connsiteX4" fmla="*/ 514350 w 900113"/>
                  <a:gd name="connsiteY4" fmla="*/ 252413 h 1900238"/>
                  <a:gd name="connsiteX5" fmla="*/ 381000 w 900113"/>
                  <a:gd name="connsiteY5" fmla="*/ 319088 h 1900238"/>
                  <a:gd name="connsiteX6" fmla="*/ 352425 w 900113"/>
                  <a:gd name="connsiteY6" fmla="*/ 376238 h 1900238"/>
                  <a:gd name="connsiteX7" fmla="*/ 295275 w 900113"/>
                  <a:gd name="connsiteY7" fmla="*/ 381000 h 1900238"/>
                  <a:gd name="connsiteX8" fmla="*/ 228600 w 900113"/>
                  <a:gd name="connsiteY8" fmla="*/ 533400 h 1900238"/>
                  <a:gd name="connsiteX9" fmla="*/ 209550 w 900113"/>
                  <a:gd name="connsiteY9" fmla="*/ 661988 h 1900238"/>
                  <a:gd name="connsiteX10" fmla="*/ 161925 w 900113"/>
                  <a:gd name="connsiteY10" fmla="*/ 809625 h 1900238"/>
                  <a:gd name="connsiteX11" fmla="*/ 80963 w 900113"/>
                  <a:gd name="connsiteY11" fmla="*/ 1076325 h 1900238"/>
                  <a:gd name="connsiteX12" fmla="*/ 0 w 900113"/>
                  <a:gd name="connsiteY12" fmla="*/ 1143000 h 1900238"/>
                  <a:gd name="connsiteX13" fmla="*/ 4763 w 900113"/>
                  <a:gd name="connsiteY13" fmla="*/ 1509713 h 1900238"/>
                  <a:gd name="connsiteX14" fmla="*/ 66675 w 900113"/>
                  <a:gd name="connsiteY14" fmla="*/ 1676400 h 1900238"/>
                  <a:gd name="connsiteX15" fmla="*/ 66675 w 900113"/>
                  <a:gd name="connsiteY15" fmla="*/ 1785938 h 1900238"/>
                  <a:gd name="connsiteX16" fmla="*/ 14288 w 900113"/>
                  <a:gd name="connsiteY16" fmla="*/ 1900238 h 1900238"/>
                  <a:gd name="connsiteX17" fmla="*/ 109538 w 900113"/>
                  <a:gd name="connsiteY17" fmla="*/ 1876425 h 1900238"/>
                  <a:gd name="connsiteX18" fmla="*/ 261938 w 900113"/>
                  <a:gd name="connsiteY18" fmla="*/ 1557338 h 1900238"/>
                  <a:gd name="connsiteX19" fmla="*/ 276225 w 900113"/>
                  <a:gd name="connsiteY19" fmla="*/ 1500188 h 1900238"/>
                  <a:gd name="connsiteX20" fmla="*/ 314325 w 900113"/>
                  <a:gd name="connsiteY20" fmla="*/ 1390650 h 1900238"/>
                  <a:gd name="connsiteX21" fmla="*/ 319088 w 900113"/>
                  <a:gd name="connsiteY21" fmla="*/ 1147763 h 1900238"/>
                  <a:gd name="connsiteX22" fmla="*/ 433388 w 900113"/>
                  <a:gd name="connsiteY22" fmla="*/ 862013 h 1900238"/>
                  <a:gd name="connsiteX23" fmla="*/ 457200 w 900113"/>
                  <a:gd name="connsiteY23" fmla="*/ 614363 h 1900238"/>
                  <a:gd name="connsiteX24" fmla="*/ 447675 w 900113"/>
                  <a:gd name="connsiteY24" fmla="*/ 423863 h 1900238"/>
                  <a:gd name="connsiteX25" fmla="*/ 442913 w 900113"/>
                  <a:gd name="connsiteY25" fmla="*/ 433388 h 1900238"/>
                  <a:gd name="connsiteX26" fmla="*/ 447675 w 900113"/>
                  <a:gd name="connsiteY26" fmla="*/ 366713 h 1900238"/>
                  <a:gd name="connsiteX27" fmla="*/ 700088 w 900113"/>
                  <a:gd name="connsiteY27" fmla="*/ 157163 h 1900238"/>
                  <a:gd name="connsiteX28" fmla="*/ 785813 w 900113"/>
                  <a:gd name="connsiteY28" fmla="*/ 119063 h 1900238"/>
                  <a:gd name="connsiteX29" fmla="*/ 823913 w 900113"/>
                  <a:gd name="connsiteY29" fmla="*/ 33338 h 1900238"/>
                  <a:gd name="connsiteX30" fmla="*/ 900113 w 900113"/>
                  <a:gd name="connsiteY30" fmla="*/ 0 h 1900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00113" h="1900238">
                    <a:moveTo>
                      <a:pt x="900113" y="0"/>
                    </a:moveTo>
                    <a:lnTo>
                      <a:pt x="833438" y="4763"/>
                    </a:lnTo>
                    <a:lnTo>
                      <a:pt x="719138" y="95250"/>
                    </a:lnTo>
                    <a:lnTo>
                      <a:pt x="642938" y="157163"/>
                    </a:lnTo>
                    <a:lnTo>
                      <a:pt x="514350" y="252413"/>
                    </a:lnTo>
                    <a:lnTo>
                      <a:pt x="381000" y="319088"/>
                    </a:lnTo>
                    <a:lnTo>
                      <a:pt x="352425" y="376238"/>
                    </a:lnTo>
                    <a:lnTo>
                      <a:pt x="295275" y="381000"/>
                    </a:lnTo>
                    <a:lnTo>
                      <a:pt x="228600" y="533400"/>
                    </a:lnTo>
                    <a:lnTo>
                      <a:pt x="209550" y="661988"/>
                    </a:lnTo>
                    <a:lnTo>
                      <a:pt x="161925" y="809625"/>
                    </a:lnTo>
                    <a:lnTo>
                      <a:pt x="80963" y="1076325"/>
                    </a:lnTo>
                    <a:lnTo>
                      <a:pt x="0" y="1143000"/>
                    </a:lnTo>
                    <a:cubicBezTo>
                      <a:pt x="1588" y="1265238"/>
                      <a:pt x="3175" y="1387475"/>
                      <a:pt x="4763" y="1509713"/>
                    </a:cubicBezTo>
                    <a:lnTo>
                      <a:pt x="66675" y="1676400"/>
                    </a:lnTo>
                    <a:lnTo>
                      <a:pt x="66675" y="1785938"/>
                    </a:lnTo>
                    <a:lnTo>
                      <a:pt x="14288" y="1900238"/>
                    </a:lnTo>
                    <a:lnTo>
                      <a:pt x="109538" y="1876425"/>
                    </a:lnTo>
                    <a:lnTo>
                      <a:pt x="261938" y="1557338"/>
                    </a:lnTo>
                    <a:lnTo>
                      <a:pt x="276225" y="1500188"/>
                    </a:lnTo>
                    <a:lnTo>
                      <a:pt x="314325" y="1390650"/>
                    </a:lnTo>
                    <a:cubicBezTo>
                      <a:pt x="315913" y="1309688"/>
                      <a:pt x="317500" y="1228725"/>
                      <a:pt x="319088" y="1147763"/>
                    </a:cubicBezTo>
                    <a:lnTo>
                      <a:pt x="433388" y="862013"/>
                    </a:lnTo>
                    <a:lnTo>
                      <a:pt x="457200" y="614363"/>
                    </a:lnTo>
                    <a:lnTo>
                      <a:pt x="447675" y="423863"/>
                    </a:lnTo>
                    <a:lnTo>
                      <a:pt x="442913" y="433388"/>
                    </a:lnTo>
                    <a:lnTo>
                      <a:pt x="447675" y="366713"/>
                    </a:lnTo>
                    <a:lnTo>
                      <a:pt x="700088" y="157163"/>
                    </a:lnTo>
                    <a:lnTo>
                      <a:pt x="785813" y="119063"/>
                    </a:lnTo>
                    <a:lnTo>
                      <a:pt x="823913" y="33338"/>
                    </a:lnTo>
                    <a:lnTo>
                      <a:pt x="900113" y="0"/>
                    </a:lnTo>
                    <a:close/>
                  </a:path>
                </a:pathLst>
              </a:custGeom>
              <a:solidFill>
                <a:srgbClr val="96CE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 rot="21388954">
                <a:off x="13324398" y="4033069"/>
                <a:ext cx="157163" cy="304800"/>
              </a:xfrm>
              <a:custGeom>
                <a:avLst/>
                <a:gdLst>
                  <a:gd name="connsiteX0" fmla="*/ 0 w 157163"/>
                  <a:gd name="connsiteY0" fmla="*/ 304800 h 304800"/>
                  <a:gd name="connsiteX1" fmla="*/ 152400 w 157163"/>
                  <a:gd name="connsiteY1" fmla="*/ 180975 h 304800"/>
                  <a:gd name="connsiteX2" fmla="*/ 157163 w 157163"/>
                  <a:gd name="connsiteY2" fmla="*/ 0 h 304800"/>
                  <a:gd name="connsiteX3" fmla="*/ 0 w 157163"/>
                  <a:gd name="connsiteY3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163" h="304800">
                    <a:moveTo>
                      <a:pt x="0" y="304800"/>
                    </a:moveTo>
                    <a:lnTo>
                      <a:pt x="152400" y="180975"/>
                    </a:lnTo>
                    <a:lnTo>
                      <a:pt x="157163" y="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>
                <a:off x="11724659" y="3261545"/>
                <a:ext cx="1614488" cy="2357438"/>
              </a:xfrm>
              <a:custGeom>
                <a:avLst/>
                <a:gdLst>
                  <a:gd name="connsiteX0" fmla="*/ 1614488 w 1614488"/>
                  <a:gd name="connsiteY0" fmla="*/ 1095375 h 2357438"/>
                  <a:gd name="connsiteX1" fmla="*/ 1609725 w 1614488"/>
                  <a:gd name="connsiteY1" fmla="*/ 1223963 h 2357438"/>
                  <a:gd name="connsiteX2" fmla="*/ 1576388 w 1614488"/>
                  <a:gd name="connsiteY2" fmla="*/ 1276350 h 2357438"/>
                  <a:gd name="connsiteX3" fmla="*/ 1547813 w 1614488"/>
                  <a:gd name="connsiteY3" fmla="*/ 1385888 h 2357438"/>
                  <a:gd name="connsiteX4" fmla="*/ 1423988 w 1614488"/>
                  <a:gd name="connsiteY4" fmla="*/ 1576388 h 2357438"/>
                  <a:gd name="connsiteX5" fmla="*/ 1314450 w 1614488"/>
                  <a:gd name="connsiteY5" fmla="*/ 1690688 h 2357438"/>
                  <a:gd name="connsiteX6" fmla="*/ 1042988 w 1614488"/>
                  <a:gd name="connsiteY6" fmla="*/ 2128838 h 2357438"/>
                  <a:gd name="connsiteX7" fmla="*/ 876300 w 1614488"/>
                  <a:gd name="connsiteY7" fmla="*/ 2357438 h 2357438"/>
                  <a:gd name="connsiteX8" fmla="*/ 723900 w 1614488"/>
                  <a:gd name="connsiteY8" fmla="*/ 2162175 h 2357438"/>
                  <a:gd name="connsiteX9" fmla="*/ 609600 w 1614488"/>
                  <a:gd name="connsiteY9" fmla="*/ 2000250 h 2357438"/>
                  <a:gd name="connsiteX10" fmla="*/ 528638 w 1614488"/>
                  <a:gd name="connsiteY10" fmla="*/ 1828800 h 2357438"/>
                  <a:gd name="connsiteX11" fmla="*/ 495300 w 1614488"/>
                  <a:gd name="connsiteY11" fmla="*/ 1643063 h 2357438"/>
                  <a:gd name="connsiteX12" fmla="*/ 457200 w 1614488"/>
                  <a:gd name="connsiteY12" fmla="*/ 1419225 h 2357438"/>
                  <a:gd name="connsiteX13" fmla="*/ 447675 w 1614488"/>
                  <a:gd name="connsiteY13" fmla="*/ 1362075 h 2357438"/>
                  <a:gd name="connsiteX14" fmla="*/ 304800 w 1614488"/>
                  <a:gd name="connsiteY14" fmla="*/ 1171575 h 2357438"/>
                  <a:gd name="connsiteX15" fmla="*/ 180975 w 1614488"/>
                  <a:gd name="connsiteY15" fmla="*/ 1009650 h 2357438"/>
                  <a:gd name="connsiteX16" fmla="*/ 147638 w 1614488"/>
                  <a:gd name="connsiteY16" fmla="*/ 890588 h 2357438"/>
                  <a:gd name="connsiteX17" fmla="*/ 190500 w 1614488"/>
                  <a:gd name="connsiteY17" fmla="*/ 752475 h 2357438"/>
                  <a:gd name="connsiteX18" fmla="*/ 195263 w 1614488"/>
                  <a:gd name="connsiteY18" fmla="*/ 595313 h 2357438"/>
                  <a:gd name="connsiteX19" fmla="*/ 166688 w 1614488"/>
                  <a:gd name="connsiteY19" fmla="*/ 476250 h 2357438"/>
                  <a:gd name="connsiteX20" fmla="*/ 147638 w 1614488"/>
                  <a:gd name="connsiteY20" fmla="*/ 452438 h 2357438"/>
                  <a:gd name="connsiteX21" fmla="*/ 0 w 1614488"/>
                  <a:gd name="connsiteY21" fmla="*/ 61913 h 2357438"/>
                  <a:gd name="connsiteX22" fmla="*/ 585788 w 1614488"/>
                  <a:gd name="connsiteY22" fmla="*/ 38100 h 2357438"/>
                  <a:gd name="connsiteX23" fmla="*/ 685800 w 1614488"/>
                  <a:gd name="connsiteY23" fmla="*/ 185738 h 2357438"/>
                  <a:gd name="connsiteX24" fmla="*/ 771525 w 1614488"/>
                  <a:gd name="connsiteY24" fmla="*/ 457200 h 2357438"/>
                  <a:gd name="connsiteX25" fmla="*/ 766763 w 1614488"/>
                  <a:gd name="connsiteY25" fmla="*/ 504825 h 2357438"/>
                  <a:gd name="connsiteX26" fmla="*/ 733425 w 1614488"/>
                  <a:gd name="connsiteY26" fmla="*/ 533400 h 2357438"/>
                  <a:gd name="connsiteX27" fmla="*/ 366713 w 1614488"/>
                  <a:gd name="connsiteY27" fmla="*/ 790575 h 2357438"/>
                  <a:gd name="connsiteX28" fmla="*/ 366713 w 1614488"/>
                  <a:gd name="connsiteY28" fmla="*/ 819150 h 2357438"/>
                  <a:gd name="connsiteX29" fmla="*/ 695325 w 1614488"/>
                  <a:gd name="connsiteY29" fmla="*/ 1166813 h 2357438"/>
                  <a:gd name="connsiteX30" fmla="*/ 766763 w 1614488"/>
                  <a:gd name="connsiteY30" fmla="*/ 1971675 h 2357438"/>
                  <a:gd name="connsiteX31" fmla="*/ 1009650 w 1614488"/>
                  <a:gd name="connsiteY31" fmla="*/ 1390650 h 2357438"/>
                  <a:gd name="connsiteX32" fmla="*/ 971550 w 1614488"/>
                  <a:gd name="connsiteY32" fmla="*/ 1133475 h 2357438"/>
                  <a:gd name="connsiteX33" fmla="*/ 1014413 w 1614488"/>
                  <a:gd name="connsiteY33" fmla="*/ 828675 h 2357438"/>
                  <a:gd name="connsiteX34" fmla="*/ 976313 w 1614488"/>
                  <a:gd name="connsiteY34" fmla="*/ 561975 h 2357438"/>
                  <a:gd name="connsiteX35" fmla="*/ 957263 w 1614488"/>
                  <a:gd name="connsiteY35" fmla="*/ 490538 h 2357438"/>
                  <a:gd name="connsiteX36" fmla="*/ 990600 w 1614488"/>
                  <a:gd name="connsiteY36" fmla="*/ 381000 h 2357438"/>
                  <a:gd name="connsiteX37" fmla="*/ 1004888 w 1614488"/>
                  <a:gd name="connsiteY37" fmla="*/ 133350 h 2357438"/>
                  <a:gd name="connsiteX38" fmla="*/ 1004888 w 1614488"/>
                  <a:gd name="connsiteY38" fmla="*/ 133350 h 2357438"/>
                  <a:gd name="connsiteX39" fmla="*/ 1052513 w 1614488"/>
                  <a:gd name="connsiteY39" fmla="*/ 0 h 2357438"/>
                  <a:gd name="connsiteX40" fmla="*/ 1271588 w 1614488"/>
                  <a:gd name="connsiteY40" fmla="*/ 14288 h 2357438"/>
                  <a:gd name="connsiteX41" fmla="*/ 1209675 w 1614488"/>
                  <a:gd name="connsiteY41" fmla="*/ 100013 h 2357438"/>
                  <a:gd name="connsiteX42" fmla="*/ 1162050 w 1614488"/>
                  <a:gd name="connsiteY42" fmla="*/ 176213 h 2357438"/>
                  <a:gd name="connsiteX43" fmla="*/ 1133475 w 1614488"/>
                  <a:gd name="connsiteY43" fmla="*/ 223838 h 2357438"/>
                  <a:gd name="connsiteX44" fmla="*/ 1143000 w 1614488"/>
                  <a:gd name="connsiteY44" fmla="*/ 300038 h 2357438"/>
                  <a:gd name="connsiteX45" fmla="*/ 1147763 w 1614488"/>
                  <a:gd name="connsiteY45" fmla="*/ 342900 h 2357438"/>
                  <a:gd name="connsiteX46" fmla="*/ 1176338 w 1614488"/>
                  <a:gd name="connsiteY46" fmla="*/ 376238 h 2357438"/>
                  <a:gd name="connsiteX47" fmla="*/ 1276350 w 1614488"/>
                  <a:gd name="connsiteY47" fmla="*/ 490538 h 2357438"/>
                  <a:gd name="connsiteX48" fmla="*/ 1300163 w 1614488"/>
                  <a:gd name="connsiteY48" fmla="*/ 561975 h 2357438"/>
                  <a:gd name="connsiteX49" fmla="*/ 1271588 w 1614488"/>
                  <a:gd name="connsiteY49" fmla="*/ 614363 h 2357438"/>
                  <a:gd name="connsiteX50" fmla="*/ 1247775 w 1614488"/>
                  <a:gd name="connsiteY50" fmla="*/ 690563 h 2357438"/>
                  <a:gd name="connsiteX51" fmla="*/ 1238250 w 1614488"/>
                  <a:gd name="connsiteY51" fmla="*/ 842963 h 2357438"/>
                  <a:gd name="connsiteX52" fmla="*/ 1238250 w 1614488"/>
                  <a:gd name="connsiteY52" fmla="*/ 1009650 h 2357438"/>
                  <a:gd name="connsiteX53" fmla="*/ 1162050 w 1614488"/>
                  <a:gd name="connsiteY53" fmla="*/ 1228725 h 2357438"/>
                  <a:gd name="connsiteX54" fmla="*/ 1162050 w 1614488"/>
                  <a:gd name="connsiteY54" fmla="*/ 1300163 h 2357438"/>
                  <a:gd name="connsiteX55" fmla="*/ 990600 w 1614488"/>
                  <a:gd name="connsiteY55" fmla="*/ 1652588 h 2357438"/>
                  <a:gd name="connsiteX56" fmla="*/ 914400 w 1614488"/>
                  <a:gd name="connsiteY56" fmla="*/ 1819275 h 2357438"/>
                  <a:gd name="connsiteX57" fmla="*/ 876300 w 1614488"/>
                  <a:gd name="connsiteY57" fmla="*/ 1933575 h 2357438"/>
                  <a:gd name="connsiteX58" fmla="*/ 876300 w 1614488"/>
                  <a:gd name="connsiteY58" fmla="*/ 2052638 h 2357438"/>
                  <a:gd name="connsiteX59" fmla="*/ 900113 w 1614488"/>
                  <a:gd name="connsiteY59" fmla="*/ 2209800 h 2357438"/>
                  <a:gd name="connsiteX60" fmla="*/ 919163 w 1614488"/>
                  <a:gd name="connsiteY60" fmla="*/ 2038350 h 2357438"/>
                  <a:gd name="connsiteX61" fmla="*/ 1090613 w 1614488"/>
                  <a:gd name="connsiteY61" fmla="*/ 1843088 h 2357438"/>
                  <a:gd name="connsiteX62" fmla="*/ 1185863 w 1614488"/>
                  <a:gd name="connsiteY62" fmla="*/ 1657350 h 2357438"/>
                  <a:gd name="connsiteX63" fmla="*/ 1262063 w 1614488"/>
                  <a:gd name="connsiteY63" fmla="*/ 1462088 h 2357438"/>
                  <a:gd name="connsiteX64" fmla="*/ 1338263 w 1614488"/>
                  <a:gd name="connsiteY64" fmla="*/ 1338263 h 2357438"/>
                  <a:gd name="connsiteX65" fmla="*/ 1428750 w 1614488"/>
                  <a:gd name="connsiteY65" fmla="*/ 1252538 h 2357438"/>
                  <a:gd name="connsiteX66" fmla="*/ 1533525 w 1614488"/>
                  <a:gd name="connsiteY66" fmla="*/ 1114425 h 2357438"/>
                  <a:gd name="connsiteX67" fmla="*/ 1614488 w 1614488"/>
                  <a:gd name="connsiteY67" fmla="*/ 1095375 h 2357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1614488" h="2357438">
                    <a:moveTo>
                      <a:pt x="1614488" y="1095375"/>
                    </a:moveTo>
                    <a:lnTo>
                      <a:pt x="1609725" y="1223963"/>
                    </a:lnTo>
                    <a:lnTo>
                      <a:pt x="1576388" y="1276350"/>
                    </a:lnTo>
                    <a:lnTo>
                      <a:pt x="1547813" y="1385888"/>
                    </a:lnTo>
                    <a:lnTo>
                      <a:pt x="1423988" y="1576388"/>
                    </a:lnTo>
                    <a:lnTo>
                      <a:pt x="1314450" y="1690688"/>
                    </a:lnTo>
                    <a:lnTo>
                      <a:pt x="1042988" y="2128838"/>
                    </a:lnTo>
                    <a:lnTo>
                      <a:pt x="876300" y="2357438"/>
                    </a:lnTo>
                    <a:lnTo>
                      <a:pt x="723900" y="2162175"/>
                    </a:lnTo>
                    <a:lnTo>
                      <a:pt x="609600" y="2000250"/>
                    </a:lnTo>
                    <a:lnTo>
                      <a:pt x="528638" y="1828800"/>
                    </a:lnTo>
                    <a:lnTo>
                      <a:pt x="495300" y="1643063"/>
                    </a:lnTo>
                    <a:lnTo>
                      <a:pt x="457200" y="1419225"/>
                    </a:lnTo>
                    <a:lnTo>
                      <a:pt x="447675" y="1362075"/>
                    </a:lnTo>
                    <a:lnTo>
                      <a:pt x="304800" y="1171575"/>
                    </a:lnTo>
                    <a:lnTo>
                      <a:pt x="180975" y="1009650"/>
                    </a:lnTo>
                    <a:lnTo>
                      <a:pt x="147638" y="890588"/>
                    </a:lnTo>
                    <a:lnTo>
                      <a:pt x="190500" y="752475"/>
                    </a:lnTo>
                    <a:lnTo>
                      <a:pt x="195263" y="595313"/>
                    </a:lnTo>
                    <a:lnTo>
                      <a:pt x="166688" y="476250"/>
                    </a:lnTo>
                    <a:lnTo>
                      <a:pt x="147638" y="452438"/>
                    </a:lnTo>
                    <a:lnTo>
                      <a:pt x="0" y="61913"/>
                    </a:lnTo>
                    <a:lnTo>
                      <a:pt x="585788" y="38100"/>
                    </a:lnTo>
                    <a:lnTo>
                      <a:pt x="685800" y="185738"/>
                    </a:lnTo>
                    <a:lnTo>
                      <a:pt x="771525" y="457200"/>
                    </a:lnTo>
                    <a:lnTo>
                      <a:pt x="766763" y="504825"/>
                    </a:lnTo>
                    <a:lnTo>
                      <a:pt x="733425" y="533400"/>
                    </a:lnTo>
                    <a:lnTo>
                      <a:pt x="366713" y="790575"/>
                    </a:lnTo>
                    <a:lnTo>
                      <a:pt x="366713" y="819150"/>
                    </a:lnTo>
                    <a:lnTo>
                      <a:pt x="695325" y="1166813"/>
                    </a:lnTo>
                    <a:lnTo>
                      <a:pt x="766763" y="1971675"/>
                    </a:lnTo>
                    <a:lnTo>
                      <a:pt x="1009650" y="1390650"/>
                    </a:lnTo>
                    <a:lnTo>
                      <a:pt x="971550" y="1133475"/>
                    </a:lnTo>
                    <a:lnTo>
                      <a:pt x="1014413" y="828675"/>
                    </a:lnTo>
                    <a:lnTo>
                      <a:pt x="976313" y="561975"/>
                    </a:lnTo>
                    <a:lnTo>
                      <a:pt x="957263" y="490538"/>
                    </a:lnTo>
                    <a:lnTo>
                      <a:pt x="990600" y="381000"/>
                    </a:lnTo>
                    <a:lnTo>
                      <a:pt x="1004888" y="133350"/>
                    </a:lnTo>
                    <a:lnTo>
                      <a:pt x="1004888" y="133350"/>
                    </a:lnTo>
                    <a:lnTo>
                      <a:pt x="1052513" y="0"/>
                    </a:lnTo>
                    <a:lnTo>
                      <a:pt x="1271588" y="14288"/>
                    </a:lnTo>
                    <a:lnTo>
                      <a:pt x="1209675" y="100013"/>
                    </a:lnTo>
                    <a:lnTo>
                      <a:pt x="1162050" y="176213"/>
                    </a:lnTo>
                    <a:lnTo>
                      <a:pt x="1133475" y="223838"/>
                    </a:lnTo>
                    <a:lnTo>
                      <a:pt x="1143000" y="300038"/>
                    </a:lnTo>
                    <a:lnTo>
                      <a:pt x="1147763" y="342900"/>
                    </a:lnTo>
                    <a:lnTo>
                      <a:pt x="1176338" y="376238"/>
                    </a:lnTo>
                    <a:lnTo>
                      <a:pt x="1276350" y="490538"/>
                    </a:lnTo>
                    <a:lnTo>
                      <a:pt x="1300163" y="561975"/>
                    </a:lnTo>
                    <a:lnTo>
                      <a:pt x="1271588" y="614363"/>
                    </a:lnTo>
                    <a:lnTo>
                      <a:pt x="1247775" y="690563"/>
                    </a:lnTo>
                    <a:lnTo>
                      <a:pt x="1238250" y="842963"/>
                    </a:lnTo>
                    <a:lnTo>
                      <a:pt x="1238250" y="1009650"/>
                    </a:lnTo>
                    <a:lnTo>
                      <a:pt x="1162050" y="1228725"/>
                    </a:lnTo>
                    <a:lnTo>
                      <a:pt x="1162050" y="1300163"/>
                    </a:lnTo>
                    <a:lnTo>
                      <a:pt x="990600" y="1652588"/>
                    </a:lnTo>
                    <a:lnTo>
                      <a:pt x="914400" y="1819275"/>
                    </a:lnTo>
                    <a:lnTo>
                      <a:pt x="876300" y="1933575"/>
                    </a:lnTo>
                    <a:lnTo>
                      <a:pt x="876300" y="2052638"/>
                    </a:lnTo>
                    <a:lnTo>
                      <a:pt x="900113" y="2209800"/>
                    </a:lnTo>
                    <a:lnTo>
                      <a:pt x="919163" y="2038350"/>
                    </a:lnTo>
                    <a:lnTo>
                      <a:pt x="1090613" y="1843088"/>
                    </a:lnTo>
                    <a:lnTo>
                      <a:pt x="1185863" y="1657350"/>
                    </a:lnTo>
                    <a:lnTo>
                      <a:pt x="1262063" y="1462088"/>
                    </a:lnTo>
                    <a:lnTo>
                      <a:pt x="1338263" y="1338263"/>
                    </a:lnTo>
                    <a:lnTo>
                      <a:pt x="1428750" y="1252538"/>
                    </a:lnTo>
                    <a:lnTo>
                      <a:pt x="1533525" y="1114425"/>
                    </a:lnTo>
                    <a:lnTo>
                      <a:pt x="1614488" y="1095375"/>
                    </a:lnTo>
                    <a:close/>
                  </a:path>
                </a:pathLst>
              </a:custGeom>
              <a:solidFill>
                <a:srgbClr val="97CDE9"/>
              </a:solidFill>
              <a:ln>
                <a:solidFill>
                  <a:srgbClr val="98CDE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>
                <a:off x="12758122" y="2466207"/>
                <a:ext cx="519112" cy="814388"/>
              </a:xfrm>
              <a:custGeom>
                <a:avLst/>
                <a:gdLst>
                  <a:gd name="connsiteX0" fmla="*/ 285750 w 519112"/>
                  <a:gd name="connsiteY0" fmla="*/ 0 h 814388"/>
                  <a:gd name="connsiteX1" fmla="*/ 361950 w 519112"/>
                  <a:gd name="connsiteY1" fmla="*/ 4763 h 814388"/>
                  <a:gd name="connsiteX2" fmla="*/ 442912 w 519112"/>
                  <a:gd name="connsiteY2" fmla="*/ 76200 h 814388"/>
                  <a:gd name="connsiteX3" fmla="*/ 438150 w 519112"/>
                  <a:gd name="connsiteY3" fmla="*/ 171450 h 814388"/>
                  <a:gd name="connsiteX4" fmla="*/ 400050 w 519112"/>
                  <a:gd name="connsiteY4" fmla="*/ 219075 h 814388"/>
                  <a:gd name="connsiteX5" fmla="*/ 381000 w 519112"/>
                  <a:gd name="connsiteY5" fmla="*/ 371475 h 814388"/>
                  <a:gd name="connsiteX6" fmla="*/ 314325 w 519112"/>
                  <a:gd name="connsiteY6" fmla="*/ 395288 h 814388"/>
                  <a:gd name="connsiteX7" fmla="*/ 271462 w 519112"/>
                  <a:gd name="connsiteY7" fmla="*/ 414338 h 814388"/>
                  <a:gd name="connsiteX8" fmla="*/ 228600 w 519112"/>
                  <a:gd name="connsiteY8" fmla="*/ 471488 h 814388"/>
                  <a:gd name="connsiteX9" fmla="*/ 519112 w 519112"/>
                  <a:gd name="connsiteY9" fmla="*/ 600075 h 814388"/>
                  <a:gd name="connsiteX10" fmla="*/ 519112 w 519112"/>
                  <a:gd name="connsiteY10" fmla="*/ 633413 h 814388"/>
                  <a:gd name="connsiteX11" fmla="*/ 495300 w 519112"/>
                  <a:gd name="connsiteY11" fmla="*/ 681038 h 814388"/>
                  <a:gd name="connsiteX12" fmla="*/ 371475 w 519112"/>
                  <a:gd name="connsiteY12" fmla="*/ 738188 h 814388"/>
                  <a:gd name="connsiteX13" fmla="*/ 290512 w 519112"/>
                  <a:gd name="connsiteY13" fmla="*/ 766763 h 814388"/>
                  <a:gd name="connsiteX14" fmla="*/ 233362 w 519112"/>
                  <a:gd name="connsiteY14" fmla="*/ 814388 h 814388"/>
                  <a:gd name="connsiteX15" fmla="*/ 14287 w 519112"/>
                  <a:gd name="connsiteY15" fmla="*/ 795338 h 814388"/>
                  <a:gd name="connsiteX16" fmla="*/ 0 w 519112"/>
                  <a:gd name="connsiteY16" fmla="*/ 790575 h 814388"/>
                  <a:gd name="connsiteX17" fmla="*/ 47625 w 519112"/>
                  <a:gd name="connsiteY17" fmla="*/ 704850 h 814388"/>
                  <a:gd name="connsiteX18" fmla="*/ 19050 w 519112"/>
                  <a:gd name="connsiteY18" fmla="*/ 471488 h 814388"/>
                  <a:gd name="connsiteX19" fmla="*/ 161925 w 519112"/>
                  <a:gd name="connsiteY19" fmla="*/ 338138 h 814388"/>
                  <a:gd name="connsiteX20" fmla="*/ 204787 w 519112"/>
                  <a:gd name="connsiteY20" fmla="*/ 261938 h 814388"/>
                  <a:gd name="connsiteX21" fmla="*/ 247650 w 519112"/>
                  <a:gd name="connsiteY21" fmla="*/ 242888 h 814388"/>
                  <a:gd name="connsiteX22" fmla="*/ 257175 w 519112"/>
                  <a:gd name="connsiteY22" fmla="*/ 114300 h 814388"/>
                  <a:gd name="connsiteX23" fmla="*/ 285750 w 519112"/>
                  <a:gd name="connsiteY23" fmla="*/ 0 h 814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9112" h="814388">
                    <a:moveTo>
                      <a:pt x="285750" y="0"/>
                    </a:moveTo>
                    <a:lnTo>
                      <a:pt x="361950" y="4763"/>
                    </a:lnTo>
                    <a:lnTo>
                      <a:pt x="442912" y="76200"/>
                    </a:lnTo>
                    <a:lnTo>
                      <a:pt x="438150" y="171450"/>
                    </a:lnTo>
                    <a:lnTo>
                      <a:pt x="400050" y="219075"/>
                    </a:lnTo>
                    <a:lnTo>
                      <a:pt x="381000" y="371475"/>
                    </a:lnTo>
                    <a:lnTo>
                      <a:pt x="314325" y="395288"/>
                    </a:lnTo>
                    <a:lnTo>
                      <a:pt x="271462" y="414338"/>
                    </a:lnTo>
                    <a:lnTo>
                      <a:pt x="228600" y="471488"/>
                    </a:lnTo>
                    <a:lnTo>
                      <a:pt x="519112" y="600075"/>
                    </a:lnTo>
                    <a:lnTo>
                      <a:pt x="519112" y="633413"/>
                    </a:lnTo>
                    <a:lnTo>
                      <a:pt x="495300" y="681038"/>
                    </a:lnTo>
                    <a:lnTo>
                      <a:pt x="371475" y="738188"/>
                    </a:lnTo>
                    <a:lnTo>
                      <a:pt x="290512" y="766763"/>
                    </a:lnTo>
                    <a:lnTo>
                      <a:pt x="233362" y="814388"/>
                    </a:lnTo>
                    <a:lnTo>
                      <a:pt x="14287" y="795338"/>
                    </a:lnTo>
                    <a:lnTo>
                      <a:pt x="0" y="790575"/>
                    </a:lnTo>
                    <a:lnTo>
                      <a:pt x="47625" y="704850"/>
                    </a:lnTo>
                    <a:lnTo>
                      <a:pt x="19050" y="471488"/>
                    </a:lnTo>
                    <a:lnTo>
                      <a:pt x="161925" y="338138"/>
                    </a:lnTo>
                    <a:lnTo>
                      <a:pt x="204787" y="261938"/>
                    </a:lnTo>
                    <a:lnTo>
                      <a:pt x="247650" y="242888"/>
                    </a:lnTo>
                    <a:lnTo>
                      <a:pt x="257175" y="114300"/>
                    </a:lnTo>
                    <a:lnTo>
                      <a:pt x="285750" y="0"/>
                    </a:lnTo>
                    <a:close/>
                  </a:path>
                </a:pathLst>
              </a:custGeom>
              <a:solidFill>
                <a:srgbClr val="98CDE9"/>
              </a:solidFill>
              <a:ln>
                <a:solidFill>
                  <a:srgbClr val="98CDE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>
                <a:off x="12253297" y="2463350"/>
                <a:ext cx="285750" cy="541020"/>
              </a:xfrm>
              <a:custGeom>
                <a:avLst/>
                <a:gdLst>
                  <a:gd name="connsiteX0" fmla="*/ 0 w 285750"/>
                  <a:gd name="connsiteY0" fmla="*/ 0 h 533400"/>
                  <a:gd name="connsiteX1" fmla="*/ 261937 w 285750"/>
                  <a:gd name="connsiteY1" fmla="*/ 4763 h 533400"/>
                  <a:gd name="connsiteX2" fmla="*/ 276225 w 285750"/>
                  <a:gd name="connsiteY2" fmla="*/ 471488 h 533400"/>
                  <a:gd name="connsiteX3" fmla="*/ 285750 w 285750"/>
                  <a:gd name="connsiteY3" fmla="*/ 533400 h 533400"/>
                  <a:gd name="connsiteX4" fmla="*/ 176212 w 285750"/>
                  <a:gd name="connsiteY4" fmla="*/ 438150 h 533400"/>
                  <a:gd name="connsiteX5" fmla="*/ 95250 w 285750"/>
                  <a:gd name="connsiteY5" fmla="*/ 209550 h 533400"/>
                  <a:gd name="connsiteX6" fmla="*/ 0 w 285750"/>
                  <a:gd name="connsiteY6" fmla="*/ 0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5750" h="533400">
                    <a:moveTo>
                      <a:pt x="0" y="0"/>
                    </a:moveTo>
                    <a:lnTo>
                      <a:pt x="261937" y="4763"/>
                    </a:lnTo>
                    <a:lnTo>
                      <a:pt x="276225" y="471488"/>
                    </a:lnTo>
                    <a:lnTo>
                      <a:pt x="285750" y="533400"/>
                    </a:lnTo>
                    <a:lnTo>
                      <a:pt x="176212" y="438150"/>
                    </a:lnTo>
                    <a:lnTo>
                      <a:pt x="95250" y="2095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EEB"/>
              </a:solidFill>
              <a:ln>
                <a:solidFill>
                  <a:srgbClr val="99CE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11291272" y="2461445"/>
                <a:ext cx="1023937" cy="866775"/>
              </a:xfrm>
              <a:custGeom>
                <a:avLst/>
                <a:gdLst>
                  <a:gd name="connsiteX0" fmla="*/ 966787 w 1023937"/>
                  <a:gd name="connsiteY0" fmla="*/ 4763 h 866775"/>
                  <a:gd name="connsiteX1" fmla="*/ 852487 w 1023937"/>
                  <a:gd name="connsiteY1" fmla="*/ 23813 h 866775"/>
                  <a:gd name="connsiteX2" fmla="*/ 819150 w 1023937"/>
                  <a:gd name="connsiteY2" fmla="*/ 95250 h 866775"/>
                  <a:gd name="connsiteX3" fmla="*/ 823912 w 1023937"/>
                  <a:gd name="connsiteY3" fmla="*/ 219075 h 866775"/>
                  <a:gd name="connsiteX4" fmla="*/ 847725 w 1023937"/>
                  <a:gd name="connsiteY4" fmla="*/ 328613 h 866775"/>
                  <a:gd name="connsiteX5" fmla="*/ 933450 w 1023937"/>
                  <a:gd name="connsiteY5" fmla="*/ 523875 h 866775"/>
                  <a:gd name="connsiteX6" fmla="*/ 642937 w 1023937"/>
                  <a:gd name="connsiteY6" fmla="*/ 276225 h 866775"/>
                  <a:gd name="connsiteX7" fmla="*/ 552450 w 1023937"/>
                  <a:gd name="connsiteY7" fmla="*/ 223838 h 866775"/>
                  <a:gd name="connsiteX8" fmla="*/ 628650 w 1023937"/>
                  <a:gd name="connsiteY8" fmla="*/ 576263 h 866775"/>
                  <a:gd name="connsiteX9" fmla="*/ 752475 w 1023937"/>
                  <a:gd name="connsiteY9" fmla="*/ 723900 h 866775"/>
                  <a:gd name="connsiteX10" fmla="*/ 933450 w 1023937"/>
                  <a:gd name="connsiteY10" fmla="*/ 776288 h 866775"/>
                  <a:gd name="connsiteX11" fmla="*/ 1023937 w 1023937"/>
                  <a:gd name="connsiteY11" fmla="*/ 842963 h 866775"/>
                  <a:gd name="connsiteX12" fmla="*/ 438150 w 1023937"/>
                  <a:gd name="connsiteY12" fmla="*/ 866775 h 866775"/>
                  <a:gd name="connsiteX13" fmla="*/ 404812 w 1023937"/>
                  <a:gd name="connsiteY13" fmla="*/ 790575 h 866775"/>
                  <a:gd name="connsiteX14" fmla="*/ 414337 w 1023937"/>
                  <a:gd name="connsiteY14" fmla="*/ 742950 h 866775"/>
                  <a:gd name="connsiteX15" fmla="*/ 323850 w 1023937"/>
                  <a:gd name="connsiteY15" fmla="*/ 552450 h 866775"/>
                  <a:gd name="connsiteX16" fmla="*/ 142875 w 1023937"/>
                  <a:gd name="connsiteY16" fmla="*/ 209550 h 866775"/>
                  <a:gd name="connsiteX17" fmla="*/ 0 w 1023937"/>
                  <a:gd name="connsiteY17" fmla="*/ 0 h 866775"/>
                  <a:gd name="connsiteX18" fmla="*/ 966787 w 1023937"/>
                  <a:gd name="connsiteY18" fmla="*/ 4763 h 866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23937" h="866775">
                    <a:moveTo>
                      <a:pt x="966787" y="4763"/>
                    </a:moveTo>
                    <a:lnTo>
                      <a:pt x="852487" y="23813"/>
                    </a:lnTo>
                    <a:lnTo>
                      <a:pt x="819150" y="95250"/>
                    </a:lnTo>
                    <a:lnTo>
                      <a:pt x="823912" y="219075"/>
                    </a:lnTo>
                    <a:lnTo>
                      <a:pt x="847725" y="328613"/>
                    </a:lnTo>
                    <a:lnTo>
                      <a:pt x="933450" y="523875"/>
                    </a:lnTo>
                    <a:lnTo>
                      <a:pt x="642937" y="276225"/>
                    </a:lnTo>
                    <a:lnTo>
                      <a:pt x="552450" y="223838"/>
                    </a:lnTo>
                    <a:lnTo>
                      <a:pt x="628650" y="576263"/>
                    </a:lnTo>
                    <a:lnTo>
                      <a:pt x="752475" y="723900"/>
                    </a:lnTo>
                    <a:lnTo>
                      <a:pt x="933450" y="776288"/>
                    </a:lnTo>
                    <a:lnTo>
                      <a:pt x="1023937" y="842963"/>
                    </a:lnTo>
                    <a:lnTo>
                      <a:pt x="438150" y="866775"/>
                    </a:lnTo>
                    <a:lnTo>
                      <a:pt x="404812" y="790575"/>
                    </a:lnTo>
                    <a:lnTo>
                      <a:pt x="414337" y="742950"/>
                    </a:lnTo>
                    <a:lnTo>
                      <a:pt x="323850" y="552450"/>
                    </a:lnTo>
                    <a:lnTo>
                      <a:pt x="142875" y="209550"/>
                    </a:lnTo>
                    <a:lnTo>
                      <a:pt x="0" y="0"/>
                    </a:lnTo>
                    <a:lnTo>
                      <a:pt x="966787" y="4763"/>
                    </a:lnTo>
                    <a:close/>
                  </a:path>
                </a:pathLst>
              </a:custGeom>
              <a:solidFill>
                <a:srgbClr val="97CDE9"/>
              </a:solidFill>
              <a:ln>
                <a:solidFill>
                  <a:srgbClr val="98CDE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>
                <a:off x="11243647" y="2456683"/>
                <a:ext cx="957262" cy="2324100"/>
              </a:xfrm>
              <a:custGeom>
                <a:avLst/>
                <a:gdLst>
                  <a:gd name="connsiteX0" fmla="*/ 0 w 957262"/>
                  <a:gd name="connsiteY0" fmla="*/ 0 h 2324100"/>
                  <a:gd name="connsiteX1" fmla="*/ 147637 w 957262"/>
                  <a:gd name="connsiteY1" fmla="*/ 347662 h 2324100"/>
                  <a:gd name="connsiteX2" fmla="*/ 209550 w 957262"/>
                  <a:gd name="connsiteY2" fmla="*/ 376237 h 2324100"/>
                  <a:gd name="connsiteX3" fmla="*/ 352425 w 957262"/>
                  <a:gd name="connsiteY3" fmla="*/ 590550 h 2324100"/>
                  <a:gd name="connsiteX4" fmla="*/ 428625 w 957262"/>
                  <a:gd name="connsiteY4" fmla="*/ 742950 h 2324100"/>
                  <a:gd name="connsiteX5" fmla="*/ 419100 w 957262"/>
                  <a:gd name="connsiteY5" fmla="*/ 800100 h 2324100"/>
                  <a:gd name="connsiteX6" fmla="*/ 438150 w 957262"/>
                  <a:gd name="connsiteY6" fmla="*/ 871537 h 2324100"/>
                  <a:gd name="connsiteX7" fmla="*/ 452437 w 957262"/>
                  <a:gd name="connsiteY7" fmla="*/ 1071562 h 2324100"/>
                  <a:gd name="connsiteX8" fmla="*/ 457200 w 957262"/>
                  <a:gd name="connsiteY8" fmla="*/ 1114425 h 2324100"/>
                  <a:gd name="connsiteX9" fmla="*/ 471487 w 957262"/>
                  <a:gd name="connsiteY9" fmla="*/ 1114425 h 2324100"/>
                  <a:gd name="connsiteX10" fmla="*/ 471487 w 957262"/>
                  <a:gd name="connsiteY10" fmla="*/ 1128712 h 2324100"/>
                  <a:gd name="connsiteX11" fmla="*/ 604837 w 957262"/>
                  <a:gd name="connsiteY11" fmla="*/ 1285875 h 2324100"/>
                  <a:gd name="connsiteX12" fmla="*/ 633412 w 957262"/>
                  <a:gd name="connsiteY12" fmla="*/ 1390650 h 2324100"/>
                  <a:gd name="connsiteX13" fmla="*/ 595312 w 957262"/>
                  <a:gd name="connsiteY13" fmla="*/ 1609725 h 2324100"/>
                  <a:gd name="connsiteX14" fmla="*/ 600075 w 957262"/>
                  <a:gd name="connsiteY14" fmla="*/ 1757362 h 2324100"/>
                  <a:gd name="connsiteX15" fmla="*/ 681037 w 957262"/>
                  <a:gd name="connsiteY15" fmla="*/ 1943100 h 2324100"/>
                  <a:gd name="connsiteX16" fmla="*/ 838200 w 957262"/>
                  <a:gd name="connsiteY16" fmla="*/ 2090737 h 2324100"/>
                  <a:gd name="connsiteX17" fmla="*/ 890587 w 957262"/>
                  <a:gd name="connsiteY17" fmla="*/ 2247900 h 2324100"/>
                  <a:gd name="connsiteX18" fmla="*/ 876300 w 957262"/>
                  <a:gd name="connsiteY18" fmla="*/ 2295525 h 2324100"/>
                  <a:gd name="connsiteX19" fmla="*/ 881062 w 957262"/>
                  <a:gd name="connsiteY19" fmla="*/ 2309812 h 2324100"/>
                  <a:gd name="connsiteX20" fmla="*/ 928687 w 957262"/>
                  <a:gd name="connsiteY20" fmla="*/ 2324100 h 2324100"/>
                  <a:gd name="connsiteX21" fmla="*/ 957262 w 957262"/>
                  <a:gd name="connsiteY21" fmla="*/ 2319337 h 2324100"/>
                  <a:gd name="connsiteX22" fmla="*/ 928687 w 957262"/>
                  <a:gd name="connsiteY22" fmla="*/ 2166937 h 2324100"/>
                  <a:gd name="connsiteX23" fmla="*/ 661987 w 957262"/>
                  <a:gd name="connsiteY23" fmla="*/ 1814512 h 2324100"/>
                  <a:gd name="connsiteX24" fmla="*/ 633412 w 957262"/>
                  <a:gd name="connsiteY24" fmla="*/ 1714500 h 2324100"/>
                  <a:gd name="connsiteX25" fmla="*/ 666750 w 957262"/>
                  <a:gd name="connsiteY25" fmla="*/ 1571625 h 2324100"/>
                  <a:gd name="connsiteX26" fmla="*/ 681037 w 957262"/>
                  <a:gd name="connsiteY26" fmla="*/ 1400175 h 2324100"/>
                  <a:gd name="connsiteX27" fmla="*/ 657225 w 957262"/>
                  <a:gd name="connsiteY27" fmla="*/ 1285875 h 2324100"/>
                  <a:gd name="connsiteX28" fmla="*/ 628650 w 957262"/>
                  <a:gd name="connsiteY28" fmla="*/ 1271587 h 2324100"/>
                  <a:gd name="connsiteX29" fmla="*/ 457200 w 957262"/>
                  <a:gd name="connsiteY29" fmla="*/ 800100 h 2324100"/>
                  <a:gd name="connsiteX30" fmla="*/ 457200 w 957262"/>
                  <a:gd name="connsiteY30" fmla="*/ 757237 h 2324100"/>
                  <a:gd name="connsiteX31" fmla="*/ 200025 w 957262"/>
                  <a:gd name="connsiteY31" fmla="*/ 219075 h 2324100"/>
                  <a:gd name="connsiteX32" fmla="*/ 52387 w 957262"/>
                  <a:gd name="connsiteY32" fmla="*/ 4762 h 2324100"/>
                  <a:gd name="connsiteX33" fmla="*/ 0 w 957262"/>
                  <a:gd name="connsiteY33" fmla="*/ 0 h 2324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957262" h="2324100">
                    <a:moveTo>
                      <a:pt x="0" y="0"/>
                    </a:moveTo>
                    <a:lnTo>
                      <a:pt x="147637" y="347662"/>
                    </a:lnTo>
                    <a:lnTo>
                      <a:pt x="209550" y="376237"/>
                    </a:lnTo>
                    <a:lnTo>
                      <a:pt x="352425" y="590550"/>
                    </a:lnTo>
                    <a:lnTo>
                      <a:pt x="428625" y="742950"/>
                    </a:lnTo>
                    <a:lnTo>
                      <a:pt x="419100" y="800100"/>
                    </a:lnTo>
                    <a:lnTo>
                      <a:pt x="438150" y="871537"/>
                    </a:lnTo>
                    <a:lnTo>
                      <a:pt x="452437" y="1071562"/>
                    </a:lnTo>
                    <a:lnTo>
                      <a:pt x="457200" y="1114425"/>
                    </a:lnTo>
                    <a:lnTo>
                      <a:pt x="471487" y="1114425"/>
                    </a:lnTo>
                    <a:lnTo>
                      <a:pt x="471487" y="1128712"/>
                    </a:lnTo>
                    <a:lnTo>
                      <a:pt x="604837" y="1285875"/>
                    </a:lnTo>
                    <a:lnTo>
                      <a:pt x="633412" y="1390650"/>
                    </a:lnTo>
                    <a:lnTo>
                      <a:pt x="595312" y="1609725"/>
                    </a:lnTo>
                    <a:lnTo>
                      <a:pt x="600075" y="1757362"/>
                    </a:lnTo>
                    <a:lnTo>
                      <a:pt x="681037" y="1943100"/>
                    </a:lnTo>
                    <a:lnTo>
                      <a:pt x="838200" y="2090737"/>
                    </a:lnTo>
                    <a:lnTo>
                      <a:pt x="890587" y="2247900"/>
                    </a:lnTo>
                    <a:lnTo>
                      <a:pt x="876300" y="2295525"/>
                    </a:lnTo>
                    <a:lnTo>
                      <a:pt x="881062" y="2309812"/>
                    </a:lnTo>
                    <a:lnTo>
                      <a:pt x="928687" y="2324100"/>
                    </a:lnTo>
                    <a:lnTo>
                      <a:pt x="957262" y="2319337"/>
                    </a:lnTo>
                    <a:lnTo>
                      <a:pt x="928687" y="2166937"/>
                    </a:lnTo>
                    <a:lnTo>
                      <a:pt x="661987" y="1814512"/>
                    </a:lnTo>
                    <a:lnTo>
                      <a:pt x="633412" y="1714500"/>
                    </a:lnTo>
                    <a:lnTo>
                      <a:pt x="666750" y="1571625"/>
                    </a:lnTo>
                    <a:lnTo>
                      <a:pt x="681037" y="1400175"/>
                    </a:lnTo>
                    <a:lnTo>
                      <a:pt x="657225" y="1285875"/>
                    </a:lnTo>
                    <a:lnTo>
                      <a:pt x="628650" y="1271587"/>
                    </a:lnTo>
                    <a:lnTo>
                      <a:pt x="457200" y="800100"/>
                    </a:lnTo>
                    <a:lnTo>
                      <a:pt x="457200" y="757237"/>
                    </a:lnTo>
                    <a:lnTo>
                      <a:pt x="200025" y="219075"/>
                    </a:lnTo>
                    <a:lnTo>
                      <a:pt x="52387" y="47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>
                <a:off x="12115184" y="4756970"/>
                <a:ext cx="576263" cy="904875"/>
              </a:xfrm>
              <a:custGeom>
                <a:avLst/>
                <a:gdLst>
                  <a:gd name="connsiteX0" fmla="*/ 0 w 576263"/>
                  <a:gd name="connsiteY0" fmla="*/ 0 h 904875"/>
                  <a:gd name="connsiteX1" fmla="*/ 4763 w 576263"/>
                  <a:gd name="connsiteY1" fmla="*/ 133350 h 904875"/>
                  <a:gd name="connsiteX2" fmla="*/ 85725 w 576263"/>
                  <a:gd name="connsiteY2" fmla="*/ 323850 h 904875"/>
                  <a:gd name="connsiteX3" fmla="*/ 185738 w 576263"/>
                  <a:gd name="connsiteY3" fmla="*/ 523875 h 904875"/>
                  <a:gd name="connsiteX4" fmla="*/ 300038 w 576263"/>
                  <a:gd name="connsiteY4" fmla="*/ 695325 h 904875"/>
                  <a:gd name="connsiteX5" fmla="*/ 476250 w 576263"/>
                  <a:gd name="connsiteY5" fmla="*/ 904875 h 904875"/>
                  <a:gd name="connsiteX6" fmla="*/ 576263 w 576263"/>
                  <a:gd name="connsiteY6" fmla="*/ 766763 h 904875"/>
                  <a:gd name="connsiteX7" fmla="*/ 490538 w 576263"/>
                  <a:gd name="connsiteY7" fmla="*/ 842963 h 904875"/>
                  <a:gd name="connsiteX8" fmla="*/ 228600 w 576263"/>
                  <a:gd name="connsiteY8" fmla="*/ 523875 h 904875"/>
                  <a:gd name="connsiteX9" fmla="*/ 142875 w 576263"/>
                  <a:gd name="connsiteY9" fmla="*/ 342900 h 904875"/>
                  <a:gd name="connsiteX10" fmla="*/ 76200 w 576263"/>
                  <a:gd name="connsiteY10" fmla="*/ 19050 h 904875"/>
                  <a:gd name="connsiteX11" fmla="*/ 0 w 576263"/>
                  <a:gd name="connsiteY11" fmla="*/ 0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6263" h="904875">
                    <a:moveTo>
                      <a:pt x="0" y="0"/>
                    </a:moveTo>
                    <a:lnTo>
                      <a:pt x="4763" y="133350"/>
                    </a:lnTo>
                    <a:lnTo>
                      <a:pt x="85725" y="323850"/>
                    </a:lnTo>
                    <a:lnTo>
                      <a:pt x="185738" y="523875"/>
                    </a:lnTo>
                    <a:lnTo>
                      <a:pt x="300038" y="695325"/>
                    </a:lnTo>
                    <a:lnTo>
                      <a:pt x="476250" y="904875"/>
                    </a:lnTo>
                    <a:lnTo>
                      <a:pt x="576263" y="766763"/>
                    </a:lnTo>
                    <a:lnTo>
                      <a:pt x="490538" y="842963"/>
                    </a:lnTo>
                    <a:lnTo>
                      <a:pt x="228600" y="523875"/>
                    </a:lnTo>
                    <a:lnTo>
                      <a:pt x="142875" y="342900"/>
                    </a:lnTo>
                    <a:lnTo>
                      <a:pt x="76200" y="190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任意多边形 41"/>
              <p:cNvSpPr/>
              <p:nvPr/>
            </p:nvSpPr>
            <p:spPr>
              <a:xfrm>
                <a:off x="12599652" y="2470596"/>
                <a:ext cx="1458258" cy="3012142"/>
              </a:xfrm>
              <a:custGeom>
                <a:avLst/>
                <a:gdLst>
                  <a:gd name="connsiteX0" fmla="*/ 1458258 w 1458258"/>
                  <a:gd name="connsiteY0" fmla="*/ 0 h 3012142"/>
                  <a:gd name="connsiteX1" fmla="*/ 1243106 w 1458258"/>
                  <a:gd name="connsiteY1" fmla="*/ 179295 h 3012142"/>
                  <a:gd name="connsiteX2" fmla="*/ 1093694 w 1458258"/>
                  <a:gd name="connsiteY2" fmla="*/ 274918 h 3012142"/>
                  <a:gd name="connsiteX3" fmla="*/ 1004047 w 1458258"/>
                  <a:gd name="connsiteY3" fmla="*/ 316753 h 3012142"/>
                  <a:gd name="connsiteX4" fmla="*/ 974164 w 1458258"/>
                  <a:gd name="connsiteY4" fmla="*/ 388471 h 3012142"/>
                  <a:gd name="connsiteX5" fmla="*/ 914400 w 1458258"/>
                  <a:gd name="connsiteY5" fmla="*/ 388471 h 3012142"/>
                  <a:gd name="connsiteX6" fmla="*/ 848658 w 1458258"/>
                  <a:gd name="connsiteY6" fmla="*/ 525930 h 3012142"/>
                  <a:gd name="connsiteX7" fmla="*/ 842682 w 1458258"/>
                  <a:gd name="connsiteY7" fmla="*/ 609600 h 3012142"/>
                  <a:gd name="connsiteX8" fmla="*/ 830729 w 1458258"/>
                  <a:gd name="connsiteY8" fmla="*/ 663389 h 3012142"/>
                  <a:gd name="connsiteX9" fmla="*/ 693270 w 1458258"/>
                  <a:gd name="connsiteY9" fmla="*/ 1087718 h 3012142"/>
                  <a:gd name="connsiteX10" fmla="*/ 615576 w 1458258"/>
                  <a:gd name="connsiteY10" fmla="*/ 1153459 h 3012142"/>
                  <a:gd name="connsiteX11" fmla="*/ 627529 w 1458258"/>
                  <a:gd name="connsiteY11" fmla="*/ 1518024 h 3012142"/>
                  <a:gd name="connsiteX12" fmla="*/ 675341 w 1458258"/>
                  <a:gd name="connsiteY12" fmla="*/ 1679389 h 3012142"/>
                  <a:gd name="connsiteX13" fmla="*/ 687294 w 1458258"/>
                  <a:gd name="connsiteY13" fmla="*/ 1780989 h 3012142"/>
                  <a:gd name="connsiteX14" fmla="*/ 645458 w 1458258"/>
                  <a:gd name="connsiteY14" fmla="*/ 1906495 h 3012142"/>
                  <a:gd name="connsiteX15" fmla="*/ 609600 w 1458258"/>
                  <a:gd name="connsiteY15" fmla="*/ 2002118 h 3012142"/>
                  <a:gd name="connsiteX16" fmla="*/ 543858 w 1458258"/>
                  <a:gd name="connsiteY16" fmla="*/ 2055906 h 3012142"/>
                  <a:gd name="connsiteX17" fmla="*/ 472141 w 1458258"/>
                  <a:gd name="connsiteY17" fmla="*/ 2115671 h 3012142"/>
                  <a:gd name="connsiteX18" fmla="*/ 406400 w 1458258"/>
                  <a:gd name="connsiteY18" fmla="*/ 2235200 h 3012142"/>
                  <a:gd name="connsiteX19" fmla="*/ 322729 w 1458258"/>
                  <a:gd name="connsiteY19" fmla="*/ 2432424 h 3012142"/>
                  <a:gd name="connsiteX20" fmla="*/ 233082 w 1458258"/>
                  <a:gd name="connsiteY20" fmla="*/ 2623671 h 3012142"/>
                  <a:gd name="connsiteX21" fmla="*/ 41835 w 1458258"/>
                  <a:gd name="connsiteY21" fmla="*/ 2832848 h 3012142"/>
                  <a:gd name="connsiteX22" fmla="*/ 29882 w 1458258"/>
                  <a:gd name="connsiteY22" fmla="*/ 3012142 h 3012142"/>
                  <a:gd name="connsiteX23" fmla="*/ 0 w 1458258"/>
                  <a:gd name="connsiteY23" fmla="*/ 2826871 h 3012142"/>
                  <a:gd name="connsiteX24" fmla="*/ 0 w 1458258"/>
                  <a:gd name="connsiteY24" fmla="*/ 2719295 h 3012142"/>
                  <a:gd name="connsiteX25" fmla="*/ 286870 w 1458258"/>
                  <a:gd name="connsiteY25" fmla="*/ 2109695 h 3012142"/>
                  <a:gd name="connsiteX26" fmla="*/ 280894 w 1458258"/>
                  <a:gd name="connsiteY26" fmla="*/ 2037977 h 3012142"/>
                  <a:gd name="connsiteX27" fmla="*/ 358588 w 1458258"/>
                  <a:gd name="connsiteY27" fmla="*/ 1798918 h 3012142"/>
                  <a:gd name="connsiteX28" fmla="*/ 382494 w 1458258"/>
                  <a:gd name="connsiteY28" fmla="*/ 1476189 h 3012142"/>
                  <a:gd name="connsiteX29" fmla="*/ 424329 w 1458258"/>
                  <a:gd name="connsiteY29" fmla="*/ 1362636 h 3012142"/>
                  <a:gd name="connsiteX30" fmla="*/ 400423 w 1458258"/>
                  <a:gd name="connsiteY30" fmla="*/ 1296895 h 3012142"/>
                  <a:gd name="connsiteX31" fmla="*/ 280894 w 1458258"/>
                  <a:gd name="connsiteY31" fmla="*/ 1135530 h 3012142"/>
                  <a:gd name="connsiteX32" fmla="*/ 268941 w 1458258"/>
                  <a:gd name="connsiteY32" fmla="*/ 1016000 h 3012142"/>
                  <a:gd name="connsiteX33" fmla="*/ 388470 w 1458258"/>
                  <a:gd name="connsiteY33" fmla="*/ 812800 h 3012142"/>
                  <a:gd name="connsiteX34" fmla="*/ 454211 w 1458258"/>
                  <a:gd name="connsiteY34" fmla="*/ 759012 h 3012142"/>
                  <a:gd name="connsiteX35" fmla="*/ 663388 w 1458258"/>
                  <a:gd name="connsiteY35" fmla="*/ 675342 h 3012142"/>
                  <a:gd name="connsiteX36" fmla="*/ 681317 w 1458258"/>
                  <a:gd name="connsiteY36" fmla="*/ 597648 h 3012142"/>
                  <a:gd name="connsiteX37" fmla="*/ 394447 w 1458258"/>
                  <a:gd name="connsiteY37" fmla="*/ 478118 h 3012142"/>
                  <a:gd name="connsiteX38" fmla="*/ 430306 w 1458258"/>
                  <a:gd name="connsiteY38" fmla="*/ 418353 h 3012142"/>
                  <a:gd name="connsiteX39" fmla="*/ 531906 w 1458258"/>
                  <a:gd name="connsiteY39" fmla="*/ 364565 h 3012142"/>
                  <a:gd name="connsiteX40" fmla="*/ 555811 w 1458258"/>
                  <a:gd name="connsiteY40" fmla="*/ 209177 h 3012142"/>
                  <a:gd name="connsiteX41" fmla="*/ 597647 w 1458258"/>
                  <a:gd name="connsiteY41" fmla="*/ 173318 h 3012142"/>
                  <a:gd name="connsiteX42" fmla="*/ 597647 w 1458258"/>
                  <a:gd name="connsiteY42" fmla="*/ 77695 h 3012142"/>
                  <a:gd name="connsiteX43" fmla="*/ 508000 w 1458258"/>
                  <a:gd name="connsiteY43" fmla="*/ 5977 h 3012142"/>
                  <a:gd name="connsiteX44" fmla="*/ 1458258 w 1458258"/>
                  <a:gd name="connsiteY44" fmla="*/ 0 h 30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458258" h="3012142">
                    <a:moveTo>
                      <a:pt x="1458258" y="0"/>
                    </a:moveTo>
                    <a:lnTo>
                      <a:pt x="1243106" y="179295"/>
                    </a:lnTo>
                    <a:lnTo>
                      <a:pt x="1093694" y="274918"/>
                    </a:lnTo>
                    <a:lnTo>
                      <a:pt x="1004047" y="316753"/>
                    </a:lnTo>
                    <a:lnTo>
                      <a:pt x="974164" y="388471"/>
                    </a:lnTo>
                    <a:lnTo>
                      <a:pt x="914400" y="388471"/>
                    </a:lnTo>
                    <a:lnTo>
                      <a:pt x="848658" y="525930"/>
                    </a:lnTo>
                    <a:lnTo>
                      <a:pt x="842682" y="609600"/>
                    </a:lnTo>
                    <a:lnTo>
                      <a:pt x="830729" y="663389"/>
                    </a:lnTo>
                    <a:lnTo>
                      <a:pt x="693270" y="1087718"/>
                    </a:lnTo>
                    <a:lnTo>
                      <a:pt x="615576" y="1153459"/>
                    </a:lnTo>
                    <a:lnTo>
                      <a:pt x="627529" y="1518024"/>
                    </a:lnTo>
                    <a:lnTo>
                      <a:pt x="675341" y="1679389"/>
                    </a:lnTo>
                    <a:lnTo>
                      <a:pt x="687294" y="1780989"/>
                    </a:lnTo>
                    <a:lnTo>
                      <a:pt x="645458" y="1906495"/>
                    </a:lnTo>
                    <a:lnTo>
                      <a:pt x="609600" y="2002118"/>
                    </a:lnTo>
                    <a:lnTo>
                      <a:pt x="543858" y="2055906"/>
                    </a:lnTo>
                    <a:lnTo>
                      <a:pt x="472141" y="2115671"/>
                    </a:lnTo>
                    <a:lnTo>
                      <a:pt x="406400" y="2235200"/>
                    </a:lnTo>
                    <a:lnTo>
                      <a:pt x="322729" y="2432424"/>
                    </a:lnTo>
                    <a:lnTo>
                      <a:pt x="233082" y="2623671"/>
                    </a:lnTo>
                    <a:lnTo>
                      <a:pt x="41835" y="2832848"/>
                    </a:lnTo>
                    <a:lnTo>
                      <a:pt x="29882" y="3012142"/>
                    </a:lnTo>
                    <a:lnTo>
                      <a:pt x="0" y="2826871"/>
                    </a:lnTo>
                    <a:lnTo>
                      <a:pt x="0" y="2719295"/>
                    </a:lnTo>
                    <a:lnTo>
                      <a:pt x="286870" y="2109695"/>
                    </a:lnTo>
                    <a:lnTo>
                      <a:pt x="280894" y="2037977"/>
                    </a:lnTo>
                    <a:lnTo>
                      <a:pt x="358588" y="1798918"/>
                    </a:lnTo>
                    <a:lnTo>
                      <a:pt x="382494" y="1476189"/>
                    </a:lnTo>
                    <a:lnTo>
                      <a:pt x="424329" y="1362636"/>
                    </a:lnTo>
                    <a:lnTo>
                      <a:pt x="400423" y="1296895"/>
                    </a:lnTo>
                    <a:lnTo>
                      <a:pt x="280894" y="1135530"/>
                    </a:lnTo>
                    <a:lnTo>
                      <a:pt x="268941" y="1016000"/>
                    </a:lnTo>
                    <a:lnTo>
                      <a:pt x="388470" y="812800"/>
                    </a:lnTo>
                    <a:lnTo>
                      <a:pt x="454211" y="759012"/>
                    </a:lnTo>
                    <a:lnTo>
                      <a:pt x="663388" y="675342"/>
                    </a:lnTo>
                    <a:lnTo>
                      <a:pt x="681317" y="597648"/>
                    </a:lnTo>
                    <a:lnTo>
                      <a:pt x="394447" y="478118"/>
                    </a:lnTo>
                    <a:lnTo>
                      <a:pt x="430306" y="418353"/>
                    </a:lnTo>
                    <a:lnTo>
                      <a:pt x="531906" y="364565"/>
                    </a:lnTo>
                    <a:lnTo>
                      <a:pt x="555811" y="209177"/>
                    </a:lnTo>
                    <a:lnTo>
                      <a:pt x="597647" y="173318"/>
                    </a:lnTo>
                    <a:lnTo>
                      <a:pt x="597647" y="77695"/>
                    </a:lnTo>
                    <a:lnTo>
                      <a:pt x="508000" y="5977"/>
                    </a:lnTo>
                    <a:lnTo>
                      <a:pt x="1458258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任意多边形 42"/>
              <p:cNvSpPr/>
              <p:nvPr/>
            </p:nvSpPr>
            <p:spPr>
              <a:xfrm>
                <a:off x="11852593" y="2470596"/>
                <a:ext cx="1195294" cy="2743200"/>
              </a:xfrm>
              <a:custGeom>
                <a:avLst/>
                <a:gdLst>
                  <a:gd name="connsiteX0" fmla="*/ 1195294 w 1195294"/>
                  <a:gd name="connsiteY0" fmla="*/ 0 h 2743200"/>
                  <a:gd name="connsiteX1" fmla="*/ 1159435 w 1195294"/>
                  <a:gd name="connsiteY1" fmla="*/ 239059 h 2743200"/>
                  <a:gd name="connsiteX2" fmla="*/ 1099670 w 1195294"/>
                  <a:gd name="connsiteY2" fmla="*/ 256989 h 2743200"/>
                  <a:gd name="connsiteX3" fmla="*/ 1075765 w 1195294"/>
                  <a:gd name="connsiteY3" fmla="*/ 334683 h 2743200"/>
                  <a:gd name="connsiteX4" fmla="*/ 920376 w 1195294"/>
                  <a:gd name="connsiteY4" fmla="*/ 466165 h 2743200"/>
                  <a:gd name="connsiteX5" fmla="*/ 950259 w 1195294"/>
                  <a:gd name="connsiteY5" fmla="*/ 693271 h 2743200"/>
                  <a:gd name="connsiteX6" fmla="*/ 896470 w 1195294"/>
                  <a:gd name="connsiteY6" fmla="*/ 782918 h 2743200"/>
                  <a:gd name="connsiteX7" fmla="*/ 932329 w 1195294"/>
                  <a:gd name="connsiteY7" fmla="*/ 794871 h 2743200"/>
                  <a:gd name="connsiteX8" fmla="*/ 872565 w 1195294"/>
                  <a:gd name="connsiteY8" fmla="*/ 926353 h 2743200"/>
                  <a:gd name="connsiteX9" fmla="*/ 866588 w 1195294"/>
                  <a:gd name="connsiteY9" fmla="*/ 1171389 h 2743200"/>
                  <a:gd name="connsiteX10" fmla="*/ 836706 w 1195294"/>
                  <a:gd name="connsiteY10" fmla="*/ 1278965 h 2743200"/>
                  <a:gd name="connsiteX11" fmla="*/ 890494 w 1195294"/>
                  <a:gd name="connsiteY11" fmla="*/ 1613648 h 2743200"/>
                  <a:gd name="connsiteX12" fmla="*/ 848659 w 1195294"/>
                  <a:gd name="connsiteY12" fmla="*/ 1918448 h 2743200"/>
                  <a:gd name="connsiteX13" fmla="*/ 884517 w 1195294"/>
                  <a:gd name="connsiteY13" fmla="*/ 2169459 h 2743200"/>
                  <a:gd name="connsiteX14" fmla="*/ 645459 w 1195294"/>
                  <a:gd name="connsiteY14" fmla="*/ 2743200 h 2743200"/>
                  <a:gd name="connsiteX15" fmla="*/ 573741 w 1195294"/>
                  <a:gd name="connsiteY15" fmla="*/ 1954306 h 2743200"/>
                  <a:gd name="connsiteX16" fmla="*/ 245035 w 1195294"/>
                  <a:gd name="connsiteY16" fmla="*/ 1607671 h 2743200"/>
                  <a:gd name="connsiteX17" fmla="*/ 233082 w 1195294"/>
                  <a:gd name="connsiteY17" fmla="*/ 1583765 h 2743200"/>
                  <a:gd name="connsiteX18" fmla="*/ 639482 w 1195294"/>
                  <a:gd name="connsiteY18" fmla="*/ 1308848 h 2743200"/>
                  <a:gd name="connsiteX19" fmla="*/ 639482 w 1195294"/>
                  <a:gd name="connsiteY19" fmla="*/ 1249083 h 2743200"/>
                  <a:gd name="connsiteX20" fmla="*/ 567765 w 1195294"/>
                  <a:gd name="connsiteY20" fmla="*/ 974165 h 2743200"/>
                  <a:gd name="connsiteX21" fmla="*/ 460188 w 1195294"/>
                  <a:gd name="connsiteY21" fmla="*/ 830730 h 2743200"/>
                  <a:gd name="connsiteX22" fmla="*/ 370541 w 1195294"/>
                  <a:gd name="connsiteY22" fmla="*/ 776942 h 2743200"/>
                  <a:gd name="connsiteX23" fmla="*/ 197223 w 1195294"/>
                  <a:gd name="connsiteY23" fmla="*/ 723153 h 2743200"/>
                  <a:gd name="connsiteX24" fmla="*/ 71717 w 1195294"/>
                  <a:gd name="connsiteY24" fmla="*/ 579718 h 2743200"/>
                  <a:gd name="connsiteX25" fmla="*/ 0 w 1195294"/>
                  <a:gd name="connsiteY25" fmla="*/ 221130 h 2743200"/>
                  <a:gd name="connsiteX26" fmla="*/ 77694 w 1195294"/>
                  <a:gd name="connsiteY26" fmla="*/ 262965 h 2743200"/>
                  <a:gd name="connsiteX27" fmla="*/ 376517 w 1195294"/>
                  <a:gd name="connsiteY27" fmla="*/ 519953 h 2743200"/>
                  <a:gd name="connsiteX28" fmla="*/ 274917 w 1195294"/>
                  <a:gd name="connsiteY28" fmla="*/ 298824 h 2743200"/>
                  <a:gd name="connsiteX29" fmla="*/ 274917 w 1195294"/>
                  <a:gd name="connsiteY29" fmla="*/ 209177 h 2743200"/>
                  <a:gd name="connsiteX30" fmla="*/ 262965 w 1195294"/>
                  <a:gd name="connsiteY30" fmla="*/ 77695 h 2743200"/>
                  <a:gd name="connsiteX31" fmla="*/ 274917 w 1195294"/>
                  <a:gd name="connsiteY31" fmla="*/ 29883 h 2743200"/>
                  <a:gd name="connsiteX32" fmla="*/ 322729 w 1195294"/>
                  <a:gd name="connsiteY32" fmla="*/ 17930 h 2743200"/>
                  <a:gd name="connsiteX33" fmla="*/ 388470 w 1195294"/>
                  <a:gd name="connsiteY33" fmla="*/ 11953 h 2743200"/>
                  <a:gd name="connsiteX34" fmla="*/ 412376 w 1195294"/>
                  <a:gd name="connsiteY34" fmla="*/ 5977 h 2743200"/>
                  <a:gd name="connsiteX35" fmla="*/ 430306 w 1195294"/>
                  <a:gd name="connsiteY35" fmla="*/ 5977 h 2743200"/>
                  <a:gd name="connsiteX36" fmla="*/ 478117 w 1195294"/>
                  <a:gd name="connsiteY36" fmla="*/ 167342 h 2743200"/>
                  <a:gd name="connsiteX37" fmla="*/ 573741 w 1195294"/>
                  <a:gd name="connsiteY37" fmla="*/ 400424 h 2743200"/>
                  <a:gd name="connsiteX38" fmla="*/ 585694 w 1195294"/>
                  <a:gd name="connsiteY38" fmla="*/ 430306 h 2743200"/>
                  <a:gd name="connsiteX39" fmla="*/ 693270 w 1195294"/>
                  <a:gd name="connsiteY39" fmla="*/ 537883 h 2743200"/>
                  <a:gd name="connsiteX40" fmla="*/ 681317 w 1195294"/>
                  <a:gd name="connsiteY40" fmla="*/ 412377 h 2743200"/>
                  <a:gd name="connsiteX41" fmla="*/ 657412 w 1195294"/>
                  <a:gd name="connsiteY41" fmla="*/ 5977 h 2743200"/>
                  <a:gd name="connsiteX42" fmla="*/ 1195294 w 1195294"/>
                  <a:gd name="connsiteY42" fmla="*/ 0 h 27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195294" h="2743200">
                    <a:moveTo>
                      <a:pt x="1195294" y="0"/>
                    </a:moveTo>
                    <a:lnTo>
                      <a:pt x="1159435" y="239059"/>
                    </a:lnTo>
                    <a:lnTo>
                      <a:pt x="1099670" y="256989"/>
                    </a:lnTo>
                    <a:lnTo>
                      <a:pt x="1075765" y="334683"/>
                    </a:lnTo>
                    <a:lnTo>
                      <a:pt x="920376" y="466165"/>
                    </a:lnTo>
                    <a:lnTo>
                      <a:pt x="950259" y="693271"/>
                    </a:lnTo>
                    <a:lnTo>
                      <a:pt x="896470" y="782918"/>
                    </a:lnTo>
                    <a:lnTo>
                      <a:pt x="932329" y="794871"/>
                    </a:lnTo>
                    <a:lnTo>
                      <a:pt x="872565" y="926353"/>
                    </a:lnTo>
                    <a:lnTo>
                      <a:pt x="866588" y="1171389"/>
                    </a:lnTo>
                    <a:lnTo>
                      <a:pt x="836706" y="1278965"/>
                    </a:lnTo>
                    <a:lnTo>
                      <a:pt x="890494" y="1613648"/>
                    </a:lnTo>
                    <a:lnTo>
                      <a:pt x="848659" y="1918448"/>
                    </a:lnTo>
                    <a:lnTo>
                      <a:pt x="884517" y="2169459"/>
                    </a:lnTo>
                    <a:lnTo>
                      <a:pt x="645459" y="2743200"/>
                    </a:lnTo>
                    <a:lnTo>
                      <a:pt x="573741" y="1954306"/>
                    </a:lnTo>
                    <a:lnTo>
                      <a:pt x="245035" y="1607671"/>
                    </a:lnTo>
                    <a:lnTo>
                      <a:pt x="233082" y="1583765"/>
                    </a:lnTo>
                    <a:lnTo>
                      <a:pt x="639482" y="1308848"/>
                    </a:lnTo>
                    <a:lnTo>
                      <a:pt x="639482" y="1249083"/>
                    </a:lnTo>
                    <a:lnTo>
                      <a:pt x="567765" y="974165"/>
                    </a:lnTo>
                    <a:lnTo>
                      <a:pt x="460188" y="830730"/>
                    </a:lnTo>
                    <a:lnTo>
                      <a:pt x="370541" y="776942"/>
                    </a:lnTo>
                    <a:lnTo>
                      <a:pt x="197223" y="723153"/>
                    </a:lnTo>
                    <a:lnTo>
                      <a:pt x="71717" y="579718"/>
                    </a:lnTo>
                    <a:lnTo>
                      <a:pt x="0" y="221130"/>
                    </a:lnTo>
                    <a:lnTo>
                      <a:pt x="77694" y="262965"/>
                    </a:lnTo>
                    <a:lnTo>
                      <a:pt x="376517" y="519953"/>
                    </a:lnTo>
                    <a:lnTo>
                      <a:pt x="274917" y="298824"/>
                    </a:lnTo>
                    <a:lnTo>
                      <a:pt x="274917" y="209177"/>
                    </a:lnTo>
                    <a:lnTo>
                      <a:pt x="262965" y="77695"/>
                    </a:lnTo>
                    <a:lnTo>
                      <a:pt x="274917" y="29883"/>
                    </a:lnTo>
                    <a:lnTo>
                      <a:pt x="322729" y="17930"/>
                    </a:lnTo>
                    <a:lnTo>
                      <a:pt x="388470" y="11953"/>
                    </a:lnTo>
                    <a:lnTo>
                      <a:pt x="412376" y="5977"/>
                    </a:lnTo>
                    <a:lnTo>
                      <a:pt x="430306" y="5977"/>
                    </a:lnTo>
                    <a:lnTo>
                      <a:pt x="478117" y="167342"/>
                    </a:lnTo>
                    <a:lnTo>
                      <a:pt x="573741" y="400424"/>
                    </a:lnTo>
                    <a:lnTo>
                      <a:pt x="585694" y="430306"/>
                    </a:lnTo>
                    <a:lnTo>
                      <a:pt x="693270" y="537883"/>
                    </a:lnTo>
                    <a:lnTo>
                      <a:pt x="681317" y="412377"/>
                    </a:lnTo>
                    <a:lnTo>
                      <a:pt x="657412" y="5977"/>
                    </a:lnTo>
                    <a:lnTo>
                      <a:pt x="1195294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0" name="任意多边形 29"/>
            <p:cNvSpPr/>
            <p:nvPr/>
          </p:nvSpPr>
          <p:spPr>
            <a:xfrm>
              <a:off x="10677172" y="4351130"/>
              <a:ext cx="1415845" cy="1489587"/>
            </a:xfrm>
            <a:custGeom>
              <a:avLst/>
              <a:gdLst>
                <a:gd name="connsiteX0" fmla="*/ 0 w 1415845"/>
                <a:gd name="connsiteY0" fmla="*/ 0 h 1489587"/>
                <a:gd name="connsiteX1" fmla="*/ 1415845 w 1415845"/>
                <a:gd name="connsiteY1" fmla="*/ 560439 h 1489587"/>
                <a:gd name="connsiteX2" fmla="*/ 752168 w 1415845"/>
                <a:gd name="connsiteY2" fmla="*/ 1489587 h 1489587"/>
                <a:gd name="connsiteX3" fmla="*/ 339213 w 1415845"/>
                <a:gd name="connsiteY3" fmla="*/ 958645 h 1489587"/>
                <a:gd name="connsiteX4" fmla="*/ 309716 w 1415845"/>
                <a:gd name="connsiteY4" fmla="*/ 604684 h 1489587"/>
                <a:gd name="connsiteX5" fmla="*/ 29497 w 1415845"/>
                <a:gd name="connsiteY5" fmla="*/ 103239 h 1489587"/>
                <a:gd name="connsiteX6" fmla="*/ 0 w 1415845"/>
                <a:gd name="connsiteY6" fmla="*/ 0 h 14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5845" h="1489587">
                  <a:moveTo>
                    <a:pt x="0" y="0"/>
                  </a:moveTo>
                  <a:lnTo>
                    <a:pt x="1415845" y="560439"/>
                  </a:lnTo>
                  <a:lnTo>
                    <a:pt x="752168" y="1489587"/>
                  </a:lnTo>
                  <a:lnTo>
                    <a:pt x="339213" y="958645"/>
                  </a:lnTo>
                  <a:lnTo>
                    <a:pt x="309716" y="604684"/>
                  </a:lnTo>
                  <a:lnTo>
                    <a:pt x="29497" y="103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EEB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378957" y="2073592"/>
            <a:ext cx="876861" cy="1507104"/>
            <a:chOff x="10093273" y="866854"/>
            <a:chExt cx="2895600" cy="4976812"/>
          </a:xfrm>
        </p:grpSpPr>
        <p:grpSp>
          <p:nvGrpSpPr>
            <p:cNvPr id="45" name="组合 44"/>
            <p:cNvGrpSpPr/>
            <p:nvPr/>
          </p:nvGrpSpPr>
          <p:grpSpPr>
            <a:xfrm>
              <a:off x="10093273" y="866854"/>
              <a:ext cx="2895600" cy="4976812"/>
              <a:chOff x="11243647" y="685033"/>
              <a:chExt cx="2895600" cy="4976812"/>
            </a:xfrm>
          </p:grpSpPr>
          <p:sp>
            <p:nvSpPr>
              <p:cNvPr id="47" name="任意多边形 46"/>
              <p:cNvSpPr/>
              <p:nvPr/>
            </p:nvSpPr>
            <p:spPr>
              <a:xfrm>
                <a:off x="11243647" y="685033"/>
                <a:ext cx="2895600" cy="1781175"/>
              </a:xfrm>
              <a:custGeom>
                <a:avLst/>
                <a:gdLst>
                  <a:gd name="connsiteX0" fmla="*/ 1576387 w 2895600"/>
                  <a:gd name="connsiteY0" fmla="*/ 0 h 1781175"/>
                  <a:gd name="connsiteX1" fmla="*/ 1595437 w 2895600"/>
                  <a:gd name="connsiteY1" fmla="*/ 61912 h 1781175"/>
                  <a:gd name="connsiteX2" fmla="*/ 1624012 w 2895600"/>
                  <a:gd name="connsiteY2" fmla="*/ 80962 h 1781175"/>
                  <a:gd name="connsiteX3" fmla="*/ 1624012 w 2895600"/>
                  <a:gd name="connsiteY3" fmla="*/ 80962 h 1781175"/>
                  <a:gd name="connsiteX4" fmla="*/ 1666875 w 2895600"/>
                  <a:gd name="connsiteY4" fmla="*/ 128587 h 1781175"/>
                  <a:gd name="connsiteX5" fmla="*/ 1685925 w 2895600"/>
                  <a:gd name="connsiteY5" fmla="*/ 147637 h 1781175"/>
                  <a:gd name="connsiteX6" fmla="*/ 1728787 w 2895600"/>
                  <a:gd name="connsiteY6" fmla="*/ 166687 h 1781175"/>
                  <a:gd name="connsiteX7" fmla="*/ 1752600 w 2895600"/>
                  <a:gd name="connsiteY7" fmla="*/ 195262 h 1781175"/>
                  <a:gd name="connsiteX8" fmla="*/ 1776412 w 2895600"/>
                  <a:gd name="connsiteY8" fmla="*/ 257175 h 1781175"/>
                  <a:gd name="connsiteX9" fmla="*/ 1771650 w 2895600"/>
                  <a:gd name="connsiteY9" fmla="*/ 285750 h 1781175"/>
                  <a:gd name="connsiteX10" fmla="*/ 1709737 w 2895600"/>
                  <a:gd name="connsiteY10" fmla="*/ 295275 h 1781175"/>
                  <a:gd name="connsiteX11" fmla="*/ 1704975 w 2895600"/>
                  <a:gd name="connsiteY11" fmla="*/ 314325 h 1781175"/>
                  <a:gd name="connsiteX12" fmla="*/ 1743075 w 2895600"/>
                  <a:gd name="connsiteY12" fmla="*/ 361950 h 1781175"/>
                  <a:gd name="connsiteX13" fmla="*/ 1962150 w 2895600"/>
                  <a:gd name="connsiteY13" fmla="*/ 547687 h 1781175"/>
                  <a:gd name="connsiteX14" fmla="*/ 2038350 w 2895600"/>
                  <a:gd name="connsiteY14" fmla="*/ 709612 h 1781175"/>
                  <a:gd name="connsiteX15" fmla="*/ 2057400 w 2895600"/>
                  <a:gd name="connsiteY15" fmla="*/ 842962 h 1781175"/>
                  <a:gd name="connsiteX16" fmla="*/ 2328862 w 2895600"/>
                  <a:gd name="connsiteY16" fmla="*/ 1009650 h 1781175"/>
                  <a:gd name="connsiteX17" fmla="*/ 2414587 w 2895600"/>
                  <a:gd name="connsiteY17" fmla="*/ 1266825 h 1781175"/>
                  <a:gd name="connsiteX18" fmla="*/ 2457450 w 2895600"/>
                  <a:gd name="connsiteY18" fmla="*/ 1271587 h 1781175"/>
                  <a:gd name="connsiteX19" fmla="*/ 2643187 w 2895600"/>
                  <a:gd name="connsiteY19" fmla="*/ 1271587 h 1781175"/>
                  <a:gd name="connsiteX20" fmla="*/ 2700337 w 2895600"/>
                  <a:gd name="connsiteY20" fmla="*/ 1400175 h 1781175"/>
                  <a:gd name="connsiteX21" fmla="*/ 2705100 w 2895600"/>
                  <a:gd name="connsiteY21" fmla="*/ 1562100 h 1781175"/>
                  <a:gd name="connsiteX22" fmla="*/ 2876550 w 2895600"/>
                  <a:gd name="connsiteY22" fmla="*/ 1666875 h 1781175"/>
                  <a:gd name="connsiteX23" fmla="*/ 2895600 w 2895600"/>
                  <a:gd name="connsiteY23" fmla="*/ 1781175 h 1781175"/>
                  <a:gd name="connsiteX24" fmla="*/ 1947862 w 2895600"/>
                  <a:gd name="connsiteY24" fmla="*/ 1771650 h 1781175"/>
                  <a:gd name="connsiteX25" fmla="*/ 1919287 w 2895600"/>
                  <a:gd name="connsiteY25" fmla="*/ 1690687 h 1781175"/>
                  <a:gd name="connsiteX26" fmla="*/ 1747837 w 2895600"/>
                  <a:gd name="connsiteY26" fmla="*/ 1566862 h 1781175"/>
                  <a:gd name="connsiteX27" fmla="*/ 1633537 w 2895600"/>
                  <a:gd name="connsiteY27" fmla="*/ 1528762 h 1781175"/>
                  <a:gd name="connsiteX28" fmla="*/ 1323975 w 2895600"/>
                  <a:gd name="connsiteY28" fmla="*/ 1490662 h 1781175"/>
                  <a:gd name="connsiteX29" fmla="*/ 1281112 w 2895600"/>
                  <a:gd name="connsiteY29" fmla="*/ 1466850 h 1781175"/>
                  <a:gd name="connsiteX30" fmla="*/ 1281112 w 2895600"/>
                  <a:gd name="connsiteY30" fmla="*/ 1423987 h 1781175"/>
                  <a:gd name="connsiteX31" fmla="*/ 1290637 w 2895600"/>
                  <a:gd name="connsiteY31" fmla="*/ 1409700 h 1781175"/>
                  <a:gd name="connsiteX32" fmla="*/ 1452562 w 2895600"/>
                  <a:gd name="connsiteY32" fmla="*/ 1409700 h 1781175"/>
                  <a:gd name="connsiteX33" fmla="*/ 1619250 w 2895600"/>
                  <a:gd name="connsiteY33" fmla="*/ 1343025 h 1781175"/>
                  <a:gd name="connsiteX34" fmla="*/ 1524000 w 2895600"/>
                  <a:gd name="connsiteY34" fmla="*/ 1257300 h 1781175"/>
                  <a:gd name="connsiteX35" fmla="*/ 1466850 w 2895600"/>
                  <a:gd name="connsiteY35" fmla="*/ 1185862 h 1781175"/>
                  <a:gd name="connsiteX36" fmla="*/ 1481137 w 2895600"/>
                  <a:gd name="connsiteY36" fmla="*/ 1109662 h 1781175"/>
                  <a:gd name="connsiteX37" fmla="*/ 1533525 w 2895600"/>
                  <a:gd name="connsiteY37" fmla="*/ 1023937 h 1781175"/>
                  <a:gd name="connsiteX38" fmla="*/ 1595437 w 2895600"/>
                  <a:gd name="connsiteY38" fmla="*/ 933450 h 1781175"/>
                  <a:gd name="connsiteX39" fmla="*/ 1604962 w 2895600"/>
                  <a:gd name="connsiteY39" fmla="*/ 704850 h 1781175"/>
                  <a:gd name="connsiteX40" fmla="*/ 1581150 w 2895600"/>
                  <a:gd name="connsiteY40" fmla="*/ 647700 h 1781175"/>
                  <a:gd name="connsiteX41" fmla="*/ 1528762 w 2895600"/>
                  <a:gd name="connsiteY41" fmla="*/ 614362 h 1781175"/>
                  <a:gd name="connsiteX42" fmla="*/ 1438275 w 2895600"/>
                  <a:gd name="connsiteY42" fmla="*/ 585787 h 1781175"/>
                  <a:gd name="connsiteX43" fmla="*/ 1471612 w 2895600"/>
                  <a:gd name="connsiteY43" fmla="*/ 552450 h 1781175"/>
                  <a:gd name="connsiteX44" fmla="*/ 1509712 w 2895600"/>
                  <a:gd name="connsiteY44" fmla="*/ 314325 h 1781175"/>
                  <a:gd name="connsiteX45" fmla="*/ 1366837 w 2895600"/>
                  <a:gd name="connsiteY45" fmla="*/ 376237 h 1781175"/>
                  <a:gd name="connsiteX46" fmla="*/ 1538287 w 2895600"/>
                  <a:gd name="connsiteY46" fmla="*/ 119062 h 1781175"/>
                  <a:gd name="connsiteX47" fmla="*/ 1543050 w 2895600"/>
                  <a:gd name="connsiteY47" fmla="*/ 76200 h 1781175"/>
                  <a:gd name="connsiteX48" fmla="*/ 1109662 w 2895600"/>
                  <a:gd name="connsiteY48" fmla="*/ 433387 h 1781175"/>
                  <a:gd name="connsiteX49" fmla="*/ 1123950 w 2895600"/>
                  <a:gd name="connsiteY49" fmla="*/ 609600 h 1781175"/>
                  <a:gd name="connsiteX50" fmla="*/ 1123950 w 2895600"/>
                  <a:gd name="connsiteY50" fmla="*/ 690562 h 1781175"/>
                  <a:gd name="connsiteX51" fmla="*/ 1057275 w 2895600"/>
                  <a:gd name="connsiteY51" fmla="*/ 838200 h 1781175"/>
                  <a:gd name="connsiteX52" fmla="*/ 504825 w 2895600"/>
                  <a:gd name="connsiteY52" fmla="*/ 1052512 h 1781175"/>
                  <a:gd name="connsiteX53" fmla="*/ 409575 w 2895600"/>
                  <a:gd name="connsiteY53" fmla="*/ 1195387 h 1781175"/>
                  <a:gd name="connsiteX54" fmla="*/ 195262 w 2895600"/>
                  <a:gd name="connsiteY54" fmla="*/ 1266825 h 1781175"/>
                  <a:gd name="connsiteX55" fmla="*/ 252412 w 2895600"/>
                  <a:gd name="connsiteY55" fmla="*/ 1385887 h 1781175"/>
                  <a:gd name="connsiteX56" fmla="*/ 42862 w 2895600"/>
                  <a:gd name="connsiteY56" fmla="*/ 1557337 h 1781175"/>
                  <a:gd name="connsiteX57" fmla="*/ 33337 w 2895600"/>
                  <a:gd name="connsiteY57" fmla="*/ 1771650 h 1781175"/>
                  <a:gd name="connsiteX58" fmla="*/ 4762 w 2895600"/>
                  <a:gd name="connsiteY58" fmla="*/ 1762125 h 1781175"/>
                  <a:gd name="connsiteX59" fmla="*/ 4762 w 2895600"/>
                  <a:gd name="connsiteY59" fmla="*/ 1581150 h 1781175"/>
                  <a:gd name="connsiteX60" fmla="*/ 0 w 2895600"/>
                  <a:gd name="connsiteY60" fmla="*/ 1547812 h 1781175"/>
                  <a:gd name="connsiteX61" fmla="*/ 233362 w 2895600"/>
                  <a:gd name="connsiteY61" fmla="*/ 1400175 h 1781175"/>
                  <a:gd name="connsiteX62" fmla="*/ 166687 w 2895600"/>
                  <a:gd name="connsiteY62" fmla="*/ 1252537 h 1781175"/>
                  <a:gd name="connsiteX63" fmla="*/ 390525 w 2895600"/>
                  <a:gd name="connsiteY63" fmla="*/ 1119187 h 1781175"/>
                  <a:gd name="connsiteX64" fmla="*/ 466725 w 2895600"/>
                  <a:gd name="connsiteY64" fmla="*/ 1042987 h 1781175"/>
                  <a:gd name="connsiteX65" fmla="*/ 781050 w 2895600"/>
                  <a:gd name="connsiteY65" fmla="*/ 890587 h 1781175"/>
                  <a:gd name="connsiteX66" fmla="*/ 1004887 w 2895600"/>
                  <a:gd name="connsiteY66" fmla="*/ 804862 h 1781175"/>
                  <a:gd name="connsiteX67" fmla="*/ 1114425 w 2895600"/>
                  <a:gd name="connsiteY67" fmla="*/ 652462 h 1781175"/>
                  <a:gd name="connsiteX68" fmla="*/ 1095375 w 2895600"/>
                  <a:gd name="connsiteY68" fmla="*/ 457200 h 1781175"/>
                  <a:gd name="connsiteX69" fmla="*/ 1100137 w 2895600"/>
                  <a:gd name="connsiteY69" fmla="*/ 390525 h 1781175"/>
                  <a:gd name="connsiteX70" fmla="*/ 1219200 w 2895600"/>
                  <a:gd name="connsiteY70" fmla="*/ 319087 h 1781175"/>
                  <a:gd name="connsiteX71" fmla="*/ 1576387 w 2895600"/>
                  <a:gd name="connsiteY71" fmla="*/ 0 h 1781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2895600" h="1781175">
                    <a:moveTo>
                      <a:pt x="1576387" y="0"/>
                    </a:moveTo>
                    <a:lnTo>
                      <a:pt x="1595437" y="61912"/>
                    </a:lnTo>
                    <a:lnTo>
                      <a:pt x="1624012" y="80962"/>
                    </a:lnTo>
                    <a:lnTo>
                      <a:pt x="1624012" y="80962"/>
                    </a:lnTo>
                    <a:lnTo>
                      <a:pt x="1666875" y="128587"/>
                    </a:lnTo>
                    <a:lnTo>
                      <a:pt x="1685925" y="147637"/>
                    </a:lnTo>
                    <a:lnTo>
                      <a:pt x="1728787" y="166687"/>
                    </a:lnTo>
                    <a:lnTo>
                      <a:pt x="1752600" y="195262"/>
                    </a:lnTo>
                    <a:lnTo>
                      <a:pt x="1776412" y="257175"/>
                    </a:lnTo>
                    <a:lnTo>
                      <a:pt x="1771650" y="285750"/>
                    </a:lnTo>
                    <a:lnTo>
                      <a:pt x="1709737" y="295275"/>
                    </a:lnTo>
                    <a:lnTo>
                      <a:pt x="1704975" y="314325"/>
                    </a:lnTo>
                    <a:lnTo>
                      <a:pt x="1743075" y="361950"/>
                    </a:lnTo>
                    <a:lnTo>
                      <a:pt x="1962150" y="547687"/>
                    </a:lnTo>
                    <a:lnTo>
                      <a:pt x="2038350" y="709612"/>
                    </a:lnTo>
                    <a:lnTo>
                      <a:pt x="2057400" y="842962"/>
                    </a:lnTo>
                    <a:lnTo>
                      <a:pt x="2328862" y="1009650"/>
                    </a:lnTo>
                    <a:lnTo>
                      <a:pt x="2414587" y="1266825"/>
                    </a:lnTo>
                    <a:lnTo>
                      <a:pt x="2457450" y="1271587"/>
                    </a:lnTo>
                    <a:lnTo>
                      <a:pt x="2643187" y="1271587"/>
                    </a:lnTo>
                    <a:lnTo>
                      <a:pt x="2700337" y="1400175"/>
                    </a:lnTo>
                    <a:lnTo>
                      <a:pt x="2705100" y="1562100"/>
                    </a:lnTo>
                    <a:lnTo>
                      <a:pt x="2876550" y="1666875"/>
                    </a:lnTo>
                    <a:lnTo>
                      <a:pt x="2895600" y="1781175"/>
                    </a:lnTo>
                    <a:lnTo>
                      <a:pt x="1947862" y="1771650"/>
                    </a:lnTo>
                    <a:lnTo>
                      <a:pt x="1919287" y="1690687"/>
                    </a:lnTo>
                    <a:lnTo>
                      <a:pt x="1747837" y="1566862"/>
                    </a:lnTo>
                    <a:lnTo>
                      <a:pt x="1633537" y="1528762"/>
                    </a:lnTo>
                    <a:lnTo>
                      <a:pt x="1323975" y="1490662"/>
                    </a:lnTo>
                    <a:lnTo>
                      <a:pt x="1281112" y="1466850"/>
                    </a:lnTo>
                    <a:lnTo>
                      <a:pt x="1281112" y="1423987"/>
                    </a:lnTo>
                    <a:lnTo>
                      <a:pt x="1290637" y="1409700"/>
                    </a:lnTo>
                    <a:lnTo>
                      <a:pt x="1452562" y="1409700"/>
                    </a:lnTo>
                    <a:lnTo>
                      <a:pt x="1619250" y="1343025"/>
                    </a:lnTo>
                    <a:lnTo>
                      <a:pt x="1524000" y="1257300"/>
                    </a:lnTo>
                    <a:lnTo>
                      <a:pt x="1466850" y="1185862"/>
                    </a:lnTo>
                    <a:lnTo>
                      <a:pt x="1481137" y="1109662"/>
                    </a:lnTo>
                    <a:lnTo>
                      <a:pt x="1533525" y="1023937"/>
                    </a:lnTo>
                    <a:lnTo>
                      <a:pt x="1595437" y="933450"/>
                    </a:lnTo>
                    <a:lnTo>
                      <a:pt x="1604962" y="704850"/>
                    </a:lnTo>
                    <a:lnTo>
                      <a:pt x="1581150" y="647700"/>
                    </a:lnTo>
                    <a:lnTo>
                      <a:pt x="1528762" y="614362"/>
                    </a:lnTo>
                    <a:lnTo>
                      <a:pt x="1438275" y="585787"/>
                    </a:lnTo>
                    <a:lnTo>
                      <a:pt x="1471612" y="552450"/>
                    </a:lnTo>
                    <a:lnTo>
                      <a:pt x="1509712" y="314325"/>
                    </a:lnTo>
                    <a:lnTo>
                      <a:pt x="1366837" y="376237"/>
                    </a:lnTo>
                    <a:lnTo>
                      <a:pt x="1538287" y="119062"/>
                    </a:lnTo>
                    <a:lnTo>
                      <a:pt x="1543050" y="76200"/>
                    </a:lnTo>
                    <a:lnTo>
                      <a:pt x="1109662" y="433387"/>
                    </a:lnTo>
                    <a:lnTo>
                      <a:pt x="1123950" y="609600"/>
                    </a:lnTo>
                    <a:lnTo>
                      <a:pt x="1123950" y="690562"/>
                    </a:lnTo>
                    <a:lnTo>
                      <a:pt x="1057275" y="838200"/>
                    </a:lnTo>
                    <a:lnTo>
                      <a:pt x="504825" y="1052512"/>
                    </a:lnTo>
                    <a:lnTo>
                      <a:pt x="409575" y="1195387"/>
                    </a:lnTo>
                    <a:lnTo>
                      <a:pt x="195262" y="1266825"/>
                    </a:lnTo>
                    <a:lnTo>
                      <a:pt x="252412" y="1385887"/>
                    </a:lnTo>
                    <a:lnTo>
                      <a:pt x="42862" y="1557337"/>
                    </a:lnTo>
                    <a:lnTo>
                      <a:pt x="33337" y="1771650"/>
                    </a:lnTo>
                    <a:lnTo>
                      <a:pt x="4762" y="1762125"/>
                    </a:lnTo>
                    <a:lnTo>
                      <a:pt x="4762" y="1581150"/>
                    </a:lnTo>
                    <a:lnTo>
                      <a:pt x="0" y="1547812"/>
                    </a:lnTo>
                    <a:lnTo>
                      <a:pt x="233362" y="1400175"/>
                    </a:lnTo>
                    <a:lnTo>
                      <a:pt x="166687" y="1252537"/>
                    </a:lnTo>
                    <a:lnTo>
                      <a:pt x="390525" y="1119187"/>
                    </a:lnTo>
                    <a:lnTo>
                      <a:pt x="466725" y="1042987"/>
                    </a:lnTo>
                    <a:lnTo>
                      <a:pt x="781050" y="890587"/>
                    </a:lnTo>
                    <a:lnTo>
                      <a:pt x="1004887" y="804862"/>
                    </a:lnTo>
                    <a:lnTo>
                      <a:pt x="1114425" y="652462"/>
                    </a:lnTo>
                    <a:lnTo>
                      <a:pt x="1095375" y="457200"/>
                    </a:lnTo>
                    <a:lnTo>
                      <a:pt x="1100137" y="390525"/>
                    </a:lnTo>
                    <a:lnTo>
                      <a:pt x="1219200" y="319087"/>
                    </a:lnTo>
                    <a:lnTo>
                      <a:pt x="1576387" y="0"/>
                    </a:lnTo>
                    <a:close/>
                  </a:path>
                </a:pathLst>
              </a:custGeom>
              <a:solidFill>
                <a:srgbClr val="2CC0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任意多边形 47"/>
              <p:cNvSpPr/>
              <p:nvPr/>
            </p:nvSpPr>
            <p:spPr>
              <a:xfrm>
                <a:off x="11280794" y="764090"/>
                <a:ext cx="1905000" cy="1699260"/>
              </a:xfrm>
              <a:custGeom>
                <a:avLst/>
                <a:gdLst>
                  <a:gd name="connsiteX0" fmla="*/ 1905000 w 1905000"/>
                  <a:gd name="connsiteY0" fmla="*/ 1699260 h 1699260"/>
                  <a:gd name="connsiteX1" fmla="*/ 1893570 w 1905000"/>
                  <a:gd name="connsiteY1" fmla="*/ 1615440 h 1699260"/>
                  <a:gd name="connsiteX2" fmla="*/ 1741170 w 1905000"/>
                  <a:gd name="connsiteY2" fmla="*/ 1520190 h 1699260"/>
                  <a:gd name="connsiteX3" fmla="*/ 1729740 w 1905000"/>
                  <a:gd name="connsiteY3" fmla="*/ 1493520 h 1699260"/>
                  <a:gd name="connsiteX4" fmla="*/ 1607820 w 1905000"/>
                  <a:gd name="connsiteY4" fmla="*/ 1463040 h 1699260"/>
                  <a:gd name="connsiteX5" fmla="*/ 1287780 w 1905000"/>
                  <a:gd name="connsiteY5" fmla="*/ 1421130 h 1699260"/>
                  <a:gd name="connsiteX6" fmla="*/ 1245870 w 1905000"/>
                  <a:gd name="connsiteY6" fmla="*/ 1386840 h 1699260"/>
                  <a:gd name="connsiteX7" fmla="*/ 1242060 w 1905000"/>
                  <a:gd name="connsiteY7" fmla="*/ 1322070 h 1699260"/>
                  <a:gd name="connsiteX8" fmla="*/ 1253490 w 1905000"/>
                  <a:gd name="connsiteY8" fmla="*/ 1333500 h 1699260"/>
                  <a:gd name="connsiteX9" fmla="*/ 1413510 w 1905000"/>
                  <a:gd name="connsiteY9" fmla="*/ 1329690 h 1699260"/>
                  <a:gd name="connsiteX10" fmla="*/ 1584960 w 1905000"/>
                  <a:gd name="connsiteY10" fmla="*/ 1261110 h 1699260"/>
                  <a:gd name="connsiteX11" fmla="*/ 1493520 w 1905000"/>
                  <a:gd name="connsiteY11" fmla="*/ 1173480 h 1699260"/>
                  <a:gd name="connsiteX12" fmla="*/ 1428750 w 1905000"/>
                  <a:gd name="connsiteY12" fmla="*/ 1116330 h 1699260"/>
                  <a:gd name="connsiteX13" fmla="*/ 1443990 w 1905000"/>
                  <a:gd name="connsiteY13" fmla="*/ 1032510 h 1699260"/>
                  <a:gd name="connsiteX14" fmla="*/ 1546860 w 1905000"/>
                  <a:gd name="connsiteY14" fmla="*/ 864870 h 1699260"/>
                  <a:gd name="connsiteX15" fmla="*/ 1565910 w 1905000"/>
                  <a:gd name="connsiteY15" fmla="*/ 624840 h 1699260"/>
                  <a:gd name="connsiteX16" fmla="*/ 1546860 w 1905000"/>
                  <a:gd name="connsiteY16" fmla="*/ 563880 h 1699260"/>
                  <a:gd name="connsiteX17" fmla="*/ 1405890 w 1905000"/>
                  <a:gd name="connsiteY17" fmla="*/ 510540 h 1699260"/>
                  <a:gd name="connsiteX18" fmla="*/ 1398270 w 1905000"/>
                  <a:gd name="connsiteY18" fmla="*/ 506730 h 1699260"/>
                  <a:gd name="connsiteX19" fmla="*/ 1436370 w 1905000"/>
                  <a:gd name="connsiteY19" fmla="*/ 483870 h 1699260"/>
                  <a:gd name="connsiteX20" fmla="*/ 1470660 w 1905000"/>
                  <a:gd name="connsiteY20" fmla="*/ 236220 h 1699260"/>
                  <a:gd name="connsiteX21" fmla="*/ 1322070 w 1905000"/>
                  <a:gd name="connsiteY21" fmla="*/ 300990 h 1699260"/>
                  <a:gd name="connsiteX22" fmla="*/ 1504950 w 1905000"/>
                  <a:gd name="connsiteY22" fmla="*/ 45720 h 1699260"/>
                  <a:gd name="connsiteX23" fmla="*/ 1504950 w 1905000"/>
                  <a:gd name="connsiteY23" fmla="*/ 0 h 1699260"/>
                  <a:gd name="connsiteX24" fmla="*/ 1074420 w 1905000"/>
                  <a:gd name="connsiteY24" fmla="*/ 346710 h 1699260"/>
                  <a:gd name="connsiteX25" fmla="*/ 1089660 w 1905000"/>
                  <a:gd name="connsiteY25" fmla="*/ 609600 h 1699260"/>
                  <a:gd name="connsiteX26" fmla="*/ 1013460 w 1905000"/>
                  <a:gd name="connsiteY26" fmla="*/ 762000 h 1699260"/>
                  <a:gd name="connsiteX27" fmla="*/ 483870 w 1905000"/>
                  <a:gd name="connsiteY27" fmla="*/ 971550 h 1699260"/>
                  <a:gd name="connsiteX28" fmla="*/ 373380 w 1905000"/>
                  <a:gd name="connsiteY28" fmla="*/ 1112520 h 1699260"/>
                  <a:gd name="connsiteX29" fmla="*/ 167640 w 1905000"/>
                  <a:gd name="connsiteY29" fmla="*/ 1188720 h 1699260"/>
                  <a:gd name="connsiteX30" fmla="*/ 217170 w 1905000"/>
                  <a:gd name="connsiteY30" fmla="*/ 1303020 h 1699260"/>
                  <a:gd name="connsiteX31" fmla="*/ 7620 w 1905000"/>
                  <a:gd name="connsiteY31" fmla="*/ 1482090 h 1699260"/>
                  <a:gd name="connsiteX32" fmla="*/ 0 w 1905000"/>
                  <a:gd name="connsiteY32" fmla="*/ 1699260 h 1699260"/>
                  <a:gd name="connsiteX33" fmla="*/ 1905000 w 1905000"/>
                  <a:gd name="connsiteY33" fmla="*/ 1699260 h 1699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905000" h="1699260">
                    <a:moveTo>
                      <a:pt x="1905000" y="1699260"/>
                    </a:moveTo>
                    <a:lnTo>
                      <a:pt x="1893570" y="1615440"/>
                    </a:lnTo>
                    <a:lnTo>
                      <a:pt x="1741170" y="1520190"/>
                    </a:lnTo>
                    <a:lnTo>
                      <a:pt x="1729740" y="1493520"/>
                    </a:lnTo>
                    <a:lnTo>
                      <a:pt x="1607820" y="1463040"/>
                    </a:lnTo>
                    <a:lnTo>
                      <a:pt x="1287780" y="1421130"/>
                    </a:lnTo>
                    <a:lnTo>
                      <a:pt x="1245870" y="1386840"/>
                    </a:lnTo>
                    <a:lnTo>
                      <a:pt x="1242060" y="1322070"/>
                    </a:lnTo>
                    <a:lnTo>
                      <a:pt x="1253490" y="1333500"/>
                    </a:lnTo>
                    <a:lnTo>
                      <a:pt x="1413510" y="1329690"/>
                    </a:lnTo>
                    <a:lnTo>
                      <a:pt x="1584960" y="1261110"/>
                    </a:lnTo>
                    <a:lnTo>
                      <a:pt x="1493520" y="1173480"/>
                    </a:lnTo>
                    <a:lnTo>
                      <a:pt x="1428750" y="1116330"/>
                    </a:lnTo>
                    <a:lnTo>
                      <a:pt x="1443990" y="1032510"/>
                    </a:lnTo>
                    <a:lnTo>
                      <a:pt x="1546860" y="864870"/>
                    </a:lnTo>
                    <a:lnTo>
                      <a:pt x="1565910" y="624840"/>
                    </a:lnTo>
                    <a:lnTo>
                      <a:pt x="1546860" y="563880"/>
                    </a:lnTo>
                    <a:lnTo>
                      <a:pt x="1405890" y="510540"/>
                    </a:lnTo>
                    <a:lnTo>
                      <a:pt x="1398270" y="506730"/>
                    </a:lnTo>
                    <a:lnTo>
                      <a:pt x="1436370" y="483870"/>
                    </a:lnTo>
                    <a:lnTo>
                      <a:pt x="1470660" y="236220"/>
                    </a:lnTo>
                    <a:lnTo>
                      <a:pt x="1322070" y="300990"/>
                    </a:lnTo>
                    <a:lnTo>
                      <a:pt x="1504950" y="45720"/>
                    </a:lnTo>
                    <a:lnTo>
                      <a:pt x="1504950" y="0"/>
                    </a:lnTo>
                    <a:lnTo>
                      <a:pt x="1074420" y="346710"/>
                    </a:lnTo>
                    <a:lnTo>
                      <a:pt x="1089660" y="609600"/>
                    </a:lnTo>
                    <a:lnTo>
                      <a:pt x="1013460" y="762000"/>
                    </a:lnTo>
                    <a:lnTo>
                      <a:pt x="483870" y="971550"/>
                    </a:lnTo>
                    <a:lnTo>
                      <a:pt x="373380" y="1112520"/>
                    </a:lnTo>
                    <a:lnTo>
                      <a:pt x="167640" y="1188720"/>
                    </a:lnTo>
                    <a:lnTo>
                      <a:pt x="217170" y="1303020"/>
                    </a:lnTo>
                    <a:lnTo>
                      <a:pt x="7620" y="1482090"/>
                    </a:lnTo>
                    <a:lnTo>
                      <a:pt x="0" y="1699260"/>
                    </a:lnTo>
                    <a:lnTo>
                      <a:pt x="1905000" y="16992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>
                <a:off x="13677284" y="2462891"/>
                <a:ext cx="457200" cy="423863"/>
              </a:xfrm>
              <a:custGeom>
                <a:avLst/>
                <a:gdLst>
                  <a:gd name="connsiteX0" fmla="*/ 457200 w 457200"/>
                  <a:gd name="connsiteY0" fmla="*/ 0 h 423863"/>
                  <a:gd name="connsiteX1" fmla="*/ 423863 w 457200"/>
                  <a:gd name="connsiteY1" fmla="*/ 80963 h 423863"/>
                  <a:gd name="connsiteX2" fmla="*/ 352425 w 457200"/>
                  <a:gd name="connsiteY2" fmla="*/ 142875 h 423863"/>
                  <a:gd name="connsiteX3" fmla="*/ 195263 w 457200"/>
                  <a:gd name="connsiteY3" fmla="*/ 280988 h 423863"/>
                  <a:gd name="connsiteX4" fmla="*/ 47625 w 457200"/>
                  <a:gd name="connsiteY4" fmla="*/ 381000 h 423863"/>
                  <a:gd name="connsiteX5" fmla="*/ 0 w 457200"/>
                  <a:gd name="connsiteY5" fmla="*/ 423863 h 423863"/>
                  <a:gd name="connsiteX6" fmla="*/ 4763 w 457200"/>
                  <a:gd name="connsiteY6" fmla="*/ 366713 h 423863"/>
                  <a:gd name="connsiteX7" fmla="*/ 261938 w 457200"/>
                  <a:gd name="connsiteY7" fmla="*/ 152400 h 423863"/>
                  <a:gd name="connsiteX8" fmla="*/ 333375 w 457200"/>
                  <a:gd name="connsiteY8" fmla="*/ 114300 h 423863"/>
                  <a:gd name="connsiteX9" fmla="*/ 395288 w 457200"/>
                  <a:gd name="connsiteY9" fmla="*/ 23813 h 423863"/>
                  <a:gd name="connsiteX10" fmla="*/ 457200 w 457200"/>
                  <a:gd name="connsiteY10" fmla="*/ 0 h 423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200" h="423863">
                    <a:moveTo>
                      <a:pt x="457200" y="0"/>
                    </a:moveTo>
                    <a:lnTo>
                      <a:pt x="423863" y="80963"/>
                    </a:lnTo>
                    <a:lnTo>
                      <a:pt x="352425" y="142875"/>
                    </a:lnTo>
                    <a:lnTo>
                      <a:pt x="195263" y="280988"/>
                    </a:lnTo>
                    <a:lnTo>
                      <a:pt x="47625" y="381000"/>
                    </a:lnTo>
                    <a:lnTo>
                      <a:pt x="0" y="423863"/>
                    </a:lnTo>
                    <a:lnTo>
                      <a:pt x="4763" y="366713"/>
                    </a:lnTo>
                    <a:lnTo>
                      <a:pt x="261938" y="152400"/>
                    </a:lnTo>
                    <a:lnTo>
                      <a:pt x="333375" y="114300"/>
                    </a:lnTo>
                    <a:lnTo>
                      <a:pt x="395288" y="23813"/>
                    </a:lnTo>
                    <a:lnTo>
                      <a:pt x="457200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6FB2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0" name="任意多边形 49"/>
              <p:cNvSpPr/>
              <p:nvPr/>
            </p:nvSpPr>
            <p:spPr>
              <a:xfrm>
                <a:off x="13220084" y="2477639"/>
                <a:ext cx="900113" cy="1900238"/>
              </a:xfrm>
              <a:custGeom>
                <a:avLst/>
                <a:gdLst>
                  <a:gd name="connsiteX0" fmla="*/ 900113 w 900113"/>
                  <a:gd name="connsiteY0" fmla="*/ 0 h 1900238"/>
                  <a:gd name="connsiteX1" fmla="*/ 833438 w 900113"/>
                  <a:gd name="connsiteY1" fmla="*/ 4763 h 1900238"/>
                  <a:gd name="connsiteX2" fmla="*/ 719138 w 900113"/>
                  <a:gd name="connsiteY2" fmla="*/ 95250 h 1900238"/>
                  <a:gd name="connsiteX3" fmla="*/ 642938 w 900113"/>
                  <a:gd name="connsiteY3" fmla="*/ 157163 h 1900238"/>
                  <a:gd name="connsiteX4" fmla="*/ 514350 w 900113"/>
                  <a:gd name="connsiteY4" fmla="*/ 252413 h 1900238"/>
                  <a:gd name="connsiteX5" fmla="*/ 381000 w 900113"/>
                  <a:gd name="connsiteY5" fmla="*/ 319088 h 1900238"/>
                  <a:gd name="connsiteX6" fmla="*/ 352425 w 900113"/>
                  <a:gd name="connsiteY6" fmla="*/ 376238 h 1900238"/>
                  <a:gd name="connsiteX7" fmla="*/ 295275 w 900113"/>
                  <a:gd name="connsiteY7" fmla="*/ 381000 h 1900238"/>
                  <a:gd name="connsiteX8" fmla="*/ 228600 w 900113"/>
                  <a:gd name="connsiteY8" fmla="*/ 533400 h 1900238"/>
                  <a:gd name="connsiteX9" fmla="*/ 209550 w 900113"/>
                  <a:gd name="connsiteY9" fmla="*/ 661988 h 1900238"/>
                  <a:gd name="connsiteX10" fmla="*/ 161925 w 900113"/>
                  <a:gd name="connsiteY10" fmla="*/ 809625 h 1900238"/>
                  <a:gd name="connsiteX11" fmla="*/ 80963 w 900113"/>
                  <a:gd name="connsiteY11" fmla="*/ 1076325 h 1900238"/>
                  <a:gd name="connsiteX12" fmla="*/ 0 w 900113"/>
                  <a:gd name="connsiteY12" fmla="*/ 1143000 h 1900238"/>
                  <a:gd name="connsiteX13" fmla="*/ 4763 w 900113"/>
                  <a:gd name="connsiteY13" fmla="*/ 1509713 h 1900238"/>
                  <a:gd name="connsiteX14" fmla="*/ 66675 w 900113"/>
                  <a:gd name="connsiteY14" fmla="*/ 1676400 h 1900238"/>
                  <a:gd name="connsiteX15" fmla="*/ 66675 w 900113"/>
                  <a:gd name="connsiteY15" fmla="*/ 1785938 h 1900238"/>
                  <a:gd name="connsiteX16" fmla="*/ 14288 w 900113"/>
                  <a:gd name="connsiteY16" fmla="*/ 1900238 h 1900238"/>
                  <a:gd name="connsiteX17" fmla="*/ 109538 w 900113"/>
                  <a:gd name="connsiteY17" fmla="*/ 1876425 h 1900238"/>
                  <a:gd name="connsiteX18" fmla="*/ 261938 w 900113"/>
                  <a:gd name="connsiteY18" fmla="*/ 1557338 h 1900238"/>
                  <a:gd name="connsiteX19" fmla="*/ 276225 w 900113"/>
                  <a:gd name="connsiteY19" fmla="*/ 1500188 h 1900238"/>
                  <a:gd name="connsiteX20" fmla="*/ 314325 w 900113"/>
                  <a:gd name="connsiteY20" fmla="*/ 1390650 h 1900238"/>
                  <a:gd name="connsiteX21" fmla="*/ 319088 w 900113"/>
                  <a:gd name="connsiteY21" fmla="*/ 1147763 h 1900238"/>
                  <a:gd name="connsiteX22" fmla="*/ 433388 w 900113"/>
                  <a:gd name="connsiteY22" fmla="*/ 862013 h 1900238"/>
                  <a:gd name="connsiteX23" fmla="*/ 457200 w 900113"/>
                  <a:gd name="connsiteY23" fmla="*/ 614363 h 1900238"/>
                  <a:gd name="connsiteX24" fmla="*/ 447675 w 900113"/>
                  <a:gd name="connsiteY24" fmla="*/ 423863 h 1900238"/>
                  <a:gd name="connsiteX25" fmla="*/ 442913 w 900113"/>
                  <a:gd name="connsiteY25" fmla="*/ 433388 h 1900238"/>
                  <a:gd name="connsiteX26" fmla="*/ 447675 w 900113"/>
                  <a:gd name="connsiteY26" fmla="*/ 366713 h 1900238"/>
                  <a:gd name="connsiteX27" fmla="*/ 700088 w 900113"/>
                  <a:gd name="connsiteY27" fmla="*/ 157163 h 1900238"/>
                  <a:gd name="connsiteX28" fmla="*/ 785813 w 900113"/>
                  <a:gd name="connsiteY28" fmla="*/ 119063 h 1900238"/>
                  <a:gd name="connsiteX29" fmla="*/ 823913 w 900113"/>
                  <a:gd name="connsiteY29" fmla="*/ 33338 h 1900238"/>
                  <a:gd name="connsiteX30" fmla="*/ 900113 w 900113"/>
                  <a:gd name="connsiteY30" fmla="*/ 0 h 1900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00113" h="1900238">
                    <a:moveTo>
                      <a:pt x="900113" y="0"/>
                    </a:moveTo>
                    <a:lnTo>
                      <a:pt x="833438" y="4763"/>
                    </a:lnTo>
                    <a:lnTo>
                      <a:pt x="719138" y="95250"/>
                    </a:lnTo>
                    <a:lnTo>
                      <a:pt x="642938" y="157163"/>
                    </a:lnTo>
                    <a:lnTo>
                      <a:pt x="514350" y="252413"/>
                    </a:lnTo>
                    <a:lnTo>
                      <a:pt x="381000" y="319088"/>
                    </a:lnTo>
                    <a:lnTo>
                      <a:pt x="352425" y="376238"/>
                    </a:lnTo>
                    <a:lnTo>
                      <a:pt x="295275" y="381000"/>
                    </a:lnTo>
                    <a:lnTo>
                      <a:pt x="228600" y="533400"/>
                    </a:lnTo>
                    <a:lnTo>
                      <a:pt x="209550" y="661988"/>
                    </a:lnTo>
                    <a:lnTo>
                      <a:pt x="161925" y="809625"/>
                    </a:lnTo>
                    <a:lnTo>
                      <a:pt x="80963" y="1076325"/>
                    </a:lnTo>
                    <a:lnTo>
                      <a:pt x="0" y="1143000"/>
                    </a:lnTo>
                    <a:cubicBezTo>
                      <a:pt x="1588" y="1265238"/>
                      <a:pt x="3175" y="1387475"/>
                      <a:pt x="4763" y="1509713"/>
                    </a:cubicBezTo>
                    <a:lnTo>
                      <a:pt x="66675" y="1676400"/>
                    </a:lnTo>
                    <a:lnTo>
                      <a:pt x="66675" y="1785938"/>
                    </a:lnTo>
                    <a:lnTo>
                      <a:pt x="14288" y="1900238"/>
                    </a:lnTo>
                    <a:lnTo>
                      <a:pt x="109538" y="1876425"/>
                    </a:lnTo>
                    <a:lnTo>
                      <a:pt x="261938" y="1557338"/>
                    </a:lnTo>
                    <a:lnTo>
                      <a:pt x="276225" y="1500188"/>
                    </a:lnTo>
                    <a:lnTo>
                      <a:pt x="314325" y="1390650"/>
                    </a:lnTo>
                    <a:cubicBezTo>
                      <a:pt x="315913" y="1309688"/>
                      <a:pt x="317500" y="1228725"/>
                      <a:pt x="319088" y="1147763"/>
                    </a:cubicBezTo>
                    <a:lnTo>
                      <a:pt x="433388" y="862013"/>
                    </a:lnTo>
                    <a:lnTo>
                      <a:pt x="457200" y="614363"/>
                    </a:lnTo>
                    <a:lnTo>
                      <a:pt x="447675" y="423863"/>
                    </a:lnTo>
                    <a:lnTo>
                      <a:pt x="442913" y="433388"/>
                    </a:lnTo>
                    <a:lnTo>
                      <a:pt x="447675" y="366713"/>
                    </a:lnTo>
                    <a:lnTo>
                      <a:pt x="700088" y="157163"/>
                    </a:lnTo>
                    <a:lnTo>
                      <a:pt x="785813" y="119063"/>
                    </a:lnTo>
                    <a:lnTo>
                      <a:pt x="823913" y="33338"/>
                    </a:lnTo>
                    <a:lnTo>
                      <a:pt x="900113" y="0"/>
                    </a:lnTo>
                    <a:close/>
                  </a:path>
                </a:pathLst>
              </a:custGeom>
              <a:solidFill>
                <a:srgbClr val="96CE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" name="任意多边形 50"/>
              <p:cNvSpPr/>
              <p:nvPr/>
            </p:nvSpPr>
            <p:spPr>
              <a:xfrm rot="21388954">
                <a:off x="13324398" y="4033069"/>
                <a:ext cx="157163" cy="304800"/>
              </a:xfrm>
              <a:custGeom>
                <a:avLst/>
                <a:gdLst>
                  <a:gd name="connsiteX0" fmla="*/ 0 w 157163"/>
                  <a:gd name="connsiteY0" fmla="*/ 304800 h 304800"/>
                  <a:gd name="connsiteX1" fmla="*/ 152400 w 157163"/>
                  <a:gd name="connsiteY1" fmla="*/ 180975 h 304800"/>
                  <a:gd name="connsiteX2" fmla="*/ 157163 w 157163"/>
                  <a:gd name="connsiteY2" fmla="*/ 0 h 304800"/>
                  <a:gd name="connsiteX3" fmla="*/ 0 w 157163"/>
                  <a:gd name="connsiteY3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163" h="304800">
                    <a:moveTo>
                      <a:pt x="0" y="304800"/>
                    </a:moveTo>
                    <a:lnTo>
                      <a:pt x="152400" y="180975"/>
                    </a:lnTo>
                    <a:lnTo>
                      <a:pt x="157163" y="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2" name="任意多边形 51"/>
              <p:cNvSpPr/>
              <p:nvPr/>
            </p:nvSpPr>
            <p:spPr>
              <a:xfrm>
                <a:off x="11724659" y="3261545"/>
                <a:ext cx="1614488" cy="2357438"/>
              </a:xfrm>
              <a:custGeom>
                <a:avLst/>
                <a:gdLst>
                  <a:gd name="connsiteX0" fmla="*/ 1614488 w 1614488"/>
                  <a:gd name="connsiteY0" fmla="*/ 1095375 h 2357438"/>
                  <a:gd name="connsiteX1" fmla="*/ 1609725 w 1614488"/>
                  <a:gd name="connsiteY1" fmla="*/ 1223963 h 2357438"/>
                  <a:gd name="connsiteX2" fmla="*/ 1576388 w 1614488"/>
                  <a:gd name="connsiteY2" fmla="*/ 1276350 h 2357438"/>
                  <a:gd name="connsiteX3" fmla="*/ 1547813 w 1614488"/>
                  <a:gd name="connsiteY3" fmla="*/ 1385888 h 2357438"/>
                  <a:gd name="connsiteX4" fmla="*/ 1423988 w 1614488"/>
                  <a:gd name="connsiteY4" fmla="*/ 1576388 h 2357438"/>
                  <a:gd name="connsiteX5" fmla="*/ 1314450 w 1614488"/>
                  <a:gd name="connsiteY5" fmla="*/ 1690688 h 2357438"/>
                  <a:gd name="connsiteX6" fmla="*/ 1042988 w 1614488"/>
                  <a:gd name="connsiteY6" fmla="*/ 2128838 h 2357438"/>
                  <a:gd name="connsiteX7" fmla="*/ 876300 w 1614488"/>
                  <a:gd name="connsiteY7" fmla="*/ 2357438 h 2357438"/>
                  <a:gd name="connsiteX8" fmla="*/ 723900 w 1614488"/>
                  <a:gd name="connsiteY8" fmla="*/ 2162175 h 2357438"/>
                  <a:gd name="connsiteX9" fmla="*/ 609600 w 1614488"/>
                  <a:gd name="connsiteY9" fmla="*/ 2000250 h 2357438"/>
                  <a:gd name="connsiteX10" fmla="*/ 528638 w 1614488"/>
                  <a:gd name="connsiteY10" fmla="*/ 1828800 h 2357438"/>
                  <a:gd name="connsiteX11" fmla="*/ 495300 w 1614488"/>
                  <a:gd name="connsiteY11" fmla="*/ 1643063 h 2357438"/>
                  <a:gd name="connsiteX12" fmla="*/ 457200 w 1614488"/>
                  <a:gd name="connsiteY12" fmla="*/ 1419225 h 2357438"/>
                  <a:gd name="connsiteX13" fmla="*/ 447675 w 1614488"/>
                  <a:gd name="connsiteY13" fmla="*/ 1362075 h 2357438"/>
                  <a:gd name="connsiteX14" fmla="*/ 304800 w 1614488"/>
                  <a:gd name="connsiteY14" fmla="*/ 1171575 h 2357438"/>
                  <a:gd name="connsiteX15" fmla="*/ 180975 w 1614488"/>
                  <a:gd name="connsiteY15" fmla="*/ 1009650 h 2357438"/>
                  <a:gd name="connsiteX16" fmla="*/ 147638 w 1614488"/>
                  <a:gd name="connsiteY16" fmla="*/ 890588 h 2357438"/>
                  <a:gd name="connsiteX17" fmla="*/ 190500 w 1614488"/>
                  <a:gd name="connsiteY17" fmla="*/ 752475 h 2357438"/>
                  <a:gd name="connsiteX18" fmla="*/ 195263 w 1614488"/>
                  <a:gd name="connsiteY18" fmla="*/ 595313 h 2357438"/>
                  <a:gd name="connsiteX19" fmla="*/ 166688 w 1614488"/>
                  <a:gd name="connsiteY19" fmla="*/ 476250 h 2357438"/>
                  <a:gd name="connsiteX20" fmla="*/ 147638 w 1614488"/>
                  <a:gd name="connsiteY20" fmla="*/ 452438 h 2357438"/>
                  <a:gd name="connsiteX21" fmla="*/ 0 w 1614488"/>
                  <a:gd name="connsiteY21" fmla="*/ 61913 h 2357438"/>
                  <a:gd name="connsiteX22" fmla="*/ 585788 w 1614488"/>
                  <a:gd name="connsiteY22" fmla="*/ 38100 h 2357438"/>
                  <a:gd name="connsiteX23" fmla="*/ 685800 w 1614488"/>
                  <a:gd name="connsiteY23" fmla="*/ 185738 h 2357438"/>
                  <a:gd name="connsiteX24" fmla="*/ 771525 w 1614488"/>
                  <a:gd name="connsiteY24" fmla="*/ 457200 h 2357438"/>
                  <a:gd name="connsiteX25" fmla="*/ 766763 w 1614488"/>
                  <a:gd name="connsiteY25" fmla="*/ 504825 h 2357438"/>
                  <a:gd name="connsiteX26" fmla="*/ 733425 w 1614488"/>
                  <a:gd name="connsiteY26" fmla="*/ 533400 h 2357438"/>
                  <a:gd name="connsiteX27" fmla="*/ 366713 w 1614488"/>
                  <a:gd name="connsiteY27" fmla="*/ 790575 h 2357438"/>
                  <a:gd name="connsiteX28" fmla="*/ 366713 w 1614488"/>
                  <a:gd name="connsiteY28" fmla="*/ 819150 h 2357438"/>
                  <a:gd name="connsiteX29" fmla="*/ 695325 w 1614488"/>
                  <a:gd name="connsiteY29" fmla="*/ 1166813 h 2357438"/>
                  <a:gd name="connsiteX30" fmla="*/ 766763 w 1614488"/>
                  <a:gd name="connsiteY30" fmla="*/ 1971675 h 2357438"/>
                  <a:gd name="connsiteX31" fmla="*/ 1009650 w 1614488"/>
                  <a:gd name="connsiteY31" fmla="*/ 1390650 h 2357438"/>
                  <a:gd name="connsiteX32" fmla="*/ 971550 w 1614488"/>
                  <a:gd name="connsiteY32" fmla="*/ 1133475 h 2357438"/>
                  <a:gd name="connsiteX33" fmla="*/ 1014413 w 1614488"/>
                  <a:gd name="connsiteY33" fmla="*/ 828675 h 2357438"/>
                  <a:gd name="connsiteX34" fmla="*/ 976313 w 1614488"/>
                  <a:gd name="connsiteY34" fmla="*/ 561975 h 2357438"/>
                  <a:gd name="connsiteX35" fmla="*/ 957263 w 1614488"/>
                  <a:gd name="connsiteY35" fmla="*/ 490538 h 2357438"/>
                  <a:gd name="connsiteX36" fmla="*/ 990600 w 1614488"/>
                  <a:gd name="connsiteY36" fmla="*/ 381000 h 2357438"/>
                  <a:gd name="connsiteX37" fmla="*/ 1004888 w 1614488"/>
                  <a:gd name="connsiteY37" fmla="*/ 133350 h 2357438"/>
                  <a:gd name="connsiteX38" fmla="*/ 1004888 w 1614488"/>
                  <a:gd name="connsiteY38" fmla="*/ 133350 h 2357438"/>
                  <a:gd name="connsiteX39" fmla="*/ 1052513 w 1614488"/>
                  <a:gd name="connsiteY39" fmla="*/ 0 h 2357438"/>
                  <a:gd name="connsiteX40" fmla="*/ 1271588 w 1614488"/>
                  <a:gd name="connsiteY40" fmla="*/ 14288 h 2357438"/>
                  <a:gd name="connsiteX41" fmla="*/ 1209675 w 1614488"/>
                  <a:gd name="connsiteY41" fmla="*/ 100013 h 2357438"/>
                  <a:gd name="connsiteX42" fmla="*/ 1162050 w 1614488"/>
                  <a:gd name="connsiteY42" fmla="*/ 176213 h 2357438"/>
                  <a:gd name="connsiteX43" fmla="*/ 1133475 w 1614488"/>
                  <a:gd name="connsiteY43" fmla="*/ 223838 h 2357438"/>
                  <a:gd name="connsiteX44" fmla="*/ 1143000 w 1614488"/>
                  <a:gd name="connsiteY44" fmla="*/ 300038 h 2357438"/>
                  <a:gd name="connsiteX45" fmla="*/ 1147763 w 1614488"/>
                  <a:gd name="connsiteY45" fmla="*/ 342900 h 2357438"/>
                  <a:gd name="connsiteX46" fmla="*/ 1176338 w 1614488"/>
                  <a:gd name="connsiteY46" fmla="*/ 376238 h 2357438"/>
                  <a:gd name="connsiteX47" fmla="*/ 1276350 w 1614488"/>
                  <a:gd name="connsiteY47" fmla="*/ 490538 h 2357438"/>
                  <a:gd name="connsiteX48" fmla="*/ 1300163 w 1614488"/>
                  <a:gd name="connsiteY48" fmla="*/ 561975 h 2357438"/>
                  <a:gd name="connsiteX49" fmla="*/ 1271588 w 1614488"/>
                  <a:gd name="connsiteY49" fmla="*/ 614363 h 2357438"/>
                  <a:gd name="connsiteX50" fmla="*/ 1247775 w 1614488"/>
                  <a:gd name="connsiteY50" fmla="*/ 690563 h 2357438"/>
                  <a:gd name="connsiteX51" fmla="*/ 1238250 w 1614488"/>
                  <a:gd name="connsiteY51" fmla="*/ 842963 h 2357438"/>
                  <a:gd name="connsiteX52" fmla="*/ 1238250 w 1614488"/>
                  <a:gd name="connsiteY52" fmla="*/ 1009650 h 2357438"/>
                  <a:gd name="connsiteX53" fmla="*/ 1162050 w 1614488"/>
                  <a:gd name="connsiteY53" fmla="*/ 1228725 h 2357438"/>
                  <a:gd name="connsiteX54" fmla="*/ 1162050 w 1614488"/>
                  <a:gd name="connsiteY54" fmla="*/ 1300163 h 2357438"/>
                  <a:gd name="connsiteX55" fmla="*/ 990600 w 1614488"/>
                  <a:gd name="connsiteY55" fmla="*/ 1652588 h 2357438"/>
                  <a:gd name="connsiteX56" fmla="*/ 914400 w 1614488"/>
                  <a:gd name="connsiteY56" fmla="*/ 1819275 h 2357438"/>
                  <a:gd name="connsiteX57" fmla="*/ 876300 w 1614488"/>
                  <a:gd name="connsiteY57" fmla="*/ 1933575 h 2357438"/>
                  <a:gd name="connsiteX58" fmla="*/ 876300 w 1614488"/>
                  <a:gd name="connsiteY58" fmla="*/ 2052638 h 2357438"/>
                  <a:gd name="connsiteX59" fmla="*/ 900113 w 1614488"/>
                  <a:gd name="connsiteY59" fmla="*/ 2209800 h 2357438"/>
                  <a:gd name="connsiteX60" fmla="*/ 919163 w 1614488"/>
                  <a:gd name="connsiteY60" fmla="*/ 2038350 h 2357438"/>
                  <a:gd name="connsiteX61" fmla="*/ 1090613 w 1614488"/>
                  <a:gd name="connsiteY61" fmla="*/ 1843088 h 2357438"/>
                  <a:gd name="connsiteX62" fmla="*/ 1185863 w 1614488"/>
                  <a:gd name="connsiteY62" fmla="*/ 1657350 h 2357438"/>
                  <a:gd name="connsiteX63" fmla="*/ 1262063 w 1614488"/>
                  <a:gd name="connsiteY63" fmla="*/ 1462088 h 2357438"/>
                  <a:gd name="connsiteX64" fmla="*/ 1338263 w 1614488"/>
                  <a:gd name="connsiteY64" fmla="*/ 1338263 h 2357438"/>
                  <a:gd name="connsiteX65" fmla="*/ 1428750 w 1614488"/>
                  <a:gd name="connsiteY65" fmla="*/ 1252538 h 2357438"/>
                  <a:gd name="connsiteX66" fmla="*/ 1533525 w 1614488"/>
                  <a:gd name="connsiteY66" fmla="*/ 1114425 h 2357438"/>
                  <a:gd name="connsiteX67" fmla="*/ 1614488 w 1614488"/>
                  <a:gd name="connsiteY67" fmla="*/ 1095375 h 2357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1614488" h="2357438">
                    <a:moveTo>
                      <a:pt x="1614488" y="1095375"/>
                    </a:moveTo>
                    <a:lnTo>
                      <a:pt x="1609725" y="1223963"/>
                    </a:lnTo>
                    <a:lnTo>
                      <a:pt x="1576388" y="1276350"/>
                    </a:lnTo>
                    <a:lnTo>
                      <a:pt x="1547813" y="1385888"/>
                    </a:lnTo>
                    <a:lnTo>
                      <a:pt x="1423988" y="1576388"/>
                    </a:lnTo>
                    <a:lnTo>
                      <a:pt x="1314450" y="1690688"/>
                    </a:lnTo>
                    <a:lnTo>
                      <a:pt x="1042988" y="2128838"/>
                    </a:lnTo>
                    <a:lnTo>
                      <a:pt x="876300" y="2357438"/>
                    </a:lnTo>
                    <a:lnTo>
                      <a:pt x="723900" y="2162175"/>
                    </a:lnTo>
                    <a:lnTo>
                      <a:pt x="609600" y="2000250"/>
                    </a:lnTo>
                    <a:lnTo>
                      <a:pt x="528638" y="1828800"/>
                    </a:lnTo>
                    <a:lnTo>
                      <a:pt x="495300" y="1643063"/>
                    </a:lnTo>
                    <a:lnTo>
                      <a:pt x="457200" y="1419225"/>
                    </a:lnTo>
                    <a:lnTo>
                      <a:pt x="447675" y="1362075"/>
                    </a:lnTo>
                    <a:lnTo>
                      <a:pt x="304800" y="1171575"/>
                    </a:lnTo>
                    <a:lnTo>
                      <a:pt x="180975" y="1009650"/>
                    </a:lnTo>
                    <a:lnTo>
                      <a:pt x="147638" y="890588"/>
                    </a:lnTo>
                    <a:lnTo>
                      <a:pt x="190500" y="752475"/>
                    </a:lnTo>
                    <a:lnTo>
                      <a:pt x="195263" y="595313"/>
                    </a:lnTo>
                    <a:lnTo>
                      <a:pt x="166688" y="476250"/>
                    </a:lnTo>
                    <a:lnTo>
                      <a:pt x="147638" y="452438"/>
                    </a:lnTo>
                    <a:lnTo>
                      <a:pt x="0" y="61913"/>
                    </a:lnTo>
                    <a:lnTo>
                      <a:pt x="585788" y="38100"/>
                    </a:lnTo>
                    <a:lnTo>
                      <a:pt x="685800" y="185738"/>
                    </a:lnTo>
                    <a:lnTo>
                      <a:pt x="771525" y="457200"/>
                    </a:lnTo>
                    <a:lnTo>
                      <a:pt x="766763" y="504825"/>
                    </a:lnTo>
                    <a:lnTo>
                      <a:pt x="733425" y="533400"/>
                    </a:lnTo>
                    <a:lnTo>
                      <a:pt x="366713" y="790575"/>
                    </a:lnTo>
                    <a:lnTo>
                      <a:pt x="366713" y="819150"/>
                    </a:lnTo>
                    <a:lnTo>
                      <a:pt x="695325" y="1166813"/>
                    </a:lnTo>
                    <a:lnTo>
                      <a:pt x="766763" y="1971675"/>
                    </a:lnTo>
                    <a:lnTo>
                      <a:pt x="1009650" y="1390650"/>
                    </a:lnTo>
                    <a:lnTo>
                      <a:pt x="971550" y="1133475"/>
                    </a:lnTo>
                    <a:lnTo>
                      <a:pt x="1014413" y="828675"/>
                    </a:lnTo>
                    <a:lnTo>
                      <a:pt x="976313" y="561975"/>
                    </a:lnTo>
                    <a:lnTo>
                      <a:pt x="957263" y="490538"/>
                    </a:lnTo>
                    <a:lnTo>
                      <a:pt x="990600" y="381000"/>
                    </a:lnTo>
                    <a:lnTo>
                      <a:pt x="1004888" y="133350"/>
                    </a:lnTo>
                    <a:lnTo>
                      <a:pt x="1004888" y="133350"/>
                    </a:lnTo>
                    <a:lnTo>
                      <a:pt x="1052513" y="0"/>
                    </a:lnTo>
                    <a:lnTo>
                      <a:pt x="1271588" y="14288"/>
                    </a:lnTo>
                    <a:lnTo>
                      <a:pt x="1209675" y="100013"/>
                    </a:lnTo>
                    <a:lnTo>
                      <a:pt x="1162050" y="176213"/>
                    </a:lnTo>
                    <a:lnTo>
                      <a:pt x="1133475" y="223838"/>
                    </a:lnTo>
                    <a:lnTo>
                      <a:pt x="1143000" y="300038"/>
                    </a:lnTo>
                    <a:lnTo>
                      <a:pt x="1147763" y="342900"/>
                    </a:lnTo>
                    <a:lnTo>
                      <a:pt x="1176338" y="376238"/>
                    </a:lnTo>
                    <a:lnTo>
                      <a:pt x="1276350" y="490538"/>
                    </a:lnTo>
                    <a:lnTo>
                      <a:pt x="1300163" y="561975"/>
                    </a:lnTo>
                    <a:lnTo>
                      <a:pt x="1271588" y="614363"/>
                    </a:lnTo>
                    <a:lnTo>
                      <a:pt x="1247775" y="690563"/>
                    </a:lnTo>
                    <a:lnTo>
                      <a:pt x="1238250" y="842963"/>
                    </a:lnTo>
                    <a:lnTo>
                      <a:pt x="1238250" y="1009650"/>
                    </a:lnTo>
                    <a:lnTo>
                      <a:pt x="1162050" y="1228725"/>
                    </a:lnTo>
                    <a:lnTo>
                      <a:pt x="1162050" y="1300163"/>
                    </a:lnTo>
                    <a:lnTo>
                      <a:pt x="990600" y="1652588"/>
                    </a:lnTo>
                    <a:lnTo>
                      <a:pt x="914400" y="1819275"/>
                    </a:lnTo>
                    <a:lnTo>
                      <a:pt x="876300" y="1933575"/>
                    </a:lnTo>
                    <a:lnTo>
                      <a:pt x="876300" y="2052638"/>
                    </a:lnTo>
                    <a:lnTo>
                      <a:pt x="900113" y="2209800"/>
                    </a:lnTo>
                    <a:lnTo>
                      <a:pt x="919163" y="2038350"/>
                    </a:lnTo>
                    <a:lnTo>
                      <a:pt x="1090613" y="1843088"/>
                    </a:lnTo>
                    <a:lnTo>
                      <a:pt x="1185863" y="1657350"/>
                    </a:lnTo>
                    <a:lnTo>
                      <a:pt x="1262063" y="1462088"/>
                    </a:lnTo>
                    <a:lnTo>
                      <a:pt x="1338263" y="1338263"/>
                    </a:lnTo>
                    <a:lnTo>
                      <a:pt x="1428750" y="1252538"/>
                    </a:lnTo>
                    <a:lnTo>
                      <a:pt x="1533525" y="1114425"/>
                    </a:lnTo>
                    <a:lnTo>
                      <a:pt x="1614488" y="1095375"/>
                    </a:lnTo>
                    <a:close/>
                  </a:path>
                </a:pathLst>
              </a:custGeom>
              <a:solidFill>
                <a:srgbClr val="97CDE9"/>
              </a:solidFill>
              <a:ln>
                <a:solidFill>
                  <a:srgbClr val="98CDE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3" name="任意多边形 52"/>
              <p:cNvSpPr/>
              <p:nvPr/>
            </p:nvSpPr>
            <p:spPr>
              <a:xfrm>
                <a:off x="12758122" y="2466207"/>
                <a:ext cx="519112" cy="814388"/>
              </a:xfrm>
              <a:custGeom>
                <a:avLst/>
                <a:gdLst>
                  <a:gd name="connsiteX0" fmla="*/ 285750 w 519112"/>
                  <a:gd name="connsiteY0" fmla="*/ 0 h 814388"/>
                  <a:gd name="connsiteX1" fmla="*/ 361950 w 519112"/>
                  <a:gd name="connsiteY1" fmla="*/ 4763 h 814388"/>
                  <a:gd name="connsiteX2" fmla="*/ 442912 w 519112"/>
                  <a:gd name="connsiteY2" fmla="*/ 76200 h 814388"/>
                  <a:gd name="connsiteX3" fmla="*/ 438150 w 519112"/>
                  <a:gd name="connsiteY3" fmla="*/ 171450 h 814388"/>
                  <a:gd name="connsiteX4" fmla="*/ 400050 w 519112"/>
                  <a:gd name="connsiteY4" fmla="*/ 219075 h 814388"/>
                  <a:gd name="connsiteX5" fmla="*/ 381000 w 519112"/>
                  <a:gd name="connsiteY5" fmla="*/ 371475 h 814388"/>
                  <a:gd name="connsiteX6" fmla="*/ 314325 w 519112"/>
                  <a:gd name="connsiteY6" fmla="*/ 395288 h 814388"/>
                  <a:gd name="connsiteX7" fmla="*/ 271462 w 519112"/>
                  <a:gd name="connsiteY7" fmla="*/ 414338 h 814388"/>
                  <a:gd name="connsiteX8" fmla="*/ 228600 w 519112"/>
                  <a:gd name="connsiteY8" fmla="*/ 471488 h 814388"/>
                  <a:gd name="connsiteX9" fmla="*/ 519112 w 519112"/>
                  <a:gd name="connsiteY9" fmla="*/ 600075 h 814388"/>
                  <a:gd name="connsiteX10" fmla="*/ 519112 w 519112"/>
                  <a:gd name="connsiteY10" fmla="*/ 633413 h 814388"/>
                  <a:gd name="connsiteX11" fmla="*/ 495300 w 519112"/>
                  <a:gd name="connsiteY11" fmla="*/ 681038 h 814388"/>
                  <a:gd name="connsiteX12" fmla="*/ 371475 w 519112"/>
                  <a:gd name="connsiteY12" fmla="*/ 738188 h 814388"/>
                  <a:gd name="connsiteX13" fmla="*/ 290512 w 519112"/>
                  <a:gd name="connsiteY13" fmla="*/ 766763 h 814388"/>
                  <a:gd name="connsiteX14" fmla="*/ 233362 w 519112"/>
                  <a:gd name="connsiteY14" fmla="*/ 814388 h 814388"/>
                  <a:gd name="connsiteX15" fmla="*/ 14287 w 519112"/>
                  <a:gd name="connsiteY15" fmla="*/ 795338 h 814388"/>
                  <a:gd name="connsiteX16" fmla="*/ 0 w 519112"/>
                  <a:gd name="connsiteY16" fmla="*/ 790575 h 814388"/>
                  <a:gd name="connsiteX17" fmla="*/ 47625 w 519112"/>
                  <a:gd name="connsiteY17" fmla="*/ 704850 h 814388"/>
                  <a:gd name="connsiteX18" fmla="*/ 19050 w 519112"/>
                  <a:gd name="connsiteY18" fmla="*/ 471488 h 814388"/>
                  <a:gd name="connsiteX19" fmla="*/ 161925 w 519112"/>
                  <a:gd name="connsiteY19" fmla="*/ 338138 h 814388"/>
                  <a:gd name="connsiteX20" fmla="*/ 204787 w 519112"/>
                  <a:gd name="connsiteY20" fmla="*/ 261938 h 814388"/>
                  <a:gd name="connsiteX21" fmla="*/ 247650 w 519112"/>
                  <a:gd name="connsiteY21" fmla="*/ 242888 h 814388"/>
                  <a:gd name="connsiteX22" fmla="*/ 257175 w 519112"/>
                  <a:gd name="connsiteY22" fmla="*/ 114300 h 814388"/>
                  <a:gd name="connsiteX23" fmla="*/ 285750 w 519112"/>
                  <a:gd name="connsiteY23" fmla="*/ 0 h 814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9112" h="814388">
                    <a:moveTo>
                      <a:pt x="285750" y="0"/>
                    </a:moveTo>
                    <a:lnTo>
                      <a:pt x="361950" y="4763"/>
                    </a:lnTo>
                    <a:lnTo>
                      <a:pt x="442912" y="76200"/>
                    </a:lnTo>
                    <a:lnTo>
                      <a:pt x="438150" y="171450"/>
                    </a:lnTo>
                    <a:lnTo>
                      <a:pt x="400050" y="219075"/>
                    </a:lnTo>
                    <a:lnTo>
                      <a:pt x="381000" y="371475"/>
                    </a:lnTo>
                    <a:lnTo>
                      <a:pt x="314325" y="395288"/>
                    </a:lnTo>
                    <a:lnTo>
                      <a:pt x="271462" y="414338"/>
                    </a:lnTo>
                    <a:lnTo>
                      <a:pt x="228600" y="471488"/>
                    </a:lnTo>
                    <a:lnTo>
                      <a:pt x="519112" y="600075"/>
                    </a:lnTo>
                    <a:lnTo>
                      <a:pt x="519112" y="633413"/>
                    </a:lnTo>
                    <a:lnTo>
                      <a:pt x="495300" y="681038"/>
                    </a:lnTo>
                    <a:lnTo>
                      <a:pt x="371475" y="738188"/>
                    </a:lnTo>
                    <a:lnTo>
                      <a:pt x="290512" y="766763"/>
                    </a:lnTo>
                    <a:lnTo>
                      <a:pt x="233362" y="814388"/>
                    </a:lnTo>
                    <a:lnTo>
                      <a:pt x="14287" y="795338"/>
                    </a:lnTo>
                    <a:lnTo>
                      <a:pt x="0" y="790575"/>
                    </a:lnTo>
                    <a:lnTo>
                      <a:pt x="47625" y="704850"/>
                    </a:lnTo>
                    <a:lnTo>
                      <a:pt x="19050" y="471488"/>
                    </a:lnTo>
                    <a:lnTo>
                      <a:pt x="161925" y="338138"/>
                    </a:lnTo>
                    <a:lnTo>
                      <a:pt x="204787" y="261938"/>
                    </a:lnTo>
                    <a:lnTo>
                      <a:pt x="247650" y="242888"/>
                    </a:lnTo>
                    <a:lnTo>
                      <a:pt x="257175" y="114300"/>
                    </a:lnTo>
                    <a:lnTo>
                      <a:pt x="285750" y="0"/>
                    </a:lnTo>
                    <a:close/>
                  </a:path>
                </a:pathLst>
              </a:custGeom>
              <a:solidFill>
                <a:srgbClr val="98CDE9"/>
              </a:solidFill>
              <a:ln>
                <a:solidFill>
                  <a:srgbClr val="98CDE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" name="任意多边形 53"/>
              <p:cNvSpPr/>
              <p:nvPr/>
            </p:nvSpPr>
            <p:spPr>
              <a:xfrm>
                <a:off x="12253297" y="2463350"/>
                <a:ext cx="285750" cy="541020"/>
              </a:xfrm>
              <a:custGeom>
                <a:avLst/>
                <a:gdLst>
                  <a:gd name="connsiteX0" fmla="*/ 0 w 285750"/>
                  <a:gd name="connsiteY0" fmla="*/ 0 h 533400"/>
                  <a:gd name="connsiteX1" fmla="*/ 261937 w 285750"/>
                  <a:gd name="connsiteY1" fmla="*/ 4763 h 533400"/>
                  <a:gd name="connsiteX2" fmla="*/ 276225 w 285750"/>
                  <a:gd name="connsiteY2" fmla="*/ 471488 h 533400"/>
                  <a:gd name="connsiteX3" fmla="*/ 285750 w 285750"/>
                  <a:gd name="connsiteY3" fmla="*/ 533400 h 533400"/>
                  <a:gd name="connsiteX4" fmla="*/ 176212 w 285750"/>
                  <a:gd name="connsiteY4" fmla="*/ 438150 h 533400"/>
                  <a:gd name="connsiteX5" fmla="*/ 95250 w 285750"/>
                  <a:gd name="connsiteY5" fmla="*/ 209550 h 533400"/>
                  <a:gd name="connsiteX6" fmla="*/ 0 w 285750"/>
                  <a:gd name="connsiteY6" fmla="*/ 0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5750" h="533400">
                    <a:moveTo>
                      <a:pt x="0" y="0"/>
                    </a:moveTo>
                    <a:lnTo>
                      <a:pt x="261937" y="4763"/>
                    </a:lnTo>
                    <a:lnTo>
                      <a:pt x="276225" y="471488"/>
                    </a:lnTo>
                    <a:lnTo>
                      <a:pt x="285750" y="533400"/>
                    </a:lnTo>
                    <a:lnTo>
                      <a:pt x="176212" y="438150"/>
                    </a:lnTo>
                    <a:lnTo>
                      <a:pt x="95250" y="2095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EEB"/>
              </a:solidFill>
              <a:ln>
                <a:solidFill>
                  <a:srgbClr val="99CE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任意多边形 54"/>
              <p:cNvSpPr/>
              <p:nvPr/>
            </p:nvSpPr>
            <p:spPr>
              <a:xfrm>
                <a:off x="11291272" y="2461445"/>
                <a:ext cx="1023937" cy="866775"/>
              </a:xfrm>
              <a:custGeom>
                <a:avLst/>
                <a:gdLst>
                  <a:gd name="connsiteX0" fmla="*/ 966787 w 1023937"/>
                  <a:gd name="connsiteY0" fmla="*/ 4763 h 866775"/>
                  <a:gd name="connsiteX1" fmla="*/ 852487 w 1023937"/>
                  <a:gd name="connsiteY1" fmla="*/ 23813 h 866775"/>
                  <a:gd name="connsiteX2" fmla="*/ 819150 w 1023937"/>
                  <a:gd name="connsiteY2" fmla="*/ 95250 h 866775"/>
                  <a:gd name="connsiteX3" fmla="*/ 823912 w 1023937"/>
                  <a:gd name="connsiteY3" fmla="*/ 219075 h 866775"/>
                  <a:gd name="connsiteX4" fmla="*/ 847725 w 1023937"/>
                  <a:gd name="connsiteY4" fmla="*/ 328613 h 866775"/>
                  <a:gd name="connsiteX5" fmla="*/ 933450 w 1023937"/>
                  <a:gd name="connsiteY5" fmla="*/ 523875 h 866775"/>
                  <a:gd name="connsiteX6" fmla="*/ 642937 w 1023937"/>
                  <a:gd name="connsiteY6" fmla="*/ 276225 h 866775"/>
                  <a:gd name="connsiteX7" fmla="*/ 552450 w 1023937"/>
                  <a:gd name="connsiteY7" fmla="*/ 223838 h 866775"/>
                  <a:gd name="connsiteX8" fmla="*/ 628650 w 1023937"/>
                  <a:gd name="connsiteY8" fmla="*/ 576263 h 866775"/>
                  <a:gd name="connsiteX9" fmla="*/ 752475 w 1023937"/>
                  <a:gd name="connsiteY9" fmla="*/ 723900 h 866775"/>
                  <a:gd name="connsiteX10" fmla="*/ 933450 w 1023937"/>
                  <a:gd name="connsiteY10" fmla="*/ 776288 h 866775"/>
                  <a:gd name="connsiteX11" fmla="*/ 1023937 w 1023937"/>
                  <a:gd name="connsiteY11" fmla="*/ 842963 h 866775"/>
                  <a:gd name="connsiteX12" fmla="*/ 438150 w 1023937"/>
                  <a:gd name="connsiteY12" fmla="*/ 866775 h 866775"/>
                  <a:gd name="connsiteX13" fmla="*/ 404812 w 1023937"/>
                  <a:gd name="connsiteY13" fmla="*/ 790575 h 866775"/>
                  <a:gd name="connsiteX14" fmla="*/ 414337 w 1023937"/>
                  <a:gd name="connsiteY14" fmla="*/ 742950 h 866775"/>
                  <a:gd name="connsiteX15" fmla="*/ 323850 w 1023937"/>
                  <a:gd name="connsiteY15" fmla="*/ 552450 h 866775"/>
                  <a:gd name="connsiteX16" fmla="*/ 142875 w 1023937"/>
                  <a:gd name="connsiteY16" fmla="*/ 209550 h 866775"/>
                  <a:gd name="connsiteX17" fmla="*/ 0 w 1023937"/>
                  <a:gd name="connsiteY17" fmla="*/ 0 h 866775"/>
                  <a:gd name="connsiteX18" fmla="*/ 966787 w 1023937"/>
                  <a:gd name="connsiteY18" fmla="*/ 4763 h 866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23937" h="866775">
                    <a:moveTo>
                      <a:pt x="966787" y="4763"/>
                    </a:moveTo>
                    <a:lnTo>
                      <a:pt x="852487" y="23813"/>
                    </a:lnTo>
                    <a:lnTo>
                      <a:pt x="819150" y="95250"/>
                    </a:lnTo>
                    <a:lnTo>
                      <a:pt x="823912" y="219075"/>
                    </a:lnTo>
                    <a:lnTo>
                      <a:pt x="847725" y="328613"/>
                    </a:lnTo>
                    <a:lnTo>
                      <a:pt x="933450" y="523875"/>
                    </a:lnTo>
                    <a:lnTo>
                      <a:pt x="642937" y="276225"/>
                    </a:lnTo>
                    <a:lnTo>
                      <a:pt x="552450" y="223838"/>
                    </a:lnTo>
                    <a:lnTo>
                      <a:pt x="628650" y="576263"/>
                    </a:lnTo>
                    <a:lnTo>
                      <a:pt x="752475" y="723900"/>
                    </a:lnTo>
                    <a:lnTo>
                      <a:pt x="933450" y="776288"/>
                    </a:lnTo>
                    <a:lnTo>
                      <a:pt x="1023937" y="842963"/>
                    </a:lnTo>
                    <a:lnTo>
                      <a:pt x="438150" y="866775"/>
                    </a:lnTo>
                    <a:lnTo>
                      <a:pt x="404812" y="790575"/>
                    </a:lnTo>
                    <a:lnTo>
                      <a:pt x="414337" y="742950"/>
                    </a:lnTo>
                    <a:lnTo>
                      <a:pt x="323850" y="552450"/>
                    </a:lnTo>
                    <a:lnTo>
                      <a:pt x="142875" y="209550"/>
                    </a:lnTo>
                    <a:lnTo>
                      <a:pt x="0" y="0"/>
                    </a:lnTo>
                    <a:lnTo>
                      <a:pt x="966787" y="4763"/>
                    </a:lnTo>
                    <a:close/>
                  </a:path>
                </a:pathLst>
              </a:custGeom>
              <a:solidFill>
                <a:srgbClr val="97CDE9"/>
              </a:solidFill>
              <a:ln>
                <a:solidFill>
                  <a:srgbClr val="98CDE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6" name="任意多边形 55"/>
              <p:cNvSpPr/>
              <p:nvPr/>
            </p:nvSpPr>
            <p:spPr>
              <a:xfrm>
                <a:off x="11243647" y="2456683"/>
                <a:ext cx="957262" cy="2324100"/>
              </a:xfrm>
              <a:custGeom>
                <a:avLst/>
                <a:gdLst>
                  <a:gd name="connsiteX0" fmla="*/ 0 w 957262"/>
                  <a:gd name="connsiteY0" fmla="*/ 0 h 2324100"/>
                  <a:gd name="connsiteX1" fmla="*/ 147637 w 957262"/>
                  <a:gd name="connsiteY1" fmla="*/ 347662 h 2324100"/>
                  <a:gd name="connsiteX2" fmla="*/ 209550 w 957262"/>
                  <a:gd name="connsiteY2" fmla="*/ 376237 h 2324100"/>
                  <a:gd name="connsiteX3" fmla="*/ 352425 w 957262"/>
                  <a:gd name="connsiteY3" fmla="*/ 590550 h 2324100"/>
                  <a:gd name="connsiteX4" fmla="*/ 428625 w 957262"/>
                  <a:gd name="connsiteY4" fmla="*/ 742950 h 2324100"/>
                  <a:gd name="connsiteX5" fmla="*/ 419100 w 957262"/>
                  <a:gd name="connsiteY5" fmla="*/ 800100 h 2324100"/>
                  <a:gd name="connsiteX6" fmla="*/ 438150 w 957262"/>
                  <a:gd name="connsiteY6" fmla="*/ 871537 h 2324100"/>
                  <a:gd name="connsiteX7" fmla="*/ 452437 w 957262"/>
                  <a:gd name="connsiteY7" fmla="*/ 1071562 h 2324100"/>
                  <a:gd name="connsiteX8" fmla="*/ 457200 w 957262"/>
                  <a:gd name="connsiteY8" fmla="*/ 1114425 h 2324100"/>
                  <a:gd name="connsiteX9" fmla="*/ 471487 w 957262"/>
                  <a:gd name="connsiteY9" fmla="*/ 1114425 h 2324100"/>
                  <a:gd name="connsiteX10" fmla="*/ 471487 w 957262"/>
                  <a:gd name="connsiteY10" fmla="*/ 1128712 h 2324100"/>
                  <a:gd name="connsiteX11" fmla="*/ 604837 w 957262"/>
                  <a:gd name="connsiteY11" fmla="*/ 1285875 h 2324100"/>
                  <a:gd name="connsiteX12" fmla="*/ 633412 w 957262"/>
                  <a:gd name="connsiteY12" fmla="*/ 1390650 h 2324100"/>
                  <a:gd name="connsiteX13" fmla="*/ 595312 w 957262"/>
                  <a:gd name="connsiteY13" fmla="*/ 1609725 h 2324100"/>
                  <a:gd name="connsiteX14" fmla="*/ 600075 w 957262"/>
                  <a:gd name="connsiteY14" fmla="*/ 1757362 h 2324100"/>
                  <a:gd name="connsiteX15" fmla="*/ 681037 w 957262"/>
                  <a:gd name="connsiteY15" fmla="*/ 1943100 h 2324100"/>
                  <a:gd name="connsiteX16" fmla="*/ 838200 w 957262"/>
                  <a:gd name="connsiteY16" fmla="*/ 2090737 h 2324100"/>
                  <a:gd name="connsiteX17" fmla="*/ 890587 w 957262"/>
                  <a:gd name="connsiteY17" fmla="*/ 2247900 h 2324100"/>
                  <a:gd name="connsiteX18" fmla="*/ 876300 w 957262"/>
                  <a:gd name="connsiteY18" fmla="*/ 2295525 h 2324100"/>
                  <a:gd name="connsiteX19" fmla="*/ 881062 w 957262"/>
                  <a:gd name="connsiteY19" fmla="*/ 2309812 h 2324100"/>
                  <a:gd name="connsiteX20" fmla="*/ 928687 w 957262"/>
                  <a:gd name="connsiteY20" fmla="*/ 2324100 h 2324100"/>
                  <a:gd name="connsiteX21" fmla="*/ 957262 w 957262"/>
                  <a:gd name="connsiteY21" fmla="*/ 2319337 h 2324100"/>
                  <a:gd name="connsiteX22" fmla="*/ 928687 w 957262"/>
                  <a:gd name="connsiteY22" fmla="*/ 2166937 h 2324100"/>
                  <a:gd name="connsiteX23" fmla="*/ 661987 w 957262"/>
                  <a:gd name="connsiteY23" fmla="*/ 1814512 h 2324100"/>
                  <a:gd name="connsiteX24" fmla="*/ 633412 w 957262"/>
                  <a:gd name="connsiteY24" fmla="*/ 1714500 h 2324100"/>
                  <a:gd name="connsiteX25" fmla="*/ 666750 w 957262"/>
                  <a:gd name="connsiteY25" fmla="*/ 1571625 h 2324100"/>
                  <a:gd name="connsiteX26" fmla="*/ 681037 w 957262"/>
                  <a:gd name="connsiteY26" fmla="*/ 1400175 h 2324100"/>
                  <a:gd name="connsiteX27" fmla="*/ 657225 w 957262"/>
                  <a:gd name="connsiteY27" fmla="*/ 1285875 h 2324100"/>
                  <a:gd name="connsiteX28" fmla="*/ 628650 w 957262"/>
                  <a:gd name="connsiteY28" fmla="*/ 1271587 h 2324100"/>
                  <a:gd name="connsiteX29" fmla="*/ 457200 w 957262"/>
                  <a:gd name="connsiteY29" fmla="*/ 800100 h 2324100"/>
                  <a:gd name="connsiteX30" fmla="*/ 457200 w 957262"/>
                  <a:gd name="connsiteY30" fmla="*/ 757237 h 2324100"/>
                  <a:gd name="connsiteX31" fmla="*/ 200025 w 957262"/>
                  <a:gd name="connsiteY31" fmla="*/ 219075 h 2324100"/>
                  <a:gd name="connsiteX32" fmla="*/ 52387 w 957262"/>
                  <a:gd name="connsiteY32" fmla="*/ 4762 h 2324100"/>
                  <a:gd name="connsiteX33" fmla="*/ 0 w 957262"/>
                  <a:gd name="connsiteY33" fmla="*/ 0 h 2324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957262" h="2324100">
                    <a:moveTo>
                      <a:pt x="0" y="0"/>
                    </a:moveTo>
                    <a:lnTo>
                      <a:pt x="147637" y="347662"/>
                    </a:lnTo>
                    <a:lnTo>
                      <a:pt x="209550" y="376237"/>
                    </a:lnTo>
                    <a:lnTo>
                      <a:pt x="352425" y="590550"/>
                    </a:lnTo>
                    <a:lnTo>
                      <a:pt x="428625" y="742950"/>
                    </a:lnTo>
                    <a:lnTo>
                      <a:pt x="419100" y="800100"/>
                    </a:lnTo>
                    <a:lnTo>
                      <a:pt x="438150" y="871537"/>
                    </a:lnTo>
                    <a:lnTo>
                      <a:pt x="452437" y="1071562"/>
                    </a:lnTo>
                    <a:lnTo>
                      <a:pt x="457200" y="1114425"/>
                    </a:lnTo>
                    <a:lnTo>
                      <a:pt x="471487" y="1114425"/>
                    </a:lnTo>
                    <a:lnTo>
                      <a:pt x="471487" y="1128712"/>
                    </a:lnTo>
                    <a:lnTo>
                      <a:pt x="604837" y="1285875"/>
                    </a:lnTo>
                    <a:lnTo>
                      <a:pt x="633412" y="1390650"/>
                    </a:lnTo>
                    <a:lnTo>
                      <a:pt x="595312" y="1609725"/>
                    </a:lnTo>
                    <a:lnTo>
                      <a:pt x="600075" y="1757362"/>
                    </a:lnTo>
                    <a:lnTo>
                      <a:pt x="681037" y="1943100"/>
                    </a:lnTo>
                    <a:lnTo>
                      <a:pt x="838200" y="2090737"/>
                    </a:lnTo>
                    <a:lnTo>
                      <a:pt x="890587" y="2247900"/>
                    </a:lnTo>
                    <a:lnTo>
                      <a:pt x="876300" y="2295525"/>
                    </a:lnTo>
                    <a:lnTo>
                      <a:pt x="881062" y="2309812"/>
                    </a:lnTo>
                    <a:lnTo>
                      <a:pt x="928687" y="2324100"/>
                    </a:lnTo>
                    <a:lnTo>
                      <a:pt x="957262" y="2319337"/>
                    </a:lnTo>
                    <a:lnTo>
                      <a:pt x="928687" y="2166937"/>
                    </a:lnTo>
                    <a:lnTo>
                      <a:pt x="661987" y="1814512"/>
                    </a:lnTo>
                    <a:lnTo>
                      <a:pt x="633412" y="1714500"/>
                    </a:lnTo>
                    <a:lnTo>
                      <a:pt x="666750" y="1571625"/>
                    </a:lnTo>
                    <a:lnTo>
                      <a:pt x="681037" y="1400175"/>
                    </a:lnTo>
                    <a:lnTo>
                      <a:pt x="657225" y="1285875"/>
                    </a:lnTo>
                    <a:lnTo>
                      <a:pt x="628650" y="1271587"/>
                    </a:lnTo>
                    <a:lnTo>
                      <a:pt x="457200" y="800100"/>
                    </a:lnTo>
                    <a:lnTo>
                      <a:pt x="457200" y="757237"/>
                    </a:lnTo>
                    <a:lnTo>
                      <a:pt x="200025" y="219075"/>
                    </a:lnTo>
                    <a:lnTo>
                      <a:pt x="52387" y="47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任意多边形 56"/>
              <p:cNvSpPr/>
              <p:nvPr/>
            </p:nvSpPr>
            <p:spPr>
              <a:xfrm>
                <a:off x="12115184" y="4756970"/>
                <a:ext cx="576263" cy="904875"/>
              </a:xfrm>
              <a:custGeom>
                <a:avLst/>
                <a:gdLst>
                  <a:gd name="connsiteX0" fmla="*/ 0 w 576263"/>
                  <a:gd name="connsiteY0" fmla="*/ 0 h 904875"/>
                  <a:gd name="connsiteX1" fmla="*/ 4763 w 576263"/>
                  <a:gd name="connsiteY1" fmla="*/ 133350 h 904875"/>
                  <a:gd name="connsiteX2" fmla="*/ 85725 w 576263"/>
                  <a:gd name="connsiteY2" fmla="*/ 323850 h 904875"/>
                  <a:gd name="connsiteX3" fmla="*/ 185738 w 576263"/>
                  <a:gd name="connsiteY3" fmla="*/ 523875 h 904875"/>
                  <a:gd name="connsiteX4" fmla="*/ 300038 w 576263"/>
                  <a:gd name="connsiteY4" fmla="*/ 695325 h 904875"/>
                  <a:gd name="connsiteX5" fmla="*/ 476250 w 576263"/>
                  <a:gd name="connsiteY5" fmla="*/ 904875 h 904875"/>
                  <a:gd name="connsiteX6" fmla="*/ 576263 w 576263"/>
                  <a:gd name="connsiteY6" fmla="*/ 766763 h 904875"/>
                  <a:gd name="connsiteX7" fmla="*/ 490538 w 576263"/>
                  <a:gd name="connsiteY7" fmla="*/ 842963 h 904875"/>
                  <a:gd name="connsiteX8" fmla="*/ 228600 w 576263"/>
                  <a:gd name="connsiteY8" fmla="*/ 523875 h 904875"/>
                  <a:gd name="connsiteX9" fmla="*/ 142875 w 576263"/>
                  <a:gd name="connsiteY9" fmla="*/ 342900 h 904875"/>
                  <a:gd name="connsiteX10" fmla="*/ 76200 w 576263"/>
                  <a:gd name="connsiteY10" fmla="*/ 19050 h 904875"/>
                  <a:gd name="connsiteX11" fmla="*/ 0 w 576263"/>
                  <a:gd name="connsiteY11" fmla="*/ 0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6263" h="904875">
                    <a:moveTo>
                      <a:pt x="0" y="0"/>
                    </a:moveTo>
                    <a:lnTo>
                      <a:pt x="4763" y="133350"/>
                    </a:lnTo>
                    <a:lnTo>
                      <a:pt x="85725" y="323850"/>
                    </a:lnTo>
                    <a:lnTo>
                      <a:pt x="185738" y="523875"/>
                    </a:lnTo>
                    <a:lnTo>
                      <a:pt x="300038" y="695325"/>
                    </a:lnTo>
                    <a:lnTo>
                      <a:pt x="476250" y="904875"/>
                    </a:lnTo>
                    <a:lnTo>
                      <a:pt x="576263" y="766763"/>
                    </a:lnTo>
                    <a:lnTo>
                      <a:pt x="490538" y="842963"/>
                    </a:lnTo>
                    <a:lnTo>
                      <a:pt x="228600" y="523875"/>
                    </a:lnTo>
                    <a:lnTo>
                      <a:pt x="142875" y="342900"/>
                    </a:lnTo>
                    <a:lnTo>
                      <a:pt x="76200" y="190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" name="任意多边形 57"/>
              <p:cNvSpPr/>
              <p:nvPr/>
            </p:nvSpPr>
            <p:spPr>
              <a:xfrm>
                <a:off x="12599652" y="2470596"/>
                <a:ext cx="1458258" cy="3012142"/>
              </a:xfrm>
              <a:custGeom>
                <a:avLst/>
                <a:gdLst>
                  <a:gd name="connsiteX0" fmla="*/ 1458258 w 1458258"/>
                  <a:gd name="connsiteY0" fmla="*/ 0 h 3012142"/>
                  <a:gd name="connsiteX1" fmla="*/ 1243106 w 1458258"/>
                  <a:gd name="connsiteY1" fmla="*/ 179295 h 3012142"/>
                  <a:gd name="connsiteX2" fmla="*/ 1093694 w 1458258"/>
                  <a:gd name="connsiteY2" fmla="*/ 274918 h 3012142"/>
                  <a:gd name="connsiteX3" fmla="*/ 1004047 w 1458258"/>
                  <a:gd name="connsiteY3" fmla="*/ 316753 h 3012142"/>
                  <a:gd name="connsiteX4" fmla="*/ 974164 w 1458258"/>
                  <a:gd name="connsiteY4" fmla="*/ 388471 h 3012142"/>
                  <a:gd name="connsiteX5" fmla="*/ 914400 w 1458258"/>
                  <a:gd name="connsiteY5" fmla="*/ 388471 h 3012142"/>
                  <a:gd name="connsiteX6" fmla="*/ 848658 w 1458258"/>
                  <a:gd name="connsiteY6" fmla="*/ 525930 h 3012142"/>
                  <a:gd name="connsiteX7" fmla="*/ 842682 w 1458258"/>
                  <a:gd name="connsiteY7" fmla="*/ 609600 h 3012142"/>
                  <a:gd name="connsiteX8" fmla="*/ 830729 w 1458258"/>
                  <a:gd name="connsiteY8" fmla="*/ 663389 h 3012142"/>
                  <a:gd name="connsiteX9" fmla="*/ 693270 w 1458258"/>
                  <a:gd name="connsiteY9" fmla="*/ 1087718 h 3012142"/>
                  <a:gd name="connsiteX10" fmla="*/ 615576 w 1458258"/>
                  <a:gd name="connsiteY10" fmla="*/ 1153459 h 3012142"/>
                  <a:gd name="connsiteX11" fmla="*/ 627529 w 1458258"/>
                  <a:gd name="connsiteY11" fmla="*/ 1518024 h 3012142"/>
                  <a:gd name="connsiteX12" fmla="*/ 675341 w 1458258"/>
                  <a:gd name="connsiteY12" fmla="*/ 1679389 h 3012142"/>
                  <a:gd name="connsiteX13" fmla="*/ 687294 w 1458258"/>
                  <a:gd name="connsiteY13" fmla="*/ 1780989 h 3012142"/>
                  <a:gd name="connsiteX14" fmla="*/ 645458 w 1458258"/>
                  <a:gd name="connsiteY14" fmla="*/ 1906495 h 3012142"/>
                  <a:gd name="connsiteX15" fmla="*/ 609600 w 1458258"/>
                  <a:gd name="connsiteY15" fmla="*/ 2002118 h 3012142"/>
                  <a:gd name="connsiteX16" fmla="*/ 543858 w 1458258"/>
                  <a:gd name="connsiteY16" fmla="*/ 2055906 h 3012142"/>
                  <a:gd name="connsiteX17" fmla="*/ 472141 w 1458258"/>
                  <a:gd name="connsiteY17" fmla="*/ 2115671 h 3012142"/>
                  <a:gd name="connsiteX18" fmla="*/ 406400 w 1458258"/>
                  <a:gd name="connsiteY18" fmla="*/ 2235200 h 3012142"/>
                  <a:gd name="connsiteX19" fmla="*/ 322729 w 1458258"/>
                  <a:gd name="connsiteY19" fmla="*/ 2432424 h 3012142"/>
                  <a:gd name="connsiteX20" fmla="*/ 233082 w 1458258"/>
                  <a:gd name="connsiteY20" fmla="*/ 2623671 h 3012142"/>
                  <a:gd name="connsiteX21" fmla="*/ 41835 w 1458258"/>
                  <a:gd name="connsiteY21" fmla="*/ 2832848 h 3012142"/>
                  <a:gd name="connsiteX22" fmla="*/ 29882 w 1458258"/>
                  <a:gd name="connsiteY22" fmla="*/ 3012142 h 3012142"/>
                  <a:gd name="connsiteX23" fmla="*/ 0 w 1458258"/>
                  <a:gd name="connsiteY23" fmla="*/ 2826871 h 3012142"/>
                  <a:gd name="connsiteX24" fmla="*/ 0 w 1458258"/>
                  <a:gd name="connsiteY24" fmla="*/ 2719295 h 3012142"/>
                  <a:gd name="connsiteX25" fmla="*/ 286870 w 1458258"/>
                  <a:gd name="connsiteY25" fmla="*/ 2109695 h 3012142"/>
                  <a:gd name="connsiteX26" fmla="*/ 280894 w 1458258"/>
                  <a:gd name="connsiteY26" fmla="*/ 2037977 h 3012142"/>
                  <a:gd name="connsiteX27" fmla="*/ 358588 w 1458258"/>
                  <a:gd name="connsiteY27" fmla="*/ 1798918 h 3012142"/>
                  <a:gd name="connsiteX28" fmla="*/ 382494 w 1458258"/>
                  <a:gd name="connsiteY28" fmla="*/ 1476189 h 3012142"/>
                  <a:gd name="connsiteX29" fmla="*/ 424329 w 1458258"/>
                  <a:gd name="connsiteY29" fmla="*/ 1362636 h 3012142"/>
                  <a:gd name="connsiteX30" fmla="*/ 400423 w 1458258"/>
                  <a:gd name="connsiteY30" fmla="*/ 1296895 h 3012142"/>
                  <a:gd name="connsiteX31" fmla="*/ 280894 w 1458258"/>
                  <a:gd name="connsiteY31" fmla="*/ 1135530 h 3012142"/>
                  <a:gd name="connsiteX32" fmla="*/ 268941 w 1458258"/>
                  <a:gd name="connsiteY32" fmla="*/ 1016000 h 3012142"/>
                  <a:gd name="connsiteX33" fmla="*/ 388470 w 1458258"/>
                  <a:gd name="connsiteY33" fmla="*/ 812800 h 3012142"/>
                  <a:gd name="connsiteX34" fmla="*/ 454211 w 1458258"/>
                  <a:gd name="connsiteY34" fmla="*/ 759012 h 3012142"/>
                  <a:gd name="connsiteX35" fmla="*/ 663388 w 1458258"/>
                  <a:gd name="connsiteY35" fmla="*/ 675342 h 3012142"/>
                  <a:gd name="connsiteX36" fmla="*/ 681317 w 1458258"/>
                  <a:gd name="connsiteY36" fmla="*/ 597648 h 3012142"/>
                  <a:gd name="connsiteX37" fmla="*/ 394447 w 1458258"/>
                  <a:gd name="connsiteY37" fmla="*/ 478118 h 3012142"/>
                  <a:gd name="connsiteX38" fmla="*/ 430306 w 1458258"/>
                  <a:gd name="connsiteY38" fmla="*/ 418353 h 3012142"/>
                  <a:gd name="connsiteX39" fmla="*/ 531906 w 1458258"/>
                  <a:gd name="connsiteY39" fmla="*/ 364565 h 3012142"/>
                  <a:gd name="connsiteX40" fmla="*/ 555811 w 1458258"/>
                  <a:gd name="connsiteY40" fmla="*/ 209177 h 3012142"/>
                  <a:gd name="connsiteX41" fmla="*/ 597647 w 1458258"/>
                  <a:gd name="connsiteY41" fmla="*/ 173318 h 3012142"/>
                  <a:gd name="connsiteX42" fmla="*/ 597647 w 1458258"/>
                  <a:gd name="connsiteY42" fmla="*/ 77695 h 3012142"/>
                  <a:gd name="connsiteX43" fmla="*/ 508000 w 1458258"/>
                  <a:gd name="connsiteY43" fmla="*/ 5977 h 3012142"/>
                  <a:gd name="connsiteX44" fmla="*/ 1458258 w 1458258"/>
                  <a:gd name="connsiteY44" fmla="*/ 0 h 30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458258" h="3012142">
                    <a:moveTo>
                      <a:pt x="1458258" y="0"/>
                    </a:moveTo>
                    <a:lnTo>
                      <a:pt x="1243106" y="179295"/>
                    </a:lnTo>
                    <a:lnTo>
                      <a:pt x="1093694" y="274918"/>
                    </a:lnTo>
                    <a:lnTo>
                      <a:pt x="1004047" y="316753"/>
                    </a:lnTo>
                    <a:lnTo>
                      <a:pt x="974164" y="388471"/>
                    </a:lnTo>
                    <a:lnTo>
                      <a:pt x="914400" y="388471"/>
                    </a:lnTo>
                    <a:lnTo>
                      <a:pt x="848658" y="525930"/>
                    </a:lnTo>
                    <a:lnTo>
                      <a:pt x="842682" y="609600"/>
                    </a:lnTo>
                    <a:lnTo>
                      <a:pt x="830729" y="663389"/>
                    </a:lnTo>
                    <a:lnTo>
                      <a:pt x="693270" y="1087718"/>
                    </a:lnTo>
                    <a:lnTo>
                      <a:pt x="615576" y="1153459"/>
                    </a:lnTo>
                    <a:lnTo>
                      <a:pt x="627529" y="1518024"/>
                    </a:lnTo>
                    <a:lnTo>
                      <a:pt x="675341" y="1679389"/>
                    </a:lnTo>
                    <a:lnTo>
                      <a:pt x="687294" y="1780989"/>
                    </a:lnTo>
                    <a:lnTo>
                      <a:pt x="645458" y="1906495"/>
                    </a:lnTo>
                    <a:lnTo>
                      <a:pt x="609600" y="2002118"/>
                    </a:lnTo>
                    <a:lnTo>
                      <a:pt x="543858" y="2055906"/>
                    </a:lnTo>
                    <a:lnTo>
                      <a:pt x="472141" y="2115671"/>
                    </a:lnTo>
                    <a:lnTo>
                      <a:pt x="406400" y="2235200"/>
                    </a:lnTo>
                    <a:lnTo>
                      <a:pt x="322729" y="2432424"/>
                    </a:lnTo>
                    <a:lnTo>
                      <a:pt x="233082" y="2623671"/>
                    </a:lnTo>
                    <a:lnTo>
                      <a:pt x="41835" y="2832848"/>
                    </a:lnTo>
                    <a:lnTo>
                      <a:pt x="29882" y="3012142"/>
                    </a:lnTo>
                    <a:lnTo>
                      <a:pt x="0" y="2826871"/>
                    </a:lnTo>
                    <a:lnTo>
                      <a:pt x="0" y="2719295"/>
                    </a:lnTo>
                    <a:lnTo>
                      <a:pt x="286870" y="2109695"/>
                    </a:lnTo>
                    <a:lnTo>
                      <a:pt x="280894" y="2037977"/>
                    </a:lnTo>
                    <a:lnTo>
                      <a:pt x="358588" y="1798918"/>
                    </a:lnTo>
                    <a:lnTo>
                      <a:pt x="382494" y="1476189"/>
                    </a:lnTo>
                    <a:lnTo>
                      <a:pt x="424329" y="1362636"/>
                    </a:lnTo>
                    <a:lnTo>
                      <a:pt x="400423" y="1296895"/>
                    </a:lnTo>
                    <a:lnTo>
                      <a:pt x="280894" y="1135530"/>
                    </a:lnTo>
                    <a:lnTo>
                      <a:pt x="268941" y="1016000"/>
                    </a:lnTo>
                    <a:lnTo>
                      <a:pt x="388470" y="812800"/>
                    </a:lnTo>
                    <a:lnTo>
                      <a:pt x="454211" y="759012"/>
                    </a:lnTo>
                    <a:lnTo>
                      <a:pt x="663388" y="675342"/>
                    </a:lnTo>
                    <a:lnTo>
                      <a:pt x="681317" y="597648"/>
                    </a:lnTo>
                    <a:lnTo>
                      <a:pt x="394447" y="478118"/>
                    </a:lnTo>
                    <a:lnTo>
                      <a:pt x="430306" y="418353"/>
                    </a:lnTo>
                    <a:lnTo>
                      <a:pt x="531906" y="364565"/>
                    </a:lnTo>
                    <a:lnTo>
                      <a:pt x="555811" y="209177"/>
                    </a:lnTo>
                    <a:lnTo>
                      <a:pt x="597647" y="173318"/>
                    </a:lnTo>
                    <a:lnTo>
                      <a:pt x="597647" y="77695"/>
                    </a:lnTo>
                    <a:lnTo>
                      <a:pt x="508000" y="5977"/>
                    </a:lnTo>
                    <a:lnTo>
                      <a:pt x="1458258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11852593" y="2470596"/>
                <a:ext cx="1195294" cy="2743200"/>
              </a:xfrm>
              <a:custGeom>
                <a:avLst/>
                <a:gdLst>
                  <a:gd name="connsiteX0" fmla="*/ 1195294 w 1195294"/>
                  <a:gd name="connsiteY0" fmla="*/ 0 h 2743200"/>
                  <a:gd name="connsiteX1" fmla="*/ 1159435 w 1195294"/>
                  <a:gd name="connsiteY1" fmla="*/ 239059 h 2743200"/>
                  <a:gd name="connsiteX2" fmla="*/ 1099670 w 1195294"/>
                  <a:gd name="connsiteY2" fmla="*/ 256989 h 2743200"/>
                  <a:gd name="connsiteX3" fmla="*/ 1075765 w 1195294"/>
                  <a:gd name="connsiteY3" fmla="*/ 334683 h 2743200"/>
                  <a:gd name="connsiteX4" fmla="*/ 920376 w 1195294"/>
                  <a:gd name="connsiteY4" fmla="*/ 466165 h 2743200"/>
                  <a:gd name="connsiteX5" fmla="*/ 950259 w 1195294"/>
                  <a:gd name="connsiteY5" fmla="*/ 693271 h 2743200"/>
                  <a:gd name="connsiteX6" fmla="*/ 896470 w 1195294"/>
                  <a:gd name="connsiteY6" fmla="*/ 782918 h 2743200"/>
                  <a:gd name="connsiteX7" fmla="*/ 932329 w 1195294"/>
                  <a:gd name="connsiteY7" fmla="*/ 794871 h 2743200"/>
                  <a:gd name="connsiteX8" fmla="*/ 872565 w 1195294"/>
                  <a:gd name="connsiteY8" fmla="*/ 926353 h 2743200"/>
                  <a:gd name="connsiteX9" fmla="*/ 866588 w 1195294"/>
                  <a:gd name="connsiteY9" fmla="*/ 1171389 h 2743200"/>
                  <a:gd name="connsiteX10" fmla="*/ 836706 w 1195294"/>
                  <a:gd name="connsiteY10" fmla="*/ 1278965 h 2743200"/>
                  <a:gd name="connsiteX11" fmla="*/ 890494 w 1195294"/>
                  <a:gd name="connsiteY11" fmla="*/ 1613648 h 2743200"/>
                  <a:gd name="connsiteX12" fmla="*/ 848659 w 1195294"/>
                  <a:gd name="connsiteY12" fmla="*/ 1918448 h 2743200"/>
                  <a:gd name="connsiteX13" fmla="*/ 884517 w 1195294"/>
                  <a:gd name="connsiteY13" fmla="*/ 2169459 h 2743200"/>
                  <a:gd name="connsiteX14" fmla="*/ 645459 w 1195294"/>
                  <a:gd name="connsiteY14" fmla="*/ 2743200 h 2743200"/>
                  <a:gd name="connsiteX15" fmla="*/ 573741 w 1195294"/>
                  <a:gd name="connsiteY15" fmla="*/ 1954306 h 2743200"/>
                  <a:gd name="connsiteX16" fmla="*/ 245035 w 1195294"/>
                  <a:gd name="connsiteY16" fmla="*/ 1607671 h 2743200"/>
                  <a:gd name="connsiteX17" fmla="*/ 233082 w 1195294"/>
                  <a:gd name="connsiteY17" fmla="*/ 1583765 h 2743200"/>
                  <a:gd name="connsiteX18" fmla="*/ 639482 w 1195294"/>
                  <a:gd name="connsiteY18" fmla="*/ 1308848 h 2743200"/>
                  <a:gd name="connsiteX19" fmla="*/ 639482 w 1195294"/>
                  <a:gd name="connsiteY19" fmla="*/ 1249083 h 2743200"/>
                  <a:gd name="connsiteX20" fmla="*/ 567765 w 1195294"/>
                  <a:gd name="connsiteY20" fmla="*/ 974165 h 2743200"/>
                  <a:gd name="connsiteX21" fmla="*/ 460188 w 1195294"/>
                  <a:gd name="connsiteY21" fmla="*/ 830730 h 2743200"/>
                  <a:gd name="connsiteX22" fmla="*/ 370541 w 1195294"/>
                  <a:gd name="connsiteY22" fmla="*/ 776942 h 2743200"/>
                  <a:gd name="connsiteX23" fmla="*/ 197223 w 1195294"/>
                  <a:gd name="connsiteY23" fmla="*/ 723153 h 2743200"/>
                  <a:gd name="connsiteX24" fmla="*/ 71717 w 1195294"/>
                  <a:gd name="connsiteY24" fmla="*/ 579718 h 2743200"/>
                  <a:gd name="connsiteX25" fmla="*/ 0 w 1195294"/>
                  <a:gd name="connsiteY25" fmla="*/ 221130 h 2743200"/>
                  <a:gd name="connsiteX26" fmla="*/ 77694 w 1195294"/>
                  <a:gd name="connsiteY26" fmla="*/ 262965 h 2743200"/>
                  <a:gd name="connsiteX27" fmla="*/ 376517 w 1195294"/>
                  <a:gd name="connsiteY27" fmla="*/ 519953 h 2743200"/>
                  <a:gd name="connsiteX28" fmla="*/ 274917 w 1195294"/>
                  <a:gd name="connsiteY28" fmla="*/ 298824 h 2743200"/>
                  <a:gd name="connsiteX29" fmla="*/ 274917 w 1195294"/>
                  <a:gd name="connsiteY29" fmla="*/ 209177 h 2743200"/>
                  <a:gd name="connsiteX30" fmla="*/ 262965 w 1195294"/>
                  <a:gd name="connsiteY30" fmla="*/ 77695 h 2743200"/>
                  <a:gd name="connsiteX31" fmla="*/ 274917 w 1195294"/>
                  <a:gd name="connsiteY31" fmla="*/ 29883 h 2743200"/>
                  <a:gd name="connsiteX32" fmla="*/ 322729 w 1195294"/>
                  <a:gd name="connsiteY32" fmla="*/ 17930 h 2743200"/>
                  <a:gd name="connsiteX33" fmla="*/ 388470 w 1195294"/>
                  <a:gd name="connsiteY33" fmla="*/ 11953 h 2743200"/>
                  <a:gd name="connsiteX34" fmla="*/ 412376 w 1195294"/>
                  <a:gd name="connsiteY34" fmla="*/ 5977 h 2743200"/>
                  <a:gd name="connsiteX35" fmla="*/ 430306 w 1195294"/>
                  <a:gd name="connsiteY35" fmla="*/ 5977 h 2743200"/>
                  <a:gd name="connsiteX36" fmla="*/ 478117 w 1195294"/>
                  <a:gd name="connsiteY36" fmla="*/ 167342 h 2743200"/>
                  <a:gd name="connsiteX37" fmla="*/ 573741 w 1195294"/>
                  <a:gd name="connsiteY37" fmla="*/ 400424 h 2743200"/>
                  <a:gd name="connsiteX38" fmla="*/ 585694 w 1195294"/>
                  <a:gd name="connsiteY38" fmla="*/ 430306 h 2743200"/>
                  <a:gd name="connsiteX39" fmla="*/ 693270 w 1195294"/>
                  <a:gd name="connsiteY39" fmla="*/ 537883 h 2743200"/>
                  <a:gd name="connsiteX40" fmla="*/ 681317 w 1195294"/>
                  <a:gd name="connsiteY40" fmla="*/ 412377 h 2743200"/>
                  <a:gd name="connsiteX41" fmla="*/ 657412 w 1195294"/>
                  <a:gd name="connsiteY41" fmla="*/ 5977 h 2743200"/>
                  <a:gd name="connsiteX42" fmla="*/ 1195294 w 1195294"/>
                  <a:gd name="connsiteY42" fmla="*/ 0 h 27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195294" h="2743200">
                    <a:moveTo>
                      <a:pt x="1195294" y="0"/>
                    </a:moveTo>
                    <a:lnTo>
                      <a:pt x="1159435" y="239059"/>
                    </a:lnTo>
                    <a:lnTo>
                      <a:pt x="1099670" y="256989"/>
                    </a:lnTo>
                    <a:lnTo>
                      <a:pt x="1075765" y="334683"/>
                    </a:lnTo>
                    <a:lnTo>
                      <a:pt x="920376" y="466165"/>
                    </a:lnTo>
                    <a:lnTo>
                      <a:pt x="950259" y="693271"/>
                    </a:lnTo>
                    <a:lnTo>
                      <a:pt x="896470" y="782918"/>
                    </a:lnTo>
                    <a:lnTo>
                      <a:pt x="932329" y="794871"/>
                    </a:lnTo>
                    <a:lnTo>
                      <a:pt x="872565" y="926353"/>
                    </a:lnTo>
                    <a:lnTo>
                      <a:pt x="866588" y="1171389"/>
                    </a:lnTo>
                    <a:lnTo>
                      <a:pt x="836706" y="1278965"/>
                    </a:lnTo>
                    <a:lnTo>
                      <a:pt x="890494" y="1613648"/>
                    </a:lnTo>
                    <a:lnTo>
                      <a:pt x="848659" y="1918448"/>
                    </a:lnTo>
                    <a:lnTo>
                      <a:pt x="884517" y="2169459"/>
                    </a:lnTo>
                    <a:lnTo>
                      <a:pt x="645459" y="2743200"/>
                    </a:lnTo>
                    <a:lnTo>
                      <a:pt x="573741" y="1954306"/>
                    </a:lnTo>
                    <a:lnTo>
                      <a:pt x="245035" y="1607671"/>
                    </a:lnTo>
                    <a:lnTo>
                      <a:pt x="233082" y="1583765"/>
                    </a:lnTo>
                    <a:lnTo>
                      <a:pt x="639482" y="1308848"/>
                    </a:lnTo>
                    <a:lnTo>
                      <a:pt x="639482" y="1249083"/>
                    </a:lnTo>
                    <a:lnTo>
                      <a:pt x="567765" y="974165"/>
                    </a:lnTo>
                    <a:lnTo>
                      <a:pt x="460188" y="830730"/>
                    </a:lnTo>
                    <a:lnTo>
                      <a:pt x="370541" y="776942"/>
                    </a:lnTo>
                    <a:lnTo>
                      <a:pt x="197223" y="723153"/>
                    </a:lnTo>
                    <a:lnTo>
                      <a:pt x="71717" y="579718"/>
                    </a:lnTo>
                    <a:lnTo>
                      <a:pt x="0" y="221130"/>
                    </a:lnTo>
                    <a:lnTo>
                      <a:pt x="77694" y="262965"/>
                    </a:lnTo>
                    <a:lnTo>
                      <a:pt x="376517" y="519953"/>
                    </a:lnTo>
                    <a:lnTo>
                      <a:pt x="274917" y="298824"/>
                    </a:lnTo>
                    <a:lnTo>
                      <a:pt x="274917" y="209177"/>
                    </a:lnTo>
                    <a:lnTo>
                      <a:pt x="262965" y="77695"/>
                    </a:lnTo>
                    <a:lnTo>
                      <a:pt x="274917" y="29883"/>
                    </a:lnTo>
                    <a:lnTo>
                      <a:pt x="322729" y="17930"/>
                    </a:lnTo>
                    <a:lnTo>
                      <a:pt x="388470" y="11953"/>
                    </a:lnTo>
                    <a:lnTo>
                      <a:pt x="412376" y="5977"/>
                    </a:lnTo>
                    <a:lnTo>
                      <a:pt x="430306" y="5977"/>
                    </a:lnTo>
                    <a:lnTo>
                      <a:pt x="478117" y="167342"/>
                    </a:lnTo>
                    <a:lnTo>
                      <a:pt x="573741" y="400424"/>
                    </a:lnTo>
                    <a:lnTo>
                      <a:pt x="585694" y="430306"/>
                    </a:lnTo>
                    <a:lnTo>
                      <a:pt x="693270" y="537883"/>
                    </a:lnTo>
                    <a:lnTo>
                      <a:pt x="681317" y="412377"/>
                    </a:lnTo>
                    <a:lnTo>
                      <a:pt x="657412" y="5977"/>
                    </a:lnTo>
                    <a:lnTo>
                      <a:pt x="1195294" y="0"/>
                    </a:lnTo>
                    <a:close/>
                  </a:path>
                </a:pathLst>
              </a:custGeom>
              <a:solidFill>
                <a:srgbClr val="71AECA"/>
              </a:solidFill>
              <a:ln>
                <a:solidFill>
                  <a:srgbClr val="71A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6" name="任意多边形 45"/>
            <p:cNvSpPr/>
            <p:nvPr/>
          </p:nvSpPr>
          <p:spPr>
            <a:xfrm>
              <a:off x="10677172" y="4351130"/>
              <a:ext cx="1415845" cy="1489587"/>
            </a:xfrm>
            <a:custGeom>
              <a:avLst/>
              <a:gdLst>
                <a:gd name="connsiteX0" fmla="*/ 0 w 1415845"/>
                <a:gd name="connsiteY0" fmla="*/ 0 h 1489587"/>
                <a:gd name="connsiteX1" fmla="*/ 1415845 w 1415845"/>
                <a:gd name="connsiteY1" fmla="*/ 560439 h 1489587"/>
                <a:gd name="connsiteX2" fmla="*/ 752168 w 1415845"/>
                <a:gd name="connsiteY2" fmla="*/ 1489587 h 1489587"/>
                <a:gd name="connsiteX3" fmla="*/ 339213 w 1415845"/>
                <a:gd name="connsiteY3" fmla="*/ 958645 h 1489587"/>
                <a:gd name="connsiteX4" fmla="*/ 309716 w 1415845"/>
                <a:gd name="connsiteY4" fmla="*/ 604684 h 1489587"/>
                <a:gd name="connsiteX5" fmla="*/ 29497 w 1415845"/>
                <a:gd name="connsiteY5" fmla="*/ 103239 h 1489587"/>
                <a:gd name="connsiteX6" fmla="*/ 0 w 1415845"/>
                <a:gd name="connsiteY6" fmla="*/ 0 h 14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5845" h="1489587">
                  <a:moveTo>
                    <a:pt x="0" y="0"/>
                  </a:moveTo>
                  <a:lnTo>
                    <a:pt x="1415845" y="560439"/>
                  </a:lnTo>
                  <a:lnTo>
                    <a:pt x="752168" y="1489587"/>
                  </a:lnTo>
                  <a:lnTo>
                    <a:pt x="339213" y="958645"/>
                  </a:lnTo>
                  <a:lnTo>
                    <a:pt x="309716" y="604684"/>
                  </a:lnTo>
                  <a:lnTo>
                    <a:pt x="29497" y="103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EEB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4014788" y="3354261"/>
            <a:ext cx="162809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/>
        </p:nvSpPr>
        <p:spPr>
          <a:xfrm>
            <a:off x="3857627" y="3270749"/>
            <a:ext cx="152400" cy="152400"/>
          </a:xfrm>
          <a:prstGeom prst="ellipse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4" name="直接连接符 63"/>
          <p:cNvCxnSpPr/>
          <p:nvPr/>
        </p:nvCxnSpPr>
        <p:spPr>
          <a:xfrm>
            <a:off x="4957191" y="4909292"/>
            <a:ext cx="226500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椭圆 64"/>
          <p:cNvSpPr/>
          <p:nvPr/>
        </p:nvSpPr>
        <p:spPr>
          <a:xfrm>
            <a:off x="4800030" y="4825780"/>
            <a:ext cx="152400" cy="152400"/>
          </a:xfrm>
          <a:prstGeom prst="ellipse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7" name="直接连接符 66"/>
          <p:cNvCxnSpPr/>
          <p:nvPr/>
        </p:nvCxnSpPr>
        <p:spPr>
          <a:xfrm>
            <a:off x="7231723" y="4095062"/>
            <a:ext cx="0" cy="81982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6904390" y="6370755"/>
            <a:ext cx="271608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椭圆 71"/>
          <p:cNvSpPr/>
          <p:nvPr/>
        </p:nvSpPr>
        <p:spPr>
          <a:xfrm>
            <a:off x="6747229" y="6287243"/>
            <a:ext cx="152400" cy="152400"/>
          </a:xfrm>
          <a:prstGeom prst="ellipse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4" name="直接连接符 73"/>
          <p:cNvCxnSpPr/>
          <p:nvPr/>
        </p:nvCxnSpPr>
        <p:spPr>
          <a:xfrm>
            <a:off x="9627488" y="5820744"/>
            <a:ext cx="0" cy="55953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本框 79"/>
          <p:cNvSpPr txBox="1"/>
          <p:nvPr/>
        </p:nvSpPr>
        <p:spPr>
          <a:xfrm>
            <a:off x="3084136" y="2825363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rgbClr val="7F7F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3068500" y="3336884"/>
            <a:ext cx="83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8184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</a:t>
            </a:r>
            <a:endParaRPr lang="zh-CN" altLang="en-US" sz="2400" dirty="0">
              <a:solidFill>
                <a:srgbClr val="81848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93128" y="2940058"/>
            <a:ext cx="26746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Lorem ipsum dolor sit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amet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,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consectetur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adipiscing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elit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.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Porin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condimentum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velit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smtClean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in</a:t>
            </a:r>
            <a:endParaRPr lang="en-US" altLang="zh-CN" sz="1600" dirty="0">
              <a:solidFill>
                <a:srgbClr val="81878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4022498" y="4351586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rgbClr val="7F7F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4006862" y="4863107"/>
            <a:ext cx="83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8184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</a:t>
            </a:r>
            <a:endParaRPr lang="zh-CN" altLang="en-US" sz="2400" dirty="0">
              <a:solidFill>
                <a:srgbClr val="81848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1431490" y="4466281"/>
            <a:ext cx="26746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Lorem ipsum dolor sit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amet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,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consectetur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adipiscing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elit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.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Porin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condimentum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velit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smtClean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in</a:t>
            </a:r>
            <a:endParaRPr lang="en-US" altLang="zh-CN" sz="1600" dirty="0">
              <a:solidFill>
                <a:srgbClr val="81878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5975767" y="5797464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rgbClr val="7F7F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5960131" y="6308985"/>
            <a:ext cx="83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8184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</a:t>
            </a:r>
            <a:endParaRPr lang="zh-CN" altLang="en-US" sz="2400" dirty="0">
              <a:solidFill>
                <a:srgbClr val="81848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384759" y="5823671"/>
            <a:ext cx="26746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Lorem ipsum dolor sit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amet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,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consectetur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adipiscing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elit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.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Porin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condimentum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err="1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velit</a:t>
            </a:r>
            <a:r>
              <a:rPr lang="en-US" altLang="zh-CN" sz="1600" dirty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 </a:t>
            </a:r>
            <a:r>
              <a:rPr lang="en-US" altLang="zh-CN" sz="1600" dirty="0" smtClean="0">
                <a:solidFill>
                  <a:srgbClr val="81878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in</a:t>
            </a:r>
            <a:endParaRPr lang="en-US" altLang="zh-CN" sz="1600" dirty="0">
              <a:solidFill>
                <a:srgbClr val="81878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414338" y="0"/>
            <a:ext cx="2924175" cy="1457325"/>
          </a:xfrm>
          <a:prstGeom prst="rect">
            <a:avLst/>
          </a:prstGeom>
          <a:solidFill>
            <a:srgbClr val="34A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FUTURE PREDICTION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51629" y="1480562"/>
            <a:ext cx="4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Add something to describe.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3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chemeClr val="bg2">
                <a:lumMod val="90000"/>
                <a:alpha val="36000"/>
              </a:schemeClr>
            </a:gs>
            <a:gs pos="100000">
              <a:schemeClr val="tx1">
                <a:lumMod val="50000"/>
                <a:lumOff val="50000"/>
                <a:alpha val="0"/>
              </a:schemeClr>
            </a:gs>
          </a:gsLst>
          <a:path path="circle">
            <a:fillToRect l="50000" t="50000" r="50000" b="50000"/>
          </a:path>
          <a:tileRect/>
        </a:gra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76</Words>
  <Application>Microsoft Office PowerPoint</Application>
  <PresentationFormat>自定义</PresentationFormat>
  <Paragraphs>18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2014-11-30T13:32:17Z</dcterms:created>
  <dcterms:modified xsi:type="dcterms:W3CDTF">2017-08-22T06:48:04Z</dcterms:modified>
</cp:coreProperties>
</file>