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2" r:id="rId2"/>
    <p:sldId id="287" r:id="rId3"/>
    <p:sldId id="353" r:id="rId4"/>
    <p:sldId id="347" r:id="rId5"/>
    <p:sldId id="354" r:id="rId6"/>
  </p:sldIdLst>
  <p:sldSz cx="9144000" cy="5143500" type="screen16x9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eiryo" pitchFamily="34" charset="-128"/>
      <p:regular r:id="rId13"/>
      <p:bold r:id="rId14"/>
      <p:italic r:id="rId15"/>
      <p:boldItalic r:id="rId16"/>
    </p:embeddedFont>
    <p:embeddedFont>
      <p:font typeface="微软雅黑" pitchFamily="34" charset="-122"/>
      <p:regular r:id="rId17"/>
      <p:bold r:id="rId1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">
          <p15:clr>
            <a:srgbClr val="A4A3A4"/>
          </p15:clr>
        </p15:guide>
        <p15:guide id="2" pos="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40A"/>
    <a:srgbClr val="F96C0A"/>
    <a:srgbClr val="FF730A"/>
    <a:srgbClr val="1E6383"/>
    <a:srgbClr val="286383"/>
    <a:srgbClr val="264F6E"/>
    <a:srgbClr val="215968"/>
    <a:srgbClr val="7F7F7F"/>
    <a:srgbClr val="0070C0"/>
    <a:srgbClr val="4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3" autoAdjust="0"/>
    <p:restoredTop sz="94218" autoAdjust="0"/>
  </p:normalViewPr>
  <p:slideViewPr>
    <p:cSldViewPr snapToObjects="1" showGuides="1">
      <p:cViewPr varScale="1">
        <p:scale>
          <a:sx n="144" d="100"/>
          <a:sy n="144" d="100"/>
        </p:scale>
        <p:origin x="-1002" y="-90"/>
      </p:cViewPr>
      <p:guideLst>
        <p:guide orient="horz" pos="4"/>
        <p:guide pos="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2082" y="-7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9DA1C-9062-4DEA-A536-D0533A4F3949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0155E-B815-4038-AD12-B1603D9680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5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E7899B3-3672-49C2-897E-74B79478C619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FE3243-7D20-4753-9072-3AC3F258B8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3FC72C-3E46-4A29-8883-C4F1816D7A54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6244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8E34C1A-2D79-4657-AACF-9131035EF32B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36341C-EAF4-4F6B-95B2-2C72E772D0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B9C5660-486E-4D6B-8BDB-416C64D6F425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4BE6D7E-D9BB-4877-BA76-4BEA3DA29C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2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4B8ABB-66FB-4E55-BFA1-409524ED6B7D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D0222E8-AAD5-48AD-924E-B6F9327650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45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31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1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4D626C3-98D6-435E-ADB9-AFD40913DF7A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17B54DD-D99D-4DE7-A25E-158C38BDE6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02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C459E3D-37B4-4843-B0AF-48834A48E399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48BE5AC-C3FB-402E-A8DF-0F1CA020C5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FFCC4BA-BE4B-4A4B-ABC2-402FF14DF14E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33DB893-20A5-4F4F-B43B-A697B92E22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60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8DB7924-9B2B-4B49-ADAA-0EAA5F00F47D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CCC83D-781B-4FA4-8F98-2938E526C0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8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83A320-02EB-4062-A9EF-109A56798B73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E8ADFD-41A9-441F-8399-B19E1FD9DE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3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9C8639E-7C4D-4EE2-B688-A9945BB0579B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74B26C-7610-4283-858E-79A00BA5B7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91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84E36F8-8426-480D-9E73-F46DC18DD332}" type="datetimeFigureOut">
              <a:rPr lang="zh-CN" altLang="en-US"/>
              <a:pPr>
                <a:defRPr/>
              </a:pPr>
              <a:t>2017/8/16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1764DDB-1779-403F-B7DD-850CBEAAE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19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6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187" y="131815"/>
            <a:ext cx="1393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LOGO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0960" y="4730000"/>
            <a:ext cx="1321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www.pptstore.net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111" y="276495"/>
            <a:ext cx="3068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pc="-150" dirty="0" smtClean="0">
                <a:solidFill>
                  <a:srgbClr val="FFFF00"/>
                </a:solidFill>
                <a:latin typeface="BroadwayEngraved BT" pitchFamily="82" charset="0"/>
              </a:rPr>
              <a:t>HAPPY </a:t>
            </a:r>
            <a:endParaRPr lang="zh-CN" altLang="en-US" sz="5400" spc="-150" dirty="0">
              <a:solidFill>
                <a:srgbClr val="FFFF00"/>
              </a:solidFill>
              <a:latin typeface="BroadwayEngraved BT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928" y="951570"/>
            <a:ext cx="4081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latin typeface="BroadwayEngraved BT" pitchFamily="82" charset="0"/>
              </a:defRPr>
            </a:lvl1pPr>
          </a:lstStyle>
          <a:p>
            <a:r>
              <a:rPr lang="en-US" altLang="zh-CN" spc="300" dirty="0">
                <a:solidFill>
                  <a:srgbClr val="FFFF00"/>
                </a:solidFill>
              </a:rPr>
              <a:t>NEW </a:t>
            </a:r>
            <a:r>
              <a:rPr lang="en-US" altLang="zh-CN" spc="300" dirty="0" smtClean="0">
                <a:solidFill>
                  <a:srgbClr val="FFFF00"/>
                </a:solidFill>
              </a:rPr>
              <a:t> YEAR</a:t>
            </a:r>
            <a:endParaRPr lang="zh-CN" altLang="en-US" spc="3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6111" y="1536635"/>
            <a:ext cx="12811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00" smtClean="0">
                <a:solidFill>
                  <a:srgbClr val="FFFF00"/>
                </a:solidFill>
              </a:rPr>
              <a:t>201X</a:t>
            </a:r>
            <a:endParaRPr lang="zh-CN" altLang="en-US" sz="4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1875" y="1446625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7192" y="1581640"/>
            <a:ext cx="7745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心</a:t>
            </a:r>
            <a:endParaRPr lang="zh-CN" altLang="en-US" sz="46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6360" y="225700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年会</a:t>
            </a:r>
            <a:endParaRPr lang="zh-CN" altLang="en-US" sz="3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4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10800000">
            <a:off x="3678" y="323594"/>
            <a:ext cx="7808682" cy="684241"/>
            <a:chOff x="899886" y="744508"/>
            <a:chExt cx="7808682" cy="684241"/>
          </a:xfrm>
        </p:grpSpPr>
        <p:sp>
          <p:nvSpPr>
            <p:cNvPr id="8" name="剪去单角的矩形 2"/>
            <p:cNvSpPr/>
            <p:nvPr/>
          </p:nvSpPr>
          <p:spPr>
            <a:xfrm flipH="1" flipV="1">
              <a:off x="899886" y="744508"/>
              <a:ext cx="7808682" cy="684241"/>
            </a:xfrm>
            <a:custGeom>
              <a:avLst/>
              <a:gdLst>
                <a:gd name="connsiteX0" fmla="*/ 0 w 1345550"/>
                <a:gd name="connsiteY0" fmla="*/ 0 h 1345548"/>
                <a:gd name="connsiteX1" fmla="*/ 1121288 w 1345550"/>
                <a:gd name="connsiteY1" fmla="*/ 0 h 1345548"/>
                <a:gd name="connsiteX2" fmla="*/ 1345550 w 1345550"/>
                <a:gd name="connsiteY2" fmla="*/ 224262 h 1345548"/>
                <a:gd name="connsiteX3" fmla="*/ 1345550 w 1345550"/>
                <a:gd name="connsiteY3" fmla="*/ 1345548 h 1345548"/>
                <a:gd name="connsiteX4" fmla="*/ 0 w 1345550"/>
                <a:gd name="connsiteY4" fmla="*/ 1345548 h 1345548"/>
                <a:gd name="connsiteX5" fmla="*/ 0 w 1345550"/>
                <a:gd name="connsiteY5" fmla="*/ 0 h 1345548"/>
                <a:gd name="connsiteX0" fmla="*/ 0 w 1374579"/>
                <a:gd name="connsiteY0" fmla="*/ 0 h 1345548"/>
                <a:gd name="connsiteX1" fmla="*/ 1121288 w 1374579"/>
                <a:gd name="connsiteY1" fmla="*/ 0 h 1345548"/>
                <a:gd name="connsiteX2" fmla="*/ 1374579 w 1374579"/>
                <a:gd name="connsiteY2" fmla="*/ 674205 h 1345548"/>
                <a:gd name="connsiteX3" fmla="*/ 1345550 w 1374579"/>
                <a:gd name="connsiteY3" fmla="*/ 1345548 h 1345548"/>
                <a:gd name="connsiteX4" fmla="*/ 0 w 1374579"/>
                <a:gd name="connsiteY4" fmla="*/ 1345548 h 1345548"/>
                <a:gd name="connsiteX5" fmla="*/ 0 w 1374579"/>
                <a:gd name="connsiteY5" fmla="*/ 0 h 1345548"/>
                <a:gd name="connsiteX0" fmla="*/ 0 w 1345550"/>
                <a:gd name="connsiteY0" fmla="*/ 0 h 1345548"/>
                <a:gd name="connsiteX1" fmla="*/ 1121288 w 1345550"/>
                <a:gd name="connsiteY1" fmla="*/ 0 h 1345548"/>
                <a:gd name="connsiteX2" fmla="*/ 1306561 w 1345550"/>
                <a:gd name="connsiteY2" fmla="*/ 403499 h 1345548"/>
                <a:gd name="connsiteX3" fmla="*/ 1345550 w 1345550"/>
                <a:gd name="connsiteY3" fmla="*/ 1345548 h 1345548"/>
                <a:gd name="connsiteX4" fmla="*/ 0 w 1345550"/>
                <a:gd name="connsiteY4" fmla="*/ 1345548 h 1345548"/>
                <a:gd name="connsiteX5" fmla="*/ 0 w 1345550"/>
                <a:gd name="connsiteY5" fmla="*/ 0 h 1345548"/>
                <a:gd name="connsiteX0" fmla="*/ 0 w 1425593"/>
                <a:gd name="connsiteY0" fmla="*/ 0 h 1345548"/>
                <a:gd name="connsiteX1" fmla="*/ 1121288 w 1425593"/>
                <a:gd name="connsiteY1" fmla="*/ 0 h 1345548"/>
                <a:gd name="connsiteX2" fmla="*/ 1425593 w 1425593"/>
                <a:gd name="connsiteY2" fmla="*/ 430569 h 1345548"/>
                <a:gd name="connsiteX3" fmla="*/ 1345550 w 1425593"/>
                <a:gd name="connsiteY3" fmla="*/ 1345548 h 1345548"/>
                <a:gd name="connsiteX4" fmla="*/ 0 w 1425593"/>
                <a:gd name="connsiteY4" fmla="*/ 1345548 h 1345548"/>
                <a:gd name="connsiteX5" fmla="*/ 0 w 1425593"/>
                <a:gd name="connsiteY5" fmla="*/ 0 h 1345548"/>
                <a:gd name="connsiteX0" fmla="*/ 0 w 1345550"/>
                <a:gd name="connsiteY0" fmla="*/ 0 h 1345548"/>
                <a:gd name="connsiteX1" fmla="*/ 1121288 w 1345550"/>
                <a:gd name="connsiteY1" fmla="*/ 0 h 1345548"/>
                <a:gd name="connsiteX2" fmla="*/ 1345550 w 1345550"/>
                <a:gd name="connsiteY2" fmla="*/ 1345548 h 1345548"/>
                <a:gd name="connsiteX3" fmla="*/ 0 w 1345550"/>
                <a:gd name="connsiteY3" fmla="*/ 1345548 h 1345548"/>
                <a:gd name="connsiteX4" fmla="*/ 0 w 1345550"/>
                <a:gd name="connsiteY4" fmla="*/ 0 h 1345548"/>
                <a:gd name="connsiteX0" fmla="*/ 0 w 1345550"/>
                <a:gd name="connsiteY0" fmla="*/ 0 h 1345548"/>
                <a:gd name="connsiteX1" fmla="*/ 1241337 w 1345550"/>
                <a:gd name="connsiteY1" fmla="*/ 116313 h 1345548"/>
                <a:gd name="connsiteX2" fmla="*/ 1345550 w 1345550"/>
                <a:gd name="connsiteY2" fmla="*/ 1345548 h 1345548"/>
                <a:gd name="connsiteX3" fmla="*/ 0 w 1345550"/>
                <a:gd name="connsiteY3" fmla="*/ 1345548 h 1345548"/>
                <a:gd name="connsiteX4" fmla="*/ 0 w 1345550"/>
                <a:gd name="connsiteY4" fmla="*/ 0 h 1345548"/>
                <a:gd name="connsiteX0" fmla="*/ 0 w 1345550"/>
                <a:gd name="connsiteY0" fmla="*/ 0 h 1345548"/>
                <a:gd name="connsiteX1" fmla="*/ 1281354 w 1345550"/>
                <a:gd name="connsiteY1" fmla="*/ 116313 h 1345548"/>
                <a:gd name="connsiteX2" fmla="*/ 1345550 w 1345550"/>
                <a:gd name="connsiteY2" fmla="*/ 1345548 h 1345548"/>
                <a:gd name="connsiteX3" fmla="*/ 0 w 1345550"/>
                <a:gd name="connsiteY3" fmla="*/ 1345548 h 1345548"/>
                <a:gd name="connsiteX4" fmla="*/ 0 w 1345550"/>
                <a:gd name="connsiteY4" fmla="*/ 0 h 1345548"/>
                <a:gd name="connsiteX0" fmla="*/ 0 w 1345550"/>
                <a:gd name="connsiteY0" fmla="*/ 0 h 1345548"/>
                <a:gd name="connsiteX1" fmla="*/ 1273851 w 1345550"/>
                <a:gd name="connsiteY1" fmla="*/ 2145 h 1345548"/>
                <a:gd name="connsiteX2" fmla="*/ 1345550 w 1345550"/>
                <a:gd name="connsiteY2" fmla="*/ 1345548 h 1345548"/>
                <a:gd name="connsiteX3" fmla="*/ 0 w 1345550"/>
                <a:gd name="connsiteY3" fmla="*/ 1345548 h 1345548"/>
                <a:gd name="connsiteX4" fmla="*/ 0 w 1345550"/>
                <a:gd name="connsiteY4" fmla="*/ 0 h 134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550" h="1345548">
                  <a:moveTo>
                    <a:pt x="0" y="0"/>
                  </a:moveTo>
                  <a:lnTo>
                    <a:pt x="1273851" y="2145"/>
                  </a:lnTo>
                  <a:lnTo>
                    <a:pt x="1345550" y="1345548"/>
                  </a:lnTo>
                  <a:lnTo>
                    <a:pt x="0" y="1345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1446688" y="81754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8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187" y="131815"/>
            <a:ext cx="1393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LOGO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0960" y="4730000"/>
            <a:ext cx="1321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www.pptstore.net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2133" y="1513920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-150" dirty="0" smtClean="0">
                <a:solidFill>
                  <a:srgbClr val="FFFF00"/>
                </a:solidFill>
                <a:latin typeface="BroadwayEngraved BT" pitchFamily="82" charset="0"/>
              </a:rPr>
              <a:t>HAPPY NEW YEAR </a:t>
            </a:r>
            <a:endParaRPr lang="zh-CN" altLang="en-US" sz="2400" spc="-150" dirty="0">
              <a:solidFill>
                <a:srgbClr val="FFFF00"/>
              </a:solidFill>
              <a:latin typeface="BroadwayEngraved BT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950" y="906565"/>
            <a:ext cx="422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latin typeface="BroadwayEngraved BT" pitchFamily="82" charset="0"/>
              </a:defRPr>
            </a:lvl1pPr>
          </a:lstStyle>
          <a:p>
            <a:r>
              <a:rPr lang="en-US" altLang="zh-CN" spc="300" dirty="0" smtClean="0">
                <a:solidFill>
                  <a:srgbClr val="FFFF00"/>
                </a:solidFill>
              </a:rPr>
              <a:t>THANK YOU</a:t>
            </a:r>
            <a:endParaRPr lang="zh-CN" altLang="en-US" spc="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100" spc="1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9" y="2998882"/>
            <a:ext cx="2571429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39</Words>
  <Application>Microsoft Office PowerPoint</Application>
  <PresentationFormat>全屏显示(16:9)</PresentationFormat>
  <Paragraphs>19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Calibri</vt:lpstr>
      <vt:lpstr>Meiryo</vt:lpstr>
      <vt:lpstr>BroadwayEngraved BT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2012-09-20T03:06:06Z</dcterms:created>
  <dcterms:modified xsi:type="dcterms:W3CDTF">2017-08-16T09:18:14Z</dcterms:modified>
</cp:coreProperties>
</file>