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8"/>
  </p:notesMasterIdLst>
  <p:sldIdLst>
    <p:sldId id="256" r:id="rId3"/>
    <p:sldId id="260" r:id="rId4"/>
    <p:sldId id="259" r:id="rId5"/>
    <p:sldId id="258" r:id="rId6"/>
    <p:sldId id="26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F3E56-F5EC-4314-9276-8E628AA2F373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8B7C82-9229-447C-8E9A-2099160BB1F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709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0CF7F-C9DF-4299-AEE2-B6BB009880A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4487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835572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0559A-642A-4823-A765-8A325D136927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6A7A3-7B22-4599-9C15-40656C630E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809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0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483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4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78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534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4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790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05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630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1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0559A-642A-4823-A765-8A325D136927}" type="datetimeFigureOut">
              <a:rPr lang="zh-CN" altLang="en-US" smtClean="0"/>
              <a:t>2017/8/16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6A7A3-7B22-4599-9C15-40656C630E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846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464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组合 435"/>
          <p:cNvGrpSpPr/>
          <p:nvPr/>
        </p:nvGrpSpPr>
        <p:grpSpPr>
          <a:xfrm>
            <a:off x="5987878" y="628913"/>
            <a:ext cx="354013" cy="1347788"/>
            <a:chOff x="6516688" y="1025525"/>
            <a:chExt cx="354013" cy="1347788"/>
          </a:xfrm>
        </p:grpSpPr>
        <p:sp>
          <p:nvSpPr>
            <p:cNvPr id="233" name="Freeform 5"/>
            <p:cNvSpPr>
              <a:spLocks/>
            </p:cNvSpPr>
            <p:nvPr/>
          </p:nvSpPr>
          <p:spPr bwMode="auto">
            <a:xfrm>
              <a:off x="6599238" y="1347788"/>
              <a:ext cx="101600" cy="538162"/>
            </a:xfrm>
            <a:custGeom>
              <a:avLst/>
              <a:gdLst>
                <a:gd name="T0" fmla="*/ 64 w 64"/>
                <a:gd name="T1" fmla="*/ 32 h 339"/>
                <a:gd name="T2" fmla="*/ 64 w 64"/>
                <a:gd name="T3" fmla="*/ 32 h 339"/>
                <a:gd name="T4" fmla="*/ 63 w 64"/>
                <a:gd name="T5" fmla="*/ 25 h 339"/>
                <a:gd name="T6" fmla="*/ 61 w 64"/>
                <a:gd name="T7" fmla="*/ 18 h 339"/>
                <a:gd name="T8" fmla="*/ 59 w 64"/>
                <a:gd name="T9" fmla="*/ 13 h 339"/>
                <a:gd name="T10" fmla="*/ 54 w 64"/>
                <a:gd name="T11" fmla="*/ 8 h 339"/>
                <a:gd name="T12" fmla="*/ 49 w 64"/>
                <a:gd name="T13" fmla="*/ 5 h 339"/>
                <a:gd name="T14" fmla="*/ 44 w 64"/>
                <a:gd name="T15" fmla="*/ 1 h 339"/>
                <a:gd name="T16" fmla="*/ 39 w 64"/>
                <a:gd name="T17" fmla="*/ 0 h 339"/>
                <a:gd name="T18" fmla="*/ 32 w 64"/>
                <a:gd name="T19" fmla="*/ 0 h 339"/>
                <a:gd name="T20" fmla="*/ 32 w 64"/>
                <a:gd name="T21" fmla="*/ 0 h 339"/>
                <a:gd name="T22" fmla="*/ 25 w 64"/>
                <a:gd name="T23" fmla="*/ 0 h 339"/>
                <a:gd name="T24" fmla="*/ 19 w 64"/>
                <a:gd name="T25" fmla="*/ 1 h 339"/>
                <a:gd name="T26" fmla="*/ 14 w 64"/>
                <a:gd name="T27" fmla="*/ 5 h 339"/>
                <a:gd name="T28" fmla="*/ 9 w 64"/>
                <a:gd name="T29" fmla="*/ 8 h 339"/>
                <a:gd name="T30" fmla="*/ 5 w 64"/>
                <a:gd name="T31" fmla="*/ 13 h 339"/>
                <a:gd name="T32" fmla="*/ 2 w 64"/>
                <a:gd name="T33" fmla="*/ 18 h 339"/>
                <a:gd name="T34" fmla="*/ 0 w 64"/>
                <a:gd name="T35" fmla="*/ 25 h 339"/>
                <a:gd name="T36" fmla="*/ 0 w 64"/>
                <a:gd name="T37" fmla="*/ 32 h 339"/>
                <a:gd name="T38" fmla="*/ 0 w 64"/>
                <a:gd name="T39" fmla="*/ 184 h 339"/>
                <a:gd name="T40" fmla="*/ 0 w 64"/>
                <a:gd name="T41" fmla="*/ 184 h 339"/>
                <a:gd name="T42" fmla="*/ 0 w 64"/>
                <a:gd name="T43" fmla="*/ 191 h 339"/>
                <a:gd name="T44" fmla="*/ 0 w 64"/>
                <a:gd name="T45" fmla="*/ 191 h 339"/>
                <a:gd name="T46" fmla="*/ 0 w 64"/>
                <a:gd name="T47" fmla="*/ 312 h 339"/>
                <a:gd name="T48" fmla="*/ 0 w 64"/>
                <a:gd name="T49" fmla="*/ 312 h 339"/>
                <a:gd name="T50" fmla="*/ 0 w 64"/>
                <a:gd name="T51" fmla="*/ 317 h 339"/>
                <a:gd name="T52" fmla="*/ 2 w 64"/>
                <a:gd name="T53" fmla="*/ 324 h 339"/>
                <a:gd name="T54" fmla="*/ 5 w 64"/>
                <a:gd name="T55" fmla="*/ 328 h 339"/>
                <a:gd name="T56" fmla="*/ 9 w 64"/>
                <a:gd name="T57" fmla="*/ 333 h 339"/>
                <a:gd name="T58" fmla="*/ 14 w 64"/>
                <a:gd name="T59" fmla="*/ 336 h 339"/>
                <a:gd name="T60" fmla="*/ 19 w 64"/>
                <a:gd name="T61" fmla="*/ 338 h 339"/>
                <a:gd name="T62" fmla="*/ 25 w 64"/>
                <a:gd name="T63" fmla="*/ 339 h 339"/>
                <a:gd name="T64" fmla="*/ 32 w 64"/>
                <a:gd name="T65" fmla="*/ 339 h 339"/>
                <a:gd name="T66" fmla="*/ 32 w 64"/>
                <a:gd name="T67" fmla="*/ 339 h 339"/>
                <a:gd name="T68" fmla="*/ 39 w 64"/>
                <a:gd name="T69" fmla="*/ 339 h 339"/>
                <a:gd name="T70" fmla="*/ 44 w 64"/>
                <a:gd name="T71" fmla="*/ 338 h 339"/>
                <a:gd name="T72" fmla="*/ 49 w 64"/>
                <a:gd name="T73" fmla="*/ 336 h 339"/>
                <a:gd name="T74" fmla="*/ 54 w 64"/>
                <a:gd name="T75" fmla="*/ 333 h 339"/>
                <a:gd name="T76" fmla="*/ 59 w 64"/>
                <a:gd name="T77" fmla="*/ 328 h 339"/>
                <a:gd name="T78" fmla="*/ 61 w 64"/>
                <a:gd name="T79" fmla="*/ 324 h 339"/>
                <a:gd name="T80" fmla="*/ 63 w 64"/>
                <a:gd name="T81" fmla="*/ 317 h 339"/>
                <a:gd name="T82" fmla="*/ 64 w 64"/>
                <a:gd name="T83" fmla="*/ 312 h 339"/>
                <a:gd name="T84" fmla="*/ 64 w 64"/>
                <a:gd name="T85" fmla="*/ 191 h 339"/>
                <a:gd name="T86" fmla="*/ 64 w 64"/>
                <a:gd name="T87" fmla="*/ 191 h 339"/>
                <a:gd name="T88" fmla="*/ 64 w 64"/>
                <a:gd name="T89" fmla="*/ 191 h 339"/>
                <a:gd name="T90" fmla="*/ 64 w 64"/>
                <a:gd name="T91" fmla="*/ 184 h 339"/>
                <a:gd name="T92" fmla="*/ 64 w 64"/>
                <a:gd name="T93" fmla="*/ 32 h 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" h="339">
                  <a:moveTo>
                    <a:pt x="64" y="32"/>
                  </a:moveTo>
                  <a:lnTo>
                    <a:pt x="64" y="32"/>
                  </a:lnTo>
                  <a:lnTo>
                    <a:pt x="63" y="25"/>
                  </a:lnTo>
                  <a:lnTo>
                    <a:pt x="61" y="18"/>
                  </a:lnTo>
                  <a:lnTo>
                    <a:pt x="59" y="13"/>
                  </a:lnTo>
                  <a:lnTo>
                    <a:pt x="54" y="8"/>
                  </a:lnTo>
                  <a:lnTo>
                    <a:pt x="49" y="5"/>
                  </a:lnTo>
                  <a:lnTo>
                    <a:pt x="44" y="1"/>
                  </a:lnTo>
                  <a:lnTo>
                    <a:pt x="39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5" y="0"/>
                  </a:lnTo>
                  <a:lnTo>
                    <a:pt x="19" y="1"/>
                  </a:lnTo>
                  <a:lnTo>
                    <a:pt x="14" y="5"/>
                  </a:lnTo>
                  <a:lnTo>
                    <a:pt x="9" y="8"/>
                  </a:lnTo>
                  <a:lnTo>
                    <a:pt x="5" y="13"/>
                  </a:lnTo>
                  <a:lnTo>
                    <a:pt x="2" y="18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0" y="184"/>
                  </a:lnTo>
                  <a:lnTo>
                    <a:pt x="0" y="184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0" y="317"/>
                  </a:lnTo>
                  <a:lnTo>
                    <a:pt x="2" y="324"/>
                  </a:lnTo>
                  <a:lnTo>
                    <a:pt x="5" y="328"/>
                  </a:lnTo>
                  <a:lnTo>
                    <a:pt x="9" y="333"/>
                  </a:lnTo>
                  <a:lnTo>
                    <a:pt x="14" y="336"/>
                  </a:lnTo>
                  <a:lnTo>
                    <a:pt x="19" y="338"/>
                  </a:lnTo>
                  <a:lnTo>
                    <a:pt x="25" y="339"/>
                  </a:lnTo>
                  <a:lnTo>
                    <a:pt x="32" y="339"/>
                  </a:lnTo>
                  <a:lnTo>
                    <a:pt x="32" y="339"/>
                  </a:lnTo>
                  <a:lnTo>
                    <a:pt x="39" y="339"/>
                  </a:lnTo>
                  <a:lnTo>
                    <a:pt x="44" y="338"/>
                  </a:lnTo>
                  <a:lnTo>
                    <a:pt x="49" y="336"/>
                  </a:lnTo>
                  <a:lnTo>
                    <a:pt x="54" y="333"/>
                  </a:lnTo>
                  <a:lnTo>
                    <a:pt x="59" y="328"/>
                  </a:lnTo>
                  <a:lnTo>
                    <a:pt x="61" y="324"/>
                  </a:lnTo>
                  <a:lnTo>
                    <a:pt x="63" y="317"/>
                  </a:lnTo>
                  <a:lnTo>
                    <a:pt x="64" y="312"/>
                  </a:lnTo>
                  <a:lnTo>
                    <a:pt x="64" y="191"/>
                  </a:lnTo>
                  <a:lnTo>
                    <a:pt x="64" y="191"/>
                  </a:lnTo>
                  <a:lnTo>
                    <a:pt x="64" y="191"/>
                  </a:lnTo>
                  <a:lnTo>
                    <a:pt x="64" y="184"/>
                  </a:lnTo>
                  <a:lnTo>
                    <a:pt x="64" y="3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4" name="Freeform 6"/>
            <p:cNvSpPr>
              <a:spLocks/>
            </p:cNvSpPr>
            <p:nvPr/>
          </p:nvSpPr>
          <p:spPr bwMode="auto">
            <a:xfrm>
              <a:off x="6532563" y="1025525"/>
              <a:ext cx="236538" cy="234950"/>
            </a:xfrm>
            <a:custGeom>
              <a:avLst/>
              <a:gdLst>
                <a:gd name="T0" fmla="*/ 149 w 149"/>
                <a:gd name="T1" fmla="*/ 74 h 148"/>
                <a:gd name="T2" fmla="*/ 149 w 149"/>
                <a:gd name="T3" fmla="*/ 74 h 148"/>
                <a:gd name="T4" fmla="*/ 147 w 149"/>
                <a:gd name="T5" fmla="*/ 91 h 148"/>
                <a:gd name="T6" fmla="*/ 142 w 149"/>
                <a:gd name="T7" fmla="*/ 105 h 148"/>
                <a:gd name="T8" fmla="*/ 135 w 149"/>
                <a:gd name="T9" fmla="*/ 116 h 148"/>
                <a:gd name="T10" fmla="*/ 127 w 149"/>
                <a:gd name="T11" fmla="*/ 128 h 148"/>
                <a:gd name="T12" fmla="*/ 115 w 149"/>
                <a:gd name="T13" fmla="*/ 137 h 148"/>
                <a:gd name="T14" fmla="*/ 101 w 149"/>
                <a:gd name="T15" fmla="*/ 143 h 148"/>
                <a:gd name="T16" fmla="*/ 88 w 149"/>
                <a:gd name="T17" fmla="*/ 148 h 148"/>
                <a:gd name="T18" fmla="*/ 74 w 149"/>
                <a:gd name="T19" fmla="*/ 148 h 148"/>
                <a:gd name="T20" fmla="*/ 74 w 149"/>
                <a:gd name="T21" fmla="*/ 148 h 148"/>
                <a:gd name="T22" fmla="*/ 59 w 149"/>
                <a:gd name="T23" fmla="*/ 148 h 148"/>
                <a:gd name="T24" fmla="*/ 45 w 149"/>
                <a:gd name="T25" fmla="*/ 143 h 148"/>
                <a:gd name="T26" fmla="*/ 34 w 149"/>
                <a:gd name="T27" fmla="*/ 137 h 148"/>
                <a:gd name="T28" fmla="*/ 22 w 149"/>
                <a:gd name="T29" fmla="*/ 128 h 148"/>
                <a:gd name="T30" fmla="*/ 13 w 149"/>
                <a:gd name="T31" fmla="*/ 116 h 148"/>
                <a:gd name="T32" fmla="*/ 5 w 149"/>
                <a:gd name="T33" fmla="*/ 105 h 148"/>
                <a:gd name="T34" fmla="*/ 2 w 149"/>
                <a:gd name="T35" fmla="*/ 91 h 148"/>
                <a:gd name="T36" fmla="*/ 0 w 149"/>
                <a:gd name="T37" fmla="*/ 74 h 148"/>
                <a:gd name="T38" fmla="*/ 0 w 149"/>
                <a:gd name="T39" fmla="*/ 74 h 148"/>
                <a:gd name="T40" fmla="*/ 2 w 149"/>
                <a:gd name="T41" fmla="*/ 59 h 148"/>
                <a:gd name="T42" fmla="*/ 5 w 149"/>
                <a:gd name="T43" fmla="*/ 45 h 148"/>
                <a:gd name="T44" fmla="*/ 13 w 149"/>
                <a:gd name="T45" fmla="*/ 32 h 148"/>
                <a:gd name="T46" fmla="*/ 22 w 149"/>
                <a:gd name="T47" fmla="*/ 22 h 148"/>
                <a:gd name="T48" fmla="*/ 34 w 149"/>
                <a:gd name="T49" fmla="*/ 13 h 148"/>
                <a:gd name="T50" fmla="*/ 45 w 149"/>
                <a:gd name="T51" fmla="*/ 6 h 148"/>
                <a:gd name="T52" fmla="*/ 59 w 149"/>
                <a:gd name="T53" fmla="*/ 1 h 148"/>
                <a:gd name="T54" fmla="*/ 74 w 149"/>
                <a:gd name="T55" fmla="*/ 0 h 148"/>
                <a:gd name="T56" fmla="*/ 74 w 149"/>
                <a:gd name="T57" fmla="*/ 0 h 148"/>
                <a:gd name="T58" fmla="*/ 88 w 149"/>
                <a:gd name="T59" fmla="*/ 1 h 148"/>
                <a:gd name="T60" fmla="*/ 101 w 149"/>
                <a:gd name="T61" fmla="*/ 6 h 148"/>
                <a:gd name="T62" fmla="*/ 115 w 149"/>
                <a:gd name="T63" fmla="*/ 13 h 148"/>
                <a:gd name="T64" fmla="*/ 127 w 149"/>
                <a:gd name="T65" fmla="*/ 22 h 148"/>
                <a:gd name="T66" fmla="*/ 135 w 149"/>
                <a:gd name="T67" fmla="*/ 32 h 148"/>
                <a:gd name="T68" fmla="*/ 142 w 149"/>
                <a:gd name="T69" fmla="*/ 45 h 148"/>
                <a:gd name="T70" fmla="*/ 147 w 149"/>
                <a:gd name="T71" fmla="*/ 59 h 148"/>
                <a:gd name="T72" fmla="*/ 149 w 149"/>
                <a:gd name="T73" fmla="*/ 74 h 148"/>
                <a:gd name="T74" fmla="*/ 149 w 149"/>
                <a:gd name="T75" fmla="*/ 7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8">
                  <a:moveTo>
                    <a:pt x="149" y="74"/>
                  </a:moveTo>
                  <a:lnTo>
                    <a:pt x="149" y="74"/>
                  </a:lnTo>
                  <a:lnTo>
                    <a:pt x="147" y="91"/>
                  </a:lnTo>
                  <a:lnTo>
                    <a:pt x="142" y="105"/>
                  </a:lnTo>
                  <a:lnTo>
                    <a:pt x="135" y="116"/>
                  </a:lnTo>
                  <a:lnTo>
                    <a:pt x="127" y="128"/>
                  </a:lnTo>
                  <a:lnTo>
                    <a:pt x="115" y="137"/>
                  </a:lnTo>
                  <a:lnTo>
                    <a:pt x="101" y="143"/>
                  </a:lnTo>
                  <a:lnTo>
                    <a:pt x="88" y="148"/>
                  </a:lnTo>
                  <a:lnTo>
                    <a:pt x="74" y="148"/>
                  </a:lnTo>
                  <a:lnTo>
                    <a:pt x="74" y="148"/>
                  </a:lnTo>
                  <a:lnTo>
                    <a:pt x="59" y="148"/>
                  </a:lnTo>
                  <a:lnTo>
                    <a:pt x="45" y="143"/>
                  </a:lnTo>
                  <a:lnTo>
                    <a:pt x="34" y="137"/>
                  </a:lnTo>
                  <a:lnTo>
                    <a:pt x="22" y="128"/>
                  </a:lnTo>
                  <a:lnTo>
                    <a:pt x="13" y="116"/>
                  </a:lnTo>
                  <a:lnTo>
                    <a:pt x="5" y="105"/>
                  </a:lnTo>
                  <a:lnTo>
                    <a:pt x="2" y="91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59"/>
                  </a:lnTo>
                  <a:lnTo>
                    <a:pt x="5" y="45"/>
                  </a:lnTo>
                  <a:lnTo>
                    <a:pt x="13" y="32"/>
                  </a:lnTo>
                  <a:lnTo>
                    <a:pt x="22" y="22"/>
                  </a:lnTo>
                  <a:lnTo>
                    <a:pt x="34" y="13"/>
                  </a:lnTo>
                  <a:lnTo>
                    <a:pt x="45" y="6"/>
                  </a:lnTo>
                  <a:lnTo>
                    <a:pt x="59" y="1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8" y="1"/>
                  </a:lnTo>
                  <a:lnTo>
                    <a:pt x="101" y="6"/>
                  </a:lnTo>
                  <a:lnTo>
                    <a:pt x="115" y="13"/>
                  </a:lnTo>
                  <a:lnTo>
                    <a:pt x="127" y="22"/>
                  </a:lnTo>
                  <a:lnTo>
                    <a:pt x="135" y="32"/>
                  </a:lnTo>
                  <a:lnTo>
                    <a:pt x="142" y="45"/>
                  </a:lnTo>
                  <a:lnTo>
                    <a:pt x="147" y="59"/>
                  </a:lnTo>
                  <a:lnTo>
                    <a:pt x="149" y="74"/>
                  </a:lnTo>
                  <a:lnTo>
                    <a:pt x="149" y="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5" name="Freeform 7"/>
            <p:cNvSpPr>
              <a:spLocks noEditPoints="1"/>
            </p:cNvSpPr>
            <p:nvPr/>
          </p:nvSpPr>
          <p:spPr bwMode="auto">
            <a:xfrm>
              <a:off x="6516688" y="1814513"/>
              <a:ext cx="268288" cy="471487"/>
            </a:xfrm>
            <a:custGeom>
              <a:avLst/>
              <a:gdLst>
                <a:gd name="T0" fmla="*/ 84 w 169"/>
                <a:gd name="T1" fmla="*/ 0 h 297"/>
                <a:gd name="T2" fmla="*/ 67 w 169"/>
                <a:gd name="T3" fmla="*/ 8 h 297"/>
                <a:gd name="T4" fmla="*/ 50 w 169"/>
                <a:gd name="T5" fmla="*/ 29 h 297"/>
                <a:gd name="T6" fmla="*/ 37 w 169"/>
                <a:gd name="T7" fmla="*/ 61 h 297"/>
                <a:gd name="T8" fmla="*/ 13 w 169"/>
                <a:gd name="T9" fmla="*/ 137 h 297"/>
                <a:gd name="T10" fmla="*/ 1 w 169"/>
                <a:gd name="T11" fmla="*/ 211 h 297"/>
                <a:gd name="T12" fmla="*/ 0 w 169"/>
                <a:gd name="T13" fmla="*/ 237 h 297"/>
                <a:gd name="T14" fmla="*/ 3 w 169"/>
                <a:gd name="T15" fmla="*/ 264 h 297"/>
                <a:gd name="T16" fmla="*/ 10 w 169"/>
                <a:gd name="T17" fmla="*/ 277 h 297"/>
                <a:gd name="T18" fmla="*/ 23 w 169"/>
                <a:gd name="T19" fmla="*/ 289 h 297"/>
                <a:gd name="T20" fmla="*/ 50 w 169"/>
                <a:gd name="T21" fmla="*/ 296 h 297"/>
                <a:gd name="T22" fmla="*/ 84 w 169"/>
                <a:gd name="T23" fmla="*/ 297 h 297"/>
                <a:gd name="T24" fmla="*/ 116 w 169"/>
                <a:gd name="T25" fmla="*/ 297 h 297"/>
                <a:gd name="T26" fmla="*/ 143 w 169"/>
                <a:gd name="T27" fmla="*/ 292 h 297"/>
                <a:gd name="T28" fmla="*/ 159 w 169"/>
                <a:gd name="T29" fmla="*/ 282 h 297"/>
                <a:gd name="T30" fmla="*/ 165 w 169"/>
                <a:gd name="T31" fmla="*/ 270 h 297"/>
                <a:gd name="T32" fmla="*/ 169 w 169"/>
                <a:gd name="T33" fmla="*/ 245 h 297"/>
                <a:gd name="T34" fmla="*/ 167 w 169"/>
                <a:gd name="T35" fmla="*/ 218 h 297"/>
                <a:gd name="T36" fmla="*/ 154 w 169"/>
                <a:gd name="T37" fmla="*/ 142 h 297"/>
                <a:gd name="T38" fmla="*/ 132 w 169"/>
                <a:gd name="T39" fmla="*/ 62 h 297"/>
                <a:gd name="T40" fmla="*/ 116 w 169"/>
                <a:gd name="T41" fmla="*/ 30 h 297"/>
                <a:gd name="T42" fmla="*/ 101 w 169"/>
                <a:gd name="T43" fmla="*/ 8 h 297"/>
                <a:gd name="T44" fmla="*/ 88 w 169"/>
                <a:gd name="T45" fmla="*/ 0 h 297"/>
                <a:gd name="T46" fmla="*/ 84 w 169"/>
                <a:gd name="T47" fmla="*/ 0 h 297"/>
                <a:gd name="T48" fmla="*/ 84 w 169"/>
                <a:gd name="T49" fmla="*/ 116 h 297"/>
                <a:gd name="T50" fmla="*/ 50 w 169"/>
                <a:gd name="T51" fmla="*/ 120 h 297"/>
                <a:gd name="T52" fmla="*/ 37 w 169"/>
                <a:gd name="T53" fmla="*/ 116 h 297"/>
                <a:gd name="T54" fmla="*/ 30 w 169"/>
                <a:gd name="T55" fmla="*/ 106 h 297"/>
                <a:gd name="T56" fmla="*/ 32 w 169"/>
                <a:gd name="T57" fmla="*/ 95 h 297"/>
                <a:gd name="T58" fmla="*/ 44 w 169"/>
                <a:gd name="T59" fmla="*/ 64 h 297"/>
                <a:gd name="T60" fmla="*/ 59 w 169"/>
                <a:gd name="T61" fmla="*/ 32 h 297"/>
                <a:gd name="T62" fmla="*/ 76 w 169"/>
                <a:gd name="T63" fmla="*/ 10 h 297"/>
                <a:gd name="T64" fmla="*/ 84 w 169"/>
                <a:gd name="T65" fmla="*/ 7 h 297"/>
                <a:gd name="T66" fmla="*/ 88 w 169"/>
                <a:gd name="T67" fmla="*/ 8 h 297"/>
                <a:gd name="T68" fmla="*/ 101 w 169"/>
                <a:gd name="T69" fmla="*/ 18 h 297"/>
                <a:gd name="T70" fmla="*/ 118 w 169"/>
                <a:gd name="T71" fmla="*/ 47 h 297"/>
                <a:gd name="T72" fmla="*/ 137 w 169"/>
                <a:gd name="T73" fmla="*/ 103 h 297"/>
                <a:gd name="T74" fmla="*/ 138 w 169"/>
                <a:gd name="T75" fmla="*/ 106 h 297"/>
                <a:gd name="T76" fmla="*/ 137 w 169"/>
                <a:gd name="T77" fmla="*/ 111 h 297"/>
                <a:gd name="T78" fmla="*/ 128 w 169"/>
                <a:gd name="T79" fmla="*/ 116 h 297"/>
                <a:gd name="T80" fmla="*/ 101 w 169"/>
                <a:gd name="T81" fmla="*/ 118 h 297"/>
                <a:gd name="T82" fmla="*/ 84 w 169"/>
                <a:gd name="T83" fmla="*/ 11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297">
                  <a:moveTo>
                    <a:pt x="84" y="0"/>
                  </a:moveTo>
                  <a:lnTo>
                    <a:pt x="84" y="0"/>
                  </a:lnTo>
                  <a:lnTo>
                    <a:pt x="76" y="2"/>
                  </a:lnTo>
                  <a:lnTo>
                    <a:pt x="67" y="8"/>
                  </a:lnTo>
                  <a:lnTo>
                    <a:pt x="59" y="17"/>
                  </a:lnTo>
                  <a:lnTo>
                    <a:pt x="50" y="29"/>
                  </a:lnTo>
                  <a:lnTo>
                    <a:pt x="44" y="44"/>
                  </a:lnTo>
                  <a:lnTo>
                    <a:pt x="37" y="61"/>
                  </a:lnTo>
                  <a:lnTo>
                    <a:pt x="23" y="98"/>
                  </a:lnTo>
                  <a:lnTo>
                    <a:pt x="13" y="137"/>
                  </a:lnTo>
                  <a:lnTo>
                    <a:pt x="6" y="176"/>
                  </a:lnTo>
                  <a:lnTo>
                    <a:pt x="1" y="211"/>
                  </a:lnTo>
                  <a:lnTo>
                    <a:pt x="0" y="237"/>
                  </a:lnTo>
                  <a:lnTo>
                    <a:pt x="0" y="237"/>
                  </a:lnTo>
                  <a:lnTo>
                    <a:pt x="1" y="257"/>
                  </a:lnTo>
                  <a:lnTo>
                    <a:pt x="3" y="264"/>
                  </a:lnTo>
                  <a:lnTo>
                    <a:pt x="6" y="270"/>
                  </a:lnTo>
                  <a:lnTo>
                    <a:pt x="10" y="277"/>
                  </a:lnTo>
                  <a:lnTo>
                    <a:pt x="13" y="282"/>
                  </a:lnTo>
                  <a:lnTo>
                    <a:pt x="23" y="289"/>
                  </a:lnTo>
                  <a:lnTo>
                    <a:pt x="37" y="294"/>
                  </a:lnTo>
                  <a:lnTo>
                    <a:pt x="50" y="296"/>
                  </a:lnTo>
                  <a:lnTo>
                    <a:pt x="67" y="297"/>
                  </a:lnTo>
                  <a:lnTo>
                    <a:pt x="84" y="297"/>
                  </a:lnTo>
                  <a:lnTo>
                    <a:pt x="84" y="297"/>
                  </a:lnTo>
                  <a:lnTo>
                    <a:pt x="116" y="297"/>
                  </a:lnTo>
                  <a:lnTo>
                    <a:pt x="132" y="296"/>
                  </a:lnTo>
                  <a:lnTo>
                    <a:pt x="143" y="292"/>
                  </a:lnTo>
                  <a:lnTo>
                    <a:pt x="154" y="286"/>
                  </a:lnTo>
                  <a:lnTo>
                    <a:pt x="159" y="282"/>
                  </a:lnTo>
                  <a:lnTo>
                    <a:pt x="162" y="277"/>
                  </a:lnTo>
                  <a:lnTo>
                    <a:pt x="165" y="270"/>
                  </a:lnTo>
                  <a:lnTo>
                    <a:pt x="167" y="264"/>
                  </a:lnTo>
                  <a:lnTo>
                    <a:pt x="169" y="245"/>
                  </a:lnTo>
                  <a:lnTo>
                    <a:pt x="169" y="245"/>
                  </a:lnTo>
                  <a:lnTo>
                    <a:pt x="167" y="218"/>
                  </a:lnTo>
                  <a:lnTo>
                    <a:pt x="162" y="182"/>
                  </a:lnTo>
                  <a:lnTo>
                    <a:pt x="154" y="142"/>
                  </a:lnTo>
                  <a:lnTo>
                    <a:pt x="143" y="101"/>
                  </a:lnTo>
                  <a:lnTo>
                    <a:pt x="132" y="62"/>
                  </a:lnTo>
                  <a:lnTo>
                    <a:pt x="125" y="45"/>
                  </a:lnTo>
                  <a:lnTo>
                    <a:pt x="116" y="30"/>
                  </a:lnTo>
                  <a:lnTo>
                    <a:pt x="110" y="17"/>
                  </a:lnTo>
                  <a:lnTo>
                    <a:pt x="101" y="8"/>
                  </a:lnTo>
                  <a:lnTo>
                    <a:pt x="93" y="2"/>
                  </a:lnTo>
                  <a:lnTo>
                    <a:pt x="88" y="0"/>
                  </a:lnTo>
                  <a:lnTo>
                    <a:pt x="84" y="0"/>
                  </a:lnTo>
                  <a:lnTo>
                    <a:pt x="84" y="0"/>
                  </a:lnTo>
                  <a:close/>
                  <a:moveTo>
                    <a:pt x="84" y="116"/>
                  </a:moveTo>
                  <a:lnTo>
                    <a:pt x="84" y="116"/>
                  </a:lnTo>
                  <a:lnTo>
                    <a:pt x="69" y="118"/>
                  </a:lnTo>
                  <a:lnTo>
                    <a:pt x="50" y="120"/>
                  </a:lnTo>
                  <a:lnTo>
                    <a:pt x="44" y="118"/>
                  </a:lnTo>
                  <a:lnTo>
                    <a:pt x="37" y="116"/>
                  </a:lnTo>
                  <a:lnTo>
                    <a:pt x="32" y="113"/>
                  </a:lnTo>
                  <a:lnTo>
                    <a:pt x="30" y="106"/>
                  </a:lnTo>
                  <a:lnTo>
                    <a:pt x="30" y="106"/>
                  </a:lnTo>
                  <a:lnTo>
                    <a:pt x="32" y="95"/>
                  </a:lnTo>
                  <a:lnTo>
                    <a:pt x="37" y="81"/>
                  </a:lnTo>
                  <a:lnTo>
                    <a:pt x="44" y="64"/>
                  </a:lnTo>
                  <a:lnTo>
                    <a:pt x="50" y="47"/>
                  </a:lnTo>
                  <a:lnTo>
                    <a:pt x="59" y="32"/>
                  </a:lnTo>
                  <a:lnTo>
                    <a:pt x="69" y="18"/>
                  </a:lnTo>
                  <a:lnTo>
                    <a:pt x="76" y="10"/>
                  </a:lnTo>
                  <a:lnTo>
                    <a:pt x="81" y="8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8" y="8"/>
                  </a:lnTo>
                  <a:lnTo>
                    <a:pt x="93" y="10"/>
                  </a:lnTo>
                  <a:lnTo>
                    <a:pt x="101" y="18"/>
                  </a:lnTo>
                  <a:lnTo>
                    <a:pt x="110" y="32"/>
                  </a:lnTo>
                  <a:lnTo>
                    <a:pt x="118" y="47"/>
                  </a:lnTo>
                  <a:lnTo>
                    <a:pt x="130" y="79"/>
                  </a:lnTo>
                  <a:lnTo>
                    <a:pt x="137" y="103"/>
                  </a:lnTo>
                  <a:lnTo>
                    <a:pt x="137" y="103"/>
                  </a:lnTo>
                  <a:lnTo>
                    <a:pt x="138" y="106"/>
                  </a:lnTo>
                  <a:lnTo>
                    <a:pt x="138" y="110"/>
                  </a:lnTo>
                  <a:lnTo>
                    <a:pt x="137" y="111"/>
                  </a:lnTo>
                  <a:lnTo>
                    <a:pt x="135" y="113"/>
                  </a:lnTo>
                  <a:lnTo>
                    <a:pt x="128" y="116"/>
                  </a:lnTo>
                  <a:lnTo>
                    <a:pt x="120" y="118"/>
                  </a:lnTo>
                  <a:lnTo>
                    <a:pt x="101" y="118"/>
                  </a:lnTo>
                  <a:lnTo>
                    <a:pt x="84" y="116"/>
                  </a:lnTo>
                  <a:lnTo>
                    <a:pt x="84" y="1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6" name="Freeform 8"/>
            <p:cNvSpPr>
              <a:spLocks/>
            </p:cNvSpPr>
            <p:nvPr/>
          </p:nvSpPr>
          <p:spPr bwMode="auto">
            <a:xfrm>
              <a:off x="6521451" y="1290638"/>
              <a:ext cx="257175" cy="585787"/>
            </a:xfrm>
            <a:custGeom>
              <a:avLst/>
              <a:gdLst>
                <a:gd name="T0" fmla="*/ 63 w 162"/>
                <a:gd name="T1" fmla="*/ 0 h 369"/>
                <a:gd name="T2" fmla="*/ 51 w 162"/>
                <a:gd name="T3" fmla="*/ 2 h 369"/>
                <a:gd name="T4" fmla="*/ 27 w 162"/>
                <a:gd name="T5" fmla="*/ 10 h 369"/>
                <a:gd name="T6" fmla="*/ 10 w 162"/>
                <a:gd name="T7" fmla="*/ 29 h 369"/>
                <a:gd name="T8" fmla="*/ 0 w 162"/>
                <a:gd name="T9" fmla="*/ 51 h 369"/>
                <a:gd name="T10" fmla="*/ 0 w 162"/>
                <a:gd name="T11" fmla="*/ 308 h 369"/>
                <a:gd name="T12" fmla="*/ 0 w 162"/>
                <a:gd name="T13" fmla="*/ 318 h 369"/>
                <a:gd name="T14" fmla="*/ 7 w 162"/>
                <a:gd name="T15" fmla="*/ 335 h 369"/>
                <a:gd name="T16" fmla="*/ 17 w 162"/>
                <a:gd name="T17" fmla="*/ 352 h 369"/>
                <a:gd name="T18" fmla="*/ 32 w 162"/>
                <a:gd name="T19" fmla="*/ 364 h 369"/>
                <a:gd name="T20" fmla="*/ 42 w 162"/>
                <a:gd name="T21" fmla="*/ 369 h 369"/>
                <a:gd name="T22" fmla="*/ 36 w 162"/>
                <a:gd name="T23" fmla="*/ 353 h 369"/>
                <a:gd name="T24" fmla="*/ 36 w 162"/>
                <a:gd name="T25" fmla="*/ 284 h 369"/>
                <a:gd name="T26" fmla="*/ 36 w 162"/>
                <a:gd name="T27" fmla="*/ 64 h 369"/>
                <a:gd name="T28" fmla="*/ 36 w 162"/>
                <a:gd name="T29" fmla="*/ 54 h 369"/>
                <a:gd name="T30" fmla="*/ 42 w 162"/>
                <a:gd name="T31" fmla="*/ 39 h 369"/>
                <a:gd name="T32" fmla="*/ 56 w 162"/>
                <a:gd name="T33" fmla="*/ 29 h 369"/>
                <a:gd name="T34" fmla="*/ 71 w 162"/>
                <a:gd name="T35" fmla="*/ 22 h 369"/>
                <a:gd name="T36" fmla="*/ 81 w 162"/>
                <a:gd name="T37" fmla="*/ 22 h 369"/>
                <a:gd name="T38" fmla="*/ 98 w 162"/>
                <a:gd name="T39" fmla="*/ 24 h 369"/>
                <a:gd name="T40" fmla="*/ 113 w 162"/>
                <a:gd name="T41" fmla="*/ 34 h 369"/>
                <a:gd name="T42" fmla="*/ 124 w 162"/>
                <a:gd name="T43" fmla="*/ 47 h 369"/>
                <a:gd name="T44" fmla="*/ 127 w 162"/>
                <a:gd name="T45" fmla="*/ 64 h 369"/>
                <a:gd name="T46" fmla="*/ 127 w 162"/>
                <a:gd name="T47" fmla="*/ 284 h 369"/>
                <a:gd name="T48" fmla="*/ 127 w 162"/>
                <a:gd name="T49" fmla="*/ 348 h 369"/>
                <a:gd name="T50" fmla="*/ 125 w 162"/>
                <a:gd name="T51" fmla="*/ 359 h 369"/>
                <a:gd name="T52" fmla="*/ 120 w 162"/>
                <a:gd name="T53" fmla="*/ 369 h 369"/>
                <a:gd name="T54" fmla="*/ 137 w 162"/>
                <a:gd name="T55" fmla="*/ 359 h 369"/>
                <a:gd name="T56" fmla="*/ 151 w 162"/>
                <a:gd name="T57" fmla="*/ 343 h 369"/>
                <a:gd name="T58" fmla="*/ 159 w 162"/>
                <a:gd name="T59" fmla="*/ 326 h 369"/>
                <a:gd name="T60" fmla="*/ 162 w 162"/>
                <a:gd name="T61" fmla="*/ 308 h 369"/>
                <a:gd name="T62" fmla="*/ 162 w 162"/>
                <a:gd name="T63" fmla="*/ 64 h 369"/>
                <a:gd name="T64" fmla="*/ 157 w 162"/>
                <a:gd name="T65" fmla="*/ 39 h 369"/>
                <a:gd name="T66" fmla="*/ 144 w 162"/>
                <a:gd name="T67" fmla="*/ 19 h 369"/>
                <a:gd name="T68" fmla="*/ 124 w 162"/>
                <a:gd name="T69" fmla="*/ 5 h 369"/>
                <a:gd name="T70" fmla="*/ 98 w 162"/>
                <a:gd name="T71" fmla="*/ 0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2" h="369">
                  <a:moveTo>
                    <a:pt x="98" y="0"/>
                  </a:moveTo>
                  <a:lnTo>
                    <a:pt x="63" y="0"/>
                  </a:lnTo>
                  <a:lnTo>
                    <a:pt x="63" y="0"/>
                  </a:lnTo>
                  <a:lnTo>
                    <a:pt x="51" y="2"/>
                  </a:lnTo>
                  <a:lnTo>
                    <a:pt x="39" y="5"/>
                  </a:lnTo>
                  <a:lnTo>
                    <a:pt x="27" y="10"/>
                  </a:lnTo>
                  <a:lnTo>
                    <a:pt x="19" y="19"/>
                  </a:lnTo>
                  <a:lnTo>
                    <a:pt x="10" y="29"/>
                  </a:lnTo>
                  <a:lnTo>
                    <a:pt x="5" y="39"/>
                  </a:lnTo>
                  <a:lnTo>
                    <a:pt x="0" y="51"/>
                  </a:lnTo>
                  <a:lnTo>
                    <a:pt x="0" y="64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0" y="318"/>
                  </a:lnTo>
                  <a:lnTo>
                    <a:pt x="2" y="326"/>
                  </a:lnTo>
                  <a:lnTo>
                    <a:pt x="7" y="335"/>
                  </a:lnTo>
                  <a:lnTo>
                    <a:pt x="12" y="343"/>
                  </a:lnTo>
                  <a:lnTo>
                    <a:pt x="17" y="352"/>
                  </a:lnTo>
                  <a:lnTo>
                    <a:pt x="25" y="359"/>
                  </a:lnTo>
                  <a:lnTo>
                    <a:pt x="32" y="364"/>
                  </a:lnTo>
                  <a:lnTo>
                    <a:pt x="42" y="369"/>
                  </a:lnTo>
                  <a:lnTo>
                    <a:pt x="42" y="369"/>
                  </a:lnTo>
                  <a:lnTo>
                    <a:pt x="37" y="359"/>
                  </a:lnTo>
                  <a:lnTo>
                    <a:pt x="36" y="353"/>
                  </a:lnTo>
                  <a:lnTo>
                    <a:pt x="36" y="348"/>
                  </a:lnTo>
                  <a:lnTo>
                    <a:pt x="36" y="284"/>
                  </a:lnTo>
                  <a:lnTo>
                    <a:pt x="36" y="284"/>
                  </a:lnTo>
                  <a:lnTo>
                    <a:pt x="36" y="64"/>
                  </a:lnTo>
                  <a:lnTo>
                    <a:pt x="36" y="64"/>
                  </a:lnTo>
                  <a:lnTo>
                    <a:pt x="36" y="54"/>
                  </a:lnTo>
                  <a:lnTo>
                    <a:pt x="39" y="47"/>
                  </a:lnTo>
                  <a:lnTo>
                    <a:pt x="42" y="39"/>
                  </a:lnTo>
                  <a:lnTo>
                    <a:pt x="49" y="34"/>
                  </a:lnTo>
                  <a:lnTo>
                    <a:pt x="56" y="29"/>
                  </a:lnTo>
                  <a:lnTo>
                    <a:pt x="63" y="24"/>
                  </a:lnTo>
                  <a:lnTo>
                    <a:pt x="71" y="22"/>
                  </a:lnTo>
                  <a:lnTo>
                    <a:pt x="81" y="22"/>
                  </a:lnTo>
                  <a:lnTo>
                    <a:pt x="81" y="22"/>
                  </a:lnTo>
                  <a:lnTo>
                    <a:pt x="90" y="22"/>
                  </a:lnTo>
                  <a:lnTo>
                    <a:pt x="98" y="24"/>
                  </a:lnTo>
                  <a:lnTo>
                    <a:pt x="107" y="29"/>
                  </a:lnTo>
                  <a:lnTo>
                    <a:pt x="113" y="34"/>
                  </a:lnTo>
                  <a:lnTo>
                    <a:pt x="118" y="39"/>
                  </a:lnTo>
                  <a:lnTo>
                    <a:pt x="124" y="47"/>
                  </a:lnTo>
                  <a:lnTo>
                    <a:pt x="127" y="54"/>
                  </a:lnTo>
                  <a:lnTo>
                    <a:pt x="127" y="64"/>
                  </a:lnTo>
                  <a:lnTo>
                    <a:pt x="127" y="178"/>
                  </a:lnTo>
                  <a:lnTo>
                    <a:pt x="127" y="284"/>
                  </a:lnTo>
                  <a:lnTo>
                    <a:pt x="127" y="348"/>
                  </a:lnTo>
                  <a:lnTo>
                    <a:pt x="127" y="348"/>
                  </a:lnTo>
                  <a:lnTo>
                    <a:pt x="127" y="353"/>
                  </a:lnTo>
                  <a:lnTo>
                    <a:pt x="125" y="359"/>
                  </a:lnTo>
                  <a:lnTo>
                    <a:pt x="120" y="369"/>
                  </a:lnTo>
                  <a:lnTo>
                    <a:pt x="120" y="369"/>
                  </a:lnTo>
                  <a:lnTo>
                    <a:pt x="129" y="364"/>
                  </a:lnTo>
                  <a:lnTo>
                    <a:pt x="137" y="359"/>
                  </a:lnTo>
                  <a:lnTo>
                    <a:pt x="144" y="352"/>
                  </a:lnTo>
                  <a:lnTo>
                    <a:pt x="151" y="343"/>
                  </a:lnTo>
                  <a:lnTo>
                    <a:pt x="156" y="335"/>
                  </a:lnTo>
                  <a:lnTo>
                    <a:pt x="159" y="326"/>
                  </a:lnTo>
                  <a:lnTo>
                    <a:pt x="162" y="318"/>
                  </a:lnTo>
                  <a:lnTo>
                    <a:pt x="162" y="308"/>
                  </a:lnTo>
                  <a:lnTo>
                    <a:pt x="162" y="64"/>
                  </a:lnTo>
                  <a:lnTo>
                    <a:pt x="162" y="64"/>
                  </a:lnTo>
                  <a:lnTo>
                    <a:pt x="161" y="51"/>
                  </a:lnTo>
                  <a:lnTo>
                    <a:pt x="157" y="39"/>
                  </a:lnTo>
                  <a:lnTo>
                    <a:pt x="152" y="29"/>
                  </a:lnTo>
                  <a:lnTo>
                    <a:pt x="144" y="19"/>
                  </a:lnTo>
                  <a:lnTo>
                    <a:pt x="134" y="10"/>
                  </a:lnTo>
                  <a:lnTo>
                    <a:pt x="124" y="5"/>
                  </a:lnTo>
                  <a:lnTo>
                    <a:pt x="112" y="2"/>
                  </a:lnTo>
                  <a:lnTo>
                    <a:pt x="98" y="0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7" name="Freeform 9"/>
            <p:cNvSpPr>
              <a:spLocks/>
            </p:cNvSpPr>
            <p:nvPr/>
          </p:nvSpPr>
          <p:spPr bwMode="auto">
            <a:xfrm>
              <a:off x="6588126" y="1897063"/>
              <a:ext cx="123825" cy="100012"/>
            </a:xfrm>
            <a:custGeom>
              <a:avLst/>
              <a:gdLst>
                <a:gd name="T0" fmla="*/ 68 w 78"/>
                <a:gd name="T1" fmla="*/ 0 h 63"/>
                <a:gd name="T2" fmla="*/ 68 w 78"/>
                <a:gd name="T3" fmla="*/ 0 h 63"/>
                <a:gd name="T4" fmla="*/ 61 w 78"/>
                <a:gd name="T5" fmla="*/ 5 h 63"/>
                <a:gd name="T6" fmla="*/ 54 w 78"/>
                <a:gd name="T7" fmla="*/ 9 h 63"/>
                <a:gd name="T8" fmla="*/ 48 w 78"/>
                <a:gd name="T9" fmla="*/ 10 h 63"/>
                <a:gd name="T10" fmla="*/ 39 w 78"/>
                <a:gd name="T11" fmla="*/ 12 h 63"/>
                <a:gd name="T12" fmla="*/ 39 w 78"/>
                <a:gd name="T13" fmla="*/ 12 h 63"/>
                <a:gd name="T14" fmla="*/ 32 w 78"/>
                <a:gd name="T15" fmla="*/ 10 h 63"/>
                <a:gd name="T16" fmla="*/ 26 w 78"/>
                <a:gd name="T17" fmla="*/ 9 h 63"/>
                <a:gd name="T18" fmla="*/ 19 w 78"/>
                <a:gd name="T19" fmla="*/ 5 h 63"/>
                <a:gd name="T20" fmla="*/ 14 w 78"/>
                <a:gd name="T21" fmla="*/ 0 h 63"/>
                <a:gd name="T22" fmla="*/ 14 w 78"/>
                <a:gd name="T23" fmla="*/ 0 h 63"/>
                <a:gd name="T24" fmla="*/ 9 w 78"/>
                <a:gd name="T25" fmla="*/ 7 h 63"/>
                <a:gd name="T26" fmla="*/ 5 w 78"/>
                <a:gd name="T27" fmla="*/ 14 h 63"/>
                <a:gd name="T28" fmla="*/ 0 w 78"/>
                <a:gd name="T29" fmla="*/ 29 h 63"/>
                <a:gd name="T30" fmla="*/ 0 w 78"/>
                <a:gd name="T31" fmla="*/ 58 h 63"/>
                <a:gd name="T32" fmla="*/ 0 w 78"/>
                <a:gd name="T33" fmla="*/ 58 h 63"/>
                <a:gd name="T34" fmla="*/ 4 w 78"/>
                <a:gd name="T35" fmla="*/ 59 h 63"/>
                <a:gd name="T36" fmla="*/ 9 w 78"/>
                <a:gd name="T37" fmla="*/ 61 h 63"/>
                <a:gd name="T38" fmla="*/ 19 w 78"/>
                <a:gd name="T39" fmla="*/ 63 h 63"/>
                <a:gd name="T40" fmla="*/ 39 w 78"/>
                <a:gd name="T41" fmla="*/ 61 h 63"/>
                <a:gd name="T42" fmla="*/ 39 w 78"/>
                <a:gd name="T43" fmla="*/ 61 h 63"/>
                <a:gd name="T44" fmla="*/ 60 w 78"/>
                <a:gd name="T45" fmla="*/ 63 h 63"/>
                <a:gd name="T46" fmla="*/ 70 w 78"/>
                <a:gd name="T47" fmla="*/ 61 h 63"/>
                <a:gd name="T48" fmla="*/ 75 w 78"/>
                <a:gd name="T49" fmla="*/ 59 h 63"/>
                <a:gd name="T50" fmla="*/ 78 w 78"/>
                <a:gd name="T51" fmla="*/ 58 h 63"/>
                <a:gd name="T52" fmla="*/ 78 w 78"/>
                <a:gd name="T53" fmla="*/ 29 h 63"/>
                <a:gd name="T54" fmla="*/ 78 w 78"/>
                <a:gd name="T55" fmla="*/ 29 h 63"/>
                <a:gd name="T56" fmla="*/ 73 w 78"/>
                <a:gd name="T57" fmla="*/ 17 h 63"/>
                <a:gd name="T58" fmla="*/ 68 w 78"/>
                <a:gd name="T59" fmla="*/ 0 h 63"/>
                <a:gd name="T60" fmla="*/ 68 w 78"/>
                <a:gd name="T6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8" h="63">
                  <a:moveTo>
                    <a:pt x="68" y="0"/>
                  </a:moveTo>
                  <a:lnTo>
                    <a:pt x="68" y="0"/>
                  </a:lnTo>
                  <a:lnTo>
                    <a:pt x="61" y="5"/>
                  </a:lnTo>
                  <a:lnTo>
                    <a:pt x="54" y="9"/>
                  </a:lnTo>
                  <a:lnTo>
                    <a:pt x="48" y="10"/>
                  </a:lnTo>
                  <a:lnTo>
                    <a:pt x="39" y="12"/>
                  </a:lnTo>
                  <a:lnTo>
                    <a:pt x="39" y="12"/>
                  </a:lnTo>
                  <a:lnTo>
                    <a:pt x="32" y="10"/>
                  </a:lnTo>
                  <a:lnTo>
                    <a:pt x="26" y="9"/>
                  </a:lnTo>
                  <a:lnTo>
                    <a:pt x="19" y="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9" y="7"/>
                  </a:lnTo>
                  <a:lnTo>
                    <a:pt x="5" y="14"/>
                  </a:lnTo>
                  <a:lnTo>
                    <a:pt x="0" y="29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4" y="59"/>
                  </a:lnTo>
                  <a:lnTo>
                    <a:pt x="9" y="61"/>
                  </a:lnTo>
                  <a:lnTo>
                    <a:pt x="19" y="63"/>
                  </a:lnTo>
                  <a:lnTo>
                    <a:pt x="39" y="61"/>
                  </a:lnTo>
                  <a:lnTo>
                    <a:pt x="39" y="61"/>
                  </a:lnTo>
                  <a:lnTo>
                    <a:pt x="60" y="63"/>
                  </a:lnTo>
                  <a:lnTo>
                    <a:pt x="70" y="61"/>
                  </a:lnTo>
                  <a:lnTo>
                    <a:pt x="75" y="59"/>
                  </a:lnTo>
                  <a:lnTo>
                    <a:pt x="78" y="58"/>
                  </a:lnTo>
                  <a:lnTo>
                    <a:pt x="78" y="29"/>
                  </a:lnTo>
                  <a:lnTo>
                    <a:pt x="78" y="29"/>
                  </a:lnTo>
                  <a:lnTo>
                    <a:pt x="73" y="17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8" name="Freeform 10"/>
            <p:cNvSpPr>
              <a:spLocks/>
            </p:cNvSpPr>
            <p:nvPr/>
          </p:nvSpPr>
          <p:spPr bwMode="auto">
            <a:xfrm>
              <a:off x="6588126" y="2297113"/>
              <a:ext cx="123825" cy="76200"/>
            </a:xfrm>
            <a:custGeom>
              <a:avLst/>
              <a:gdLst>
                <a:gd name="T0" fmla="*/ 39 w 78"/>
                <a:gd name="T1" fmla="*/ 4 h 48"/>
                <a:gd name="T2" fmla="*/ 39 w 78"/>
                <a:gd name="T3" fmla="*/ 4 h 48"/>
                <a:gd name="T4" fmla="*/ 21 w 78"/>
                <a:gd name="T5" fmla="*/ 4 h 48"/>
                <a:gd name="T6" fmla="*/ 10 w 78"/>
                <a:gd name="T7" fmla="*/ 4 h 48"/>
                <a:gd name="T8" fmla="*/ 0 w 78"/>
                <a:gd name="T9" fmla="*/ 0 h 48"/>
                <a:gd name="T10" fmla="*/ 0 w 78"/>
                <a:gd name="T11" fmla="*/ 12 h 48"/>
                <a:gd name="T12" fmla="*/ 0 w 78"/>
                <a:gd name="T13" fmla="*/ 12 h 48"/>
                <a:gd name="T14" fmla="*/ 0 w 78"/>
                <a:gd name="T15" fmla="*/ 19 h 48"/>
                <a:gd name="T16" fmla="*/ 2 w 78"/>
                <a:gd name="T17" fmla="*/ 26 h 48"/>
                <a:gd name="T18" fmla="*/ 5 w 78"/>
                <a:gd name="T19" fmla="*/ 32 h 48"/>
                <a:gd name="T20" fmla="*/ 10 w 78"/>
                <a:gd name="T21" fmla="*/ 37 h 48"/>
                <a:gd name="T22" fmla="*/ 16 w 78"/>
                <a:gd name="T23" fmla="*/ 41 h 48"/>
                <a:gd name="T24" fmla="*/ 21 w 78"/>
                <a:gd name="T25" fmla="*/ 44 h 48"/>
                <a:gd name="T26" fmla="*/ 27 w 78"/>
                <a:gd name="T27" fmla="*/ 46 h 48"/>
                <a:gd name="T28" fmla="*/ 36 w 78"/>
                <a:gd name="T29" fmla="*/ 48 h 48"/>
                <a:gd name="T30" fmla="*/ 43 w 78"/>
                <a:gd name="T31" fmla="*/ 48 h 48"/>
                <a:gd name="T32" fmla="*/ 43 w 78"/>
                <a:gd name="T33" fmla="*/ 48 h 48"/>
                <a:gd name="T34" fmla="*/ 49 w 78"/>
                <a:gd name="T35" fmla="*/ 46 h 48"/>
                <a:gd name="T36" fmla="*/ 58 w 78"/>
                <a:gd name="T37" fmla="*/ 44 h 48"/>
                <a:gd name="T38" fmla="*/ 63 w 78"/>
                <a:gd name="T39" fmla="*/ 41 h 48"/>
                <a:gd name="T40" fmla="*/ 68 w 78"/>
                <a:gd name="T41" fmla="*/ 37 h 48"/>
                <a:gd name="T42" fmla="*/ 73 w 78"/>
                <a:gd name="T43" fmla="*/ 32 h 48"/>
                <a:gd name="T44" fmla="*/ 75 w 78"/>
                <a:gd name="T45" fmla="*/ 26 h 48"/>
                <a:gd name="T46" fmla="*/ 78 w 78"/>
                <a:gd name="T47" fmla="*/ 19 h 48"/>
                <a:gd name="T48" fmla="*/ 78 w 78"/>
                <a:gd name="T49" fmla="*/ 12 h 48"/>
                <a:gd name="T50" fmla="*/ 78 w 78"/>
                <a:gd name="T51" fmla="*/ 4 h 48"/>
                <a:gd name="T52" fmla="*/ 78 w 78"/>
                <a:gd name="T53" fmla="*/ 4 h 48"/>
                <a:gd name="T54" fmla="*/ 39 w 78"/>
                <a:gd name="T55" fmla="*/ 4 h 48"/>
                <a:gd name="T56" fmla="*/ 39 w 78"/>
                <a:gd name="T57" fmla="*/ 4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8" h="48">
                  <a:moveTo>
                    <a:pt x="39" y="4"/>
                  </a:moveTo>
                  <a:lnTo>
                    <a:pt x="39" y="4"/>
                  </a:lnTo>
                  <a:lnTo>
                    <a:pt x="21" y="4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9"/>
                  </a:lnTo>
                  <a:lnTo>
                    <a:pt x="2" y="26"/>
                  </a:lnTo>
                  <a:lnTo>
                    <a:pt x="5" y="32"/>
                  </a:lnTo>
                  <a:lnTo>
                    <a:pt x="10" y="37"/>
                  </a:lnTo>
                  <a:lnTo>
                    <a:pt x="16" y="41"/>
                  </a:lnTo>
                  <a:lnTo>
                    <a:pt x="21" y="44"/>
                  </a:lnTo>
                  <a:lnTo>
                    <a:pt x="27" y="46"/>
                  </a:lnTo>
                  <a:lnTo>
                    <a:pt x="36" y="48"/>
                  </a:lnTo>
                  <a:lnTo>
                    <a:pt x="43" y="48"/>
                  </a:lnTo>
                  <a:lnTo>
                    <a:pt x="43" y="48"/>
                  </a:lnTo>
                  <a:lnTo>
                    <a:pt x="49" y="46"/>
                  </a:lnTo>
                  <a:lnTo>
                    <a:pt x="58" y="44"/>
                  </a:lnTo>
                  <a:lnTo>
                    <a:pt x="63" y="41"/>
                  </a:lnTo>
                  <a:lnTo>
                    <a:pt x="68" y="37"/>
                  </a:lnTo>
                  <a:lnTo>
                    <a:pt x="73" y="32"/>
                  </a:lnTo>
                  <a:lnTo>
                    <a:pt x="75" y="26"/>
                  </a:lnTo>
                  <a:lnTo>
                    <a:pt x="78" y="19"/>
                  </a:lnTo>
                  <a:lnTo>
                    <a:pt x="78" y="12"/>
                  </a:lnTo>
                  <a:lnTo>
                    <a:pt x="78" y="4"/>
                  </a:lnTo>
                  <a:lnTo>
                    <a:pt x="78" y="4"/>
                  </a:lnTo>
                  <a:lnTo>
                    <a:pt x="39" y="4"/>
                  </a:lnTo>
                  <a:lnTo>
                    <a:pt x="39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9" name="Freeform 11"/>
            <p:cNvSpPr>
              <a:spLocks/>
            </p:cNvSpPr>
            <p:nvPr/>
          </p:nvSpPr>
          <p:spPr bwMode="auto">
            <a:xfrm>
              <a:off x="6711951" y="1849438"/>
              <a:ext cx="158750" cy="436562"/>
            </a:xfrm>
            <a:custGeom>
              <a:avLst/>
              <a:gdLst>
                <a:gd name="T0" fmla="*/ 42 w 100"/>
                <a:gd name="T1" fmla="*/ 0 h 275"/>
                <a:gd name="T2" fmla="*/ 42 w 100"/>
                <a:gd name="T3" fmla="*/ 0 h 275"/>
                <a:gd name="T4" fmla="*/ 37 w 100"/>
                <a:gd name="T5" fmla="*/ 1 h 275"/>
                <a:gd name="T6" fmla="*/ 36 w 100"/>
                <a:gd name="T7" fmla="*/ 3 h 275"/>
                <a:gd name="T8" fmla="*/ 36 w 100"/>
                <a:gd name="T9" fmla="*/ 3 h 275"/>
                <a:gd name="T10" fmla="*/ 46 w 100"/>
                <a:gd name="T11" fmla="*/ 23 h 275"/>
                <a:gd name="T12" fmla="*/ 56 w 100"/>
                <a:gd name="T13" fmla="*/ 45 h 275"/>
                <a:gd name="T14" fmla="*/ 63 w 100"/>
                <a:gd name="T15" fmla="*/ 66 h 275"/>
                <a:gd name="T16" fmla="*/ 68 w 100"/>
                <a:gd name="T17" fmla="*/ 81 h 275"/>
                <a:gd name="T18" fmla="*/ 68 w 100"/>
                <a:gd name="T19" fmla="*/ 81 h 275"/>
                <a:gd name="T20" fmla="*/ 68 w 100"/>
                <a:gd name="T21" fmla="*/ 84 h 275"/>
                <a:gd name="T22" fmla="*/ 68 w 100"/>
                <a:gd name="T23" fmla="*/ 88 h 275"/>
                <a:gd name="T24" fmla="*/ 64 w 100"/>
                <a:gd name="T25" fmla="*/ 89 h 275"/>
                <a:gd name="T26" fmla="*/ 61 w 100"/>
                <a:gd name="T27" fmla="*/ 91 h 275"/>
                <a:gd name="T28" fmla="*/ 53 w 100"/>
                <a:gd name="T29" fmla="*/ 94 h 275"/>
                <a:gd name="T30" fmla="*/ 42 w 100"/>
                <a:gd name="T31" fmla="*/ 94 h 275"/>
                <a:gd name="T32" fmla="*/ 42 w 100"/>
                <a:gd name="T33" fmla="*/ 94 h 275"/>
                <a:gd name="T34" fmla="*/ 58 w 100"/>
                <a:gd name="T35" fmla="*/ 167 h 275"/>
                <a:gd name="T36" fmla="*/ 63 w 100"/>
                <a:gd name="T37" fmla="*/ 198 h 275"/>
                <a:gd name="T38" fmla="*/ 64 w 100"/>
                <a:gd name="T39" fmla="*/ 223 h 275"/>
                <a:gd name="T40" fmla="*/ 64 w 100"/>
                <a:gd name="T41" fmla="*/ 223 h 275"/>
                <a:gd name="T42" fmla="*/ 63 w 100"/>
                <a:gd name="T43" fmla="*/ 237 h 275"/>
                <a:gd name="T44" fmla="*/ 59 w 100"/>
                <a:gd name="T45" fmla="*/ 248 h 275"/>
                <a:gd name="T46" fmla="*/ 53 w 100"/>
                <a:gd name="T47" fmla="*/ 257 h 275"/>
                <a:gd name="T48" fmla="*/ 46 w 100"/>
                <a:gd name="T49" fmla="*/ 264 h 275"/>
                <a:gd name="T50" fmla="*/ 36 w 100"/>
                <a:gd name="T51" fmla="*/ 269 h 275"/>
                <a:gd name="T52" fmla="*/ 25 w 100"/>
                <a:gd name="T53" fmla="*/ 272 h 275"/>
                <a:gd name="T54" fmla="*/ 0 w 100"/>
                <a:gd name="T55" fmla="*/ 275 h 275"/>
                <a:gd name="T56" fmla="*/ 0 w 100"/>
                <a:gd name="T57" fmla="*/ 275 h 275"/>
                <a:gd name="T58" fmla="*/ 14 w 100"/>
                <a:gd name="T59" fmla="*/ 275 h 275"/>
                <a:gd name="T60" fmla="*/ 14 w 100"/>
                <a:gd name="T61" fmla="*/ 275 h 275"/>
                <a:gd name="T62" fmla="*/ 46 w 100"/>
                <a:gd name="T63" fmla="*/ 275 h 275"/>
                <a:gd name="T64" fmla="*/ 59 w 100"/>
                <a:gd name="T65" fmla="*/ 274 h 275"/>
                <a:gd name="T66" fmla="*/ 73 w 100"/>
                <a:gd name="T67" fmla="*/ 270 h 275"/>
                <a:gd name="T68" fmla="*/ 83 w 100"/>
                <a:gd name="T69" fmla="*/ 264 h 275"/>
                <a:gd name="T70" fmla="*/ 88 w 100"/>
                <a:gd name="T71" fmla="*/ 260 h 275"/>
                <a:gd name="T72" fmla="*/ 91 w 100"/>
                <a:gd name="T73" fmla="*/ 255 h 275"/>
                <a:gd name="T74" fmla="*/ 95 w 100"/>
                <a:gd name="T75" fmla="*/ 248 h 275"/>
                <a:gd name="T76" fmla="*/ 98 w 100"/>
                <a:gd name="T77" fmla="*/ 242 h 275"/>
                <a:gd name="T78" fmla="*/ 98 w 100"/>
                <a:gd name="T79" fmla="*/ 233 h 275"/>
                <a:gd name="T80" fmla="*/ 100 w 100"/>
                <a:gd name="T81" fmla="*/ 223 h 275"/>
                <a:gd name="T82" fmla="*/ 100 w 100"/>
                <a:gd name="T83" fmla="*/ 223 h 275"/>
                <a:gd name="T84" fmla="*/ 98 w 100"/>
                <a:gd name="T85" fmla="*/ 201 h 275"/>
                <a:gd name="T86" fmla="*/ 95 w 100"/>
                <a:gd name="T87" fmla="*/ 176 h 275"/>
                <a:gd name="T88" fmla="*/ 90 w 100"/>
                <a:gd name="T89" fmla="*/ 145 h 275"/>
                <a:gd name="T90" fmla="*/ 83 w 100"/>
                <a:gd name="T91" fmla="*/ 111 h 275"/>
                <a:gd name="T92" fmla="*/ 75 w 100"/>
                <a:gd name="T93" fmla="*/ 79 h 275"/>
                <a:gd name="T94" fmla="*/ 64 w 100"/>
                <a:gd name="T95" fmla="*/ 49 h 275"/>
                <a:gd name="T96" fmla="*/ 54 w 100"/>
                <a:gd name="T97" fmla="*/ 22 h 275"/>
                <a:gd name="T98" fmla="*/ 42 w 100"/>
                <a:gd name="T99" fmla="*/ 0 h 275"/>
                <a:gd name="T100" fmla="*/ 42 w 100"/>
                <a:gd name="T101" fmla="*/ 0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0" h="275">
                  <a:moveTo>
                    <a:pt x="42" y="0"/>
                  </a:moveTo>
                  <a:lnTo>
                    <a:pt x="42" y="0"/>
                  </a:lnTo>
                  <a:lnTo>
                    <a:pt x="37" y="1"/>
                  </a:lnTo>
                  <a:lnTo>
                    <a:pt x="36" y="3"/>
                  </a:lnTo>
                  <a:lnTo>
                    <a:pt x="36" y="3"/>
                  </a:lnTo>
                  <a:lnTo>
                    <a:pt x="46" y="23"/>
                  </a:lnTo>
                  <a:lnTo>
                    <a:pt x="56" y="45"/>
                  </a:lnTo>
                  <a:lnTo>
                    <a:pt x="63" y="66"/>
                  </a:lnTo>
                  <a:lnTo>
                    <a:pt x="68" y="81"/>
                  </a:lnTo>
                  <a:lnTo>
                    <a:pt x="68" y="81"/>
                  </a:lnTo>
                  <a:lnTo>
                    <a:pt x="68" y="84"/>
                  </a:lnTo>
                  <a:lnTo>
                    <a:pt x="68" y="88"/>
                  </a:lnTo>
                  <a:lnTo>
                    <a:pt x="64" y="89"/>
                  </a:lnTo>
                  <a:lnTo>
                    <a:pt x="61" y="91"/>
                  </a:lnTo>
                  <a:lnTo>
                    <a:pt x="53" y="94"/>
                  </a:lnTo>
                  <a:lnTo>
                    <a:pt x="42" y="94"/>
                  </a:lnTo>
                  <a:lnTo>
                    <a:pt x="42" y="94"/>
                  </a:lnTo>
                  <a:lnTo>
                    <a:pt x="58" y="167"/>
                  </a:lnTo>
                  <a:lnTo>
                    <a:pt x="63" y="198"/>
                  </a:lnTo>
                  <a:lnTo>
                    <a:pt x="64" y="223"/>
                  </a:lnTo>
                  <a:lnTo>
                    <a:pt x="64" y="223"/>
                  </a:lnTo>
                  <a:lnTo>
                    <a:pt x="63" y="237"/>
                  </a:lnTo>
                  <a:lnTo>
                    <a:pt x="59" y="248"/>
                  </a:lnTo>
                  <a:lnTo>
                    <a:pt x="53" y="257"/>
                  </a:lnTo>
                  <a:lnTo>
                    <a:pt x="46" y="264"/>
                  </a:lnTo>
                  <a:lnTo>
                    <a:pt x="36" y="269"/>
                  </a:lnTo>
                  <a:lnTo>
                    <a:pt x="25" y="272"/>
                  </a:lnTo>
                  <a:lnTo>
                    <a:pt x="0" y="275"/>
                  </a:lnTo>
                  <a:lnTo>
                    <a:pt x="0" y="275"/>
                  </a:lnTo>
                  <a:lnTo>
                    <a:pt x="14" y="275"/>
                  </a:lnTo>
                  <a:lnTo>
                    <a:pt x="14" y="275"/>
                  </a:lnTo>
                  <a:lnTo>
                    <a:pt x="46" y="275"/>
                  </a:lnTo>
                  <a:lnTo>
                    <a:pt x="59" y="274"/>
                  </a:lnTo>
                  <a:lnTo>
                    <a:pt x="73" y="270"/>
                  </a:lnTo>
                  <a:lnTo>
                    <a:pt x="83" y="264"/>
                  </a:lnTo>
                  <a:lnTo>
                    <a:pt x="88" y="260"/>
                  </a:lnTo>
                  <a:lnTo>
                    <a:pt x="91" y="255"/>
                  </a:lnTo>
                  <a:lnTo>
                    <a:pt x="95" y="248"/>
                  </a:lnTo>
                  <a:lnTo>
                    <a:pt x="98" y="242"/>
                  </a:lnTo>
                  <a:lnTo>
                    <a:pt x="98" y="233"/>
                  </a:lnTo>
                  <a:lnTo>
                    <a:pt x="100" y="223"/>
                  </a:lnTo>
                  <a:lnTo>
                    <a:pt x="100" y="223"/>
                  </a:lnTo>
                  <a:lnTo>
                    <a:pt x="98" y="201"/>
                  </a:lnTo>
                  <a:lnTo>
                    <a:pt x="95" y="176"/>
                  </a:lnTo>
                  <a:lnTo>
                    <a:pt x="90" y="145"/>
                  </a:lnTo>
                  <a:lnTo>
                    <a:pt x="83" y="111"/>
                  </a:lnTo>
                  <a:lnTo>
                    <a:pt x="75" y="79"/>
                  </a:lnTo>
                  <a:lnTo>
                    <a:pt x="64" y="49"/>
                  </a:lnTo>
                  <a:lnTo>
                    <a:pt x="54" y="22"/>
                  </a:lnTo>
                  <a:lnTo>
                    <a:pt x="42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33" name="组合 432"/>
          <p:cNvGrpSpPr/>
          <p:nvPr/>
        </p:nvGrpSpPr>
        <p:grpSpPr>
          <a:xfrm>
            <a:off x="7445203" y="668601"/>
            <a:ext cx="1169988" cy="1333500"/>
            <a:chOff x="7974013" y="1065213"/>
            <a:chExt cx="1169988" cy="1333500"/>
          </a:xfrm>
        </p:grpSpPr>
        <p:sp>
          <p:nvSpPr>
            <p:cNvPr id="240" name="Freeform 12"/>
            <p:cNvSpPr>
              <a:spLocks/>
            </p:cNvSpPr>
            <p:nvPr/>
          </p:nvSpPr>
          <p:spPr bwMode="auto">
            <a:xfrm>
              <a:off x="8636001" y="2359025"/>
              <a:ext cx="73025" cy="39687"/>
            </a:xfrm>
            <a:custGeom>
              <a:avLst/>
              <a:gdLst>
                <a:gd name="T0" fmla="*/ 22 w 46"/>
                <a:gd name="T1" fmla="*/ 15 h 25"/>
                <a:gd name="T2" fmla="*/ 22 w 46"/>
                <a:gd name="T3" fmla="*/ 15 h 25"/>
                <a:gd name="T4" fmla="*/ 17 w 46"/>
                <a:gd name="T5" fmla="*/ 14 h 25"/>
                <a:gd name="T6" fmla="*/ 12 w 46"/>
                <a:gd name="T7" fmla="*/ 10 h 25"/>
                <a:gd name="T8" fmla="*/ 9 w 46"/>
                <a:gd name="T9" fmla="*/ 7 h 25"/>
                <a:gd name="T10" fmla="*/ 7 w 46"/>
                <a:gd name="T11" fmla="*/ 0 h 25"/>
                <a:gd name="T12" fmla="*/ 0 w 46"/>
                <a:gd name="T13" fmla="*/ 0 h 25"/>
                <a:gd name="T14" fmla="*/ 0 w 46"/>
                <a:gd name="T15" fmla="*/ 0 h 25"/>
                <a:gd name="T16" fmla="*/ 2 w 46"/>
                <a:gd name="T17" fmla="*/ 10 h 25"/>
                <a:gd name="T18" fmla="*/ 6 w 46"/>
                <a:gd name="T19" fmla="*/ 19 h 25"/>
                <a:gd name="T20" fmla="*/ 9 w 46"/>
                <a:gd name="T21" fmla="*/ 22 h 25"/>
                <a:gd name="T22" fmla="*/ 12 w 46"/>
                <a:gd name="T23" fmla="*/ 24 h 25"/>
                <a:gd name="T24" fmla="*/ 17 w 46"/>
                <a:gd name="T25" fmla="*/ 25 h 25"/>
                <a:gd name="T26" fmla="*/ 22 w 46"/>
                <a:gd name="T27" fmla="*/ 25 h 25"/>
                <a:gd name="T28" fmla="*/ 22 w 46"/>
                <a:gd name="T29" fmla="*/ 25 h 25"/>
                <a:gd name="T30" fmla="*/ 33 w 46"/>
                <a:gd name="T31" fmla="*/ 24 h 25"/>
                <a:gd name="T32" fmla="*/ 39 w 46"/>
                <a:gd name="T33" fmla="*/ 19 h 25"/>
                <a:gd name="T34" fmla="*/ 44 w 46"/>
                <a:gd name="T35" fmla="*/ 10 h 25"/>
                <a:gd name="T36" fmla="*/ 46 w 46"/>
                <a:gd name="T37" fmla="*/ 0 h 25"/>
                <a:gd name="T38" fmla="*/ 36 w 46"/>
                <a:gd name="T39" fmla="*/ 0 h 25"/>
                <a:gd name="T40" fmla="*/ 36 w 46"/>
                <a:gd name="T41" fmla="*/ 0 h 25"/>
                <a:gd name="T42" fmla="*/ 34 w 46"/>
                <a:gd name="T43" fmla="*/ 7 h 25"/>
                <a:gd name="T44" fmla="*/ 33 w 46"/>
                <a:gd name="T45" fmla="*/ 10 h 25"/>
                <a:gd name="T46" fmla="*/ 27 w 46"/>
                <a:gd name="T47" fmla="*/ 14 h 25"/>
                <a:gd name="T48" fmla="*/ 22 w 46"/>
                <a:gd name="T49" fmla="*/ 15 h 25"/>
                <a:gd name="T50" fmla="*/ 22 w 46"/>
                <a:gd name="T51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25">
                  <a:moveTo>
                    <a:pt x="22" y="15"/>
                  </a:moveTo>
                  <a:lnTo>
                    <a:pt x="22" y="15"/>
                  </a:lnTo>
                  <a:lnTo>
                    <a:pt x="17" y="14"/>
                  </a:lnTo>
                  <a:lnTo>
                    <a:pt x="12" y="10"/>
                  </a:lnTo>
                  <a:lnTo>
                    <a:pt x="9" y="7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6" y="19"/>
                  </a:lnTo>
                  <a:lnTo>
                    <a:pt x="9" y="22"/>
                  </a:lnTo>
                  <a:lnTo>
                    <a:pt x="12" y="24"/>
                  </a:lnTo>
                  <a:lnTo>
                    <a:pt x="17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33" y="24"/>
                  </a:lnTo>
                  <a:lnTo>
                    <a:pt x="39" y="19"/>
                  </a:lnTo>
                  <a:lnTo>
                    <a:pt x="44" y="10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7"/>
                  </a:lnTo>
                  <a:lnTo>
                    <a:pt x="33" y="10"/>
                  </a:lnTo>
                  <a:lnTo>
                    <a:pt x="27" y="14"/>
                  </a:lnTo>
                  <a:lnTo>
                    <a:pt x="22" y="15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1" name="Freeform 13"/>
            <p:cNvSpPr>
              <a:spLocks/>
            </p:cNvSpPr>
            <p:nvPr/>
          </p:nvSpPr>
          <p:spPr bwMode="auto">
            <a:xfrm>
              <a:off x="8661401" y="2359025"/>
              <a:ext cx="26988" cy="19050"/>
            </a:xfrm>
            <a:custGeom>
              <a:avLst/>
              <a:gdLst>
                <a:gd name="T0" fmla="*/ 6 w 17"/>
                <a:gd name="T1" fmla="*/ 12 h 12"/>
                <a:gd name="T2" fmla="*/ 6 w 17"/>
                <a:gd name="T3" fmla="*/ 12 h 12"/>
                <a:gd name="T4" fmla="*/ 11 w 17"/>
                <a:gd name="T5" fmla="*/ 10 h 12"/>
                <a:gd name="T6" fmla="*/ 13 w 17"/>
                <a:gd name="T7" fmla="*/ 9 h 12"/>
                <a:gd name="T8" fmla="*/ 17 w 17"/>
                <a:gd name="T9" fmla="*/ 5 h 12"/>
                <a:gd name="T10" fmla="*/ 17 w 17"/>
                <a:gd name="T11" fmla="*/ 0 h 12"/>
                <a:gd name="T12" fmla="*/ 0 w 17"/>
                <a:gd name="T13" fmla="*/ 0 h 12"/>
                <a:gd name="T14" fmla="*/ 0 w 17"/>
                <a:gd name="T15" fmla="*/ 0 h 12"/>
                <a:gd name="T16" fmla="*/ 0 w 17"/>
                <a:gd name="T17" fmla="*/ 5 h 12"/>
                <a:gd name="T18" fmla="*/ 0 w 17"/>
                <a:gd name="T19" fmla="*/ 9 h 12"/>
                <a:gd name="T20" fmla="*/ 1 w 17"/>
                <a:gd name="T21" fmla="*/ 10 h 12"/>
                <a:gd name="T22" fmla="*/ 6 w 17"/>
                <a:gd name="T23" fmla="*/ 12 h 12"/>
                <a:gd name="T24" fmla="*/ 6 w 17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2">
                  <a:moveTo>
                    <a:pt x="6" y="12"/>
                  </a:moveTo>
                  <a:lnTo>
                    <a:pt x="6" y="12"/>
                  </a:lnTo>
                  <a:lnTo>
                    <a:pt x="11" y="10"/>
                  </a:lnTo>
                  <a:lnTo>
                    <a:pt x="13" y="9"/>
                  </a:lnTo>
                  <a:lnTo>
                    <a:pt x="17" y="5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1" y="10"/>
                  </a:lnTo>
                  <a:lnTo>
                    <a:pt x="6" y="12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2" name="Freeform 14"/>
            <p:cNvSpPr>
              <a:spLocks noEditPoints="1"/>
            </p:cNvSpPr>
            <p:nvPr/>
          </p:nvSpPr>
          <p:spPr bwMode="auto">
            <a:xfrm>
              <a:off x="8467726" y="1679575"/>
              <a:ext cx="676275" cy="674687"/>
            </a:xfrm>
            <a:custGeom>
              <a:avLst/>
              <a:gdLst>
                <a:gd name="T0" fmla="*/ 421 w 426"/>
                <a:gd name="T1" fmla="*/ 408 h 425"/>
                <a:gd name="T2" fmla="*/ 397 w 426"/>
                <a:gd name="T3" fmla="*/ 393 h 425"/>
                <a:gd name="T4" fmla="*/ 313 w 426"/>
                <a:gd name="T5" fmla="*/ 366 h 425"/>
                <a:gd name="T6" fmla="*/ 139 w 426"/>
                <a:gd name="T7" fmla="*/ 393 h 425"/>
                <a:gd name="T8" fmla="*/ 397 w 426"/>
                <a:gd name="T9" fmla="*/ 205 h 425"/>
                <a:gd name="T10" fmla="*/ 406 w 426"/>
                <a:gd name="T11" fmla="*/ 203 h 425"/>
                <a:gd name="T12" fmla="*/ 426 w 426"/>
                <a:gd name="T13" fmla="*/ 181 h 425"/>
                <a:gd name="T14" fmla="*/ 426 w 426"/>
                <a:gd name="T15" fmla="*/ 75 h 425"/>
                <a:gd name="T16" fmla="*/ 203 w 426"/>
                <a:gd name="T17" fmla="*/ 75 h 425"/>
                <a:gd name="T18" fmla="*/ 122 w 426"/>
                <a:gd name="T19" fmla="*/ 75 h 425"/>
                <a:gd name="T20" fmla="*/ 78 w 426"/>
                <a:gd name="T21" fmla="*/ 39 h 425"/>
                <a:gd name="T22" fmla="*/ 17 w 426"/>
                <a:gd name="T23" fmla="*/ 0 h 425"/>
                <a:gd name="T24" fmla="*/ 0 w 426"/>
                <a:gd name="T25" fmla="*/ 21 h 425"/>
                <a:gd name="T26" fmla="*/ 54 w 426"/>
                <a:gd name="T27" fmla="*/ 68 h 425"/>
                <a:gd name="T28" fmla="*/ 125 w 426"/>
                <a:gd name="T29" fmla="*/ 393 h 425"/>
                <a:gd name="T30" fmla="*/ 100 w 426"/>
                <a:gd name="T31" fmla="*/ 425 h 425"/>
                <a:gd name="T32" fmla="*/ 157 w 426"/>
                <a:gd name="T33" fmla="*/ 420 h 425"/>
                <a:gd name="T34" fmla="*/ 426 w 426"/>
                <a:gd name="T35" fmla="*/ 425 h 425"/>
                <a:gd name="T36" fmla="*/ 135 w 426"/>
                <a:gd name="T37" fmla="*/ 185 h 425"/>
                <a:gd name="T38" fmla="*/ 171 w 426"/>
                <a:gd name="T39" fmla="*/ 191 h 425"/>
                <a:gd name="T40" fmla="*/ 203 w 426"/>
                <a:gd name="T41" fmla="*/ 191 h 425"/>
                <a:gd name="T42" fmla="*/ 235 w 426"/>
                <a:gd name="T43" fmla="*/ 191 h 425"/>
                <a:gd name="T44" fmla="*/ 291 w 426"/>
                <a:gd name="T45" fmla="*/ 191 h 425"/>
                <a:gd name="T46" fmla="*/ 291 w 426"/>
                <a:gd name="T47" fmla="*/ 152 h 425"/>
                <a:gd name="T48" fmla="*/ 303 w 426"/>
                <a:gd name="T49" fmla="*/ 152 h 425"/>
                <a:gd name="T50" fmla="*/ 333 w 426"/>
                <a:gd name="T51" fmla="*/ 152 h 425"/>
                <a:gd name="T52" fmla="*/ 369 w 426"/>
                <a:gd name="T53" fmla="*/ 152 h 425"/>
                <a:gd name="T54" fmla="*/ 397 w 426"/>
                <a:gd name="T55" fmla="*/ 152 h 425"/>
                <a:gd name="T56" fmla="*/ 416 w 426"/>
                <a:gd name="T57" fmla="*/ 81 h 425"/>
                <a:gd name="T58" fmla="*/ 384 w 426"/>
                <a:gd name="T59" fmla="*/ 81 h 425"/>
                <a:gd name="T60" fmla="*/ 355 w 426"/>
                <a:gd name="T61" fmla="*/ 81 h 425"/>
                <a:gd name="T62" fmla="*/ 323 w 426"/>
                <a:gd name="T63" fmla="*/ 81 h 425"/>
                <a:gd name="T64" fmla="*/ 291 w 426"/>
                <a:gd name="T65" fmla="*/ 81 h 425"/>
                <a:gd name="T66" fmla="*/ 259 w 426"/>
                <a:gd name="T67" fmla="*/ 81 h 425"/>
                <a:gd name="T68" fmla="*/ 235 w 426"/>
                <a:gd name="T69" fmla="*/ 124 h 425"/>
                <a:gd name="T70" fmla="*/ 223 w 426"/>
                <a:gd name="T71" fmla="*/ 124 h 425"/>
                <a:gd name="T72" fmla="*/ 193 w 426"/>
                <a:gd name="T73" fmla="*/ 124 h 425"/>
                <a:gd name="T74" fmla="*/ 157 w 426"/>
                <a:gd name="T75" fmla="*/ 124 h 425"/>
                <a:gd name="T76" fmla="*/ 122 w 426"/>
                <a:gd name="T77" fmla="*/ 152 h 425"/>
                <a:gd name="T78" fmla="*/ 149 w 426"/>
                <a:gd name="T79" fmla="*/ 223 h 425"/>
                <a:gd name="T80" fmla="*/ 171 w 426"/>
                <a:gd name="T81" fmla="*/ 201 h 425"/>
                <a:gd name="T82" fmla="*/ 203 w 426"/>
                <a:gd name="T83" fmla="*/ 201 h 425"/>
                <a:gd name="T84" fmla="*/ 303 w 426"/>
                <a:gd name="T85" fmla="*/ 191 h 425"/>
                <a:gd name="T86" fmla="*/ 313 w 426"/>
                <a:gd name="T87" fmla="*/ 191 h 425"/>
                <a:gd name="T88" fmla="*/ 333 w 426"/>
                <a:gd name="T89" fmla="*/ 188 h 425"/>
                <a:gd name="T90" fmla="*/ 369 w 426"/>
                <a:gd name="T91" fmla="*/ 181 h 425"/>
                <a:gd name="T92" fmla="*/ 397 w 426"/>
                <a:gd name="T93" fmla="*/ 173 h 425"/>
                <a:gd name="T94" fmla="*/ 203 w 426"/>
                <a:gd name="T95" fmla="*/ 81 h 425"/>
                <a:gd name="T96" fmla="*/ 171 w 426"/>
                <a:gd name="T97" fmla="*/ 81 h 425"/>
                <a:gd name="T98" fmla="*/ 135 w 426"/>
                <a:gd name="T99" fmla="*/ 81 h 425"/>
                <a:gd name="T100" fmla="*/ 100 w 426"/>
                <a:gd name="T101" fmla="*/ 81 h 425"/>
                <a:gd name="T102" fmla="*/ 29 w 426"/>
                <a:gd name="T103" fmla="*/ 39 h 425"/>
                <a:gd name="T104" fmla="*/ 142 w 426"/>
                <a:gd name="T105" fmla="*/ 234 h 425"/>
                <a:gd name="T106" fmla="*/ 145 w 426"/>
                <a:gd name="T107" fmla="*/ 237 h 425"/>
                <a:gd name="T108" fmla="*/ 397 w 426"/>
                <a:gd name="T109" fmla="*/ 195 h 425"/>
                <a:gd name="T110" fmla="*/ 64 w 426"/>
                <a:gd name="T111" fmla="*/ 59 h 425"/>
                <a:gd name="T112" fmla="*/ 333 w 426"/>
                <a:gd name="T113" fmla="*/ 376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6" h="425">
                  <a:moveTo>
                    <a:pt x="426" y="425"/>
                  </a:moveTo>
                  <a:lnTo>
                    <a:pt x="426" y="425"/>
                  </a:lnTo>
                  <a:lnTo>
                    <a:pt x="426" y="418"/>
                  </a:lnTo>
                  <a:lnTo>
                    <a:pt x="423" y="413"/>
                  </a:lnTo>
                  <a:lnTo>
                    <a:pt x="421" y="408"/>
                  </a:lnTo>
                  <a:lnTo>
                    <a:pt x="418" y="403"/>
                  </a:lnTo>
                  <a:lnTo>
                    <a:pt x="412" y="399"/>
                  </a:lnTo>
                  <a:lnTo>
                    <a:pt x="407" y="396"/>
                  </a:lnTo>
                  <a:lnTo>
                    <a:pt x="402" y="394"/>
                  </a:lnTo>
                  <a:lnTo>
                    <a:pt x="397" y="393"/>
                  </a:lnTo>
                  <a:lnTo>
                    <a:pt x="397" y="393"/>
                  </a:lnTo>
                  <a:lnTo>
                    <a:pt x="390" y="393"/>
                  </a:lnTo>
                  <a:lnTo>
                    <a:pt x="355" y="372"/>
                  </a:lnTo>
                  <a:lnTo>
                    <a:pt x="338" y="366"/>
                  </a:lnTo>
                  <a:lnTo>
                    <a:pt x="313" y="366"/>
                  </a:lnTo>
                  <a:lnTo>
                    <a:pt x="213" y="366"/>
                  </a:lnTo>
                  <a:lnTo>
                    <a:pt x="193" y="366"/>
                  </a:lnTo>
                  <a:lnTo>
                    <a:pt x="177" y="372"/>
                  </a:lnTo>
                  <a:lnTo>
                    <a:pt x="139" y="393"/>
                  </a:lnTo>
                  <a:lnTo>
                    <a:pt x="139" y="393"/>
                  </a:lnTo>
                  <a:lnTo>
                    <a:pt x="135" y="393"/>
                  </a:lnTo>
                  <a:lnTo>
                    <a:pt x="135" y="393"/>
                  </a:lnTo>
                  <a:lnTo>
                    <a:pt x="135" y="259"/>
                  </a:lnTo>
                  <a:lnTo>
                    <a:pt x="397" y="205"/>
                  </a:lnTo>
                  <a:lnTo>
                    <a:pt x="397" y="205"/>
                  </a:lnTo>
                  <a:lnTo>
                    <a:pt x="402" y="207"/>
                  </a:lnTo>
                  <a:lnTo>
                    <a:pt x="404" y="207"/>
                  </a:lnTo>
                  <a:lnTo>
                    <a:pt x="404" y="205"/>
                  </a:lnTo>
                  <a:lnTo>
                    <a:pt x="404" y="205"/>
                  </a:lnTo>
                  <a:lnTo>
                    <a:pt x="406" y="203"/>
                  </a:lnTo>
                  <a:lnTo>
                    <a:pt x="406" y="201"/>
                  </a:lnTo>
                  <a:lnTo>
                    <a:pt x="407" y="201"/>
                  </a:lnTo>
                  <a:lnTo>
                    <a:pt x="426" y="181"/>
                  </a:lnTo>
                  <a:lnTo>
                    <a:pt x="426" y="181"/>
                  </a:lnTo>
                  <a:lnTo>
                    <a:pt x="426" y="181"/>
                  </a:lnTo>
                  <a:lnTo>
                    <a:pt x="426" y="178"/>
                  </a:lnTo>
                  <a:lnTo>
                    <a:pt x="426" y="178"/>
                  </a:lnTo>
                  <a:lnTo>
                    <a:pt x="426" y="173"/>
                  </a:lnTo>
                  <a:lnTo>
                    <a:pt x="426" y="173"/>
                  </a:lnTo>
                  <a:lnTo>
                    <a:pt x="426" y="75"/>
                  </a:lnTo>
                  <a:lnTo>
                    <a:pt x="426" y="75"/>
                  </a:lnTo>
                  <a:lnTo>
                    <a:pt x="419" y="75"/>
                  </a:lnTo>
                  <a:lnTo>
                    <a:pt x="419" y="75"/>
                  </a:lnTo>
                  <a:lnTo>
                    <a:pt x="419" y="75"/>
                  </a:lnTo>
                  <a:lnTo>
                    <a:pt x="203" y="75"/>
                  </a:lnTo>
                  <a:lnTo>
                    <a:pt x="193" y="75"/>
                  </a:lnTo>
                  <a:lnTo>
                    <a:pt x="171" y="75"/>
                  </a:lnTo>
                  <a:lnTo>
                    <a:pt x="157" y="75"/>
                  </a:lnTo>
                  <a:lnTo>
                    <a:pt x="135" y="75"/>
                  </a:lnTo>
                  <a:lnTo>
                    <a:pt x="122" y="75"/>
                  </a:lnTo>
                  <a:lnTo>
                    <a:pt x="93" y="75"/>
                  </a:lnTo>
                  <a:lnTo>
                    <a:pt x="86" y="39"/>
                  </a:lnTo>
                  <a:lnTo>
                    <a:pt x="86" y="39"/>
                  </a:lnTo>
                  <a:lnTo>
                    <a:pt x="83" y="39"/>
                  </a:lnTo>
                  <a:lnTo>
                    <a:pt x="78" y="39"/>
                  </a:lnTo>
                  <a:lnTo>
                    <a:pt x="32" y="4"/>
                  </a:lnTo>
                  <a:lnTo>
                    <a:pt x="29" y="4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7" y="0"/>
                  </a:lnTo>
                  <a:lnTo>
                    <a:pt x="12" y="2"/>
                  </a:lnTo>
                  <a:lnTo>
                    <a:pt x="5" y="7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2" y="29"/>
                  </a:lnTo>
                  <a:lnTo>
                    <a:pt x="3" y="34"/>
                  </a:lnTo>
                  <a:lnTo>
                    <a:pt x="7" y="37"/>
                  </a:lnTo>
                  <a:lnTo>
                    <a:pt x="12" y="39"/>
                  </a:lnTo>
                  <a:lnTo>
                    <a:pt x="54" y="68"/>
                  </a:lnTo>
                  <a:lnTo>
                    <a:pt x="122" y="259"/>
                  </a:lnTo>
                  <a:lnTo>
                    <a:pt x="122" y="259"/>
                  </a:lnTo>
                  <a:lnTo>
                    <a:pt x="122" y="393"/>
                  </a:lnTo>
                  <a:lnTo>
                    <a:pt x="125" y="393"/>
                  </a:lnTo>
                  <a:lnTo>
                    <a:pt x="125" y="393"/>
                  </a:lnTo>
                  <a:lnTo>
                    <a:pt x="115" y="398"/>
                  </a:lnTo>
                  <a:lnTo>
                    <a:pt x="106" y="404"/>
                  </a:lnTo>
                  <a:lnTo>
                    <a:pt x="101" y="413"/>
                  </a:lnTo>
                  <a:lnTo>
                    <a:pt x="100" y="420"/>
                  </a:lnTo>
                  <a:lnTo>
                    <a:pt x="100" y="425"/>
                  </a:lnTo>
                  <a:lnTo>
                    <a:pt x="161" y="425"/>
                  </a:lnTo>
                  <a:lnTo>
                    <a:pt x="161" y="425"/>
                  </a:lnTo>
                  <a:lnTo>
                    <a:pt x="159" y="423"/>
                  </a:lnTo>
                  <a:lnTo>
                    <a:pt x="159" y="421"/>
                  </a:lnTo>
                  <a:lnTo>
                    <a:pt x="157" y="420"/>
                  </a:lnTo>
                  <a:lnTo>
                    <a:pt x="157" y="415"/>
                  </a:lnTo>
                  <a:lnTo>
                    <a:pt x="369" y="415"/>
                  </a:lnTo>
                  <a:lnTo>
                    <a:pt x="369" y="415"/>
                  </a:lnTo>
                  <a:lnTo>
                    <a:pt x="369" y="425"/>
                  </a:lnTo>
                  <a:lnTo>
                    <a:pt x="426" y="425"/>
                  </a:lnTo>
                  <a:close/>
                  <a:moveTo>
                    <a:pt x="135" y="166"/>
                  </a:moveTo>
                  <a:lnTo>
                    <a:pt x="157" y="166"/>
                  </a:lnTo>
                  <a:lnTo>
                    <a:pt x="157" y="191"/>
                  </a:lnTo>
                  <a:lnTo>
                    <a:pt x="139" y="191"/>
                  </a:lnTo>
                  <a:lnTo>
                    <a:pt x="135" y="185"/>
                  </a:lnTo>
                  <a:lnTo>
                    <a:pt x="135" y="166"/>
                  </a:lnTo>
                  <a:close/>
                  <a:moveTo>
                    <a:pt x="171" y="166"/>
                  </a:moveTo>
                  <a:lnTo>
                    <a:pt x="193" y="166"/>
                  </a:lnTo>
                  <a:lnTo>
                    <a:pt x="193" y="191"/>
                  </a:lnTo>
                  <a:lnTo>
                    <a:pt x="171" y="191"/>
                  </a:lnTo>
                  <a:lnTo>
                    <a:pt x="171" y="166"/>
                  </a:lnTo>
                  <a:close/>
                  <a:moveTo>
                    <a:pt x="203" y="166"/>
                  </a:moveTo>
                  <a:lnTo>
                    <a:pt x="223" y="166"/>
                  </a:lnTo>
                  <a:lnTo>
                    <a:pt x="223" y="191"/>
                  </a:lnTo>
                  <a:lnTo>
                    <a:pt x="203" y="191"/>
                  </a:lnTo>
                  <a:lnTo>
                    <a:pt x="203" y="166"/>
                  </a:lnTo>
                  <a:close/>
                  <a:moveTo>
                    <a:pt x="235" y="166"/>
                  </a:moveTo>
                  <a:lnTo>
                    <a:pt x="259" y="166"/>
                  </a:lnTo>
                  <a:lnTo>
                    <a:pt x="259" y="191"/>
                  </a:lnTo>
                  <a:lnTo>
                    <a:pt x="235" y="191"/>
                  </a:lnTo>
                  <a:lnTo>
                    <a:pt x="235" y="166"/>
                  </a:lnTo>
                  <a:close/>
                  <a:moveTo>
                    <a:pt x="270" y="191"/>
                  </a:moveTo>
                  <a:lnTo>
                    <a:pt x="270" y="166"/>
                  </a:lnTo>
                  <a:lnTo>
                    <a:pt x="291" y="166"/>
                  </a:lnTo>
                  <a:lnTo>
                    <a:pt x="291" y="191"/>
                  </a:lnTo>
                  <a:lnTo>
                    <a:pt x="270" y="191"/>
                  </a:lnTo>
                  <a:close/>
                  <a:moveTo>
                    <a:pt x="270" y="152"/>
                  </a:moveTo>
                  <a:lnTo>
                    <a:pt x="270" y="124"/>
                  </a:lnTo>
                  <a:lnTo>
                    <a:pt x="291" y="124"/>
                  </a:lnTo>
                  <a:lnTo>
                    <a:pt x="291" y="152"/>
                  </a:lnTo>
                  <a:lnTo>
                    <a:pt x="270" y="152"/>
                  </a:lnTo>
                  <a:close/>
                  <a:moveTo>
                    <a:pt x="303" y="124"/>
                  </a:moveTo>
                  <a:lnTo>
                    <a:pt x="323" y="124"/>
                  </a:lnTo>
                  <a:lnTo>
                    <a:pt x="323" y="152"/>
                  </a:lnTo>
                  <a:lnTo>
                    <a:pt x="303" y="152"/>
                  </a:lnTo>
                  <a:lnTo>
                    <a:pt x="303" y="124"/>
                  </a:lnTo>
                  <a:close/>
                  <a:moveTo>
                    <a:pt x="333" y="124"/>
                  </a:moveTo>
                  <a:lnTo>
                    <a:pt x="355" y="124"/>
                  </a:lnTo>
                  <a:lnTo>
                    <a:pt x="355" y="152"/>
                  </a:lnTo>
                  <a:lnTo>
                    <a:pt x="333" y="152"/>
                  </a:lnTo>
                  <a:lnTo>
                    <a:pt x="333" y="124"/>
                  </a:lnTo>
                  <a:close/>
                  <a:moveTo>
                    <a:pt x="369" y="124"/>
                  </a:moveTo>
                  <a:lnTo>
                    <a:pt x="384" y="124"/>
                  </a:lnTo>
                  <a:lnTo>
                    <a:pt x="384" y="152"/>
                  </a:lnTo>
                  <a:lnTo>
                    <a:pt x="369" y="152"/>
                  </a:lnTo>
                  <a:lnTo>
                    <a:pt x="369" y="124"/>
                  </a:lnTo>
                  <a:close/>
                  <a:moveTo>
                    <a:pt x="397" y="124"/>
                  </a:moveTo>
                  <a:lnTo>
                    <a:pt x="416" y="124"/>
                  </a:lnTo>
                  <a:lnTo>
                    <a:pt x="416" y="152"/>
                  </a:lnTo>
                  <a:lnTo>
                    <a:pt x="397" y="152"/>
                  </a:lnTo>
                  <a:lnTo>
                    <a:pt x="397" y="124"/>
                  </a:lnTo>
                  <a:close/>
                  <a:moveTo>
                    <a:pt x="416" y="110"/>
                  </a:moveTo>
                  <a:lnTo>
                    <a:pt x="397" y="110"/>
                  </a:lnTo>
                  <a:lnTo>
                    <a:pt x="397" y="81"/>
                  </a:lnTo>
                  <a:lnTo>
                    <a:pt x="416" y="81"/>
                  </a:lnTo>
                  <a:lnTo>
                    <a:pt x="416" y="110"/>
                  </a:lnTo>
                  <a:close/>
                  <a:moveTo>
                    <a:pt x="384" y="110"/>
                  </a:moveTo>
                  <a:lnTo>
                    <a:pt x="369" y="110"/>
                  </a:lnTo>
                  <a:lnTo>
                    <a:pt x="369" y="81"/>
                  </a:lnTo>
                  <a:lnTo>
                    <a:pt x="384" y="81"/>
                  </a:lnTo>
                  <a:lnTo>
                    <a:pt x="384" y="110"/>
                  </a:lnTo>
                  <a:close/>
                  <a:moveTo>
                    <a:pt x="355" y="110"/>
                  </a:moveTo>
                  <a:lnTo>
                    <a:pt x="333" y="110"/>
                  </a:lnTo>
                  <a:lnTo>
                    <a:pt x="333" y="81"/>
                  </a:lnTo>
                  <a:lnTo>
                    <a:pt x="355" y="81"/>
                  </a:lnTo>
                  <a:lnTo>
                    <a:pt x="355" y="110"/>
                  </a:lnTo>
                  <a:close/>
                  <a:moveTo>
                    <a:pt x="323" y="110"/>
                  </a:moveTo>
                  <a:lnTo>
                    <a:pt x="303" y="110"/>
                  </a:lnTo>
                  <a:lnTo>
                    <a:pt x="303" y="81"/>
                  </a:lnTo>
                  <a:lnTo>
                    <a:pt x="323" y="81"/>
                  </a:lnTo>
                  <a:lnTo>
                    <a:pt x="323" y="110"/>
                  </a:lnTo>
                  <a:close/>
                  <a:moveTo>
                    <a:pt x="291" y="110"/>
                  </a:moveTo>
                  <a:lnTo>
                    <a:pt x="270" y="110"/>
                  </a:lnTo>
                  <a:lnTo>
                    <a:pt x="270" y="81"/>
                  </a:lnTo>
                  <a:lnTo>
                    <a:pt x="291" y="81"/>
                  </a:lnTo>
                  <a:lnTo>
                    <a:pt x="291" y="110"/>
                  </a:lnTo>
                  <a:close/>
                  <a:moveTo>
                    <a:pt x="259" y="110"/>
                  </a:moveTo>
                  <a:lnTo>
                    <a:pt x="235" y="110"/>
                  </a:lnTo>
                  <a:lnTo>
                    <a:pt x="235" y="81"/>
                  </a:lnTo>
                  <a:lnTo>
                    <a:pt x="259" y="81"/>
                  </a:lnTo>
                  <a:lnTo>
                    <a:pt x="259" y="110"/>
                  </a:lnTo>
                  <a:close/>
                  <a:moveTo>
                    <a:pt x="259" y="124"/>
                  </a:moveTo>
                  <a:lnTo>
                    <a:pt x="259" y="152"/>
                  </a:lnTo>
                  <a:lnTo>
                    <a:pt x="235" y="152"/>
                  </a:lnTo>
                  <a:lnTo>
                    <a:pt x="235" y="124"/>
                  </a:lnTo>
                  <a:lnTo>
                    <a:pt x="259" y="124"/>
                  </a:lnTo>
                  <a:close/>
                  <a:moveTo>
                    <a:pt x="223" y="152"/>
                  </a:moveTo>
                  <a:lnTo>
                    <a:pt x="203" y="152"/>
                  </a:lnTo>
                  <a:lnTo>
                    <a:pt x="203" y="124"/>
                  </a:lnTo>
                  <a:lnTo>
                    <a:pt x="223" y="124"/>
                  </a:lnTo>
                  <a:lnTo>
                    <a:pt x="223" y="152"/>
                  </a:lnTo>
                  <a:close/>
                  <a:moveTo>
                    <a:pt x="193" y="152"/>
                  </a:moveTo>
                  <a:lnTo>
                    <a:pt x="171" y="152"/>
                  </a:lnTo>
                  <a:lnTo>
                    <a:pt x="171" y="124"/>
                  </a:lnTo>
                  <a:lnTo>
                    <a:pt x="193" y="124"/>
                  </a:lnTo>
                  <a:lnTo>
                    <a:pt x="193" y="152"/>
                  </a:lnTo>
                  <a:close/>
                  <a:moveTo>
                    <a:pt x="157" y="152"/>
                  </a:moveTo>
                  <a:lnTo>
                    <a:pt x="135" y="152"/>
                  </a:lnTo>
                  <a:lnTo>
                    <a:pt x="135" y="124"/>
                  </a:lnTo>
                  <a:lnTo>
                    <a:pt x="157" y="124"/>
                  </a:lnTo>
                  <a:lnTo>
                    <a:pt x="157" y="152"/>
                  </a:lnTo>
                  <a:close/>
                  <a:moveTo>
                    <a:pt x="122" y="152"/>
                  </a:moveTo>
                  <a:lnTo>
                    <a:pt x="113" y="124"/>
                  </a:lnTo>
                  <a:lnTo>
                    <a:pt x="122" y="124"/>
                  </a:lnTo>
                  <a:lnTo>
                    <a:pt x="122" y="152"/>
                  </a:lnTo>
                  <a:close/>
                  <a:moveTo>
                    <a:pt x="149" y="223"/>
                  </a:moveTo>
                  <a:lnTo>
                    <a:pt x="142" y="201"/>
                  </a:lnTo>
                  <a:lnTo>
                    <a:pt x="157" y="201"/>
                  </a:lnTo>
                  <a:lnTo>
                    <a:pt x="157" y="223"/>
                  </a:lnTo>
                  <a:lnTo>
                    <a:pt x="149" y="223"/>
                  </a:lnTo>
                  <a:close/>
                  <a:moveTo>
                    <a:pt x="171" y="201"/>
                  </a:moveTo>
                  <a:lnTo>
                    <a:pt x="193" y="201"/>
                  </a:lnTo>
                  <a:lnTo>
                    <a:pt x="193" y="217"/>
                  </a:lnTo>
                  <a:lnTo>
                    <a:pt x="171" y="223"/>
                  </a:lnTo>
                  <a:lnTo>
                    <a:pt x="171" y="201"/>
                  </a:lnTo>
                  <a:close/>
                  <a:moveTo>
                    <a:pt x="203" y="201"/>
                  </a:moveTo>
                  <a:lnTo>
                    <a:pt x="223" y="201"/>
                  </a:lnTo>
                  <a:lnTo>
                    <a:pt x="223" y="208"/>
                  </a:lnTo>
                  <a:lnTo>
                    <a:pt x="203" y="217"/>
                  </a:lnTo>
                  <a:lnTo>
                    <a:pt x="203" y="201"/>
                  </a:lnTo>
                  <a:close/>
                  <a:moveTo>
                    <a:pt x="235" y="201"/>
                  </a:moveTo>
                  <a:lnTo>
                    <a:pt x="252" y="201"/>
                  </a:lnTo>
                  <a:lnTo>
                    <a:pt x="235" y="208"/>
                  </a:lnTo>
                  <a:lnTo>
                    <a:pt x="235" y="201"/>
                  </a:lnTo>
                  <a:close/>
                  <a:moveTo>
                    <a:pt x="303" y="191"/>
                  </a:moveTo>
                  <a:lnTo>
                    <a:pt x="303" y="166"/>
                  </a:lnTo>
                  <a:lnTo>
                    <a:pt x="323" y="166"/>
                  </a:lnTo>
                  <a:lnTo>
                    <a:pt x="323" y="188"/>
                  </a:lnTo>
                  <a:lnTo>
                    <a:pt x="313" y="191"/>
                  </a:lnTo>
                  <a:lnTo>
                    <a:pt x="313" y="191"/>
                  </a:lnTo>
                  <a:lnTo>
                    <a:pt x="303" y="191"/>
                  </a:lnTo>
                  <a:close/>
                  <a:moveTo>
                    <a:pt x="333" y="166"/>
                  </a:moveTo>
                  <a:lnTo>
                    <a:pt x="355" y="166"/>
                  </a:lnTo>
                  <a:lnTo>
                    <a:pt x="355" y="181"/>
                  </a:lnTo>
                  <a:lnTo>
                    <a:pt x="333" y="188"/>
                  </a:lnTo>
                  <a:lnTo>
                    <a:pt x="333" y="166"/>
                  </a:lnTo>
                  <a:close/>
                  <a:moveTo>
                    <a:pt x="369" y="166"/>
                  </a:moveTo>
                  <a:lnTo>
                    <a:pt x="384" y="166"/>
                  </a:lnTo>
                  <a:lnTo>
                    <a:pt x="384" y="178"/>
                  </a:lnTo>
                  <a:lnTo>
                    <a:pt x="369" y="181"/>
                  </a:lnTo>
                  <a:lnTo>
                    <a:pt x="369" y="166"/>
                  </a:lnTo>
                  <a:close/>
                  <a:moveTo>
                    <a:pt x="397" y="166"/>
                  </a:moveTo>
                  <a:lnTo>
                    <a:pt x="416" y="166"/>
                  </a:lnTo>
                  <a:lnTo>
                    <a:pt x="416" y="173"/>
                  </a:lnTo>
                  <a:lnTo>
                    <a:pt x="397" y="173"/>
                  </a:lnTo>
                  <a:lnTo>
                    <a:pt x="397" y="166"/>
                  </a:lnTo>
                  <a:close/>
                  <a:moveTo>
                    <a:pt x="223" y="81"/>
                  </a:moveTo>
                  <a:lnTo>
                    <a:pt x="223" y="110"/>
                  </a:lnTo>
                  <a:lnTo>
                    <a:pt x="203" y="110"/>
                  </a:lnTo>
                  <a:lnTo>
                    <a:pt x="203" y="81"/>
                  </a:lnTo>
                  <a:lnTo>
                    <a:pt x="223" y="81"/>
                  </a:lnTo>
                  <a:close/>
                  <a:moveTo>
                    <a:pt x="193" y="81"/>
                  </a:moveTo>
                  <a:lnTo>
                    <a:pt x="193" y="110"/>
                  </a:lnTo>
                  <a:lnTo>
                    <a:pt x="171" y="110"/>
                  </a:lnTo>
                  <a:lnTo>
                    <a:pt x="171" y="81"/>
                  </a:lnTo>
                  <a:lnTo>
                    <a:pt x="193" y="81"/>
                  </a:lnTo>
                  <a:close/>
                  <a:moveTo>
                    <a:pt x="157" y="81"/>
                  </a:moveTo>
                  <a:lnTo>
                    <a:pt x="157" y="110"/>
                  </a:lnTo>
                  <a:lnTo>
                    <a:pt x="135" y="110"/>
                  </a:lnTo>
                  <a:lnTo>
                    <a:pt x="135" y="81"/>
                  </a:lnTo>
                  <a:lnTo>
                    <a:pt x="157" y="81"/>
                  </a:lnTo>
                  <a:close/>
                  <a:moveTo>
                    <a:pt x="122" y="81"/>
                  </a:moveTo>
                  <a:lnTo>
                    <a:pt x="122" y="110"/>
                  </a:lnTo>
                  <a:lnTo>
                    <a:pt x="106" y="110"/>
                  </a:lnTo>
                  <a:lnTo>
                    <a:pt x="100" y="81"/>
                  </a:lnTo>
                  <a:lnTo>
                    <a:pt x="122" y="81"/>
                  </a:lnTo>
                  <a:close/>
                  <a:moveTo>
                    <a:pt x="64" y="59"/>
                  </a:moveTo>
                  <a:lnTo>
                    <a:pt x="64" y="59"/>
                  </a:lnTo>
                  <a:lnTo>
                    <a:pt x="29" y="39"/>
                  </a:lnTo>
                  <a:lnTo>
                    <a:pt x="29" y="39"/>
                  </a:lnTo>
                  <a:lnTo>
                    <a:pt x="34" y="37"/>
                  </a:lnTo>
                  <a:lnTo>
                    <a:pt x="37" y="34"/>
                  </a:lnTo>
                  <a:lnTo>
                    <a:pt x="42" y="24"/>
                  </a:lnTo>
                  <a:lnTo>
                    <a:pt x="71" y="46"/>
                  </a:lnTo>
                  <a:lnTo>
                    <a:pt x="142" y="234"/>
                  </a:lnTo>
                  <a:lnTo>
                    <a:pt x="142" y="234"/>
                  </a:lnTo>
                  <a:lnTo>
                    <a:pt x="142" y="237"/>
                  </a:lnTo>
                  <a:lnTo>
                    <a:pt x="145" y="237"/>
                  </a:lnTo>
                  <a:lnTo>
                    <a:pt x="145" y="237"/>
                  </a:lnTo>
                  <a:lnTo>
                    <a:pt x="145" y="237"/>
                  </a:lnTo>
                  <a:lnTo>
                    <a:pt x="149" y="237"/>
                  </a:lnTo>
                  <a:lnTo>
                    <a:pt x="149" y="237"/>
                  </a:lnTo>
                  <a:lnTo>
                    <a:pt x="149" y="237"/>
                  </a:lnTo>
                  <a:lnTo>
                    <a:pt x="404" y="188"/>
                  </a:lnTo>
                  <a:lnTo>
                    <a:pt x="397" y="195"/>
                  </a:lnTo>
                  <a:lnTo>
                    <a:pt x="132" y="247"/>
                  </a:lnTo>
                  <a:lnTo>
                    <a:pt x="64" y="63"/>
                  </a:lnTo>
                  <a:lnTo>
                    <a:pt x="64" y="63"/>
                  </a:lnTo>
                  <a:lnTo>
                    <a:pt x="64" y="59"/>
                  </a:lnTo>
                  <a:lnTo>
                    <a:pt x="64" y="59"/>
                  </a:lnTo>
                  <a:close/>
                  <a:moveTo>
                    <a:pt x="149" y="404"/>
                  </a:moveTo>
                  <a:lnTo>
                    <a:pt x="149" y="404"/>
                  </a:lnTo>
                  <a:lnTo>
                    <a:pt x="149" y="401"/>
                  </a:lnTo>
                  <a:lnTo>
                    <a:pt x="196" y="376"/>
                  </a:lnTo>
                  <a:lnTo>
                    <a:pt x="333" y="376"/>
                  </a:lnTo>
                  <a:lnTo>
                    <a:pt x="377" y="401"/>
                  </a:lnTo>
                  <a:lnTo>
                    <a:pt x="377" y="404"/>
                  </a:lnTo>
                  <a:lnTo>
                    <a:pt x="149" y="40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3" name="Freeform 15"/>
            <p:cNvSpPr>
              <a:spLocks/>
            </p:cNvSpPr>
            <p:nvPr/>
          </p:nvSpPr>
          <p:spPr bwMode="auto">
            <a:xfrm>
              <a:off x="9061451" y="2359025"/>
              <a:ext cx="71438" cy="39687"/>
            </a:xfrm>
            <a:custGeom>
              <a:avLst/>
              <a:gdLst>
                <a:gd name="T0" fmla="*/ 23 w 45"/>
                <a:gd name="T1" fmla="*/ 15 h 25"/>
                <a:gd name="T2" fmla="*/ 23 w 45"/>
                <a:gd name="T3" fmla="*/ 15 h 25"/>
                <a:gd name="T4" fmla="*/ 18 w 45"/>
                <a:gd name="T5" fmla="*/ 14 h 25"/>
                <a:gd name="T6" fmla="*/ 13 w 45"/>
                <a:gd name="T7" fmla="*/ 10 h 25"/>
                <a:gd name="T8" fmla="*/ 10 w 45"/>
                <a:gd name="T9" fmla="*/ 7 h 25"/>
                <a:gd name="T10" fmla="*/ 10 w 45"/>
                <a:gd name="T11" fmla="*/ 0 h 25"/>
                <a:gd name="T12" fmla="*/ 0 w 45"/>
                <a:gd name="T13" fmla="*/ 0 h 25"/>
                <a:gd name="T14" fmla="*/ 0 w 45"/>
                <a:gd name="T15" fmla="*/ 0 h 25"/>
                <a:gd name="T16" fmla="*/ 1 w 45"/>
                <a:gd name="T17" fmla="*/ 10 h 25"/>
                <a:gd name="T18" fmla="*/ 6 w 45"/>
                <a:gd name="T19" fmla="*/ 19 h 25"/>
                <a:gd name="T20" fmla="*/ 13 w 45"/>
                <a:gd name="T21" fmla="*/ 24 h 25"/>
                <a:gd name="T22" fmla="*/ 23 w 45"/>
                <a:gd name="T23" fmla="*/ 25 h 25"/>
                <a:gd name="T24" fmla="*/ 23 w 45"/>
                <a:gd name="T25" fmla="*/ 25 h 25"/>
                <a:gd name="T26" fmla="*/ 28 w 45"/>
                <a:gd name="T27" fmla="*/ 25 h 25"/>
                <a:gd name="T28" fmla="*/ 33 w 45"/>
                <a:gd name="T29" fmla="*/ 24 h 25"/>
                <a:gd name="T30" fmla="*/ 37 w 45"/>
                <a:gd name="T31" fmla="*/ 22 h 25"/>
                <a:gd name="T32" fmla="*/ 40 w 45"/>
                <a:gd name="T33" fmla="*/ 19 h 25"/>
                <a:gd name="T34" fmla="*/ 44 w 45"/>
                <a:gd name="T35" fmla="*/ 10 h 25"/>
                <a:gd name="T36" fmla="*/ 45 w 45"/>
                <a:gd name="T37" fmla="*/ 0 h 25"/>
                <a:gd name="T38" fmla="*/ 38 w 45"/>
                <a:gd name="T39" fmla="*/ 0 h 25"/>
                <a:gd name="T40" fmla="*/ 38 w 45"/>
                <a:gd name="T41" fmla="*/ 0 h 25"/>
                <a:gd name="T42" fmla="*/ 37 w 45"/>
                <a:gd name="T43" fmla="*/ 7 h 25"/>
                <a:gd name="T44" fmla="*/ 33 w 45"/>
                <a:gd name="T45" fmla="*/ 10 h 25"/>
                <a:gd name="T46" fmla="*/ 28 w 45"/>
                <a:gd name="T47" fmla="*/ 14 h 25"/>
                <a:gd name="T48" fmla="*/ 23 w 45"/>
                <a:gd name="T49" fmla="*/ 15 h 25"/>
                <a:gd name="T50" fmla="*/ 23 w 45"/>
                <a:gd name="T51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25">
                  <a:moveTo>
                    <a:pt x="23" y="15"/>
                  </a:moveTo>
                  <a:lnTo>
                    <a:pt x="23" y="15"/>
                  </a:lnTo>
                  <a:lnTo>
                    <a:pt x="18" y="14"/>
                  </a:lnTo>
                  <a:lnTo>
                    <a:pt x="13" y="10"/>
                  </a:lnTo>
                  <a:lnTo>
                    <a:pt x="10" y="7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10"/>
                  </a:lnTo>
                  <a:lnTo>
                    <a:pt x="6" y="19"/>
                  </a:lnTo>
                  <a:lnTo>
                    <a:pt x="13" y="24"/>
                  </a:lnTo>
                  <a:lnTo>
                    <a:pt x="23" y="25"/>
                  </a:lnTo>
                  <a:lnTo>
                    <a:pt x="23" y="25"/>
                  </a:lnTo>
                  <a:lnTo>
                    <a:pt x="28" y="25"/>
                  </a:lnTo>
                  <a:lnTo>
                    <a:pt x="33" y="24"/>
                  </a:lnTo>
                  <a:lnTo>
                    <a:pt x="37" y="22"/>
                  </a:lnTo>
                  <a:lnTo>
                    <a:pt x="40" y="19"/>
                  </a:lnTo>
                  <a:lnTo>
                    <a:pt x="44" y="10"/>
                  </a:lnTo>
                  <a:lnTo>
                    <a:pt x="45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7" y="7"/>
                  </a:lnTo>
                  <a:lnTo>
                    <a:pt x="33" y="10"/>
                  </a:lnTo>
                  <a:lnTo>
                    <a:pt x="28" y="14"/>
                  </a:lnTo>
                  <a:lnTo>
                    <a:pt x="23" y="15"/>
                  </a:lnTo>
                  <a:lnTo>
                    <a:pt x="23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4" name="Freeform 16"/>
            <p:cNvSpPr>
              <a:spLocks/>
            </p:cNvSpPr>
            <p:nvPr/>
          </p:nvSpPr>
          <p:spPr bwMode="auto">
            <a:xfrm>
              <a:off x="9082088" y="2359025"/>
              <a:ext cx="26988" cy="19050"/>
            </a:xfrm>
            <a:custGeom>
              <a:avLst/>
              <a:gdLst>
                <a:gd name="T0" fmla="*/ 10 w 17"/>
                <a:gd name="T1" fmla="*/ 12 h 12"/>
                <a:gd name="T2" fmla="*/ 10 w 17"/>
                <a:gd name="T3" fmla="*/ 12 h 12"/>
                <a:gd name="T4" fmla="*/ 15 w 17"/>
                <a:gd name="T5" fmla="*/ 10 h 12"/>
                <a:gd name="T6" fmla="*/ 17 w 17"/>
                <a:gd name="T7" fmla="*/ 9 h 12"/>
                <a:gd name="T8" fmla="*/ 17 w 17"/>
                <a:gd name="T9" fmla="*/ 5 h 12"/>
                <a:gd name="T10" fmla="*/ 17 w 17"/>
                <a:gd name="T11" fmla="*/ 0 h 12"/>
                <a:gd name="T12" fmla="*/ 0 w 17"/>
                <a:gd name="T13" fmla="*/ 0 h 12"/>
                <a:gd name="T14" fmla="*/ 0 w 17"/>
                <a:gd name="T15" fmla="*/ 0 h 12"/>
                <a:gd name="T16" fmla="*/ 0 w 17"/>
                <a:gd name="T17" fmla="*/ 5 h 12"/>
                <a:gd name="T18" fmla="*/ 2 w 17"/>
                <a:gd name="T19" fmla="*/ 9 h 12"/>
                <a:gd name="T20" fmla="*/ 5 w 17"/>
                <a:gd name="T21" fmla="*/ 10 h 12"/>
                <a:gd name="T22" fmla="*/ 10 w 17"/>
                <a:gd name="T23" fmla="*/ 12 h 12"/>
                <a:gd name="T24" fmla="*/ 10 w 17"/>
                <a:gd name="T25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12">
                  <a:moveTo>
                    <a:pt x="10" y="12"/>
                  </a:moveTo>
                  <a:lnTo>
                    <a:pt x="10" y="12"/>
                  </a:lnTo>
                  <a:lnTo>
                    <a:pt x="15" y="10"/>
                  </a:lnTo>
                  <a:lnTo>
                    <a:pt x="17" y="9"/>
                  </a:lnTo>
                  <a:lnTo>
                    <a:pt x="17" y="5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" y="9"/>
                  </a:lnTo>
                  <a:lnTo>
                    <a:pt x="5" y="10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5" name="Freeform 17"/>
            <p:cNvSpPr>
              <a:spLocks/>
            </p:cNvSpPr>
            <p:nvPr/>
          </p:nvSpPr>
          <p:spPr bwMode="auto">
            <a:xfrm>
              <a:off x="7978776" y="1065213"/>
              <a:ext cx="236538" cy="230187"/>
            </a:xfrm>
            <a:custGeom>
              <a:avLst/>
              <a:gdLst>
                <a:gd name="T0" fmla="*/ 75 w 149"/>
                <a:gd name="T1" fmla="*/ 145 h 145"/>
                <a:gd name="T2" fmla="*/ 75 w 149"/>
                <a:gd name="T3" fmla="*/ 145 h 145"/>
                <a:gd name="T4" fmla="*/ 90 w 149"/>
                <a:gd name="T5" fmla="*/ 144 h 145"/>
                <a:gd name="T6" fmla="*/ 103 w 149"/>
                <a:gd name="T7" fmla="*/ 140 h 145"/>
                <a:gd name="T8" fmla="*/ 117 w 149"/>
                <a:gd name="T9" fmla="*/ 134 h 145"/>
                <a:gd name="T10" fmla="*/ 127 w 149"/>
                <a:gd name="T11" fmla="*/ 123 h 145"/>
                <a:gd name="T12" fmla="*/ 137 w 149"/>
                <a:gd name="T13" fmla="*/ 113 h 145"/>
                <a:gd name="T14" fmla="*/ 144 w 149"/>
                <a:gd name="T15" fmla="*/ 100 h 145"/>
                <a:gd name="T16" fmla="*/ 147 w 149"/>
                <a:gd name="T17" fmla="*/ 86 h 145"/>
                <a:gd name="T18" fmla="*/ 149 w 149"/>
                <a:gd name="T19" fmla="*/ 71 h 145"/>
                <a:gd name="T20" fmla="*/ 149 w 149"/>
                <a:gd name="T21" fmla="*/ 71 h 145"/>
                <a:gd name="T22" fmla="*/ 147 w 149"/>
                <a:gd name="T23" fmla="*/ 56 h 145"/>
                <a:gd name="T24" fmla="*/ 144 w 149"/>
                <a:gd name="T25" fmla="*/ 42 h 145"/>
                <a:gd name="T26" fmla="*/ 137 w 149"/>
                <a:gd name="T27" fmla="*/ 30 h 145"/>
                <a:gd name="T28" fmla="*/ 127 w 149"/>
                <a:gd name="T29" fmla="*/ 20 h 145"/>
                <a:gd name="T30" fmla="*/ 117 w 149"/>
                <a:gd name="T31" fmla="*/ 12 h 145"/>
                <a:gd name="T32" fmla="*/ 103 w 149"/>
                <a:gd name="T33" fmla="*/ 5 h 145"/>
                <a:gd name="T34" fmla="*/ 90 w 149"/>
                <a:gd name="T35" fmla="*/ 2 h 145"/>
                <a:gd name="T36" fmla="*/ 75 w 149"/>
                <a:gd name="T37" fmla="*/ 0 h 145"/>
                <a:gd name="T38" fmla="*/ 75 w 149"/>
                <a:gd name="T39" fmla="*/ 0 h 145"/>
                <a:gd name="T40" fmla="*/ 59 w 149"/>
                <a:gd name="T41" fmla="*/ 2 h 145"/>
                <a:gd name="T42" fmla="*/ 44 w 149"/>
                <a:gd name="T43" fmla="*/ 5 h 145"/>
                <a:gd name="T44" fmla="*/ 32 w 149"/>
                <a:gd name="T45" fmla="*/ 12 h 145"/>
                <a:gd name="T46" fmla="*/ 20 w 149"/>
                <a:gd name="T47" fmla="*/ 20 h 145"/>
                <a:gd name="T48" fmla="*/ 12 w 149"/>
                <a:gd name="T49" fmla="*/ 30 h 145"/>
                <a:gd name="T50" fmla="*/ 5 w 149"/>
                <a:gd name="T51" fmla="*/ 42 h 145"/>
                <a:gd name="T52" fmla="*/ 2 w 149"/>
                <a:gd name="T53" fmla="*/ 56 h 145"/>
                <a:gd name="T54" fmla="*/ 0 w 149"/>
                <a:gd name="T55" fmla="*/ 71 h 145"/>
                <a:gd name="T56" fmla="*/ 0 w 149"/>
                <a:gd name="T57" fmla="*/ 71 h 145"/>
                <a:gd name="T58" fmla="*/ 2 w 149"/>
                <a:gd name="T59" fmla="*/ 86 h 145"/>
                <a:gd name="T60" fmla="*/ 5 w 149"/>
                <a:gd name="T61" fmla="*/ 100 h 145"/>
                <a:gd name="T62" fmla="*/ 12 w 149"/>
                <a:gd name="T63" fmla="*/ 113 h 145"/>
                <a:gd name="T64" fmla="*/ 20 w 149"/>
                <a:gd name="T65" fmla="*/ 123 h 145"/>
                <a:gd name="T66" fmla="*/ 32 w 149"/>
                <a:gd name="T67" fmla="*/ 134 h 145"/>
                <a:gd name="T68" fmla="*/ 44 w 149"/>
                <a:gd name="T69" fmla="*/ 140 h 145"/>
                <a:gd name="T70" fmla="*/ 59 w 149"/>
                <a:gd name="T71" fmla="*/ 144 h 145"/>
                <a:gd name="T72" fmla="*/ 75 w 149"/>
                <a:gd name="T73" fmla="*/ 145 h 145"/>
                <a:gd name="T74" fmla="*/ 75 w 149"/>
                <a:gd name="T75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5">
                  <a:moveTo>
                    <a:pt x="75" y="145"/>
                  </a:moveTo>
                  <a:lnTo>
                    <a:pt x="75" y="145"/>
                  </a:lnTo>
                  <a:lnTo>
                    <a:pt x="90" y="144"/>
                  </a:lnTo>
                  <a:lnTo>
                    <a:pt x="103" y="140"/>
                  </a:lnTo>
                  <a:lnTo>
                    <a:pt x="117" y="134"/>
                  </a:lnTo>
                  <a:lnTo>
                    <a:pt x="127" y="123"/>
                  </a:lnTo>
                  <a:lnTo>
                    <a:pt x="137" y="113"/>
                  </a:lnTo>
                  <a:lnTo>
                    <a:pt x="144" y="100"/>
                  </a:lnTo>
                  <a:lnTo>
                    <a:pt x="147" y="86"/>
                  </a:lnTo>
                  <a:lnTo>
                    <a:pt x="149" y="71"/>
                  </a:lnTo>
                  <a:lnTo>
                    <a:pt x="149" y="71"/>
                  </a:lnTo>
                  <a:lnTo>
                    <a:pt x="147" y="56"/>
                  </a:lnTo>
                  <a:lnTo>
                    <a:pt x="144" y="42"/>
                  </a:lnTo>
                  <a:lnTo>
                    <a:pt x="137" y="30"/>
                  </a:lnTo>
                  <a:lnTo>
                    <a:pt x="127" y="20"/>
                  </a:lnTo>
                  <a:lnTo>
                    <a:pt x="117" y="12"/>
                  </a:lnTo>
                  <a:lnTo>
                    <a:pt x="103" y="5"/>
                  </a:lnTo>
                  <a:lnTo>
                    <a:pt x="90" y="2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59" y="2"/>
                  </a:lnTo>
                  <a:lnTo>
                    <a:pt x="44" y="5"/>
                  </a:lnTo>
                  <a:lnTo>
                    <a:pt x="32" y="12"/>
                  </a:lnTo>
                  <a:lnTo>
                    <a:pt x="20" y="20"/>
                  </a:lnTo>
                  <a:lnTo>
                    <a:pt x="12" y="30"/>
                  </a:lnTo>
                  <a:lnTo>
                    <a:pt x="5" y="42"/>
                  </a:lnTo>
                  <a:lnTo>
                    <a:pt x="2" y="5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86"/>
                  </a:lnTo>
                  <a:lnTo>
                    <a:pt x="5" y="100"/>
                  </a:lnTo>
                  <a:lnTo>
                    <a:pt x="12" y="113"/>
                  </a:lnTo>
                  <a:lnTo>
                    <a:pt x="20" y="123"/>
                  </a:lnTo>
                  <a:lnTo>
                    <a:pt x="32" y="134"/>
                  </a:lnTo>
                  <a:lnTo>
                    <a:pt x="44" y="140"/>
                  </a:lnTo>
                  <a:lnTo>
                    <a:pt x="59" y="144"/>
                  </a:lnTo>
                  <a:lnTo>
                    <a:pt x="75" y="145"/>
                  </a:lnTo>
                  <a:lnTo>
                    <a:pt x="75" y="14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6" name="Freeform 18"/>
            <p:cNvSpPr>
              <a:spLocks/>
            </p:cNvSpPr>
            <p:nvPr/>
          </p:nvSpPr>
          <p:spPr bwMode="auto">
            <a:xfrm>
              <a:off x="8054976" y="1387475"/>
              <a:ext cx="452438" cy="342900"/>
            </a:xfrm>
            <a:custGeom>
              <a:avLst/>
              <a:gdLst>
                <a:gd name="T0" fmla="*/ 267 w 285"/>
                <a:gd name="T1" fmla="*/ 156 h 216"/>
                <a:gd name="T2" fmla="*/ 162 w 285"/>
                <a:gd name="T3" fmla="*/ 120 h 216"/>
                <a:gd name="T4" fmla="*/ 162 w 285"/>
                <a:gd name="T5" fmla="*/ 120 h 216"/>
                <a:gd name="T6" fmla="*/ 157 w 285"/>
                <a:gd name="T7" fmla="*/ 120 h 216"/>
                <a:gd name="T8" fmla="*/ 52 w 285"/>
                <a:gd name="T9" fmla="*/ 10 h 216"/>
                <a:gd name="T10" fmla="*/ 52 w 285"/>
                <a:gd name="T11" fmla="*/ 10 h 216"/>
                <a:gd name="T12" fmla="*/ 47 w 285"/>
                <a:gd name="T13" fmla="*/ 5 h 216"/>
                <a:gd name="T14" fmla="*/ 42 w 285"/>
                <a:gd name="T15" fmla="*/ 2 h 216"/>
                <a:gd name="T16" fmla="*/ 35 w 285"/>
                <a:gd name="T17" fmla="*/ 0 h 216"/>
                <a:gd name="T18" fmla="*/ 30 w 285"/>
                <a:gd name="T19" fmla="*/ 0 h 216"/>
                <a:gd name="T20" fmla="*/ 23 w 285"/>
                <a:gd name="T21" fmla="*/ 0 h 216"/>
                <a:gd name="T22" fmla="*/ 18 w 285"/>
                <a:gd name="T23" fmla="*/ 2 h 216"/>
                <a:gd name="T24" fmla="*/ 13 w 285"/>
                <a:gd name="T25" fmla="*/ 5 h 216"/>
                <a:gd name="T26" fmla="*/ 8 w 285"/>
                <a:gd name="T27" fmla="*/ 10 h 216"/>
                <a:gd name="T28" fmla="*/ 8 w 285"/>
                <a:gd name="T29" fmla="*/ 10 h 216"/>
                <a:gd name="T30" fmla="*/ 5 w 285"/>
                <a:gd name="T31" fmla="*/ 10 h 216"/>
                <a:gd name="T32" fmla="*/ 5 w 285"/>
                <a:gd name="T33" fmla="*/ 10 h 216"/>
                <a:gd name="T34" fmla="*/ 1 w 285"/>
                <a:gd name="T35" fmla="*/ 20 h 216"/>
                <a:gd name="T36" fmla="*/ 0 w 285"/>
                <a:gd name="T37" fmla="*/ 32 h 216"/>
                <a:gd name="T38" fmla="*/ 1 w 285"/>
                <a:gd name="T39" fmla="*/ 44 h 216"/>
                <a:gd name="T40" fmla="*/ 5 w 285"/>
                <a:gd name="T41" fmla="*/ 52 h 216"/>
                <a:gd name="T42" fmla="*/ 8 w 285"/>
                <a:gd name="T43" fmla="*/ 52 h 216"/>
                <a:gd name="T44" fmla="*/ 111 w 285"/>
                <a:gd name="T45" fmla="*/ 162 h 216"/>
                <a:gd name="T46" fmla="*/ 111 w 285"/>
                <a:gd name="T47" fmla="*/ 162 h 216"/>
                <a:gd name="T48" fmla="*/ 116 w 285"/>
                <a:gd name="T49" fmla="*/ 166 h 216"/>
                <a:gd name="T50" fmla="*/ 118 w 285"/>
                <a:gd name="T51" fmla="*/ 166 h 216"/>
                <a:gd name="T52" fmla="*/ 118 w 285"/>
                <a:gd name="T53" fmla="*/ 166 h 216"/>
                <a:gd name="T54" fmla="*/ 121 w 285"/>
                <a:gd name="T55" fmla="*/ 171 h 216"/>
                <a:gd name="T56" fmla="*/ 125 w 285"/>
                <a:gd name="T57" fmla="*/ 172 h 216"/>
                <a:gd name="T58" fmla="*/ 133 w 285"/>
                <a:gd name="T59" fmla="*/ 176 h 216"/>
                <a:gd name="T60" fmla="*/ 246 w 285"/>
                <a:gd name="T61" fmla="*/ 216 h 216"/>
                <a:gd name="T62" fmla="*/ 246 w 285"/>
                <a:gd name="T63" fmla="*/ 216 h 216"/>
                <a:gd name="T64" fmla="*/ 251 w 285"/>
                <a:gd name="T65" fmla="*/ 216 h 216"/>
                <a:gd name="T66" fmla="*/ 258 w 285"/>
                <a:gd name="T67" fmla="*/ 216 h 216"/>
                <a:gd name="T68" fmla="*/ 270 w 285"/>
                <a:gd name="T69" fmla="*/ 211 h 216"/>
                <a:gd name="T70" fmla="*/ 275 w 285"/>
                <a:gd name="T71" fmla="*/ 208 h 216"/>
                <a:gd name="T72" fmla="*/ 280 w 285"/>
                <a:gd name="T73" fmla="*/ 205 h 216"/>
                <a:gd name="T74" fmla="*/ 284 w 285"/>
                <a:gd name="T75" fmla="*/ 199 h 216"/>
                <a:gd name="T76" fmla="*/ 285 w 285"/>
                <a:gd name="T77" fmla="*/ 194 h 216"/>
                <a:gd name="T78" fmla="*/ 285 w 285"/>
                <a:gd name="T79" fmla="*/ 194 h 216"/>
                <a:gd name="T80" fmla="*/ 285 w 285"/>
                <a:gd name="T81" fmla="*/ 183 h 216"/>
                <a:gd name="T82" fmla="*/ 284 w 285"/>
                <a:gd name="T83" fmla="*/ 171 h 216"/>
                <a:gd name="T84" fmla="*/ 280 w 285"/>
                <a:gd name="T85" fmla="*/ 166 h 216"/>
                <a:gd name="T86" fmla="*/ 277 w 285"/>
                <a:gd name="T87" fmla="*/ 161 h 216"/>
                <a:gd name="T88" fmla="*/ 272 w 285"/>
                <a:gd name="T89" fmla="*/ 157 h 216"/>
                <a:gd name="T90" fmla="*/ 267 w 285"/>
                <a:gd name="T91" fmla="*/ 156 h 216"/>
                <a:gd name="T92" fmla="*/ 267 w 285"/>
                <a:gd name="T93" fmla="*/ 156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5" h="216">
                  <a:moveTo>
                    <a:pt x="267" y="156"/>
                  </a:moveTo>
                  <a:lnTo>
                    <a:pt x="162" y="120"/>
                  </a:lnTo>
                  <a:lnTo>
                    <a:pt x="162" y="120"/>
                  </a:lnTo>
                  <a:lnTo>
                    <a:pt x="157" y="120"/>
                  </a:lnTo>
                  <a:lnTo>
                    <a:pt x="52" y="10"/>
                  </a:lnTo>
                  <a:lnTo>
                    <a:pt x="52" y="10"/>
                  </a:lnTo>
                  <a:lnTo>
                    <a:pt x="47" y="5"/>
                  </a:lnTo>
                  <a:lnTo>
                    <a:pt x="42" y="2"/>
                  </a:lnTo>
                  <a:lnTo>
                    <a:pt x="35" y="0"/>
                  </a:lnTo>
                  <a:lnTo>
                    <a:pt x="30" y="0"/>
                  </a:lnTo>
                  <a:lnTo>
                    <a:pt x="23" y="0"/>
                  </a:lnTo>
                  <a:lnTo>
                    <a:pt x="18" y="2"/>
                  </a:lnTo>
                  <a:lnTo>
                    <a:pt x="13" y="5"/>
                  </a:lnTo>
                  <a:lnTo>
                    <a:pt x="8" y="10"/>
                  </a:lnTo>
                  <a:lnTo>
                    <a:pt x="8" y="10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1" y="20"/>
                  </a:lnTo>
                  <a:lnTo>
                    <a:pt x="0" y="32"/>
                  </a:lnTo>
                  <a:lnTo>
                    <a:pt x="1" y="44"/>
                  </a:lnTo>
                  <a:lnTo>
                    <a:pt x="5" y="52"/>
                  </a:lnTo>
                  <a:lnTo>
                    <a:pt x="8" y="52"/>
                  </a:lnTo>
                  <a:lnTo>
                    <a:pt x="111" y="162"/>
                  </a:lnTo>
                  <a:lnTo>
                    <a:pt x="111" y="162"/>
                  </a:lnTo>
                  <a:lnTo>
                    <a:pt x="116" y="166"/>
                  </a:lnTo>
                  <a:lnTo>
                    <a:pt x="118" y="166"/>
                  </a:lnTo>
                  <a:lnTo>
                    <a:pt x="118" y="166"/>
                  </a:lnTo>
                  <a:lnTo>
                    <a:pt x="121" y="171"/>
                  </a:lnTo>
                  <a:lnTo>
                    <a:pt x="125" y="172"/>
                  </a:lnTo>
                  <a:lnTo>
                    <a:pt x="133" y="176"/>
                  </a:lnTo>
                  <a:lnTo>
                    <a:pt x="246" y="216"/>
                  </a:lnTo>
                  <a:lnTo>
                    <a:pt x="246" y="216"/>
                  </a:lnTo>
                  <a:lnTo>
                    <a:pt x="251" y="216"/>
                  </a:lnTo>
                  <a:lnTo>
                    <a:pt x="258" y="216"/>
                  </a:lnTo>
                  <a:lnTo>
                    <a:pt x="270" y="211"/>
                  </a:lnTo>
                  <a:lnTo>
                    <a:pt x="275" y="208"/>
                  </a:lnTo>
                  <a:lnTo>
                    <a:pt x="280" y="205"/>
                  </a:lnTo>
                  <a:lnTo>
                    <a:pt x="284" y="199"/>
                  </a:lnTo>
                  <a:lnTo>
                    <a:pt x="285" y="194"/>
                  </a:lnTo>
                  <a:lnTo>
                    <a:pt x="285" y="194"/>
                  </a:lnTo>
                  <a:lnTo>
                    <a:pt x="285" y="183"/>
                  </a:lnTo>
                  <a:lnTo>
                    <a:pt x="284" y="171"/>
                  </a:lnTo>
                  <a:lnTo>
                    <a:pt x="280" y="166"/>
                  </a:lnTo>
                  <a:lnTo>
                    <a:pt x="277" y="161"/>
                  </a:lnTo>
                  <a:lnTo>
                    <a:pt x="272" y="157"/>
                  </a:lnTo>
                  <a:lnTo>
                    <a:pt x="267" y="156"/>
                  </a:lnTo>
                  <a:lnTo>
                    <a:pt x="267" y="15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7" name="Freeform 19"/>
            <p:cNvSpPr>
              <a:spLocks/>
            </p:cNvSpPr>
            <p:nvPr/>
          </p:nvSpPr>
          <p:spPr bwMode="auto">
            <a:xfrm>
              <a:off x="8097838" y="1352550"/>
              <a:ext cx="25400" cy="4762"/>
            </a:xfrm>
            <a:custGeom>
              <a:avLst/>
              <a:gdLst>
                <a:gd name="T0" fmla="*/ 10 w 16"/>
                <a:gd name="T1" fmla="*/ 3 h 3"/>
                <a:gd name="T2" fmla="*/ 10 w 16"/>
                <a:gd name="T3" fmla="*/ 3 h 3"/>
                <a:gd name="T4" fmla="*/ 13 w 16"/>
                <a:gd name="T5" fmla="*/ 3 h 3"/>
                <a:gd name="T6" fmla="*/ 16 w 16"/>
                <a:gd name="T7" fmla="*/ 0 h 3"/>
                <a:gd name="T8" fmla="*/ 16 w 16"/>
                <a:gd name="T9" fmla="*/ 0 h 3"/>
                <a:gd name="T10" fmla="*/ 8 w 16"/>
                <a:gd name="T11" fmla="*/ 0 h 3"/>
                <a:gd name="T12" fmla="*/ 0 w 16"/>
                <a:gd name="T13" fmla="*/ 3 h 3"/>
                <a:gd name="T14" fmla="*/ 0 w 16"/>
                <a:gd name="T15" fmla="*/ 3 h 3"/>
                <a:gd name="T16" fmla="*/ 10 w 16"/>
                <a:gd name="T17" fmla="*/ 3 h 3"/>
                <a:gd name="T18" fmla="*/ 10 w 16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3">
                  <a:moveTo>
                    <a:pt x="10" y="3"/>
                  </a:moveTo>
                  <a:lnTo>
                    <a:pt x="10" y="3"/>
                  </a:lnTo>
                  <a:lnTo>
                    <a:pt x="13" y="3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8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10" y="3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8" name="Freeform 20"/>
            <p:cNvSpPr>
              <a:spLocks/>
            </p:cNvSpPr>
            <p:nvPr/>
          </p:nvSpPr>
          <p:spPr bwMode="auto">
            <a:xfrm>
              <a:off x="8255001" y="1465263"/>
              <a:ext cx="282575" cy="220662"/>
            </a:xfrm>
            <a:custGeom>
              <a:avLst/>
              <a:gdLst>
                <a:gd name="T0" fmla="*/ 156 w 178"/>
                <a:gd name="T1" fmla="*/ 88 h 139"/>
                <a:gd name="T2" fmla="*/ 49 w 178"/>
                <a:gd name="T3" fmla="*/ 52 h 139"/>
                <a:gd name="T4" fmla="*/ 49 w 178"/>
                <a:gd name="T5" fmla="*/ 52 h 139"/>
                <a:gd name="T6" fmla="*/ 0 w 178"/>
                <a:gd name="T7" fmla="*/ 0 h 139"/>
                <a:gd name="T8" fmla="*/ 0 w 178"/>
                <a:gd name="T9" fmla="*/ 14 h 139"/>
                <a:gd name="T10" fmla="*/ 43 w 178"/>
                <a:gd name="T11" fmla="*/ 61 h 139"/>
                <a:gd name="T12" fmla="*/ 43 w 178"/>
                <a:gd name="T13" fmla="*/ 61 h 139"/>
                <a:gd name="T14" fmla="*/ 149 w 178"/>
                <a:gd name="T15" fmla="*/ 96 h 139"/>
                <a:gd name="T16" fmla="*/ 149 w 178"/>
                <a:gd name="T17" fmla="*/ 96 h 139"/>
                <a:gd name="T18" fmla="*/ 158 w 178"/>
                <a:gd name="T19" fmla="*/ 101 h 139"/>
                <a:gd name="T20" fmla="*/ 166 w 178"/>
                <a:gd name="T21" fmla="*/ 112 h 139"/>
                <a:gd name="T22" fmla="*/ 168 w 178"/>
                <a:gd name="T23" fmla="*/ 117 h 139"/>
                <a:gd name="T24" fmla="*/ 169 w 178"/>
                <a:gd name="T25" fmla="*/ 122 h 139"/>
                <a:gd name="T26" fmla="*/ 171 w 178"/>
                <a:gd name="T27" fmla="*/ 129 h 139"/>
                <a:gd name="T28" fmla="*/ 169 w 178"/>
                <a:gd name="T29" fmla="*/ 135 h 139"/>
                <a:gd name="T30" fmla="*/ 169 w 178"/>
                <a:gd name="T31" fmla="*/ 139 h 139"/>
                <a:gd name="T32" fmla="*/ 169 w 178"/>
                <a:gd name="T33" fmla="*/ 139 h 139"/>
                <a:gd name="T34" fmla="*/ 173 w 178"/>
                <a:gd name="T35" fmla="*/ 132 h 139"/>
                <a:gd name="T36" fmla="*/ 176 w 178"/>
                <a:gd name="T37" fmla="*/ 123 h 139"/>
                <a:gd name="T38" fmla="*/ 176 w 178"/>
                <a:gd name="T39" fmla="*/ 123 h 139"/>
                <a:gd name="T40" fmla="*/ 178 w 178"/>
                <a:gd name="T41" fmla="*/ 118 h 139"/>
                <a:gd name="T42" fmla="*/ 178 w 178"/>
                <a:gd name="T43" fmla="*/ 113 h 139"/>
                <a:gd name="T44" fmla="*/ 173 w 178"/>
                <a:gd name="T45" fmla="*/ 103 h 139"/>
                <a:gd name="T46" fmla="*/ 166 w 178"/>
                <a:gd name="T47" fmla="*/ 93 h 139"/>
                <a:gd name="T48" fmla="*/ 161 w 178"/>
                <a:gd name="T49" fmla="*/ 91 h 139"/>
                <a:gd name="T50" fmla="*/ 156 w 178"/>
                <a:gd name="T51" fmla="*/ 88 h 139"/>
                <a:gd name="T52" fmla="*/ 156 w 178"/>
                <a:gd name="T53" fmla="*/ 88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78" h="139">
                  <a:moveTo>
                    <a:pt x="156" y="88"/>
                  </a:moveTo>
                  <a:lnTo>
                    <a:pt x="49" y="52"/>
                  </a:lnTo>
                  <a:lnTo>
                    <a:pt x="49" y="52"/>
                  </a:lnTo>
                  <a:lnTo>
                    <a:pt x="0" y="0"/>
                  </a:lnTo>
                  <a:lnTo>
                    <a:pt x="0" y="14"/>
                  </a:lnTo>
                  <a:lnTo>
                    <a:pt x="43" y="61"/>
                  </a:lnTo>
                  <a:lnTo>
                    <a:pt x="43" y="61"/>
                  </a:lnTo>
                  <a:lnTo>
                    <a:pt x="149" y="96"/>
                  </a:lnTo>
                  <a:lnTo>
                    <a:pt x="149" y="96"/>
                  </a:lnTo>
                  <a:lnTo>
                    <a:pt x="158" y="101"/>
                  </a:lnTo>
                  <a:lnTo>
                    <a:pt x="166" y="112"/>
                  </a:lnTo>
                  <a:lnTo>
                    <a:pt x="168" y="117"/>
                  </a:lnTo>
                  <a:lnTo>
                    <a:pt x="169" y="122"/>
                  </a:lnTo>
                  <a:lnTo>
                    <a:pt x="171" y="129"/>
                  </a:lnTo>
                  <a:lnTo>
                    <a:pt x="169" y="135"/>
                  </a:lnTo>
                  <a:lnTo>
                    <a:pt x="169" y="139"/>
                  </a:lnTo>
                  <a:lnTo>
                    <a:pt x="169" y="139"/>
                  </a:lnTo>
                  <a:lnTo>
                    <a:pt x="173" y="132"/>
                  </a:lnTo>
                  <a:lnTo>
                    <a:pt x="176" y="123"/>
                  </a:lnTo>
                  <a:lnTo>
                    <a:pt x="176" y="123"/>
                  </a:lnTo>
                  <a:lnTo>
                    <a:pt x="178" y="118"/>
                  </a:lnTo>
                  <a:lnTo>
                    <a:pt x="178" y="113"/>
                  </a:lnTo>
                  <a:lnTo>
                    <a:pt x="173" y="103"/>
                  </a:lnTo>
                  <a:lnTo>
                    <a:pt x="166" y="93"/>
                  </a:lnTo>
                  <a:lnTo>
                    <a:pt x="161" y="91"/>
                  </a:lnTo>
                  <a:lnTo>
                    <a:pt x="156" y="88"/>
                  </a:lnTo>
                  <a:lnTo>
                    <a:pt x="156" y="8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9" name="Freeform 21"/>
            <p:cNvSpPr>
              <a:spLocks/>
            </p:cNvSpPr>
            <p:nvPr/>
          </p:nvSpPr>
          <p:spPr bwMode="auto">
            <a:xfrm>
              <a:off x="8129588" y="1927225"/>
              <a:ext cx="69850" cy="466725"/>
            </a:xfrm>
            <a:custGeom>
              <a:avLst/>
              <a:gdLst>
                <a:gd name="T0" fmla="*/ 44 w 44"/>
                <a:gd name="T1" fmla="*/ 127 h 294"/>
                <a:gd name="T2" fmla="*/ 44 w 44"/>
                <a:gd name="T3" fmla="*/ 117 h 294"/>
                <a:gd name="T4" fmla="*/ 44 w 44"/>
                <a:gd name="T5" fmla="*/ 103 h 294"/>
                <a:gd name="T6" fmla="*/ 44 w 44"/>
                <a:gd name="T7" fmla="*/ 0 h 294"/>
                <a:gd name="T8" fmla="*/ 44 w 44"/>
                <a:gd name="T9" fmla="*/ 0 h 294"/>
                <a:gd name="T10" fmla="*/ 35 w 44"/>
                <a:gd name="T11" fmla="*/ 5 h 294"/>
                <a:gd name="T12" fmla="*/ 29 w 44"/>
                <a:gd name="T13" fmla="*/ 10 h 294"/>
                <a:gd name="T14" fmla="*/ 29 w 44"/>
                <a:gd name="T15" fmla="*/ 117 h 294"/>
                <a:gd name="T16" fmla="*/ 29 w 44"/>
                <a:gd name="T17" fmla="*/ 117 h 294"/>
                <a:gd name="T18" fmla="*/ 29 w 44"/>
                <a:gd name="T19" fmla="*/ 123 h 294"/>
                <a:gd name="T20" fmla="*/ 29 w 44"/>
                <a:gd name="T21" fmla="*/ 123 h 294"/>
                <a:gd name="T22" fmla="*/ 29 w 44"/>
                <a:gd name="T23" fmla="*/ 127 h 294"/>
                <a:gd name="T24" fmla="*/ 29 w 44"/>
                <a:gd name="T25" fmla="*/ 259 h 294"/>
                <a:gd name="T26" fmla="*/ 29 w 44"/>
                <a:gd name="T27" fmla="*/ 259 h 294"/>
                <a:gd name="T28" fmla="*/ 29 w 44"/>
                <a:gd name="T29" fmla="*/ 267 h 294"/>
                <a:gd name="T30" fmla="*/ 27 w 44"/>
                <a:gd name="T31" fmla="*/ 274 h 294"/>
                <a:gd name="T32" fmla="*/ 24 w 44"/>
                <a:gd name="T33" fmla="*/ 279 h 294"/>
                <a:gd name="T34" fmla="*/ 20 w 44"/>
                <a:gd name="T35" fmla="*/ 284 h 294"/>
                <a:gd name="T36" fmla="*/ 15 w 44"/>
                <a:gd name="T37" fmla="*/ 289 h 294"/>
                <a:gd name="T38" fmla="*/ 12 w 44"/>
                <a:gd name="T39" fmla="*/ 291 h 294"/>
                <a:gd name="T40" fmla="*/ 7 w 44"/>
                <a:gd name="T41" fmla="*/ 294 h 294"/>
                <a:gd name="T42" fmla="*/ 0 w 44"/>
                <a:gd name="T43" fmla="*/ 294 h 294"/>
                <a:gd name="T44" fmla="*/ 0 w 44"/>
                <a:gd name="T45" fmla="*/ 294 h 294"/>
                <a:gd name="T46" fmla="*/ 8 w 44"/>
                <a:gd name="T47" fmla="*/ 294 h 294"/>
                <a:gd name="T48" fmla="*/ 8 w 44"/>
                <a:gd name="T49" fmla="*/ 294 h 294"/>
                <a:gd name="T50" fmla="*/ 15 w 44"/>
                <a:gd name="T51" fmla="*/ 294 h 294"/>
                <a:gd name="T52" fmla="*/ 22 w 44"/>
                <a:gd name="T53" fmla="*/ 291 h 294"/>
                <a:gd name="T54" fmla="*/ 29 w 44"/>
                <a:gd name="T55" fmla="*/ 289 h 294"/>
                <a:gd name="T56" fmla="*/ 34 w 44"/>
                <a:gd name="T57" fmla="*/ 284 h 294"/>
                <a:gd name="T58" fmla="*/ 37 w 44"/>
                <a:gd name="T59" fmla="*/ 279 h 294"/>
                <a:gd name="T60" fmla="*/ 40 w 44"/>
                <a:gd name="T61" fmla="*/ 274 h 294"/>
                <a:gd name="T62" fmla="*/ 42 w 44"/>
                <a:gd name="T63" fmla="*/ 267 h 294"/>
                <a:gd name="T64" fmla="*/ 44 w 44"/>
                <a:gd name="T65" fmla="*/ 259 h 294"/>
                <a:gd name="T66" fmla="*/ 44 w 44"/>
                <a:gd name="T67" fmla="*/ 127 h 294"/>
                <a:gd name="T68" fmla="*/ 44 w 44"/>
                <a:gd name="T69" fmla="*/ 127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" h="294">
                  <a:moveTo>
                    <a:pt x="44" y="127"/>
                  </a:moveTo>
                  <a:lnTo>
                    <a:pt x="44" y="117"/>
                  </a:lnTo>
                  <a:lnTo>
                    <a:pt x="44" y="103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35" y="5"/>
                  </a:lnTo>
                  <a:lnTo>
                    <a:pt x="29" y="10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9" y="123"/>
                  </a:lnTo>
                  <a:lnTo>
                    <a:pt x="29" y="123"/>
                  </a:lnTo>
                  <a:lnTo>
                    <a:pt x="29" y="127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9" y="267"/>
                  </a:lnTo>
                  <a:lnTo>
                    <a:pt x="27" y="274"/>
                  </a:lnTo>
                  <a:lnTo>
                    <a:pt x="24" y="279"/>
                  </a:lnTo>
                  <a:lnTo>
                    <a:pt x="20" y="284"/>
                  </a:lnTo>
                  <a:lnTo>
                    <a:pt x="15" y="289"/>
                  </a:lnTo>
                  <a:lnTo>
                    <a:pt x="12" y="291"/>
                  </a:lnTo>
                  <a:lnTo>
                    <a:pt x="7" y="294"/>
                  </a:lnTo>
                  <a:lnTo>
                    <a:pt x="0" y="294"/>
                  </a:lnTo>
                  <a:lnTo>
                    <a:pt x="0" y="294"/>
                  </a:lnTo>
                  <a:lnTo>
                    <a:pt x="8" y="294"/>
                  </a:lnTo>
                  <a:lnTo>
                    <a:pt x="8" y="294"/>
                  </a:lnTo>
                  <a:lnTo>
                    <a:pt x="15" y="294"/>
                  </a:lnTo>
                  <a:lnTo>
                    <a:pt x="22" y="291"/>
                  </a:lnTo>
                  <a:lnTo>
                    <a:pt x="29" y="289"/>
                  </a:lnTo>
                  <a:lnTo>
                    <a:pt x="34" y="284"/>
                  </a:lnTo>
                  <a:lnTo>
                    <a:pt x="37" y="279"/>
                  </a:lnTo>
                  <a:lnTo>
                    <a:pt x="40" y="274"/>
                  </a:lnTo>
                  <a:lnTo>
                    <a:pt x="42" y="267"/>
                  </a:lnTo>
                  <a:lnTo>
                    <a:pt x="44" y="259"/>
                  </a:lnTo>
                  <a:lnTo>
                    <a:pt x="44" y="127"/>
                  </a:lnTo>
                  <a:lnTo>
                    <a:pt x="44" y="1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0" name="Freeform 22"/>
            <p:cNvSpPr>
              <a:spLocks/>
            </p:cNvSpPr>
            <p:nvPr/>
          </p:nvSpPr>
          <p:spPr bwMode="auto">
            <a:xfrm>
              <a:off x="7974013" y="1312863"/>
              <a:ext cx="252413" cy="1085850"/>
            </a:xfrm>
            <a:custGeom>
              <a:avLst/>
              <a:gdLst>
                <a:gd name="T0" fmla="*/ 159 w 159"/>
                <a:gd name="T1" fmla="*/ 86 h 684"/>
                <a:gd name="T2" fmla="*/ 159 w 159"/>
                <a:gd name="T3" fmla="*/ 67 h 684"/>
                <a:gd name="T4" fmla="*/ 154 w 159"/>
                <a:gd name="T5" fmla="*/ 42 h 684"/>
                <a:gd name="T6" fmla="*/ 138 w 159"/>
                <a:gd name="T7" fmla="*/ 20 h 684"/>
                <a:gd name="T8" fmla="*/ 116 w 159"/>
                <a:gd name="T9" fmla="*/ 6 h 684"/>
                <a:gd name="T10" fmla="*/ 91 w 159"/>
                <a:gd name="T11" fmla="*/ 0 h 684"/>
                <a:gd name="T12" fmla="*/ 59 w 159"/>
                <a:gd name="T13" fmla="*/ 0 h 684"/>
                <a:gd name="T14" fmla="*/ 37 w 159"/>
                <a:gd name="T15" fmla="*/ 6 h 684"/>
                <a:gd name="T16" fmla="*/ 17 w 159"/>
                <a:gd name="T17" fmla="*/ 20 h 684"/>
                <a:gd name="T18" fmla="*/ 5 w 159"/>
                <a:gd name="T19" fmla="*/ 42 h 684"/>
                <a:gd name="T20" fmla="*/ 0 w 159"/>
                <a:gd name="T21" fmla="*/ 67 h 684"/>
                <a:gd name="T22" fmla="*/ 0 w 159"/>
                <a:gd name="T23" fmla="*/ 312 h 684"/>
                <a:gd name="T24" fmla="*/ 1 w 159"/>
                <a:gd name="T25" fmla="*/ 333 h 684"/>
                <a:gd name="T26" fmla="*/ 10 w 159"/>
                <a:gd name="T27" fmla="*/ 348 h 684"/>
                <a:gd name="T28" fmla="*/ 22 w 159"/>
                <a:gd name="T29" fmla="*/ 361 h 684"/>
                <a:gd name="T30" fmla="*/ 39 w 159"/>
                <a:gd name="T31" fmla="*/ 368 h 684"/>
                <a:gd name="T32" fmla="*/ 39 w 159"/>
                <a:gd name="T33" fmla="*/ 497 h 684"/>
                <a:gd name="T34" fmla="*/ 39 w 159"/>
                <a:gd name="T35" fmla="*/ 561 h 684"/>
                <a:gd name="T36" fmla="*/ 39 w 159"/>
                <a:gd name="T37" fmla="*/ 649 h 684"/>
                <a:gd name="T38" fmla="*/ 39 w 159"/>
                <a:gd name="T39" fmla="*/ 656 h 684"/>
                <a:gd name="T40" fmla="*/ 44 w 159"/>
                <a:gd name="T41" fmla="*/ 668 h 684"/>
                <a:gd name="T42" fmla="*/ 52 w 159"/>
                <a:gd name="T43" fmla="*/ 678 h 684"/>
                <a:gd name="T44" fmla="*/ 64 w 159"/>
                <a:gd name="T45" fmla="*/ 684 h 684"/>
                <a:gd name="T46" fmla="*/ 84 w 159"/>
                <a:gd name="T47" fmla="*/ 684 h 684"/>
                <a:gd name="T48" fmla="*/ 89 w 159"/>
                <a:gd name="T49" fmla="*/ 684 h 684"/>
                <a:gd name="T50" fmla="*/ 101 w 159"/>
                <a:gd name="T51" fmla="*/ 678 h 684"/>
                <a:gd name="T52" fmla="*/ 110 w 159"/>
                <a:gd name="T53" fmla="*/ 668 h 684"/>
                <a:gd name="T54" fmla="*/ 115 w 159"/>
                <a:gd name="T55" fmla="*/ 656 h 684"/>
                <a:gd name="T56" fmla="*/ 116 w 159"/>
                <a:gd name="T57" fmla="*/ 519 h 684"/>
                <a:gd name="T58" fmla="*/ 116 w 159"/>
                <a:gd name="T59" fmla="*/ 504 h 684"/>
                <a:gd name="T60" fmla="*/ 116 w 159"/>
                <a:gd name="T61" fmla="*/ 368 h 684"/>
                <a:gd name="T62" fmla="*/ 116 w 159"/>
                <a:gd name="T63" fmla="*/ 368 h 684"/>
                <a:gd name="T64" fmla="*/ 133 w 159"/>
                <a:gd name="T65" fmla="*/ 361 h 684"/>
                <a:gd name="T66" fmla="*/ 147 w 159"/>
                <a:gd name="T67" fmla="*/ 348 h 684"/>
                <a:gd name="T68" fmla="*/ 155 w 159"/>
                <a:gd name="T69" fmla="*/ 333 h 684"/>
                <a:gd name="T70" fmla="*/ 159 w 159"/>
                <a:gd name="T71" fmla="*/ 312 h 684"/>
                <a:gd name="T72" fmla="*/ 42 w 159"/>
                <a:gd name="T73" fmla="*/ 113 h 684"/>
                <a:gd name="T74" fmla="*/ 35 w 159"/>
                <a:gd name="T75" fmla="*/ 104 h 684"/>
                <a:gd name="T76" fmla="*/ 29 w 159"/>
                <a:gd name="T77" fmla="*/ 86 h 684"/>
                <a:gd name="T78" fmla="*/ 29 w 159"/>
                <a:gd name="T79" fmla="*/ 67 h 684"/>
                <a:gd name="T80" fmla="*/ 35 w 159"/>
                <a:gd name="T81" fmla="*/ 50 h 684"/>
                <a:gd name="T82" fmla="*/ 42 w 159"/>
                <a:gd name="T83" fmla="*/ 44 h 684"/>
                <a:gd name="T84" fmla="*/ 59 w 159"/>
                <a:gd name="T85" fmla="*/ 32 h 684"/>
                <a:gd name="T86" fmla="*/ 78 w 159"/>
                <a:gd name="T87" fmla="*/ 28 h 684"/>
                <a:gd name="T88" fmla="*/ 86 w 159"/>
                <a:gd name="T89" fmla="*/ 25 h 684"/>
                <a:gd name="T90" fmla="*/ 94 w 159"/>
                <a:gd name="T91" fmla="*/ 25 h 684"/>
                <a:gd name="T92" fmla="*/ 88 w 159"/>
                <a:gd name="T93" fmla="*/ 28 h 684"/>
                <a:gd name="T94" fmla="*/ 96 w 159"/>
                <a:gd name="T95" fmla="*/ 30 h 684"/>
                <a:gd name="T96" fmla="*/ 116 w 159"/>
                <a:gd name="T97" fmla="*/ 44 h 6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9" h="684">
                  <a:moveTo>
                    <a:pt x="116" y="44"/>
                  </a:moveTo>
                  <a:lnTo>
                    <a:pt x="159" y="86"/>
                  </a:lnTo>
                  <a:lnTo>
                    <a:pt x="159" y="67"/>
                  </a:lnTo>
                  <a:lnTo>
                    <a:pt x="159" y="67"/>
                  </a:lnTo>
                  <a:lnTo>
                    <a:pt x="157" y="54"/>
                  </a:lnTo>
                  <a:lnTo>
                    <a:pt x="154" y="42"/>
                  </a:lnTo>
                  <a:lnTo>
                    <a:pt x="147" y="30"/>
                  </a:lnTo>
                  <a:lnTo>
                    <a:pt x="138" y="20"/>
                  </a:lnTo>
                  <a:lnTo>
                    <a:pt x="128" y="11"/>
                  </a:lnTo>
                  <a:lnTo>
                    <a:pt x="116" y="6"/>
                  </a:lnTo>
                  <a:lnTo>
                    <a:pt x="105" y="1"/>
                  </a:lnTo>
                  <a:lnTo>
                    <a:pt x="91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47" y="1"/>
                  </a:lnTo>
                  <a:lnTo>
                    <a:pt x="37" y="6"/>
                  </a:lnTo>
                  <a:lnTo>
                    <a:pt x="27" y="11"/>
                  </a:lnTo>
                  <a:lnTo>
                    <a:pt x="17" y="20"/>
                  </a:lnTo>
                  <a:lnTo>
                    <a:pt x="10" y="30"/>
                  </a:lnTo>
                  <a:lnTo>
                    <a:pt x="5" y="42"/>
                  </a:lnTo>
                  <a:lnTo>
                    <a:pt x="0" y="54"/>
                  </a:lnTo>
                  <a:lnTo>
                    <a:pt x="0" y="67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0" y="323"/>
                  </a:lnTo>
                  <a:lnTo>
                    <a:pt x="1" y="333"/>
                  </a:lnTo>
                  <a:lnTo>
                    <a:pt x="5" y="341"/>
                  </a:lnTo>
                  <a:lnTo>
                    <a:pt x="10" y="348"/>
                  </a:lnTo>
                  <a:lnTo>
                    <a:pt x="15" y="355"/>
                  </a:lnTo>
                  <a:lnTo>
                    <a:pt x="22" y="361"/>
                  </a:lnTo>
                  <a:lnTo>
                    <a:pt x="30" y="365"/>
                  </a:lnTo>
                  <a:lnTo>
                    <a:pt x="39" y="368"/>
                  </a:lnTo>
                  <a:lnTo>
                    <a:pt x="39" y="368"/>
                  </a:lnTo>
                  <a:lnTo>
                    <a:pt x="39" y="497"/>
                  </a:lnTo>
                  <a:lnTo>
                    <a:pt x="39" y="504"/>
                  </a:lnTo>
                  <a:lnTo>
                    <a:pt x="39" y="561"/>
                  </a:lnTo>
                  <a:lnTo>
                    <a:pt x="39" y="561"/>
                  </a:lnTo>
                  <a:lnTo>
                    <a:pt x="39" y="649"/>
                  </a:lnTo>
                  <a:lnTo>
                    <a:pt x="39" y="649"/>
                  </a:lnTo>
                  <a:lnTo>
                    <a:pt x="39" y="656"/>
                  </a:lnTo>
                  <a:lnTo>
                    <a:pt x="40" y="662"/>
                  </a:lnTo>
                  <a:lnTo>
                    <a:pt x="44" y="668"/>
                  </a:lnTo>
                  <a:lnTo>
                    <a:pt x="47" y="674"/>
                  </a:lnTo>
                  <a:lnTo>
                    <a:pt x="52" y="678"/>
                  </a:lnTo>
                  <a:lnTo>
                    <a:pt x="57" y="681"/>
                  </a:lnTo>
                  <a:lnTo>
                    <a:pt x="64" y="684"/>
                  </a:lnTo>
                  <a:lnTo>
                    <a:pt x="71" y="684"/>
                  </a:lnTo>
                  <a:lnTo>
                    <a:pt x="84" y="684"/>
                  </a:lnTo>
                  <a:lnTo>
                    <a:pt x="84" y="684"/>
                  </a:lnTo>
                  <a:lnTo>
                    <a:pt x="89" y="684"/>
                  </a:lnTo>
                  <a:lnTo>
                    <a:pt x="96" y="681"/>
                  </a:lnTo>
                  <a:lnTo>
                    <a:pt x="101" y="678"/>
                  </a:lnTo>
                  <a:lnTo>
                    <a:pt x="106" y="674"/>
                  </a:lnTo>
                  <a:lnTo>
                    <a:pt x="110" y="668"/>
                  </a:lnTo>
                  <a:lnTo>
                    <a:pt x="113" y="662"/>
                  </a:lnTo>
                  <a:lnTo>
                    <a:pt x="115" y="656"/>
                  </a:lnTo>
                  <a:lnTo>
                    <a:pt x="116" y="649"/>
                  </a:lnTo>
                  <a:lnTo>
                    <a:pt x="116" y="519"/>
                  </a:lnTo>
                  <a:lnTo>
                    <a:pt x="116" y="519"/>
                  </a:lnTo>
                  <a:lnTo>
                    <a:pt x="116" y="504"/>
                  </a:lnTo>
                  <a:lnTo>
                    <a:pt x="116" y="497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16" y="368"/>
                  </a:lnTo>
                  <a:lnTo>
                    <a:pt x="125" y="365"/>
                  </a:lnTo>
                  <a:lnTo>
                    <a:pt x="133" y="361"/>
                  </a:lnTo>
                  <a:lnTo>
                    <a:pt x="140" y="355"/>
                  </a:lnTo>
                  <a:lnTo>
                    <a:pt x="147" y="348"/>
                  </a:lnTo>
                  <a:lnTo>
                    <a:pt x="152" y="341"/>
                  </a:lnTo>
                  <a:lnTo>
                    <a:pt x="155" y="333"/>
                  </a:lnTo>
                  <a:lnTo>
                    <a:pt x="159" y="323"/>
                  </a:lnTo>
                  <a:lnTo>
                    <a:pt x="159" y="312"/>
                  </a:lnTo>
                  <a:lnTo>
                    <a:pt x="159" y="235"/>
                  </a:lnTo>
                  <a:lnTo>
                    <a:pt x="42" y="113"/>
                  </a:lnTo>
                  <a:lnTo>
                    <a:pt x="42" y="113"/>
                  </a:lnTo>
                  <a:lnTo>
                    <a:pt x="35" y="104"/>
                  </a:lnTo>
                  <a:lnTo>
                    <a:pt x="30" y="96"/>
                  </a:lnTo>
                  <a:lnTo>
                    <a:pt x="29" y="86"/>
                  </a:lnTo>
                  <a:lnTo>
                    <a:pt x="27" y="77"/>
                  </a:lnTo>
                  <a:lnTo>
                    <a:pt x="29" y="67"/>
                  </a:lnTo>
                  <a:lnTo>
                    <a:pt x="32" y="59"/>
                  </a:lnTo>
                  <a:lnTo>
                    <a:pt x="35" y="50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51" y="37"/>
                  </a:lnTo>
                  <a:lnTo>
                    <a:pt x="59" y="32"/>
                  </a:lnTo>
                  <a:lnTo>
                    <a:pt x="67" y="30"/>
                  </a:lnTo>
                  <a:lnTo>
                    <a:pt x="78" y="28"/>
                  </a:lnTo>
                  <a:lnTo>
                    <a:pt x="78" y="28"/>
                  </a:lnTo>
                  <a:lnTo>
                    <a:pt x="86" y="25"/>
                  </a:lnTo>
                  <a:lnTo>
                    <a:pt x="94" y="25"/>
                  </a:lnTo>
                  <a:lnTo>
                    <a:pt x="94" y="25"/>
                  </a:lnTo>
                  <a:lnTo>
                    <a:pt x="91" y="28"/>
                  </a:lnTo>
                  <a:lnTo>
                    <a:pt x="88" y="28"/>
                  </a:lnTo>
                  <a:lnTo>
                    <a:pt x="88" y="28"/>
                  </a:lnTo>
                  <a:lnTo>
                    <a:pt x="96" y="30"/>
                  </a:lnTo>
                  <a:lnTo>
                    <a:pt x="103" y="33"/>
                  </a:lnTo>
                  <a:lnTo>
                    <a:pt x="116" y="44"/>
                  </a:lnTo>
                  <a:lnTo>
                    <a:pt x="116" y="4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35" name="组合 434"/>
          <p:cNvGrpSpPr/>
          <p:nvPr/>
        </p:nvGrpSpPr>
        <p:grpSpPr>
          <a:xfrm>
            <a:off x="2750966" y="571763"/>
            <a:ext cx="2941637" cy="1323975"/>
            <a:chOff x="3279776" y="968375"/>
            <a:chExt cx="2941637" cy="1323975"/>
          </a:xfrm>
        </p:grpSpPr>
        <p:sp>
          <p:nvSpPr>
            <p:cNvPr id="251" name="Freeform 23"/>
            <p:cNvSpPr>
              <a:spLocks/>
            </p:cNvSpPr>
            <p:nvPr/>
          </p:nvSpPr>
          <p:spPr bwMode="auto">
            <a:xfrm>
              <a:off x="3835401" y="968375"/>
              <a:ext cx="234950" cy="231775"/>
            </a:xfrm>
            <a:custGeom>
              <a:avLst/>
              <a:gdLst>
                <a:gd name="T0" fmla="*/ 148 w 148"/>
                <a:gd name="T1" fmla="*/ 75 h 146"/>
                <a:gd name="T2" fmla="*/ 148 w 148"/>
                <a:gd name="T3" fmla="*/ 75 h 146"/>
                <a:gd name="T4" fmla="*/ 147 w 148"/>
                <a:gd name="T5" fmla="*/ 90 h 146"/>
                <a:gd name="T6" fmla="*/ 143 w 148"/>
                <a:gd name="T7" fmla="*/ 103 h 146"/>
                <a:gd name="T8" fmla="*/ 137 w 148"/>
                <a:gd name="T9" fmla="*/ 115 h 146"/>
                <a:gd name="T10" fmla="*/ 128 w 148"/>
                <a:gd name="T11" fmla="*/ 125 h 146"/>
                <a:gd name="T12" fmla="*/ 116 w 148"/>
                <a:gd name="T13" fmla="*/ 134 h 146"/>
                <a:gd name="T14" fmla="*/ 104 w 148"/>
                <a:gd name="T15" fmla="*/ 141 h 146"/>
                <a:gd name="T16" fmla="*/ 89 w 148"/>
                <a:gd name="T17" fmla="*/ 146 h 146"/>
                <a:gd name="T18" fmla="*/ 74 w 148"/>
                <a:gd name="T19" fmla="*/ 146 h 146"/>
                <a:gd name="T20" fmla="*/ 74 w 148"/>
                <a:gd name="T21" fmla="*/ 146 h 146"/>
                <a:gd name="T22" fmla="*/ 59 w 148"/>
                <a:gd name="T23" fmla="*/ 146 h 146"/>
                <a:gd name="T24" fmla="*/ 45 w 148"/>
                <a:gd name="T25" fmla="*/ 141 h 146"/>
                <a:gd name="T26" fmla="*/ 32 w 148"/>
                <a:gd name="T27" fmla="*/ 134 h 146"/>
                <a:gd name="T28" fmla="*/ 22 w 148"/>
                <a:gd name="T29" fmla="*/ 125 h 146"/>
                <a:gd name="T30" fmla="*/ 13 w 148"/>
                <a:gd name="T31" fmla="*/ 115 h 146"/>
                <a:gd name="T32" fmla="*/ 6 w 148"/>
                <a:gd name="T33" fmla="*/ 103 h 146"/>
                <a:gd name="T34" fmla="*/ 1 w 148"/>
                <a:gd name="T35" fmla="*/ 90 h 146"/>
                <a:gd name="T36" fmla="*/ 0 w 148"/>
                <a:gd name="T37" fmla="*/ 75 h 146"/>
                <a:gd name="T38" fmla="*/ 0 w 148"/>
                <a:gd name="T39" fmla="*/ 75 h 146"/>
                <a:gd name="T40" fmla="*/ 1 w 148"/>
                <a:gd name="T41" fmla="*/ 59 h 146"/>
                <a:gd name="T42" fmla="*/ 6 w 148"/>
                <a:gd name="T43" fmla="*/ 46 h 146"/>
                <a:gd name="T44" fmla="*/ 13 w 148"/>
                <a:gd name="T45" fmla="*/ 32 h 146"/>
                <a:gd name="T46" fmla="*/ 22 w 148"/>
                <a:gd name="T47" fmla="*/ 22 h 146"/>
                <a:gd name="T48" fmla="*/ 32 w 148"/>
                <a:gd name="T49" fmla="*/ 14 h 146"/>
                <a:gd name="T50" fmla="*/ 45 w 148"/>
                <a:gd name="T51" fmla="*/ 7 h 146"/>
                <a:gd name="T52" fmla="*/ 59 w 148"/>
                <a:gd name="T53" fmla="*/ 2 h 146"/>
                <a:gd name="T54" fmla="*/ 74 w 148"/>
                <a:gd name="T55" fmla="*/ 0 h 146"/>
                <a:gd name="T56" fmla="*/ 74 w 148"/>
                <a:gd name="T57" fmla="*/ 0 h 146"/>
                <a:gd name="T58" fmla="*/ 89 w 148"/>
                <a:gd name="T59" fmla="*/ 2 h 146"/>
                <a:gd name="T60" fmla="*/ 104 w 148"/>
                <a:gd name="T61" fmla="*/ 7 h 146"/>
                <a:gd name="T62" fmla="*/ 116 w 148"/>
                <a:gd name="T63" fmla="*/ 14 h 146"/>
                <a:gd name="T64" fmla="*/ 128 w 148"/>
                <a:gd name="T65" fmla="*/ 22 h 146"/>
                <a:gd name="T66" fmla="*/ 137 w 148"/>
                <a:gd name="T67" fmla="*/ 32 h 146"/>
                <a:gd name="T68" fmla="*/ 143 w 148"/>
                <a:gd name="T69" fmla="*/ 46 h 146"/>
                <a:gd name="T70" fmla="*/ 147 w 148"/>
                <a:gd name="T71" fmla="*/ 59 h 146"/>
                <a:gd name="T72" fmla="*/ 148 w 148"/>
                <a:gd name="T73" fmla="*/ 75 h 146"/>
                <a:gd name="T74" fmla="*/ 148 w 148"/>
                <a:gd name="T75" fmla="*/ 75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8" h="146">
                  <a:moveTo>
                    <a:pt x="148" y="75"/>
                  </a:moveTo>
                  <a:lnTo>
                    <a:pt x="148" y="75"/>
                  </a:lnTo>
                  <a:lnTo>
                    <a:pt x="147" y="90"/>
                  </a:lnTo>
                  <a:lnTo>
                    <a:pt x="143" y="103"/>
                  </a:lnTo>
                  <a:lnTo>
                    <a:pt x="137" y="115"/>
                  </a:lnTo>
                  <a:lnTo>
                    <a:pt x="128" y="125"/>
                  </a:lnTo>
                  <a:lnTo>
                    <a:pt x="116" y="134"/>
                  </a:lnTo>
                  <a:lnTo>
                    <a:pt x="104" y="141"/>
                  </a:lnTo>
                  <a:lnTo>
                    <a:pt x="89" y="146"/>
                  </a:lnTo>
                  <a:lnTo>
                    <a:pt x="74" y="146"/>
                  </a:lnTo>
                  <a:lnTo>
                    <a:pt x="74" y="146"/>
                  </a:lnTo>
                  <a:lnTo>
                    <a:pt x="59" y="146"/>
                  </a:lnTo>
                  <a:lnTo>
                    <a:pt x="45" y="141"/>
                  </a:lnTo>
                  <a:lnTo>
                    <a:pt x="32" y="134"/>
                  </a:lnTo>
                  <a:lnTo>
                    <a:pt x="22" y="125"/>
                  </a:lnTo>
                  <a:lnTo>
                    <a:pt x="13" y="115"/>
                  </a:lnTo>
                  <a:lnTo>
                    <a:pt x="6" y="103"/>
                  </a:lnTo>
                  <a:lnTo>
                    <a:pt x="1" y="90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1" y="59"/>
                  </a:lnTo>
                  <a:lnTo>
                    <a:pt x="6" y="46"/>
                  </a:lnTo>
                  <a:lnTo>
                    <a:pt x="13" y="32"/>
                  </a:lnTo>
                  <a:lnTo>
                    <a:pt x="22" y="22"/>
                  </a:lnTo>
                  <a:lnTo>
                    <a:pt x="32" y="14"/>
                  </a:lnTo>
                  <a:lnTo>
                    <a:pt x="45" y="7"/>
                  </a:lnTo>
                  <a:lnTo>
                    <a:pt x="59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9" y="2"/>
                  </a:lnTo>
                  <a:lnTo>
                    <a:pt x="104" y="7"/>
                  </a:lnTo>
                  <a:lnTo>
                    <a:pt x="116" y="14"/>
                  </a:lnTo>
                  <a:lnTo>
                    <a:pt x="128" y="22"/>
                  </a:lnTo>
                  <a:lnTo>
                    <a:pt x="137" y="32"/>
                  </a:lnTo>
                  <a:lnTo>
                    <a:pt x="143" y="46"/>
                  </a:lnTo>
                  <a:lnTo>
                    <a:pt x="147" y="59"/>
                  </a:lnTo>
                  <a:lnTo>
                    <a:pt x="148" y="75"/>
                  </a:lnTo>
                  <a:lnTo>
                    <a:pt x="148" y="7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2" name="Freeform 24"/>
            <p:cNvSpPr>
              <a:spLocks noEditPoints="1"/>
            </p:cNvSpPr>
            <p:nvPr/>
          </p:nvSpPr>
          <p:spPr bwMode="auto">
            <a:xfrm>
              <a:off x="3279776" y="1527175"/>
              <a:ext cx="268288" cy="471487"/>
            </a:xfrm>
            <a:custGeom>
              <a:avLst/>
              <a:gdLst>
                <a:gd name="T0" fmla="*/ 84 w 169"/>
                <a:gd name="T1" fmla="*/ 0 h 297"/>
                <a:gd name="T2" fmla="*/ 76 w 169"/>
                <a:gd name="T3" fmla="*/ 2 h 297"/>
                <a:gd name="T4" fmla="*/ 57 w 169"/>
                <a:gd name="T5" fmla="*/ 17 h 297"/>
                <a:gd name="T6" fmla="*/ 42 w 169"/>
                <a:gd name="T7" fmla="*/ 44 h 297"/>
                <a:gd name="T8" fmla="*/ 23 w 169"/>
                <a:gd name="T9" fmla="*/ 100 h 297"/>
                <a:gd name="T10" fmla="*/ 5 w 169"/>
                <a:gd name="T11" fmla="*/ 179 h 297"/>
                <a:gd name="T12" fmla="*/ 0 w 169"/>
                <a:gd name="T13" fmla="*/ 242 h 297"/>
                <a:gd name="T14" fmla="*/ 1 w 169"/>
                <a:gd name="T15" fmla="*/ 260 h 297"/>
                <a:gd name="T16" fmla="*/ 5 w 169"/>
                <a:gd name="T17" fmla="*/ 274 h 297"/>
                <a:gd name="T18" fmla="*/ 13 w 169"/>
                <a:gd name="T19" fmla="*/ 284 h 297"/>
                <a:gd name="T20" fmla="*/ 35 w 169"/>
                <a:gd name="T21" fmla="*/ 294 h 297"/>
                <a:gd name="T22" fmla="*/ 84 w 169"/>
                <a:gd name="T23" fmla="*/ 297 h 297"/>
                <a:gd name="T24" fmla="*/ 115 w 169"/>
                <a:gd name="T25" fmla="*/ 297 h 297"/>
                <a:gd name="T26" fmla="*/ 143 w 169"/>
                <a:gd name="T27" fmla="*/ 294 h 297"/>
                <a:gd name="T28" fmla="*/ 158 w 169"/>
                <a:gd name="T29" fmla="*/ 286 h 297"/>
                <a:gd name="T30" fmla="*/ 165 w 169"/>
                <a:gd name="T31" fmla="*/ 274 h 297"/>
                <a:gd name="T32" fmla="*/ 169 w 169"/>
                <a:gd name="T33" fmla="*/ 259 h 297"/>
                <a:gd name="T34" fmla="*/ 169 w 169"/>
                <a:gd name="T35" fmla="*/ 248 h 297"/>
                <a:gd name="T36" fmla="*/ 162 w 169"/>
                <a:gd name="T37" fmla="*/ 186 h 297"/>
                <a:gd name="T38" fmla="*/ 143 w 169"/>
                <a:gd name="T39" fmla="*/ 103 h 297"/>
                <a:gd name="T40" fmla="*/ 123 w 169"/>
                <a:gd name="T41" fmla="*/ 46 h 297"/>
                <a:gd name="T42" fmla="*/ 108 w 169"/>
                <a:gd name="T43" fmla="*/ 18 h 297"/>
                <a:gd name="T44" fmla="*/ 93 w 169"/>
                <a:gd name="T45" fmla="*/ 2 h 297"/>
                <a:gd name="T46" fmla="*/ 84 w 169"/>
                <a:gd name="T47" fmla="*/ 0 h 297"/>
                <a:gd name="T48" fmla="*/ 84 w 169"/>
                <a:gd name="T49" fmla="*/ 120 h 297"/>
                <a:gd name="T50" fmla="*/ 66 w 169"/>
                <a:gd name="T51" fmla="*/ 122 h 297"/>
                <a:gd name="T52" fmla="*/ 40 w 169"/>
                <a:gd name="T53" fmla="*/ 120 h 297"/>
                <a:gd name="T54" fmla="*/ 28 w 169"/>
                <a:gd name="T55" fmla="*/ 113 h 297"/>
                <a:gd name="T56" fmla="*/ 27 w 169"/>
                <a:gd name="T57" fmla="*/ 106 h 297"/>
                <a:gd name="T58" fmla="*/ 33 w 169"/>
                <a:gd name="T59" fmla="*/ 83 h 297"/>
                <a:gd name="T60" fmla="*/ 47 w 169"/>
                <a:gd name="T61" fmla="*/ 51 h 297"/>
                <a:gd name="T62" fmla="*/ 66 w 169"/>
                <a:gd name="T63" fmla="*/ 20 h 297"/>
                <a:gd name="T64" fmla="*/ 79 w 169"/>
                <a:gd name="T65" fmla="*/ 8 h 297"/>
                <a:gd name="T66" fmla="*/ 84 w 169"/>
                <a:gd name="T67" fmla="*/ 7 h 297"/>
                <a:gd name="T68" fmla="*/ 93 w 169"/>
                <a:gd name="T69" fmla="*/ 10 h 297"/>
                <a:gd name="T70" fmla="*/ 109 w 169"/>
                <a:gd name="T71" fmla="*/ 32 h 297"/>
                <a:gd name="T72" fmla="*/ 130 w 169"/>
                <a:gd name="T73" fmla="*/ 81 h 297"/>
                <a:gd name="T74" fmla="*/ 137 w 169"/>
                <a:gd name="T75" fmla="*/ 106 h 297"/>
                <a:gd name="T76" fmla="*/ 137 w 169"/>
                <a:gd name="T77" fmla="*/ 111 h 297"/>
                <a:gd name="T78" fmla="*/ 126 w 169"/>
                <a:gd name="T79" fmla="*/ 118 h 297"/>
                <a:gd name="T80" fmla="*/ 99 w 169"/>
                <a:gd name="T81" fmla="*/ 120 h 297"/>
                <a:gd name="T82" fmla="*/ 84 w 169"/>
                <a:gd name="T83" fmla="*/ 12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297">
                  <a:moveTo>
                    <a:pt x="84" y="0"/>
                  </a:moveTo>
                  <a:lnTo>
                    <a:pt x="84" y="0"/>
                  </a:lnTo>
                  <a:lnTo>
                    <a:pt x="79" y="0"/>
                  </a:lnTo>
                  <a:lnTo>
                    <a:pt x="76" y="2"/>
                  </a:lnTo>
                  <a:lnTo>
                    <a:pt x="66" y="8"/>
                  </a:lnTo>
                  <a:lnTo>
                    <a:pt x="57" y="17"/>
                  </a:lnTo>
                  <a:lnTo>
                    <a:pt x="50" y="30"/>
                  </a:lnTo>
                  <a:lnTo>
                    <a:pt x="42" y="44"/>
                  </a:lnTo>
                  <a:lnTo>
                    <a:pt x="35" y="61"/>
                  </a:lnTo>
                  <a:lnTo>
                    <a:pt x="23" y="100"/>
                  </a:lnTo>
                  <a:lnTo>
                    <a:pt x="13" y="140"/>
                  </a:lnTo>
                  <a:lnTo>
                    <a:pt x="5" y="179"/>
                  </a:lnTo>
                  <a:lnTo>
                    <a:pt x="1" y="215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1" y="260"/>
                  </a:lnTo>
                  <a:lnTo>
                    <a:pt x="3" y="267"/>
                  </a:lnTo>
                  <a:lnTo>
                    <a:pt x="5" y="274"/>
                  </a:lnTo>
                  <a:lnTo>
                    <a:pt x="8" y="279"/>
                  </a:lnTo>
                  <a:lnTo>
                    <a:pt x="13" y="284"/>
                  </a:lnTo>
                  <a:lnTo>
                    <a:pt x="23" y="291"/>
                  </a:lnTo>
                  <a:lnTo>
                    <a:pt x="35" y="294"/>
                  </a:lnTo>
                  <a:lnTo>
                    <a:pt x="50" y="297"/>
                  </a:lnTo>
                  <a:lnTo>
                    <a:pt x="84" y="297"/>
                  </a:lnTo>
                  <a:lnTo>
                    <a:pt x="84" y="297"/>
                  </a:lnTo>
                  <a:lnTo>
                    <a:pt x="115" y="297"/>
                  </a:lnTo>
                  <a:lnTo>
                    <a:pt x="130" y="297"/>
                  </a:lnTo>
                  <a:lnTo>
                    <a:pt x="143" y="294"/>
                  </a:lnTo>
                  <a:lnTo>
                    <a:pt x="153" y="289"/>
                  </a:lnTo>
                  <a:lnTo>
                    <a:pt x="158" y="286"/>
                  </a:lnTo>
                  <a:lnTo>
                    <a:pt x="162" y="281"/>
                  </a:lnTo>
                  <a:lnTo>
                    <a:pt x="165" y="274"/>
                  </a:lnTo>
                  <a:lnTo>
                    <a:pt x="167" y="267"/>
                  </a:lnTo>
                  <a:lnTo>
                    <a:pt x="169" y="259"/>
                  </a:lnTo>
                  <a:lnTo>
                    <a:pt x="169" y="248"/>
                  </a:lnTo>
                  <a:lnTo>
                    <a:pt x="169" y="248"/>
                  </a:lnTo>
                  <a:lnTo>
                    <a:pt x="167" y="221"/>
                  </a:lnTo>
                  <a:lnTo>
                    <a:pt x="162" y="186"/>
                  </a:lnTo>
                  <a:lnTo>
                    <a:pt x="153" y="145"/>
                  </a:lnTo>
                  <a:lnTo>
                    <a:pt x="143" y="103"/>
                  </a:lnTo>
                  <a:lnTo>
                    <a:pt x="130" y="64"/>
                  </a:lnTo>
                  <a:lnTo>
                    <a:pt x="123" y="46"/>
                  </a:lnTo>
                  <a:lnTo>
                    <a:pt x="115" y="30"/>
                  </a:lnTo>
                  <a:lnTo>
                    <a:pt x="108" y="18"/>
                  </a:lnTo>
                  <a:lnTo>
                    <a:pt x="99" y="8"/>
                  </a:lnTo>
                  <a:lnTo>
                    <a:pt x="93" y="2"/>
                  </a:lnTo>
                  <a:lnTo>
                    <a:pt x="87" y="0"/>
                  </a:lnTo>
                  <a:lnTo>
                    <a:pt x="84" y="0"/>
                  </a:lnTo>
                  <a:lnTo>
                    <a:pt x="84" y="0"/>
                  </a:lnTo>
                  <a:close/>
                  <a:moveTo>
                    <a:pt x="84" y="120"/>
                  </a:moveTo>
                  <a:lnTo>
                    <a:pt x="84" y="120"/>
                  </a:lnTo>
                  <a:lnTo>
                    <a:pt x="66" y="122"/>
                  </a:lnTo>
                  <a:lnTo>
                    <a:pt x="47" y="122"/>
                  </a:lnTo>
                  <a:lnTo>
                    <a:pt x="40" y="120"/>
                  </a:lnTo>
                  <a:lnTo>
                    <a:pt x="33" y="118"/>
                  </a:lnTo>
                  <a:lnTo>
                    <a:pt x="28" y="113"/>
                  </a:lnTo>
                  <a:lnTo>
                    <a:pt x="27" y="106"/>
                  </a:lnTo>
                  <a:lnTo>
                    <a:pt x="27" y="106"/>
                  </a:lnTo>
                  <a:lnTo>
                    <a:pt x="28" y="96"/>
                  </a:lnTo>
                  <a:lnTo>
                    <a:pt x="33" y="83"/>
                  </a:lnTo>
                  <a:lnTo>
                    <a:pt x="40" y="66"/>
                  </a:lnTo>
                  <a:lnTo>
                    <a:pt x="47" y="51"/>
                  </a:lnTo>
                  <a:lnTo>
                    <a:pt x="57" y="34"/>
                  </a:lnTo>
                  <a:lnTo>
                    <a:pt x="66" y="20"/>
                  </a:lnTo>
                  <a:lnTo>
                    <a:pt x="76" y="12"/>
                  </a:lnTo>
                  <a:lnTo>
                    <a:pt x="79" y="8"/>
                  </a:lnTo>
                  <a:lnTo>
                    <a:pt x="84" y="7"/>
                  </a:lnTo>
                  <a:lnTo>
                    <a:pt x="84" y="7"/>
                  </a:lnTo>
                  <a:lnTo>
                    <a:pt x="87" y="8"/>
                  </a:lnTo>
                  <a:lnTo>
                    <a:pt x="93" y="10"/>
                  </a:lnTo>
                  <a:lnTo>
                    <a:pt x="101" y="20"/>
                  </a:lnTo>
                  <a:lnTo>
                    <a:pt x="109" y="32"/>
                  </a:lnTo>
                  <a:lnTo>
                    <a:pt x="118" y="49"/>
                  </a:lnTo>
                  <a:lnTo>
                    <a:pt x="130" y="81"/>
                  </a:lnTo>
                  <a:lnTo>
                    <a:pt x="137" y="106"/>
                  </a:lnTo>
                  <a:lnTo>
                    <a:pt x="137" y="106"/>
                  </a:lnTo>
                  <a:lnTo>
                    <a:pt x="137" y="110"/>
                  </a:lnTo>
                  <a:lnTo>
                    <a:pt x="137" y="111"/>
                  </a:lnTo>
                  <a:lnTo>
                    <a:pt x="133" y="117"/>
                  </a:lnTo>
                  <a:lnTo>
                    <a:pt x="126" y="118"/>
                  </a:lnTo>
                  <a:lnTo>
                    <a:pt x="118" y="120"/>
                  </a:lnTo>
                  <a:lnTo>
                    <a:pt x="99" y="120"/>
                  </a:lnTo>
                  <a:lnTo>
                    <a:pt x="84" y="120"/>
                  </a:lnTo>
                  <a:lnTo>
                    <a:pt x="84" y="12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3" name="Freeform 25"/>
            <p:cNvSpPr>
              <a:spLocks/>
            </p:cNvSpPr>
            <p:nvPr/>
          </p:nvSpPr>
          <p:spPr bwMode="auto">
            <a:xfrm>
              <a:off x="4100513" y="1027113"/>
              <a:ext cx="427038" cy="515937"/>
            </a:xfrm>
            <a:custGeom>
              <a:avLst/>
              <a:gdLst>
                <a:gd name="T0" fmla="*/ 216 w 269"/>
                <a:gd name="T1" fmla="*/ 166 h 325"/>
                <a:gd name="T2" fmla="*/ 233 w 269"/>
                <a:gd name="T3" fmla="*/ 325 h 325"/>
                <a:gd name="T4" fmla="*/ 269 w 269"/>
                <a:gd name="T5" fmla="*/ 322 h 325"/>
                <a:gd name="T6" fmla="*/ 249 w 269"/>
                <a:gd name="T7" fmla="*/ 147 h 325"/>
                <a:gd name="T8" fmla="*/ 249 w 269"/>
                <a:gd name="T9" fmla="*/ 147 h 325"/>
                <a:gd name="T10" fmla="*/ 245 w 269"/>
                <a:gd name="T11" fmla="*/ 131 h 325"/>
                <a:gd name="T12" fmla="*/ 242 w 269"/>
                <a:gd name="T13" fmla="*/ 115 h 325"/>
                <a:gd name="T14" fmla="*/ 237 w 269"/>
                <a:gd name="T15" fmla="*/ 100 h 325"/>
                <a:gd name="T16" fmla="*/ 228 w 269"/>
                <a:gd name="T17" fmla="*/ 85 h 325"/>
                <a:gd name="T18" fmla="*/ 220 w 269"/>
                <a:gd name="T19" fmla="*/ 71 h 325"/>
                <a:gd name="T20" fmla="*/ 211 w 269"/>
                <a:gd name="T21" fmla="*/ 58 h 325"/>
                <a:gd name="T22" fmla="*/ 199 w 269"/>
                <a:gd name="T23" fmla="*/ 46 h 325"/>
                <a:gd name="T24" fmla="*/ 188 w 269"/>
                <a:gd name="T25" fmla="*/ 36 h 325"/>
                <a:gd name="T26" fmla="*/ 174 w 269"/>
                <a:gd name="T27" fmla="*/ 26 h 325"/>
                <a:gd name="T28" fmla="*/ 161 w 269"/>
                <a:gd name="T29" fmla="*/ 19 h 325"/>
                <a:gd name="T30" fmla="*/ 145 w 269"/>
                <a:gd name="T31" fmla="*/ 12 h 325"/>
                <a:gd name="T32" fmla="*/ 130 w 269"/>
                <a:gd name="T33" fmla="*/ 7 h 325"/>
                <a:gd name="T34" fmla="*/ 113 w 269"/>
                <a:gd name="T35" fmla="*/ 4 h 325"/>
                <a:gd name="T36" fmla="*/ 98 w 269"/>
                <a:gd name="T37" fmla="*/ 2 h 325"/>
                <a:gd name="T38" fmla="*/ 81 w 269"/>
                <a:gd name="T39" fmla="*/ 0 h 325"/>
                <a:gd name="T40" fmla="*/ 64 w 269"/>
                <a:gd name="T41" fmla="*/ 2 h 325"/>
                <a:gd name="T42" fmla="*/ 64 w 269"/>
                <a:gd name="T43" fmla="*/ 2 h 325"/>
                <a:gd name="T44" fmla="*/ 47 w 269"/>
                <a:gd name="T45" fmla="*/ 4 h 325"/>
                <a:gd name="T46" fmla="*/ 30 w 269"/>
                <a:gd name="T47" fmla="*/ 9 h 325"/>
                <a:gd name="T48" fmla="*/ 13 w 269"/>
                <a:gd name="T49" fmla="*/ 16 h 325"/>
                <a:gd name="T50" fmla="*/ 0 w 269"/>
                <a:gd name="T51" fmla="*/ 24 h 325"/>
                <a:gd name="T52" fmla="*/ 0 w 269"/>
                <a:gd name="T53" fmla="*/ 24 h 325"/>
                <a:gd name="T54" fmla="*/ 13 w 269"/>
                <a:gd name="T55" fmla="*/ 19 h 325"/>
                <a:gd name="T56" fmla="*/ 29 w 269"/>
                <a:gd name="T57" fmla="*/ 17 h 325"/>
                <a:gd name="T58" fmla="*/ 29 w 269"/>
                <a:gd name="T59" fmla="*/ 17 h 325"/>
                <a:gd name="T60" fmla="*/ 46 w 269"/>
                <a:gd name="T61" fmla="*/ 16 h 325"/>
                <a:gd name="T62" fmla="*/ 63 w 269"/>
                <a:gd name="T63" fmla="*/ 17 h 325"/>
                <a:gd name="T64" fmla="*/ 79 w 269"/>
                <a:gd name="T65" fmla="*/ 19 h 325"/>
                <a:gd name="T66" fmla="*/ 95 w 269"/>
                <a:gd name="T67" fmla="*/ 22 h 325"/>
                <a:gd name="T68" fmla="*/ 110 w 269"/>
                <a:gd name="T69" fmla="*/ 29 h 325"/>
                <a:gd name="T70" fmla="*/ 125 w 269"/>
                <a:gd name="T71" fmla="*/ 36 h 325"/>
                <a:gd name="T72" fmla="*/ 139 w 269"/>
                <a:gd name="T73" fmla="*/ 43 h 325"/>
                <a:gd name="T74" fmla="*/ 152 w 269"/>
                <a:gd name="T75" fmla="*/ 53 h 325"/>
                <a:gd name="T76" fmla="*/ 166 w 269"/>
                <a:gd name="T77" fmla="*/ 63 h 325"/>
                <a:gd name="T78" fmla="*/ 176 w 269"/>
                <a:gd name="T79" fmla="*/ 75 h 325"/>
                <a:gd name="T80" fmla="*/ 186 w 269"/>
                <a:gd name="T81" fmla="*/ 88 h 325"/>
                <a:gd name="T82" fmla="*/ 194 w 269"/>
                <a:gd name="T83" fmla="*/ 102 h 325"/>
                <a:gd name="T84" fmla="*/ 203 w 269"/>
                <a:gd name="T85" fmla="*/ 117 h 325"/>
                <a:gd name="T86" fmla="*/ 208 w 269"/>
                <a:gd name="T87" fmla="*/ 132 h 325"/>
                <a:gd name="T88" fmla="*/ 213 w 269"/>
                <a:gd name="T89" fmla="*/ 149 h 325"/>
                <a:gd name="T90" fmla="*/ 216 w 269"/>
                <a:gd name="T91" fmla="*/ 166 h 325"/>
                <a:gd name="T92" fmla="*/ 216 w 269"/>
                <a:gd name="T93" fmla="*/ 166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9" h="325">
                  <a:moveTo>
                    <a:pt x="216" y="166"/>
                  </a:moveTo>
                  <a:lnTo>
                    <a:pt x="233" y="325"/>
                  </a:lnTo>
                  <a:lnTo>
                    <a:pt x="269" y="322"/>
                  </a:lnTo>
                  <a:lnTo>
                    <a:pt x="249" y="147"/>
                  </a:lnTo>
                  <a:lnTo>
                    <a:pt x="249" y="147"/>
                  </a:lnTo>
                  <a:lnTo>
                    <a:pt x="245" y="131"/>
                  </a:lnTo>
                  <a:lnTo>
                    <a:pt x="242" y="115"/>
                  </a:lnTo>
                  <a:lnTo>
                    <a:pt x="237" y="100"/>
                  </a:lnTo>
                  <a:lnTo>
                    <a:pt x="228" y="85"/>
                  </a:lnTo>
                  <a:lnTo>
                    <a:pt x="220" y="71"/>
                  </a:lnTo>
                  <a:lnTo>
                    <a:pt x="211" y="58"/>
                  </a:lnTo>
                  <a:lnTo>
                    <a:pt x="199" y="46"/>
                  </a:lnTo>
                  <a:lnTo>
                    <a:pt x="188" y="36"/>
                  </a:lnTo>
                  <a:lnTo>
                    <a:pt x="174" y="26"/>
                  </a:lnTo>
                  <a:lnTo>
                    <a:pt x="161" y="19"/>
                  </a:lnTo>
                  <a:lnTo>
                    <a:pt x="145" y="12"/>
                  </a:lnTo>
                  <a:lnTo>
                    <a:pt x="130" y="7"/>
                  </a:lnTo>
                  <a:lnTo>
                    <a:pt x="113" y="4"/>
                  </a:lnTo>
                  <a:lnTo>
                    <a:pt x="98" y="2"/>
                  </a:lnTo>
                  <a:lnTo>
                    <a:pt x="81" y="0"/>
                  </a:lnTo>
                  <a:lnTo>
                    <a:pt x="64" y="2"/>
                  </a:lnTo>
                  <a:lnTo>
                    <a:pt x="64" y="2"/>
                  </a:lnTo>
                  <a:lnTo>
                    <a:pt x="47" y="4"/>
                  </a:lnTo>
                  <a:lnTo>
                    <a:pt x="30" y="9"/>
                  </a:lnTo>
                  <a:lnTo>
                    <a:pt x="13" y="16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13" y="19"/>
                  </a:lnTo>
                  <a:lnTo>
                    <a:pt x="29" y="17"/>
                  </a:lnTo>
                  <a:lnTo>
                    <a:pt x="29" y="17"/>
                  </a:lnTo>
                  <a:lnTo>
                    <a:pt x="46" y="16"/>
                  </a:lnTo>
                  <a:lnTo>
                    <a:pt x="63" y="17"/>
                  </a:lnTo>
                  <a:lnTo>
                    <a:pt x="79" y="19"/>
                  </a:lnTo>
                  <a:lnTo>
                    <a:pt x="95" y="22"/>
                  </a:lnTo>
                  <a:lnTo>
                    <a:pt x="110" y="29"/>
                  </a:lnTo>
                  <a:lnTo>
                    <a:pt x="125" y="36"/>
                  </a:lnTo>
                  <a:lnTo>
                    <a:pt x="139" y="43"/>
                  </a:lnTo>
                  <a:lnTo>
                    <a:pt x="152" y="53"/>
                  </a:lnTo>
                  <a:lnTo>
                    <a:pt x="166" y="63"/>
                  </a:lnTo>
                  <a:lnTo>
                    <a:pt x="176" y="75"/>
                  </a:lnTo>
                  <a:lnTo>
                    <a:pt x="186" y="88"/>
                  </a:lnTo>
                  <a:lnTo>
                    <a:pt x="194" y="102"/>
                  </a:lnTo>
                  <a:lnTo>
                    <a:pt x="203" y="117"/>
                  </a:lnTo>
                  <a:lnTo>
                    <a:pt x="208" y="132"/>
                  </a:lnTo>
                  <a:lnTo>
                    <a:pt x="213" y="149"/>
                  </a:lnTo>
                  <a:lnTo>
                    <a:pt x="216" y="166"/>
                  </a:lnTo>
                  <a:lnTo>
                    <a:pt x="216" y="16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4" name="Freeform 26"/>
            <p:cNvSpPr>
              <a:spLocks noEditPoints="1"/>
            </p:cNvSpPr>
            <p:nvPr/>
          </p:nvSpPr>
          <p:spPr bwMode="auto">
            <a:xfrm>
              <a:off x="5541963" y="1819275"/>
              <a:ext cx="473075" cy="473075"/>
            </a:xfrm>
            <a:custGeom>
              <a:avLst/>
              <a:gdLst>
                <a:gd name="T0" fmla="*/ 133 w 298"/>
                <a:gd name="T1" fmla="*/ 2 h 298"/>
                <a:gd name="T2" fmla="*/ 91 w 298"/>
                <a:gd name="T3" fmla="*/ 12 h 298"/>
                <a:gd name="T4" fmla="*/ 54 w 298"/>
                <a:gd name="T5" fmla="*/ 34 h 298"/>
                <a:gd name="T6" fmla="*/ 25 w 298"/>
                <a:gd name="T7" fmla="*/ 66 h 298"/>
                <a:gd name="T8" fmla="*/ 7 w 298"/>
                <a:gd name="T9" fmla="*/ 105 h 298"/>
                <a:gd name="T10" fmla="*/ 0 w 298"/>
                <a:gd name="T11" fmla="*/ 149 h 298"/>
                <a:gd name="T12" fmla="*/ 2 w 298"/>
                <a:gd name="T13" fmla="*/ 179 h 298"/>
                <a:gd name="T14" fmla="*/ 17 w 298"/>
                <a:gd name="T15" fmla="*/ 220 h 298"/>
                <a:gd name="T16" fmla="*/ 44 w 298"/>
                <a:gd name="T17" fmla="*/ 254 h 298"/>
                <a:gd name="T18" fmla="*/ 78 w 298"/>
                <a:gd name="T19" fmla="*/ 281 h 298"/>
                <a:gd name="T20" fmla="*/ 118 w 298"/>
                <a:gd name="T21" fmla="*/ 294 h 298"/>
                <a:gd name="T22" fmla="*/ 149 w 298"/>
                <a:gd name="T23" fmla="*/ 298 h 298"/>
                <a:gd name="T24" fmla="*/ 191 w 298"/>
                <a:gd name="T25" fmla="*/ 291 h 298"/>
                <a:gd name="T26" fmla="*/ 230 w 298"/>
                <a:gd name="T27" fmla="*/ 272 h 298"/>
                <a:gd name="T28" fmla="*/ 262 w 298"/>
                <a:gd name="T29" fmla="*/ 244 h 298"/>
                <a:gd name="T30" fmla="*/ 286 w 298"/>
                <a:gd name="T31" fmla="*/ 207 h 298"/>
                <a:gd name="T32" fmla="*/ 296 w 298"/>
                <a:gd name="T33" fmla="*/ 164 h 298"/>
                <a:gd name="T34" fmla="*/ 296 w 298"/>
                <a:gd name="T35" fmla="*/ 144 h 298"/>
                <a:gd name="T36" fmla="*/ 294 w 298"/>
                <a:gd name="T37" fmla="*/ 135 h 298"/>
                <a:gd name="T38" fmla="*/ 286 w 298"/>
                <a:gd name="T39" fmla="*/ 97 h 298"/>
                <a:gd name="T40" fmla="*/ 267 w 298"/>
                <a:gd name="T41" fmla="*/ 61 h 298"/>
                <a:gd name="T42" fmla="*/ 238 w 298"/>
                <a:gd name="T43" fmla="*/ 32 h 298"/>
                <a:gd name="T44" fmla="*/ 203 w 298"/>
                <a:gd name="T45" fmla="*/ 12 h 298"/>
                <a:gd name="T46" fmla="*/ 162 w 298"/>
                <a:gd name="T47" fmla="*/ 2 h 298"/>
                <a:gd name="T48" fmla="*/ 149 w 298"/>
                <a:gd name="T49" fmla="*/ 266 h 298"/>
                <a:gd name="T50" fmla="*/ 125 w 298"/>
                <a:gd name="T51" fmla="*/ 264 h 298"/>
                <a:gd name="T52" fmla="*/ 93 w 298"/>
                <a:gd name="T53" fmla="*/ 252 h 298"/>
                <a:gd name="T54" fmla="*/ 66 w 298"/>
                <a:gd name="T55" fmla="*/ 232 h 298"/>
                <a:gd name="T56" fmla="*/ 46 w 298"/>
                <a:gd name="T57" fmla="*/ 205 h 298"/>
                <a:gd name="T58" fmla="*/ 34 w 298"/>
                <a:gd name="T59" fmla="*/ 173 h 298"/>
                <a:gd name="T60" fmla="*/ 32 w 298"/>
                <a:gd name="T61" fmla="*/ 149 h 298"/>
                <a:gd name="T62" fmla="*/ 37 w 298"/>
                <a:gd name="T63" fmla="*/ 115 h 298"/>
                <a:gd name="T64" fmla="*/ 52 w 298"/>
                <a:gd name="T65" fmla="*/ 85 h 298"/>
                <a:gd name="T66" fmla="*/ 74 w 298"/>
                <a:gd name="T67" fmla="*/ 59 h 298"/>
                <a:gd name="T68" fmla="*/ 103 w 298"/>
                <a:gd name="T69" fmla="*/ 41 h 298"/>
                <a:gd name="T70" fmla="*/ 137 w 298"/>
                <a:gd name="T71" fmla="*/ 32 h 298"/>
                <a:gd name="T72" fmla="*/ 159 w 298"/>
                <a:gd name="T73" fmla="*/ 32 h 298"/>
                <a:gd name="T74" fmla="*/ 191 w 298"/>
                <a:gd name="T75" fmla="*/ 41 h 298"/>
                <a:gd name="T76" fmla="*/ 240 w 298"/>
                <a:gd name="T77" fmla="*/ 80 h 298"/>
                <a:gd name="T78" fmla="*/ 255 w 298"/>
                <a:gd name="T79" fmla="*/ 108 h 298"/>
                <a:gd name="T80" fmla="*/ 262 w 298"/>
                <a:gd name="T81" fmla="*/ 142 h 298"/>
                <a:gd name="T82" fmla="*/ 262 w 298"/>
                <a:gd name="T83" fmla="*/ 149 h 298"/>
                <a:gd name="T84" fmla="*/ 257 w 298"/>
                <a:gd name="T85" fmla="*/ 185 h 298"/>
                <a:gd name="T86" fmla="*/ 243 w 298"/>
                <a:gd name="T87" fmla="*/ 215 h 298"/>
                <a:gd name="T88" fmla="*/ 221 w 298"/>
                <a:gd name="T89" fmla="*/ 239 h 298"/>
                <a:gd name="T90" fmla="*/ 193 w 298"/>
                <a:gd name="T91" fmla="*/ 257 h 298"/>
                <a:gd name="T92" fmla="*/ 161 w 298"/>
                <a:gd name="T93" fmla="*/ 266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8" h="298">
                  <a:moveTo>
                    <a:pt x="149" y="0"/>
                  </a:moveTo>
                  <a:lnTo>
                    <a:pt x="149" y="0"/>
                  </a:lnTo>
                  <a:lnTo>
                    <a:pt x="133" y="2"/>
                  </a:lnTo>
                  <a:lnTo>
                    <a:pt x="118" y="4"/>
                  </a:lnTo>
                  <a:lnTo>
                    <a:pt x="105" y="7"/>
                  </a:lnTo>
                  <a:lnTo>
                    <a:pt x="91" y="12"/>
                  </a:lnTo>
                  <a:lnTo>
                    <a:pt x="78" y="19"/>
                  </a:lnTo>
                  <a:lnTo>
                    <a:pt x="66" y="26"/>
                  </a:lnTo>
                  <a:lnTo>
                    <a:pt x="54" y="34"/>
                  </a:lnTo>
                  <a:lnTo>
                    <a:pt x="44" y="44"/>
                  </a:lnTo>
                  <a:lnTo>
                    <a:pt x="34" y="54"/>
                  </a:lnTo>
                  <a:lnTo>
                    <a:pt x="25" y="66"/>
                  </a:lnTo>
                  <a:lnTo>
                    <a:pt x="17" y="78"/>
                  </a:lnTo>
                  <a:lnTo>
                    <a:pt x="12" y="92"/>
                  </a:lnTo>
                  <a:lnTo>
                    <a:pt x="7" y="105"/>
                  </a:lnTo>
                  <a:lnTo>
                    <a:pt x="2" y="120"/>
                  </a:lnTo>
                  <a:lnTo>
                    <a:pt x="0" y="134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0" y="164"/>
                  </a:lnTo>
                  <a:lnTo>
                    <a:pt x="2" y="179"/>
                  </a:lnTo>
                  <a:lnTo>
                    <a:pt x="7" y="193"/>
                  </a:lnTo>
                  <a:lnTo>
                    <a:pt x="12" y="207"/>
                  </a:lnTo>
                  <a:lnTo>
                    <a:pt x="17" y="220"/>
                  </a:lnTo>
                  <a:lnTo>
                    <a:pt x="25" y="232"/>
                  </a:lnTo>
                  <a:lnTo>
                    <a:pt x="34" y="244"/>
                  </a:lnTo>
                  <a:lnTo>
                    <a:pt x="44" y="254"/>
                  </a:lnTo>
                  <a:lnTo>
                    <a:pt x="54" y="264"/>
                  </a:lnTo>
                  <a:lnTo>
                    <a:pt x="66" y="272"/>
                  </a:lnTo>
                  <a:lnTo>
                    <a:pt x="78" y="281"/>
                  </a:lnTo>
                  <a:lnTo>
                    <a:pt x="91" y="286"/>
                  </a:lnTo>
                  <a:lnTo>
                    <a:pt x="105" y="291"/>
                  </a:lnTo>
                  <a:lnTo>
                    <a:pt x="118" y="294"/>
                  </a:lnTo>
                  <a:lnTo>
                    <a:pt x="133" y="298"/>
                  </a:lnTo>
                  <a:lnTo>
                    <a:pt x="149" y="298"/>
                  </a:lnTo>
                  <a:lnTo>
                    <a:pt x="149" y="298"/>
                  </a:lnTo>
                  <a:lnTo>
                    <a:pt x="162" y="298"/>
                  </a:lnTo>
                  <a:lnTo>
                    <a:pt x="177" y="294"/>
                  </a:lnTo>
                  <a:lnTo>
                    <a:pt x="191" y="291"/>
                  </a:lnTo>
                  <a:lnTo>
                    <a:pt x="205" y="286"/>
                  </a:lnTo>
                  <a:lnTo>
                    <a:pt x="218" y="281"/>
                  </a:lnTo>
                  <a:lnTo>
                    <a:pt x="230" y="272"/>
                  </a:lnTo>
                  <a:lnTo>
                    <a:pt x="242" y="264"/>
                  </a:lnTo>
                  <a:lnTo>
                    <a:pt x="252" y="254"/>
                  </a:lnTo>
                  <a:lnTo>
                    <a:pt x="262" y="244"/>
                  </a:lnTo>
                  <a:lnTo>
                    <a:pt x="270" y="232"/>
                  </a:lnTo>
                  <a:lnTo>
                    <a:pt x="279" y="220"/>
                  </a:lnTo>
                  <a:lnTo>
                    <a:pt x="286" y="207"/>
                  </a:lnTo>
                  <a:lnTo>
                    <a:pt x="291" y="193"/>
                  </a:lnTo>
                  <a:lnTo>
                    <a:pt x="294" y="179"/>
                  </a:lnTo>
                  <a:lnTo>
                    <a:pt x="296" y="164"/>
                  </a:lnTo>
                  <a:lnTo>
                    <a:pt x="298" y="149"/>
                  </a:lnTo>
                  <a:lnTo>
                    <a:pt x="298" y="149"/>
                  </a:lnTo>
                  <a:lnTo>
                    <a:pt x="296" y="144"/>
                  </a:lnTo>
                  <a:lnTo>
                    <a:pt x="294" y="141"/>
                  </a:lnTo>
                  <a:lnTo>
                    <a:pt x="294" y="135"/>
                  </a:lnTo>
                  <a:lnTo>
                    <a:pt x="294" y="135"/>
                  </a:lnTo>
                  <a:lnTo>
                    <a:pt x="292" y="122"/>
                  </a:lnTo>
                  <a:lnTo>
                    <a:pt x="289" y="108"/>
                  </a:lnTo>
                  <a:lnTo>
                    <a:pt x="286" y="97"/>
                  </a:lnTo>
                  <a:lnTo>
                    <a:pt x="281" y="85"/>
                  </a:lnTo>
                  <a:lnTo>
                    <a:pt x="274" y="73"/>
                  </a:lnTo>
                  <a:lnTo>
                    <a:pt x="267" y="61"/>
                  </a:lnTo>
                  <a:lnTo>
                    <a:pt x="259" y="51"/>
                  </a:lnTo>
                  <a:lnTo>
                    <a:pt x="248" y="41"/>
                  </a:lnTo>
                  <a:lnTo>
                    <a:pt x="238" y="32"/>
                  </a:lnTo>
                  <a:lnTo>
                    <a:pt x="228" y="24"/>
                  </a:lnTo>
                  <a:lnTo>
                    <a:pt x="216" y="17"/>
                  </a:lnTo>
                  <a:lnTo>
                    <a:pt x="203" y="12"/>
                  </a:lnTo>
                  <a:lnTo>
                    <a:pt x="191" y="7"/>
                  </a:lnTo>
                  <a:lnTo>
                    <a:pt x="177" y="4"/>
                  </a:lnTo>
                  <a:lnTo>
                    <a:pt x="162" y="2"/>
                  </a:lnTo>
                  <a:lnTo>
                    <a:pt x="149" y="0"/>
                  </a:lnTo>
                  <a:lnTo>
                    <a:pt x="149" y="0"/>
                  </a:lnTo>
                  <a:close/>
                  <a:moveTo>
                    <a:pt x="149" y="266"/>
                  </a:moveTo>
                  <a:lnTo>
                    <a:pt x="149" y="266"/>
                  </a:lnTo>
                  <a:lnTo>
                    <a:pt x="137" y="266"/>
                  </a:lnTo>
                  <a:lnTo>
                    <a:pt x="125" y="264"/>
                  </a:lnTo>
                  <a:lnTo>
                    <a:pt x="113" y="261"/>
                  </a:lnTo>
                  <a:lnTo>
                    <a:pt x="103" y="257"/>
                  </a:lnTo>
                  <a:lnTo>
                    <a:pt x="93" y="252"/>
                  </a:lnTo>
                  <a:lnTo>
                    <a:pt x="83" y="245"/>
                  </a:lnTo>
                  <a:lnTo>
                    <a:pt x="74" y="239"/>
                  </a:lnTo>
                  <a:lnTo>
                    <a:pt x="66" y="232"/>
                  </a:lnTo>
                  <a:lnTo>
                    <a:pt x="59" y="223"/>
                  </a:lnTo>
                  <a:lnTo>
                    <a:pt x="52" y="215"/>
                  </a:lnTo>
                  <a:lnTo>
                    <a:pt x="46" y="205"/>
                  </a:lnTo>
                  <a:lnTo>
                    <a:pt x="41" y="195"/>
                  </a:lnTo>
                  <a:lnTo>
                    <a:pt x="37" y="185"/>
                  </a:lnTo>
                  <a:lnTo>
                    <a:pt x="34" y="173"/>
                  </a:lnTo>
                  <a:lnTo>
                    <a:pt x="32" y="161"/>
                  </a:lnTo>
                  <a:lnTo>
                    <a:pt x="32" y="149"/>
                  </a:lnTo>
                  <a:lnTo>
                    <a:pt x="32" y="149"/>
                  </a:lnTo>
                  <a:lnTo>
                    <a:pt x="32" y="137"/>
                  </a:lnTo>
                  <a:lnTo>
                    <a:pt x="34" y="125"/>
                  </a:lnTo>
                  <a:lnTo>
                    <a:pt x="37" y="115"/>
                  </a:lnTo>
                  <a:lnTo>
                    <a:pt x="41" y="103"/>
                  </a:lnTo>
                  <a:lnTo>
                    <a:pt x="46" y="93"/>
                  </a:lnTo>
                  <a:lnTo>
                    <a:pt x="52" y="85"/>
                  </a:lnTo>
                  <a:lnTo>
                    <a:pt x="59" y="75"/>
                  </a:lnTo>
                  <a:lnTo>
                    <a:pt x="66" y="66"/>
                  </a:lnTo>
                  <a:lnTo>
                    <a:pt x="74" y="59"/>
                  </a:lnTo>
                  <a:lnTo>
                    <a:pt x="83" y="53"/>
                  </a:lnTo>
                  <a:lnTo>
                    <a:pt x="93" y="46"/>
                  </a:lnTo>
                  <a:lnTo>
                    <a:pt x="103" y="41"/>
                  </a:lnTo>
                  <a:lnTo>
                    <a:pt x="113" y="37"/>
                  </a:lnTo>
                  <a:lnTo>
                    <a:pt x="125" y="34"/>
                  </a:lnTo>
                  <a:lnTo>
                    <a:pt x="137" y="32"/>
                  </a:lnTo>
                  <a:lnTo>
                    <a:pt x="149" y="32"/>
                  </a:lnTo>
                  <a:lnTo>
                    <a:pt x="149" y="32"/>
                  </a:lnTo>
                  <a:lnTo>
                    <a:pt x="159" y="32"/>
                  </a:lnTo>
                  <a:lnTo>
                    <a:pt x="171" y="34"/>
                  </a:lnTo>
                  <a:lnTo>
                    <a:pt x="181" y="37"/>
                  </a:lnTo>
                  <a:lnTo>
                    <a:pt x="191" y="41"/>
                  </a:lnTo>
                  <a:lnTo>
                    <a:pt x="210" y="51"/>
                  </a:lnTo>
                  <a:lnTo>
                    <a:pt x="226" y="63"/>
                  </a:lnTo>
                  <a:lnTo>
                    <a:pt x="240" y="80"/>
                  </a:lnTo>
                  <a:lnTo>
                    <a:pt x="247" y="88"/>
                  </a:lnTo>
                  <a:lnTo>
                    <a:pt x="252" y="98"/>
                  </a:lnTo>
                  <a:lnTo>
                    <a:pt x="255" y="108"/>
                  </a:lnTo>
                  <a:lnTo>
                    <a:pt x="259" y="119"/>
                  </a:lnTo>
                  <a:lnTo>
                    <a:pt x="260" y="130"/>
                  </a:lnTo>
                  <a:lnTo>
                    <a:pt x="262" y="142"/>
                  </a:lnTo>
                  <a:lnTo>
                    <a:pt x="262" y="142"/>
                  </a:lnTo>
                  <a:lnTo>
                    <a:pt x="262" y="149"/>
                  </a:lnTo>
                  <a:lnTo>
                    <a:pt x="262" y="149"/>
                  </a:lnTo>
                  <a:lnTo>
                    <a:pt x="262" y="161"/>
                  </a:lnTo>
                  <a:lnTo>
                    <a:pt x="260" y="173"/>
                  </a:lnTo>
                  <a:lnTo>
                    <a:pt x="257" y="185"/>
                  </a:lnTo>
                  <a:lnTo>
                    <a:pt x="254" y="195"/>
                  </a:lnTo>
                  <a:lnTo>
                    <a:pt x="248" y="205"/>
                  </a:lnTo>
                  <a:lnTo>
                    <a:pt x="243" y="215"/>
                  </a:lnTo>
                  <a:lnTo>
                    <a:pt x="237" y="223"/>
                  </a:lnTo>
                  <a:lnTo>
                    <a:pt x="228" y="232"/>
                  </a:lnTo>
                  <a:lnTo>
                    <a:pt x="221" y="239"/>
                  </a:lnTo>
                  <a:lnTo>
                    <a:pt x="213" y="245"/>
                  </a:lnTo>
                  <a:lnTo>
                    <a:pt x="203" y="252"/>
                  </a:lnTo>
                  <a:lnTo>
                    <a:pt x="193" y="257"/>
                  </a:lnTo>
                  <a:lnTo>
                    <a:pt x="183" y="261"/>
                  </a:lnTo>
                  <a:lnTo>
                    <a:pt x="172" y="264"/>
                  </a:lnTo>
                  <a:lnTo>
                    <a:pt x="161" y="266"/>
                  </a:lnTo>
                  <a:lnTo>
                    <a:pt x="149" y="266"/>
                  </a:lnTo>
                  <a:lnTo>
                    <a:pt x="149" y="26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5" name="Freeform 27"/>
            <p:cNvSpPr>
              <a:spLocks noEditPoints="1"/>
            </p:cNvSpPr>
            <p:nvPr/>
          </p:nvSpPr>
          <p:spPr bwMode="auto">
            <a:xfrm>
              <a:off x="4208463" y="1819275"/>
              <a:ext cx="466725" cy="473075"/>
            </a:xfrm>
            <a:custGeom>
              <a:avLst/>
              <a:gdLst>
                <a:gd name="T0" fmla="*/ 130 w 294"/>
                <a:gd name="T1" fmla="*/ 2 h 298"/>
                <a:gd name="T2" fmla="*/ 89 w 294"/>
                <a:gd name="T3" fmla="*/ 12 h 298"/>
                <a:gd name="T4" fmla="*/ 54 w 294"/>
                <a:gd name="T5" fmla="*/ 32 h 298"/>
                <a:gd name="T6" fmla="*/ 27 w 294"/>
                <a:gd name="T7" fmla="*/ 63 h 298"/>
                <a:gd name="T8" fmla="*/ 10 w 294"/>
                <a:gd name="T9" fmla="*/ 100 h 298"/>
                <a:gd name="T10" fmla="*/ 3 w 294"/>
                <a:gd name="T11" fmla="*/ 142 h 298"/>
                <a:gd name="T12" fmla="*/ 0 w 294"/>
                <a:gd name="T13" fmla="*/ 149 h 298"/>
                <a:gd name="T14" fmla="*/ 1 w 294"/>
                <a:gd name="T15" fmla="*/ 179 h 298"/>
                <a:gd name="T16" fmla="*/ 16 w 294"/>
                <a:gd name="T17" fmla="*/ 220 h 298"/>
                <a:gd name="T18" fmla="*/ 42 w 294"/>
                <a:gd name="T19" fmla="*/ 254 h 298"/>
                <a:gd name="T20" fmla="*/ 76 w 294"/>
                <a:gd name="T21" fmla="*/ 281 h 298"/>
                <a:gd name="T22" fmla="*/ 116 w 294"/>
                <a:gd name="T23" fmla="*/ 294 h 298"/>
                <a:gd name="T24" fmla="*/ 145 w 294"/>
                <a:gd name="T25" fmla="*/ 298 h 298"/>
                <a:gd name="T26" fmla="*/ 189 w 294"/>
                <a:gd name="T27" fmla="*/ 291 h 298"/>
                <a:gd name="T28" fmla="*/ 230 w 294"/>
                <a:gd name="T29" fmla="*/ 272 h 298"/>
                <a:gd name="T30" fmla="*/ 260 w 294"/>
                <a:gd name="T31" fmla="*/ 244 h 298"/>
                <a:gd name="T32" fmla="*/ 282 w 294"/>
                <a:gd name="T33" fmla="*/ 207 h 298"/>
                <a:gd name="T34" fmla="*/ 292 w 294"/>
                <a:gd name="T35" fmla="*/ 164 h 298"/>
                <a:gd name="T36" fmla="*/ 292 w 294"/>
                <a:gd name="T37" fmla="*/ 134 h 298"/>
                <a:gd name="T38" fmla="*/ 282 w 294"/>
                <a:gd name="T39" fmla="*/ 92 h 298"/>
                <a:gd name="T40" fmla="*/ 260 w 294"/>
                <a:gd name="T41" fmla="*/ 54 h 298"/>
                <a:gd name="T42" fmla="*/ 230 w 294"/>
                <a:gd name="T43" fmla="*/ 26 h 298"/>
                <a:gd name="T44" fmla="*/ 189 w 294"/>
                <a:gd name="T45" fmla="*/ 7 h 298"/>
                <a:gd name="T46" fmla="*/ 145 w 294"/>
                <a:gd name="T47" fmla="*/ 0 h 298"/>
                <a:gd name="T48" fmla="*/ 265 w 294"/>
                <a:gd name="T49" fmla="*/ 149 h 298"/>
                <a:gd name="T50" fmla="*/ 260 w 294"/>
                <a:gd name="T51" fmla="*/ 185 h 298"/>
                <a:gd name="T52" fmla="*/ 245 w 294"/>
                <a:gd name="T53" fmla="*/ 215 h 298"/>
                <a:gd name="T54" fmla="*/ 221 w 294"/>
                <a:gd name="T55" fmla="*/ 239 h 298"/>
                <a:gd name="T56" fmla="*/ 192 w 294"/>
                <a:gd name="T57" fmla="*/ 257 h 298"/>
                <a:gd name="T58" fmla="*/ 157 w 294"/>
                <a:gd name="T59" fmla="*/ 266 h 298"/>
                <a:gd name="T60" fmla="*/ 133 w 294"/>
                <a:gd name="T61" fmla="*/ 266 h 298"/>
                <a:gd name="T62" fmla="*/ 99 w 294"/>
                <a:gd name="T63" fmla="*/ 257 h 298"/>
                <a:gd name="T64" fmla="*/ 72 w 294"/>
                <a:gd name="T65" fmla="*/ 239 h 298"/>
                <a:gd name="T66" fmla="*/ 50 w 294"/>
                <a:gd name="T67" fmla="*/ 215 h 298"/>
                <a:gd name="T68" fmla="*/ 35 w 294"/>
                <a:gd name="T69" fmla="*/ 185 h 298"/>
                <a:gd name="T70" fmla="*/ 30 w 294"/>
                <a:gd name="T71" fmla="*/ 149 h 298"/>
                <a:gd name="T72" fmla="*/ 33 w 294"/>
                <a:gd name="T73" fmla="*/ 125 h 298"/>
                <a:gd name="T74" fmla="*/ 44 w 294"/>
                <a:gd name="T75" fmla="*/ 93 h 298"/>
                <a:gd name="T76" fmla="*/ 64 w 294"/>
                <a:gd name="T77" fmla="*/ 66 h 298"/>
                <a:gd name="T78" fmla="*/ 89 w 294"/>
                <a:gd name="T79" fmla="*/ 46 h 298"/>
                <a:gd name="T80" fmla="*/ 121 w 294"/>
                <a:gd name="T81" fmla="*/ 34 h 298"/>
                <a:gd name="T82" fmla="*/ 145 w 294"/>
                <a:gd name="T83" fmla="*/ 32 h 298"/>
                <a:gd name="T84" fmla="*/ 179 w 294"/>
                <a:gd name="T85" fmla="*/ 37 h 298"/>
                <a:gd name="T86" fmla="*/ 209 w 294"/>
                <a:gd name="T87" fmla="*/ 51 h 298"/>
                <a:gd name="T88" fmla="*/ 252 w 294"/>
                <a:gd name="T89" fmla="*/ 98 h 298"/>
                <a:gd name="T90" fmla="*/ 263 w 294"/>
                <a:gd name="T91" fmla="*/ 130 h 298"/>
                <a:gd name="T92" fmla="*/ 265 w 294"/>
                <a:gd name="T93" fmla="*/ 149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4" h="298">
                  <a:moveTo>
                    <a:pt x="145" y="0"/>
                  </a:moveTo>
                  <a:lnTo>
                    <a:pt x="145" y="0"/>
                  </a:lnTo>
                  <a:lnTo>
                    <a:pt x="130" y="2"/>
                  </a:lnTo>
                  <a:lnTo>
                    <a:pt x="116" y="4"/>
                  </a:lnTo>
                  <a:lnTo>
                    <a:pt x="103" y="7"/>
                  </a:lnTo>
                  <a:lnTo>
                    <a:pt x="89" y="12"/>
                  </a:lnTo>
                  <a:lnTo>
                    <a:pt x="77" y="17"/>
                  </a:lnTo>
                  <a:lnTo>
                    <a:pt x="66" y="24"/>
                  </a:lnTo>
                  <a:lnTo>
                    <a:pt x="54" y="32"/>
                  </a:lnTo>
                  <a:lnTo>
                    <a:pt x="44" y="42"/>
                  </a:lnTo>
                  <a:lnTo>
                    <a:pt x="35" y="53"/>
                  </a:lnTo>
                  <a:lnTo>
                    <a:pt x="27" y="63"/>
                  </a:lnTo>
                  <a:lnTo>
                    <a:pt x="20" y="75"/>
                  </a:lnTo>
                  <a:lnTo>
                    <a:pt x="13" y="86"/>
                  </a:lnTo>
                  <a:lnTo>
                    <a:pt x="10" y="100"/>
                  </a:lnTo>
                  <a:lnTo>
                    <a:pt x="5" y="113"/>
                  </a:lnTo>
                  <a:lnTo>
                    <a:pt x="3" y="127"/>
                  </a:lnTo>
                  <a:lnTo>
                    <a:pt x="3" y="142"/>
                  </a:lnTo>
                  <a:lnTo>
                    <a:pt x="3" y="142"/>
                  </a:lnTo>
                  <a:lnTo>
                    <a:pt x="1" y="144"/>
                  </a:lnTo>
                  <a:lnTo>
                    <a:pt x="0" y="149"/>
                  </a:lnTo>
                  <a:lnTo>
                    <a:pt x="0" y="149"/>
                  </a:lnTo>
                  <a:lnTo>
                    <a:pt x="0" y="164"/>
                  </a:lnTo>
                  <a:lnTo>
                    <a:pt x="1" y="179"/>
                  </a:lnTo>
                  <a:lnTo>
                    <a:pt x="6" y="193"/>
                  </a:lnTo>
                  <a:lnTo>
                    <a:pt x="11" y="207"/>
                  </a:lnTo>
                  <a:lnTo>
                    <a:pt x="16" y="220"/>
                  </a:lnTo>
                  <a:lnTo>
                    <a:pt x="25" y="232"/>
                  </a:lnTo>
                  <a:lnTo>
                    <a:pt x="33" y="244"/>
                  </a:lnTo>
                  <a:lnTo>
                    <a:pt x="42" y="254"/>
                  </a:lnTo>
                  <a:lnTo>
                    <a:pt x="52" y="264"/>
                  </a:lnTo>
                  <a:lnTo>
                    <a:pt x="64" y="272"/>
                  </a:lnTo>
                  <a:lnTo>
                    <a:pt x="76" y="281"/>
                  </a:lnTo>
                  <a:lnTo>
                    <a:pt x="89" y="286"/>
                  </a:lnTo>
                  <a:lnTo>
                    <a:pt x="103" y="291"/>
                  </a:lnTo>
                  <a:lnTo>
                    <a:pt x="116" y="294"/>
                  </a:lnTo>
                  <a:lnTo>
                    <a:pt x="130" y="298"/>
                  </a:lnTo>
                  <a:lnTo>
                    <a:pt x="145" y="298"/>
                  </a:lnTo>
                  <a:lnTo>
                    <a:pt x="145" y="298"/>
                  </a:lnTo>
                  <a:lnTo>
                    <a:pt x="160" y="298"/>
                  </a:lnTo>
                  <a:lnTo>
                    <a:pt x="175" y="294"/>
                  </a:lnTo>
                  <a:lnTo>
                    <a:pt x="189" y="291"/>
                  </a:lnTo>
                  <a:lnTo>
                    <a:pt x="204" y="286"/>
                  </a:lnTo>
                  <a:lnTo>
                    <a:pt x="216" y="281"/>
                  </a:lnTo>
                  <a:lnTo>
                    <a:pt x="230" y="272"/>
                  </a:lnTo>
                  <a:lnTo>
                    <a:pt x="240" y="264"/>
                  </a:lnTo>
                  <a:lnTo>
                    <a:pt x="252" y="254"/>
                  </a:lnTo>
                  <a:lnTo>
                    <a:pt x="260" y="244"/>
                  </a:lnTo>
                  <a:lnTo>
                    <a:pt x="268" y="232"/>
                  </a:lnTo>
                  <a:lnTo>
                    <a:pt x="275" y="220"/>
                  </a:lnTo>
                  <a:lnTo>
                    <a:pt x="282" y="207"/>
                  </a:lnTo>
                  <a:lnTo>
                    <a:pt x="287" y="193"/>
                  </a:lnTo>
                  <a:lnTo>
                    <a:pt x="290" y="179"/>
                  </a:lnTo>
                  <a:lnTo>
                    <a:pt x="292" y="164"/>
                  </a:lnTo>
                  <a:lnTo>
                    <a:pt x="294" y="149"/>
                  </a:lnTo>
                  <a:lnTo>
                    <a:pt x="294" y="149"/>
                  </a:lnTo>
                  <a:lnTo>
                    <a:pt x="292" y="134"/>
                  </a:lnTo>
                  <a:lnTo>
                    <a:pt x="290" y="120"/>
                  </a:lnTo>
                  <a:lnTo>
                    <a:pt x="287" y="105"/>
                  </a:lnTo>
                  <a:lnTo>
                    <a:pt x="282" y="92"/>
                  </a:lnTo>
                  <a:lnTo>
                    <a:pt x="275" y="78"/>
                  </a:lnTo>
                  <a:lnTo>
                    <a:pt x="268" y="66"/>
                  </a:lnTo>
                  <a:lnTo>
                    <a:pt x="260" y="54"/>
                  </a:lnTo>
                  <a:lnTo>
                    <a:pt x="252" y="44"/>
                  </a:lnTo>
                  <a:lnTo>
                    <a:pt x="240" y="34"/>
                  </a:lnTo>
                  <a:lnTo>
                    <a:pt x="230" y="26"/>
                  </a:lnTo>
                  <a:lnTo>
                    <a:pt x="216" y="19"/>
                  </a:lnTo>
                  <a:lnTo>
                    <a:pt x="204" y="12"/>
                  </a:lnTo>
                  <a:lnTo>
                    <a:pt x="189" y="7"/>
                  </a:lnTo>
                  <a:lnTo>
                    <a:pt x="175" y="4"/>
                  </a:lnTo>
                  <a:lnTo>
                    <a:pt x="160" y="2"/>
                  </a:lnTo>
                  <a:lnTo>
                    <a:pt x="145" y="0"/>
                  </a:lnTo>
                  <a:lnTo>
                    <a:pt x="145" y="0"/>
                  </a:lnTo>
                  <a:close/>
                  <a:moveTo>
                    <a:pt x="265" y="149"/>
                  </a:moveTo>
                  <a:lnTo>
                    <a:pt x="265" y="149"/>
                  </a:lnTo>
                  <a:lnTo>
                    <a:pt x="265" y="161"/>
                  </a:lnTo>
                  <a:lnTo>
                    <a:pt x="263" y="173"/>
                  </a:lnTo>
                  <a:lnTo>
                    <a:pt x="260" y="185"/>
                  </a:lnTo>
                  <a:lnTo>
                    <a:pt x="255" y="195"/>
                  </a:lnTo>
                  <a:lnTo>
                    <a:pt x="250" y="205"/>
                  </a:lnTo>
                  <a:lnTo>
                    <a:pt x="245" y="215"/>
                  </a:lnTo>
                  <a:lnTo>
                    <a:pt x="238" y="223"/>
                  </a:lnTo>
                  <a:lnTo>
                    <a:pt x="230" y="232"/>
                  </a:lnTo>
                  <a:lnTo>
                    <a:pt x="221" y="239"/>
                  </a:lnTo>
                  <a:lnTo>
                    <a:pt x="213" y="245"/>
                  </a:lnTo>
                  <a:lnTo>
                    <a:pt x="202" y="252"/>
                  </a:lnTo>
                  <a:lnTo>
                    <a:pt x="192" y="257"/>
                  </a:lnTo>
                  <a:lnTo>
                    <a:pt x="181" y="261"/>
                  </a:lnTo>
                  <a:lnTo>
                    <a:pt x="169" y="264"/>
                  </a:lnTo>
                  <a:lnTo>
                    <a:pt x="157" y="266"/>
                  </a:lnTo>
                  <a:lnTo>
                    <a:pt x="145" y="266"/>
                  </a:lnTo>
                  <a:lnTo>
                    <a:pt x="145" y="266"/>
                  </a:lnTo>
                  <a:lnTo>
                    <a:pt x="133" y="266"/>
                  </a:lnTo>
                  <a:lnTo>
                    <a:pt x="121" y="264"/>
                  </a:lnTo>
                  <a:lnTo>
                    <a:pt x="109" y="261"/>
                  </a:lnTo>
                  <a:lnTo>
                    <a:pt x="99" y="257"/>
                  </a:lnTo>
                  <a:lnTo>
                    <a:pt x="89" y="252"/>
                  </a:lnTo>
                  <a:lnTo>
                    <a:pt x="81" y="245"/>
                  </a:lnTo>
                  <a:lnTo>
                    <a:pt x="72" y="239"/>
                  </a:lnTo>
                  <a:lnTo>
                    <a:pt x="64" y="232"/>
                  </a:lnTo>
                  <a:lnTo>
                    <a:pt x="57" y="223"/>
                  </a:lnTo>
                  <a:lnTo>
                    <a:pt x="50" y="215"/>
                  </a:lnTo>
                  <a:lnTo>
                    <a:pt x="44" y="205"/>
                  </a:lnTo>
                  <a:lnTo>
                    <a:pt x="40" y="195"/>
                  </a:lnTo>
                  <a:lnTo>
                    <a:pt x="35" y="185"/>
                  </a:lnTo>
                  <a:lnTo>
                    <a:pt x="33" y="173"/>
                  </a:lnTo>
                  <a:lnTo>
                    <a:pt x="32" y="161"/>
                  </a:lnTo>
                  <a:lnTo>
                    <a:pt x="30" y="149"/>
                  </a:lnTo>
                  <a:lnTo>
                    <a:pt x="30" y="149"/>
                  </a:lnTo>
                  <a:lnTo>
                    <a:pt x="32" y="137"/>
                  </a:lnTo>
                  <a:lnTo>
                    <a:pt x="33" y="125"/>
                  </a:lnTo>
                  <a:lnTo>
                    <a:pt x="35" y="115"/>
                  </a:lnTo>
                  <a:lnTo>
                    <a:pt x="40" y="103"/>
                  </a:lnTo>
                  <a:lnTo>
                    <a:pt x="44" y="93"/>
                  </a:lnTo>
                  <a:lnTo>
                    <a:pt x="50" y="85"/>
                  </a:lnTo>
                  <a:lnTo>
                    <a:pt x="57" y="75"/>
                  </a:lnTo>
                  <a:lnTo>
                    <a:pt x="64" y="66"/>
                  </a:lnTo>
                  <a:lnTo>
                    <a:pt x="72" y="59"/>
                  </a:lnTo>
                  <a:lnTo>
                    <a:pt x="81" y="53"/>
                  </a:lnTo>
                  <a:lnTo>
                    <a:pt x="89" y="46"/>
                  </a:lnTo>
                  <a:lnTo>
                    <a:pt x="99" y="41"/>
                  </a:lnTo>
                  <a:lnTo>
                    <a:pt x="109" y="37"/>
                  </a:lnTo>
                  <a:lnTo>
                    <a:pt x="121" y="34"/>
                  </a:lnTo>
                  <a:lnTo>
                    <a:pt x="133" y="32"/>
                  </a:lnTo>
                  <a:lnTo>
                    <a:pt x="145" y="32"/>
                  </a:lnTo>
                  <a:lnTo>
                    <a:pt x="145" y="32"/>
                  </a:lnTo>
                  <a:lnTo>
                    <a:pt x="157" y="32"/>
                  </a:lnTo>
                  <a:lnTo>
                    <a:pt x="167" y="34"/>
                  </a:lnTo>
                  <a:lnTo>
                    <a:pt x="179" y="37"/>
                  </a:lnTo>
                  <a:lnTo>
                    <a:pt x="189" y="41"/>
                  </a:lnTo>
                  <a:lnTo>
                    <a:pt x="199" y="44"/>
                  </a:lnTo>
                  <a:lnTo>
                    <a:pt x="209" y="51"/>
                  </a:lnTo>
                  <a:lnTo>
                    <a:pt x="226" y="63"/>
                  </a:lnTo>
                  <a:lnTo>
                    <a:pt x="240" y="80"/>
                  </a:lnTo>
                  <a:lnTo>
                    <a:pt x="252" y="98"/>
                  </a:lnTo>
                  <a:lnTo>
                    <a:pt x="257" y="108"/>
                  </a:lnTo>
                  <a:lnTo>
                    <a:pt x="260" y="119"/>
                  </a:lnTo>
                  <a:lnTo>
                    <a:pt x="263" y="130"/>
                  </a:lnTo>
                  <a:lnTo>
                    <a:pt x="265" y="142"/>
                  </a:lnTo>
                  <a:lnTo>
                    <a:pt x="265" y="142"/>
                  </a:lnTo>
                  <a:lnTo>
                    <a:pt x="265" y="149"/>
                  </a:lnTo>
                  <a:lnTo>
                    <a:pt x="265" y="1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6" name="Freeform 28"/>
            <p:cNvSpPr>
              <a:spLocks/>
            </p:cNvSpPr>
            <p:nvPr/>
          </p:nvSpPr>
          <p:spPr bwMode="auto">
            <a:xfrm>
              <a:off x="5654676" y="1931988"/>
              <a:ext cx="246063" cy="247650"/>
            </a:xfrm>
            <a:custGeom>
              <a:avLst/>
              <a:gdLst>
                <a:gd name="T0" fmla="*/ 78 w 155"/>
                <a:gd name="T1" fmla="*/ 0 h 156"/>
                <a:gd name="T2" fmla="*/ 78 w 155"/>
                <a:gd name="T3" fmla="*/ 0 h 156"/>
                <a:gd name="T4" fmla="*/ 62 w 155"/>
                <a:gd name="T5" fmla="*/ 2 h 156"/>
                <a:gd name="T6" fmla="*/ 47 w 155"/>
                <a:gd name="T7" fmla="*/ 7 h 156"/>
                <a:gd name="T8" fmla="*/ 34 w 155"/>
                <a:gd name="T9" fmla="*/ 14 h 156"/>
                <a:gd name="T10" fmla="*/ 22 w 155"/>
                <a:gd name="T11" fmla="*/ 24 h 156"/>
                <a:gd name="T12" fmla="*/ 13 w 155"/>
                <a:gd name="T13" fmla="*/ 34 h 156"/>
                <a:gd name="T14" fmla="*/ 5 w 155"/>
                <a:gd name="T15" fmla="*/ 48 h 156"/>
                <a:gd name="T16" fmla="*/ 2 w 155"/>
                <a:gd name="T17" fmla="*/ 63 h 156"/>
                <a:gd name="T18" fmla="*/ 0 w 155"/>
                <a:gd name="T19" fmla="*/ 78 h 156"/>
                <a:gd name="T20" fmla="*/ 0 w 155"/>
                <a:gd name="T21" fmla="*/ 78 h 156"/>
                <a:gd name="T22" fmla="*/ 2 w 155"/>
                <a:gd name="T23" fmla="*/ 93 h 156"/>
                <a:gd name="T24" fmla="*/ 5 w 155"/>
                <a:gd name="T25" fmla="*/ 108 h 156"/>
                <a:gd name="T26" fmla="*/ 13 w 155"/>
                <a:gd name="T27" fmla="*/ 122 h 156"/>
                <a:gd name="T28" fmla="*/ 22 w 155"/>
                <a:gd name="T29" fmla="*/ 134 h 156"/>
                <a:gd name="T30" fmla="*/ 34 w 155"/>
                <a:gd name="T31" fmla="*/ 142 h 156"/>
                <a:gd name="T32" fmla="*/ 47 w 155"/>
                <a:gd name="T33" fmla="*/ 151 h 156"/>
                <a:gd name="T34" fmla="*/ 62 w 155"/>
                <a:gd name="T35" fmla="*/ 154 h 156"/>
                <a:gd name="T36" fmla="*/ 78 w 155"/>
                <a:gd name="T37" fmla="*/ 156 h 156"/>
                <a:gd name="T38" fmla="*/ 78 w 155"/>
                <a:gd name="T39" fmla="*/ 156 h 156"/>
                <a:gd name="T40" fmla="*/ 93 w 155"/>
                <a:gd name="T41" fmla="*/ 154 h 156"/>
                <a:gd name="T42" fmla="*/ 108 w 155"/>
                <a:gd name="T43" fmla="*/ 151 h 156"/>
                <a:gd name="T44" fmla="*/ 120 w 155"/>
                <a:gd name="T45" fmla="*/ 142 h 156"/>
                <a:gd name="T46" fmla="*/ 132 w 155"/>
                <a:gd name="T47" fmla="*/ 134 h 156"/>
                <a:gd name="T48" fmla="*/ 142 w 155"/>
                <a:gd name="T49" fmla="*/ 122 h 156"/>
                <a:gd name="T50" fmla="*/ 149 w 155"/>
                <a:gd name="T51" fmla="*/ 108 h 156"/>
                <a:gd name="T52" fmla="*/ 154 w 155"/>
                <a:gd name="T53" fmla="*/ 93 h 156"/>
                <a:gd name="T54" fmla="*/ 155 w 155"/>
                <a:gd name="T55" fmla="*/ 78 h 156"/>
                <a:gd name="T56" fmla="*/ 155 w 155"/>
                <a:gd name="T57" fmla="*/ 78 h 156"/>
                <a:gd name="T58" fmla="*/ 155 w 155"/>
                <a:gd name="T59" fmla="*/ 71 h 156"/>
                <a:gd name="T60" fmla="*/ 155 w 155"/>
                <a:gd name="T61" fmla="*/ 71 h 156"/>
                <a:gd name="T62" fmla="*/ 154 w 155"/>
                <a:gd name="T63" fmla="*/ 56 h 156"/>
                <a:gd name="T64" fmla="*/ 149 w 155"/>
                <a:gd name="T65" fmla="*/ 42 h 156"/>
                <a:gd name="T66" fmla="*/ 142 w 155"/>
                <a:gd name="T67" fmla="*/ 31 h 156"/>
                <a:gd name="T68" fmla="*/ 132 w 155"/>
                <a:gd name="T69" fmla="*/ 21 h 156"/>
                <a:gd name="T70" fmla="*/ 120 w 155"/>
                <a:gd name="T71" fmla="*/ 12 h 156"/>
                <a:gd name="T72" fmla="*/ 108 w 155"/>
                <a:gd name="T73" fmla="*/ 5 h 156"/>
                <a:gd name="T74" fmla="*/ 93 w 155"/>
                <a:gd name="T75" fmla="*/ 2 h 156"/>
                <a:gd name="T76" fmla="*/ 78 w 155"/>
                <a:gd name="T77" fmla="*/ 0 h 156"/>
                <a:gd name="T78" fmla="*/ 78 w 155"/>
                <a:gd name="T7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5" h="156">
                  <a:moveTo>
                    <a:pt x="78" y="0"/>
                  </a:moveTo>
                  <a:lnTo>
                    <a:pt x="78" y="0"/>
                  </a:lnTo>
                  <a:lnTo>
                    <a:pt x="62" y="2"/>
                  </a:lnTo>
                  <a:lnTo>
                    <a:pt x="47" y="7"/>
                  </a:lnTo>
                  <a:lnTo>
                    <a:pt x="34" y="14"/>
                  </a:lnTo>
                  <a:lnTo>
                    <a:pt x="22" y="24"/>
                  </a:lnTo>
                  <a:lnTo>
                    <a:pt x="13" y="34"/>
                  </a:lnTo>
                  <a:lnTo>
                    <a:pt x="5" y="48"/>
                  </a:lnTo>
                  <a:lnTo>
                    <a:pt x="2" y="6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2" y="93"/>
                  </a:lnTo>
                  <a:lnTo>
                    <a:pt x="5" y="108"/>
                  </a:lnTo>
                  <a:lnTo>
                    <a:pt x="13" y="122"/>
                  </a:lnTo>
                  <a:lnTo>
                    <a:pt x="22" y="134"/>
                  </a:lnTo>
                  <a:lnTo>
                    <a:pt x="34" y="142"/>
                  </a:lnTo>
                  <a:lnTo>
                    <a:pt x="47" y="151"/>
                  </a:lnTo>
                  <a:lnTo>
                    <a:pt x="62" y="154"/>
                  </a:lnTo>
                  <a:lnTo>
                    <a:pt x="78" y="156"/>
                  </a:lnTo>
                  <a:lnTo>
                    <a:pt x="78" y="156"/>
                  </a:lnTo>
                  <a:lnTo>
                    <a:pt x="93" y="154"/>
                  </a:lnTo>
                  <a:lnTo>
                    <a:pt x="108" y="151"/>
                  </a:lnTo>
                  <a:lnTo>
                    <a:pt x="120" y="142"/>
                  </a:lnTo>
                  <a:lnTo>
                    <a:pt x="132" y="134"/>
                  </a:lnTo>
                  <a:lnTo>
                    <a:pt x="142" y="122"/>
                  </a:lnTo>
                  <a:lnTo>
                    <a:pt x="149" y="108"/>
                  </a:lnTo>
                  <a:lnTo>
                    <a:pt x="154" y="93"/>
                  </a:lnTo>
                  <a:lnTo>
                    <a:pt x="155" y="78"/>
                  </a:lnTo>
                  <a:lnTo>
                    <a:pt x="155" y="78"/>
                  </a:lnTo>
                  <a:lnTo>
                    <a:pt x="155" y="71"/>
                  </a:lnTo>
                  <a:lnTo>
                    <a:pt x="155" y="71"/>
                  </a:lnTo>
                  <a:lnTo>
                    <a:pt x="154" y="56"/>
                  </a:lnTo>
                  <a:lnTo>
                    <a:pt x="149" y="42"/>
                  </a:lnTo>
                  <a:lnTo>
                    <a:pt x="142" y="31"/>
                  </a:lnTo>
                  <a:lnTo>
                    <a:pt x="132" y="21"/>
                  </a:lnTo>
                  <a:lnTo>
                    <a:pt x="120" y="12"/>
                  </a:lnTo>
                  <a:lnTo>
                    <a:pt x="108" y="5"/>
                  </a:lnTo>
                  <a:lnTo>
                    <a:pt x="93" y="2"/>
                  </a:lnTo>
                  <a:lnTo>
                    <a:pt x="78" y="0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7" name="Freeform 29"/>
            <p:cNvSpPr>
              <a:spLocks/>
            </p:cNvSpPr>
            <p:nvPr/>
          </p:nvSpPr>
          <p:spPr bwMode="auto">
            <a:xfrm>
              <a:off x="4313238" y="1931988"/>
              <a:ext cx="254000" cy="247650"/>
            </a:xfrm>
            <a:custGeom>
              <a:avLst/>
              <a:gdLst>
                <a:gd name="T0" fmla="*/ 79 w 160"/>
                <a:gd name="T1" fmla="*/ 0 h 156"/>
                <a:gd name="T2" fmla="*/ 79 w 160"/>
                <a:gd name="T3" fmla="*/ 0 h 156"/>
                <a:gd name="T4" fmla="*/ 62 w 160"/>
                <a:gd name="T5" fmla="*/ 2 h 156"/>
                <a:gd name="T6" fmla="*/ 49 w 160"/>
                <a:gd name="T7" fmla="*/ 7 h 156"/>
                <a:gd name="T8" fmla="*/ 35 w 160"/>
                <a:gd name="T9" fmla="*/ 14 h 156"/>
                <a:gd name="T10" fmla="*/ 23 w 160"/>
                <a:gd name="T11" fmla="*/ 24 h 156"/>
                <a:gd name="T12" fmla="*/ 13 w 160"/>
                <a:gd name="T13" fmla="*/ 34 h 156"/>
                <a:gd name="T14" fmla="*/ 6 w 160"/>
                <a:gd name="T15" fmla="*/ 48 h 156"/>
                <a:gd name="T16" fmla="*/ 1 w 160"/>
                <a:gd name="T17" fmla="*/ 63 h 156"/>
                <a:gd name="T18" fmla="*/ 0 w 160"/>
                <a:gd name="T19" fmla="*/ 78 h 156"/>
                <a:gd name="T20" fmla="*/ 0 w 160"/>
                <a:gd name="T21" fmla="*/ 78 h 156"/>
                <a:gd name="T22" fmla="*/ 1 w 160"/>
                <a:gd name="T23" fmla="*/ 93 h 156"/>
                <a:gd name="T24" fmla="*/ 6 w 160"/>
                <a:gd name="T25" fmla="*/ 108 h 156"/>
                <a:gd name="T26" fmla="*/ 13 w 160"/>
                <a:gd name="T27" fmla="*/ 122 h 156"/>
                <a:gd name="T28" fmla="*/ 23 w 160"/>
                <a:gd name="T29" fmla="*/ 134 h 156"/>
                <a:gd name="T30" fmla="*/ 35 w 160"/>
                <a:gd name="T31" fmla="*/ 142 h 156"/>
                <a:gd name="T32" fmla="*/ 49 w 160"/>
                <a:gd name="T33" fmla="*/ 151 h 156"/>
                <a:gd name="T34" fmla="*/ 62 w 160"/>
                <a:gd name="T35" fmla="*/ 154 h 156"/>
                <a:gd name="T36" fmla="*/ 79 w 160"/>
                <a:gd name="T37" fmla="*/ 156 h 156"/>
                <a:gd name="T38" fmla="*/ 79 w 160"/>
                <a:gd name="T39" fmla="*/ 156 h 156"/>
                <a:gd name="T40" fmla="*/ 96 w 160"/>
                <a:gd name="T41" fmla="*/ 154 h 156"/>
                <a:gd name="T42" fmla="*/ 111 w 160"/>
                <a:gd name="T43" fmla="*/ 151 h 156"/>
                <a:gd name="T44" fmla="*/ 125 w 160"/>
                <a:gd name="T45" fmla="*/ 142 h 156"/>
                <a:gd name="T46" fmla="*/ 136 w 160"/>
                <a:gd name="T47" fmla="*/ 134 h 156"/>
                <a:gd name="T48" fmla="*/ 147 w 160"/>
                <a:gd name="T49" fmla="*/ 122 h 156"/>
                <a:gd name="T50" fmla="*/ 153 w 160"/>
                <a:gd name="T51" fmla="*/ 108 h 156"/>
                <a:gd name="T52" fmla="*/ 158 w 160"/>
                <a:gd name="T53" fmla="*/ 93 h 156"/>
                <a:gd name="T54" fmla="*/ 160 w 160"/>
                <a:gd name="T55" fmla="*/ 78 h 156"/>
                <a:gd name="T56" fmla="*/ 160 w 160"/>
                <a:gd name="T57" fmla="*/ 78 h 156"/>
                <a:gd name="T58" fmla="*/ 160 w 160"/>
                <a:gd name="T59" fmla="*/ 71 h 156"/>
                <a:gd name="T60" fmla="*/ 160 w 160"/>
                <a:gd name="T61" fmla="*/ 71 h 156"/>
                <a:gd name="T62" fmla="*/ 157 w 160"/>
                <a:gd name="T63" fmla="*/ 56 h 156"/>
                <a:gd name="T64" fmla="*/ 152 w 160"/>
                <a:gd name="T65" fmla="*/ 42 h 156"/>
                <a:gd name="T66" fmla="*/ 143 w 160"/>
                <a:gd name="T67" fmla="*/ 31 h 156"/>
                <a:gd name="T68" fmla="*/ 133 w 160"/>
                <a:gd name="T69" fmla="*/ 21 h 156"/>
                <a:gd name="T70" fmla="*/ 121 w 160"/>
                <a:gd name="T71" fmla="*/ 12 h 156"/>
                <a:gd name="T72" fmla="*/ 108 w 160"/>
                <a:gd name="T73" fmla="*/ 5 h 156"/>
                <a:gd name="T74" fmla="*/ 94 w 160"/>
                <a:gd name="T75" fmla="*/ 2 h 156"/>
                <a:gd name="T76" fmla="*/ 79 w 160"/>
                <a:gd name="T77" fmla="*/ 0 h 156"/>
                <a:gd name="T78" fmla="*/ 79 w 160"/>
                <a:gd name="T7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60" h="156">
                  <a:moveTo>
                    <a:pt x="79" y="0"/>
                  </a:moveTo>
                  <a:lnTo>
                    <a:pt x="79" y="0"/>
                  </a:lnTo>
                  <a:lnTo>
                    <a:pt x="62" y="2"/>
                  </a:lnTo>
                  <a:lnTo>
                    <a:pt x="49" y="7"/>
                  </a:lnTo>
                  <a:lnTo>
                    <a:pt x="35" y="14"/>
                  </a:lnTo>
                  <a:lnTo>
                    <a:pt x="23" y="24"/>
                  </a:lnTo>
                  <a:lnTo>
                    <a:pt x="13" y="34"/>
                  </a:lnTo>
                  <a:lnTo>
                    <a:pt x="6" y="48"/>
                  </a:lnTo>
                  <a:lnTo>
                    <a:pt x="1" y="6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" y="93"/>
                  </a:lnTo>
                  <a:lnTo>
                    <a:pt x="6" y="108"/>
                  </a:lnTo>
                  <a:lnTo>
                    <a:pt x="13" y="122"/>
                  </a:lnTo>
                  <a:lnTo>
                    <a:pt x="23" y="134"/>
                  </a:lnTo>
                  <a:lnTo>
                    <a:pt x="35" y="142"/>
                  </a:lnTo>
                  <a:lnTo>
                    <a:pt x="49" y="151"/>
                  </a:lnTo>
                  <a:lnTo>
                    <a:pt x="62" y="154"/>
                  </a:lnTo>
                  <a:lnTo>
                    <a:pt x="79" y="156"/>
                  </a:lnTo>
                  <a:lnTo>
                    <a:pt x="79" y="156"/>
                  </a:lnTo>
                  <a:lnTo>
                    <a:pt x="96" y="154"/>
                  </a:lnTo>
                  <a:lnTo>
                    <a:pt x="111" y="151"/>
                  </a:lnTo>
                  <a:lnTo>
                    <a:pt x="125" y="142"/>
                  </a:lnTo>
                  <a:lnTo>
                    <a:pt x="136" y="134"/>
                  </a:lnTo>
                  <a:lnTo>
                    <a:pt x="147" y="122"/>
                  </a:lnTo>
                  <a:lnTo>
                    <a:pt x="153" y="108"/>
                  </a:lnTo>
                  <a:lnTo>
                    <a:pt x="158" y="93"/>
                  </a:lnTo>
                  <a:lnTo>
                    <a:pt x="160" y="78"/>
                  </a:lnTo>
                  <a:lnTo>
                    <a:pt x="160" y="78"/>
                  </a:lnTo>
                  <a:lnTo>
                    <a:pt x="160" y="71"/>
                  </a:lnTo>
                  <a:lnTo>
                    <a:pt x="160" y="71"/>
                  </a:lnTo>
                  <a:lnTo>
                    <a:pt x="157" y="56"/>
                  </a:lnTo>
                  <a:lnTo>
                    <a:pt x="152" y="42"/>
                  </a:lnTo>
                  <a:lnTo>
                    <a:pt x="143" y="31"/>
                  </a:lnTo>
                  <a:lnTo>
                    <a:pt x="133" y="21"/>
                  </a:lnTo>
                  <a:lnTo>
                    <a:pt x="121" y="12"/>
                  </a:lnTo>
                  <a:lnTo>
                    <a:pt x="108" y="5"/>
                  </a:lnTo>
                  <a:lnTo>
                    <a:pt x="94" y="2"/>
                  </a:lnTo>
                  <a:lnTo>
                    <a:pt x="79" y="0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8" name="Freeform 30"/>
            <p:cNvSpPr>
              <a:spLocks/>
            </p:cNvSpPr>
            <p:nvPr/>
          </p:nvSpPr>
          <p:spPr bwMode="auto">
            <a:xfrm>
              <a:off x="3983038" y="1604963"/>
              <a:ext cx="144463" cy="136525"/>
            </a:xfrm>
            <a:custGeom>
              <a:avLst/>
              <a:gdLst>
                <a:gd name="T0" fmla="*/ 52 w 91"/>
                <a:gd name="T1" fmla="*/ 86 h 86"/>
                <a:gd name="T2" fmla="*/ 52 w 91"/>
                <a:gd name="T3" fmla="*/ 86 h 86"/>
                <a:gd name="T4" fmla="*/ 60 w 91"/>
                <a:gd name="T5" fmla="*/ 84 h 86"/>
                <a:gd name="T6" fmla="*/ 67 w 91"/>
                <a:gd name="T7" fmla="*/ 83 h 86"/>
                <a:gd name="T8" fmla="*/ 74 w 91"/>
                <a:gd name="T9" fmla="*/ 79 h 86"/>
                <a:gd name="T10" fmla="*/ 79 w 91"/>
                <a:gd name="T11" fmla="*/ 76 h 86"/>
                <a:gd name="T12" fmla="*/ 84 w 91"/>
                <a:gd name="T13" fmla="*/ 71 h 86"/>
                <a:gd name="T14" fmla="*/ 87 w 91"/>
                <a:gd name="T15" fmla="*/ 64 h 86"/>
                <a:gd name="T16" fmla="*/ 91 w 91"/>
                <a:gd name="T17" fmla="*/ 57 h 86"/>
                <a:gd name="T18" fmla="*/ 91 w 91"/>
                <a:gd name="T19" fmla="*/ 51 h 86"/>
                <a:gd name="T20" fmla="*/ 91 w 91"/>
                <a:gd name="T21" fmla="*/ 44 h 86"/>
                <a:gd name="T22" fmla="*/ 91 w 91"/>
                <a:gd name="T23" fmla="*/ 44 h 86"/>
                <a:gd name="T24" fmla="*/ 91 w 91"/>
                <a:gd name="T25" fmla="*/ 35 h 86"/>
                <a:gd name="T26" fmla="*/ 87 w 91"/>
                <a:gd name="T27" fmla="*/ 27 h 86"/>
                <a:gd name="T28" fmla="*/ 84 w 91"/>
                <a:gd name="T29" fmla="*/ 20 h 86"/>
                <a:gd name="T30" fmla="*/ 79 w 91"/>
                <a:gd name="T31" fmla="*/ 13 h 86"/>
                <a:gd name="T32" fmla="*/ 74 w 91"/>
                <a:gd name="T33" fmla="*/ 8 h 86"/>
                <a:gd name="T34" fmla="*/ 67 w 91"/>
                <a:gd name="T35" fmla="*/ 5 h 86"/>
                <a:gd name="T36" fmla="*/ 60 w 91"/>
                <a:gd name="T37" fmla="*/ 2 h 86"/>
                <a:gd name="T38" fmla="*/ 52 w 91"/>
                <a:gd name="T39" fmla="*/ 0 h 86"/>
                <a:gd name="T40" fmla="*/ 45 w 91"/>
                <a:gd name="T41" fmla="*/ 0 h 86"/>
                <a:gd name="T42" fmla="*/ 45 w 91"/>
                <a:gd name="T43" fmla="*/ 0 h 86"/>
                <a:gd name="T44" fmla="*/ 37 w 91"/>
                <a:gd name="T45" fmla="*/ 8 h 86"/>
                <a:gd name="T46" fmla="*/ 28 w 91"/>
                <a:gd name="T47" fmla="*/ 19 h 86"/>
                <a:gd name="T48" fmla="*/ 20 w 91"/>
                <a:gd name="T49" fmla="*/ 29 h 86"/>
                <a:gd name="T50" fmla="*/ 15 w 91"/>
                <a:gd name="T51" fmla="*/ 39 h 86"/>
                <a:gd name="T52" fmla="*/ 8 w 91"/>
                <a:gd name="T53" fmla="*/ 51 h 86"/>
                <a:gd name="T54" fmla="*/ 5 w 91"/>
                <a:gd name="T55" fmla="*/ 62 h 86"/>
                <a:gd name="T56" fmla="*/ 1 w 91"/>
                <a:gd name="T57" fmla="*/ 74 h 86"/>
                <a:gd name="T58" fmla="*/ 0 w 91"/>
                <a:gd name="T59" fmla="*/ 86 h 86"/>
                <a:gd name="T60" fmla="*/ 0 w 91"/>
                <a:gd name="T61" fmla="*/ 86 h 86"/>
                <a:gd name="T62" fmla="*/ 3 w 91"/>
                <a:gd name="T63" fmla="*/ 86 h 86"/>
                <a:gd name="T64" fmla="*/ 52 w 91"/>
                <a:gd name="T65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1" h="86">
                  <a:moveTo>
                    <a:pt x="52" y="86"/>
                  </a:moveTo>
                  <a:lnTo>
                    <a:pt x="52" y="86"/>
                  </a:lnTo>
                  <a:lnTo>
                    <a:pt x="60" y="84"/>
                  </a:lnTo>
                  <a:lnTo>
                    <a:pt x="67" y="83"/>
                  </a:lnTo>
                  <a:lnTo>
                    <a:pt x="74" y="79"/>
                  </a:lnTo>
                  <a:lnTo>
                    <a:pt x="79" y="76"/>
                  </a:lnTo>
                  <a:lnTo>
                    <a:pt x="84" y="71"/>
                  </a:lnTo>
                  <a:lnTo>
                    <a:pt x="87" y="64"/>
                  </a:lnTo>
                  <a:lnTo>
                    <a:pt x="91" y="57"/>
                  </a:lnTo>
                  <a:lnTo>
                    <a:pt x="91" y="51"/>
                  </a:lnTo>
                  <a:lnTo>
                    <a:pt x="91" y="44"/>
                  </a:lnTo>
                  <a:lnTo>
                    <a:pt x="91" y="44"/>
                  </a:lnTo>
                  <a:lnTo>
                    <a:pt x="91" y="35"/>
                  </a:lnTo>
                  <a:lnTo>
                    <a:pt x="87" y="27"/>
                  </a:lnTo>
                  <a:lnTo>
                    <a:pt x="84" y="20"/>
                  </a:lnTo>
                  <a:lnTo>
                    <a:pt x="79" y="13"/>
                  </a:lnTo>
                  <a:lnTo>
                    <a:pt x="74" y="8"/>
                  </a:lnTo>
                  <a:lnTo>
                    <a:pt x="67" y="5"/>
                  </a:lnTo>
                  <a:lnTo>
                    <a:pt x="60" y="2"/>
                  </a:lnTo>
                  <a:lnTo>
                    <a:pt x="52" y="0"/>
                  </a:lnTo>
                  <a:lnTo>
                    <a:pt x="45" y="0"/>
                  </a:lnTo>
                  <a:lnTo>
                    <a:pt x="45" y="0"/>
                  </a:lnTo>
                  <a:lnTo>
                    <a:pt x="37" y="8"/>
                  </a:lnTo>
                  <a:lnTo>
                    <a:pt x="28" y="19"/>
                  </a:lnTo>
                  <a:lnTo>
                    <a:pt x="20" y="29"/>
                  </a:lnTo>
                  <a:lnTo>
                    <a:pt x="15" y="39"/>
                  </a:lnTo>
                  <a:lnTo>
                    <a:pt x="8" y="51"/>
                  </a:lnTo>
                  <a:lnTo>
                    <a:pt x="5" y="62"/>
                  </a:lnTo>
                  <a:lnTo>
                    <a:pt x="1" y="74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3" y="86"/>
                  </a:lnTo>
                  <a:lnTo>
                    <a:pt x="52" y="8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9" name="Freeform 31"/>
            <p:cNvSpPr>
              <a:spLocks/>
            </p:cNvSpPr>
            <p:nvPr/>
          </p:nvSpPr>
          <p:spPr bwMode="auto">
            <a:xfrm>
              <a:off x="6081713" y="1604963"/>
              <a:ext cx="133350" cy="136525"/>
            </a:xfrm>
            <a:custGeom>
              <a:avLst/>
              <a:gdLst>
                <a:gd name="T0" fmla="*/ 35 w 84"/>
                <a:gd name="T1" fmla="*/ 0 h 86"/>
                <a:gd name="T2" fmla="*/ 35 w 84"/>
                <a:gd name="T3" fmla="*/ 0 h 86"/>
                <a:gd name="T4" fmla="*/ 27 w 84"/>
                <a:gd name="T5" fmla="*/ 2 h 86"/>
                <a:gd name="T6" fmla="*/ 20 w 84"/>
                <a:gd name="T7" fmla="*/ 3 h 86"/>
                <a:gd name="T8" fmla="*/ 15 w 84"/>
                <a:gd name="T9" fmla="*/ 7 h 86"/>
                <a:gd name="T10" fmla="*/ 10 w 84"/>
                <a:gd name="T11" fmla="*/ 12 h 86"/>
                <a:gd name="T12" fmla="*/ 5 w 84"/>
                <a:gd name="T13" fmla="*/ 19 h 86"/>
                <a:gd name="T14" fmla="*/ 3 w 84"/>
                <a:gd name="T15" fmla="*/ 25 h 86"/>
                <a:gd name="T16" fmla="*/ 0 w 84"/>
                <a:gd name="T17" fmla="*/ 32 h 86"/>
                <a:gd name="T18" fmla="*/ 0 w 84"/>
                <a:gd name="T19" fmla="*/ 39 h 86"/>
                <a:gd name="T20" fmla="*/ 0 w 84"/>
                <a:gd name="T21" fmla="*/ 44 h 86"/>
                <a:gd name="T22" fmla="*/ 0 w 84"/>
                <a:gd name="T23" fmla="*/ 44 h 86"/>
                <a:gd name="T24" fmla="*/ 0 w 84"/>
                <a:gd name="T25" fmla="*/ 52 h 86"/>
                <a:gd name="T26" fmla="*/ 3 w 84"/>
                <a:gd name="T27" fmla="*/ 61 h 86"/>
                <a:gd name="T28" fmla="*/ 7 w 84"/>
                <a:gd name="T29" fmla="*/ 68 h 86"/>
                <a:gd name="T30" fmla="*/ 12 w 84"/>
                <a:gd name="T31" fmla="*/ 74 h 86"/>
                <a:gd name="T32" fmla="*/ 17 w 84"/>
                <a:gd name="T33" fmla="*/ 79 h 86"/>
                <a:gd name="T34" fmla="*/ 23 w 84"/>
                <a:gd name="T35" fmla="*/ 83 h 86"/>
                <a:gd name="T36" fmla="*/ 30 w 84"/>
                <a:gd name="T37" fmla="*/ 84 h 86"/>
                <a:gd name="T38" fmla="*/ 39 w 84"/>
                <a:gd name="T39" fmla="*/ 86 h 86"/>
                <a:gd name="T40" fmla="*/ 84 w 84"/>
                <a:gd name="T41" fmla="*/ 86 h 86"/>
                <a:gd name="T42" fmla="*/ 84 w 84"/>
                <a:gd name="T43" fmla="*/ 86 h 86"/>
                <a:gd name="T44" fmla="*/ 78 w 84"/>
                <a:gd name="T45" fmla="*/ 61 h 86"/>
                <a:gd name="T46" fmla="*/ 74 w 84"/>
                <a:gd name="T47" fmla="*/ 49 h 86"/>
                <a:gd name="T48" fmla="*/ 67 w 84"/>
                <a:gd name="T49" fmla="*/ 37 h 86"/>
                <a:gd name="T50" fmla="*/ 62 w 84"/>
                <a:gd name="T51" fmla="*/ 27 h 86"/>
                <a:gd name="T52" fmla="*/ 54 w 84"/>
                <a:gd name="T53" fmla="*/ 19 h 86"/>
                <a:gd name="T54" fmla="*/ 45 w 84"/>
                <a:gd name="T55" fmla="*/ 8 h 86"/>
                <a:gd name="T56" fmla="*/ 35 w 84"/>
                <a:gd name="T57" fmla="*/ 0 h 86"/>
                <a:gd name="T58" fmla="*/ 35 w 84"/>
                <a:gd name="T5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4" h="86">
                  <a:moveTo>
                    <a:pt x="35" y="0"/>
                  </a:moveTo>
                  <a:lnTo>
                    <a:pt x="35" y="0"/>
                  </a:lnTo>
                  <a:lnTo>
                    <a:pt x="27" y="2"/>
                  </a:lnTo>
                  <a:lnTo>
                    <a:pt x="20" y="3"/>
                  </a:lnTo>
                  <a:lnTo>
                    <a:pt x="15" y="7"/>
                  </a:lnTo>
                  <a:lnTo>
                    <a:pt x="10" y="12"/>
                  </a:lnTo>
                  <a:lnTo>
                    <a:pt x="5" y="19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0" y="39"/>
                  </a:lnTo>
                  <a:lnTo>
                    <a:pt x="0" y="44"/>
                  </a:lnTo>
                  <a:lnTo>
                    <a:pt x="0" y="44"/>
                  </a:lnTo>
                  <a:lnTo>
                    <a:pt x="0" y="52"/>
                  </a:lnTo>
                  <a:lnTo>
                    <a:pt x="3" y="61"/>
                  </a:lnTo>
                  <a:lnTo>
                    <a:pt x="7" y="68"/>
                  </a:lnTo>
                  <a:lnTo>
                    <a:pt x="12" y="74"/>
                  </a:lnTo>
                  <a:lnTo>
                    <a:pt x="17" y="79"/>
                  </a:lnTo>
                  <a:lnTo>
                    <a:pt x="23" y="83"/>
                  </a:lnTo>
                  <a:lnTo>
                    <a:pt x="30" y="84"/>
                  </a:lnTo>
                  <a:lnTo>
                    <a:pt x="39" y="86"/>
                  </a:lnTo>
                  <a:lnTo>
                    <a:pt x="84" y="86"/>
                  </a:lnTo>
                  <a:lnTo>
                    <a:pt x="84" y="86"/>
                  </a:lnTo>
                  <a:lnTo>
                    <a:pt x="78" y="61"/>
                  </a:lnTo>
                  <a:lnTo>
                    <a:pt x="74" y="49"/>
                  </a:lnTo>
                  <a:lnTo>
                    <a:pt x="67" y="37"/>
                  </a:lnTo>
                  <a:lnTo>
                    <a:pt x="62" y="27"/>
                  </a:lnTo>
                  <a:lnTo>
                    <a:pt x="54" y="19"/>
                  </a:lnTo>
                  <a:lnTo>
                    <a:pt x="45" y="8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0" name="Freeform 32"/>
            <p:cNvSpPr>
              <a:spLocks noEditPoints="1"/>
            </p:cNvSpPr>
            <p:nvPr/>
          </p:nvSpPr>
          <p:spPr bwMode="auto">
            <a:xfrm>
              <a:off x="3976688" y="1177925"/>
              <a:ext cx="2244725" cy="692150"/>
            </a:xfrm>
            <a:custGeom>
              <a:avLst/>
              <a:gdLst>
                <a:gd name="T0" fmla="*/ 332 w 1414"/>
                <a:gd name="T1" fmla="*/ 374 h 436"/>
                <a:gd name="T2" fmla="*/ 401 w 1414"/>
                <a:gd name="T3" fmla="*/ 409 h 436"/>
                <a:gd name="T4" fmla="*/ 993 w 1414"/>
                <a:gd name="T5" fmla="*/ 436 h 436"/>
                <a:gd name="T6" fmla="*/ 1055 w 1414"/>
                <a:gd name="T7" fmla="*/ 387 h 436"/>
                <a:gd name="T8" fmla="*/ 1135 w 1414"/>
                <a:gd name="T9" fmla="*/ 369 h 436"/>
                <a:gd name="T10" fmla="*/ 1196 w 1414"/>
                <a:gd name="T11" fmla="*/ 381 h 436"/>
                <a:gd name="T12" fmla="*/ 1262 w 1414"/>
                <a:gd name="T13" fmla="*/ 423 h 436"/>
                <a:gd name="T14" fmla="*/ 1409 w 1414"/>
                <a:gd name="T15" fmla="*/ 423 h 436"/>
                <a:gd name="T16" fmla="*/ 1414 w 1414"/>
                <a:gd name="T17" fmla="*/ 387 h 436"/>
                <a:gd name="T18" fmla="*/ 1355 w 1414"/>
                <a:gd name="T19" fmla="*/ 369 h 436"/>
                <a:gd name="T20" fmla="*/ 1319 w 1414"/>
                <a:gd name="T21" fmla="*/ 355 h 436"/>
                <a:gd name="T22" fmla="*/ 1304 w 1414"/>
                <a:gd name="T23" fmla="*/ 320 h 436"/>
                <a:gd name="T24" fmla="*/ 1309 w 1414"/>
                <a:gd name="T25" fmla="*/ 293 h 436"/>
                <a:gd name="T26" fmla="*/ 1334 w 1414"/>
                <a:gd name="T27" fmla="*/ 262 h 436"/>
                <a:gd name="T28" fmla="*/ 1343 w 1414"/>
                <a:gd name="T29" fmla="*/ 247 h 436"/>
                <a:gd name="T30" fmla="*/ 1292 w 1414"/>
                <a:gd name="T31" fmla="*/ 225 h 436"/>
                <a:gd name="T32" fmla="*/ 1048 w 1414"/>
                <a:gd name="T33" fmla="*/ 220 h 436"/>
                <a:gd name="T34" fmla="*/ 1047 w 1414"/>
                <a:gd name="T35" fmla="*/ 191 h 436"/>
                <a:gd name="T36" fmla="*/ 1023 w 1414"/>
                <a:gd name="T37" fmla="*/ 151 h 436"/>
                <a:gd name="T38" fmla="*/ 925 w 1414"/>
                <a:gd name="T39" fmla="*/ 78 h 436"/>
                <a:gd name="T40" fmla="*/ 797 w 1414"/>
                <a:gd name="T41" fmla="*/ 25 h 436"/>
                <a:gd name="T42" fmla="*/ 677 w 1414"/>
                <a:gd name="T43" fmla="*/ 2 h 436"/>
                <a:gd name="T44" fmla="*/ 538 w 1414"/>
                <a:gd name="T45" fmla="*/ 2 h 436"/>
                <a:gd name="T46" fmla="*/ 457 w 1414"/>
                <a:gd name="T47" fmla="*/ 25 h 436"/>
                <a:gd name="T48" fmla="*/ 392 w 1414"/>
                <a:gd name="T49" fmla="*/ 78 h 436"/>
                <a:gd name="T50" fmla="*/ 354 w 1414"/>
                <a:gd name="T51" fmla="*/ 151 h 436"/>
                <a:gd name="T52" fmla="*/ 343 w 1414"/>
                <a:gd name="T53" fmla="*/ 220 h 436"/>
                <a:gd name="T54" fmla="*/ 137 w 1414"/>
                <a:gd name="T55" fmla="*/ 223 h 436"/>
                <a:gd name="T56" fmla="*/ 85 w 1414"/>
                <a:gd name="T57" fmla="*/ 240 h 436"/>
                <a:gd name="T58" fmla="*/ 71 w 1414"/>
                <a:gd name="T59" fmla="*/ 255 h 436"/>
                <a:gd name="T60" fmla="*/ 107 w 1414"/>
                <a:gd name="T61" fmla="*/ 272 h 436"/>
                <a:gd name="T62" fmla="*/ 120 w 1414"/>
                <a:gd name="T63" fmla="*/ 313 h 436"/>
                <a:gd name="T64" fmla="*/ 117 w 1414"/>
                <a:gd name="T65" fmla="*/ 338 h 436"/>
                <a:gd name="T66" fmla="*/ 90 w 1414"/>
                <a:gd name="T67" fmla="*/ 365 h 436"/>
                <a:gd name="T68" fmla="*/ 0 w 1414"/>
                <a:gd name="T69" fmla="*/ 369 h 436"/>
                <a:gd name="T70" fmla="*/ 0 w 1414"/>
                <a:gd name="T71" fmla="*/ 411 h 436"/>
                <a:gd name="T72" fmla="*/ 149 w 1414"/>
                <a:gd name="T73" fmla="*/ 436 h 436"/>
                <a:gd name="T74" fmla="*/ 210 w 1414"/>
                <a:gd name="T75" fmla="*/ 387 h 436"/>
                <a:gd name="T76" fmla="*/ 291 w 1414"/>
                <a:gd name="T77" fmla="*/ 369 h 436"/>
                <a:gd name="T78" fmla="*/ 715 w 1414"/>
                <a:gd name="T79" fmla="*/ 42 h 436"/>
                <a:gd name="T80" fmla="*/ 812 w 1414"/>
                <a:gd name="T81" fmla="*/ 66 h 436"/>
                <a:gd name="T82" fmla="*/ 908 w 1414"/>
                <a:gd name="T83" fmla="*/ 108 h 436"/>
                <a:gd name="T84" fmla="*/ 977 w 1414"/>
                <a:gd name="T85" fmla="*/ 164 h 436"/>
                <a:gd name="T86" fmla="*/ 996 w 1414"/>
                <a:gd name="T87" fmla="*/ 213 h 436"/>
                <a:gd name="T88" fmla="*/ 418 w 1414"/>
                <a:gd name="T89" fmla="*/ 213 h 436"/>
                <a:gd name="T90" fmla="*/ 426 w 1414"/>
                <a:gd name="T91" fmla="*/ 161 h 436"/>
                <a:gd name="T92" fmla="*/ 458 w 1414"/>
                <a:gd name="T93" fmla="*/ 102 h 436"/>
                <a:gd name="T94" fmla="*/ 509 w 1414"/>
                <a:gd name="T95" fmla="*/ 58 h 436"/>
                <a:gd name="T96" fmla="*/ 573 w 1414"/>
                <a:gd name="T97" fmla="*/ 37 h 436"/>
                <a:gd name="T98" fmla="*/ 418 w 1414"/>
                <a:gd name="T99" fmla="*/ 22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414" h="436">
                  <a:moveTo>
                    <a:pt x="291" y="369"/>
                  </a:moveTo>
                  <a:lnTo>
                    <a:pt x="291" y="369"/>
                  </a:lnTo>
                  <a:lnTo>
                    <a:pt x="311" y="370"/>
                  </a:lnTo>
                  <a:lnTo>
                    <a:pt x="332" y="374"/>
                  </a:lnTo>
                  <a:lnTo>
                    <a:pt x="350" y="381"/>
                  </a:lnTo>
                  <a:lnTo>
                    <a:pt x="369" y="387"/>
                  </a:lnTo>
                  <a:lnTo>
                    <a:pt x="386" y="397"/>
                  </a:lnTo>
                  <a:lnTo>
                    <a:pt x="401" y="409"/>
                  </a:lnTo>
                  <a:lnTo>
                    <a:pt x="416" y="423"/>
                  </a:lnTo>
                  <a:lnTo>
                    <a:pt x="428" y="436"/>
                  </a:lnTo>
                  <a:lnTo>
                    <a:pt x="993" y="436"/>
                  </a:lnTo>
                  <a:lnTo>
                    <a:pt x="993" y="436"/>
                  </a:lnTo>
                  <a:lnTo>
                    <a:pt x="1006" y="423"/>
                  </a:lnTo>
                  <a:lnTo>
                    <a:pt x="1021" y="409"/>
                  </a:lnTo>
                  <a:lnTo>
                    <a:pt x="1038" y="397"/>
                  </a:lnTo>
                  <a:lnTo>
                    <a:pt x="1055" y="387"/>
                  </a:lnTo>
                  <a:lnTo>
                    <a:pt x="1074" y="381"/>
                  </a:lnTo>
                  <a:lnTo>
                    <a:pt x="1092" y="374"/>
                  </a:lnTo>
                  <a:lnTo>
                    <a:pt x="1113" y="370"/>
                  </a:lnTo>
                  <a:lnTo>
                    <a:pt x="1135" y="369"/>
                  </a:lnTo>
                  <a:lnTo>
                    <a:pt x="1135" y="369"/>
                  </a:lnTo>
                  <a:lnTo>
                    <a:pt x="1155" y="370"/>
                  </a:lnTo>
                  <a:lnTo>
                    <a:pt x="1175" y="374"/>
                  </a:lnTo>
                  <a:lnTo>
                    <a:pt x="1196" y="381"/>
                  </a:lnTo>
                  <a:lnTo>
                    <a:pt x="1212" y="387"/>
                  </a:lnTo>
                  <a:lnTo>
                    <a:pt x="1231" y="397"/>
                  </a:lnTo>
                  <a:lnTo>
                    <a:pt x="1246" y="409"/>
                  </a:lnTo>
                  <a:lnTo>
                    <a:pt x="1262" y="423"/>
                  </a:lnTo>
                  <a:lnTo>
                    <a:pt x="1277" y="436"/>
                  </a:lnTo>
                  <a:lnTo>
                    <a:pt x="1404" y="436"/>
                  </a:lnTo>
                  <a:lnTo>
                    <a:pt x="1404" y="436"/>
                  </a:lnTo>
                  <a:lnTo>
                    <a:pt x="1409" y="423"/>
                  </a:lnTo>
                  <a:lnTo>
                    <a:pt x="1412" y="411"/>
                  </a:lnTo>
                  <a:lnTo>
                    <a:pt x="1414" y="399"/>
                  </a:lnTo>
                  <a:lnTo>
                    <a:pt x="1414" y="387"/>
                  </a:lnTo>
                  <a:lnTo>
                    <a:pt x="1414" y="387"/>
                  </a:lnTo>
                  <a:lnTo>
                    <a:pt x="1414" y="379"/>
                  </a:lnTo>
                  <a:lnTo>
                    <a:pt x="1410" y="369"/>
                  </a:lnTo>
                  <a:lnTo>
                    <a:pt x="1355" y="369"/>
                  </a:lnTo>
                  <a:lnTo>
                    <a:pt x="1355" y="369"/>
                  </a:lnTo>
                  <a:lnTo>
                    <a:pt x="1344" y="369"/>
                  </a:lnTo>
                  <a:lnTo>
                    <a:pt x="1334" y="365"/>
                  </a:lnTo>
                  <a:lnTo>
                    <a:pt x="1326" y="360"/>
                  </a:lnTo>
                  <a:lnTo>
                    <a:pt x="1319" y="355"/>
                  </a:lnTo>
                  <a:lnTo>
                    <a:pt x="1312" y="347"/>
                  </a:lnTo>
                  <a:lnTo>
                    <a:pt x="1309" y="338"/>
                  </a:lnTo>
                  <a:lnTo>
                    <a:pt x="1305" y="330"/>
                  </a:lnTo>
                  <a:lnTo>
                    <a:pt x="1304" y="320"/>
                  </a:lnTo>
                  <a:lnTo>
                    <a:pt x="1304" y="313"/>
                  </a:lnTo>
                  <a:lnTo>
                    <a:pt x="1304" y="313"/>
                  </a:lnTo>
                  <a:lnTo>
                    <a:pt x="1305" y="301"/>
                  </a:lnTo>
                  <a:lnTo>
                    <a:pt x="1309" y="293"/>
                  </a:lnTo>
                  <a:lnTo>
                    <a:pt x="1312" y="282"/>
                  </a:lnTo>
                  <a:lnTo>
                    <a:pt x="1319" y="274"/>
                  </a:lnTo>
                  <a:lnTo>
                    <a:pt x="1326" y="267"/>
                  </a:lnTo>
                  <a:lnTo>
                    <a:pt x="1334" y="262"/>
                  </a:lnTo>
                  <a:lnTo>
                    <a:pt x="1344" y="257"/>
                  </a:lnTo>
                  <a:lnTo>
                    <a:pt x="1355" y="255"/>
                  </a:lnTo>
                  <a:lnTo>
                    <a:pt x="1355" y="255"/>
                  </a:lnTo>
                  <a:lnTo>
                    <a:pt x="1343" y="247"/>
                  </a:lnTo>
                  <a:lnTo>
                    <a:pt x="1331" y="240"/>
                  </a:lnTo>
                  <a:lnTo>
                    <a:pt x="1319" y="235"/>
                  </a:lnTo>
                  <a:lnTo>
                    <a:pt x="1305" y="230"/>
                  </a:lnTo>
                  <a:lnTo>
                    <a:pt x="1292" y="225"/>
                  </a:lnTo>
                  <a:lnTo>
                    <a:pt x="1277" y="223"/>
                  </a:lnTo>
                  <a:lnTo>
                    <a:pt x="1263" y="220"/>
                  </a:lnTo>
                  <a:lnTo>
                    <a:pt x="1248" y="220"/>
                  </a:lnTo>
                  <a:lnTo>
                    <a:pt x="1048" y="220"/>
                  </a:lnTo>
                  <a:lnTo>
                    <a:pt x="1048" y="213"/>
                  </a:lnTo>
                  <a:lnTo>
                    <a:pt x="1048" y="213"/>
                  </a:lnTo>
                  <a:lnTo>
                    <a:pt x="1048" y="201"/>
                  </a:lnTo>
                  <a:lnTo>
                    <a:pt x="1047" y="191"/>
                  </a:lnTo>
                  <a:lnTo>
                    <a:pt x="1042" y="181"/>
                  </a:lnTo>
                  <a:lnTo>
                    <a:pt x="1037" y="171"/>
                  </a:lnTo>
                  <a:lnTo>
                    <a:pt x="1030" y="159"/>
                  </a:lnTo>
                  <a:lnTo>
                    <a:pt x="1023" y="151"/>
                  </a:lnTo>
                  <a:lnTo>
                    <a:pt x="1003" y="130"/>
                  </a:lnTo>
                  <a:lnTo>
                    <a:pt x="981" y="112"/>
                  </a:lnTo>
                  <a:lnTo>
                    <a:pt x="954" y="95"/>
                  </a:lnTo>
                  <a:lnTo>
                    <a:pt x="925" y="78"/>
                  </a:lnTo>
                  <a:lnTo>
                    <a:pt x="895" y="63"/>
                  </a:lnTo>
                  <a:lnTo>
                    <a:pt x="862" y="49"/>
                  </a:lnTo>
                  <a:lnTo>
                    <a:pt x="829" y="37"/>
                  </a:lnTo>
                  <a:lnTo>
                    <a:pt x="797" y="25"/>
                  </a:lnTo>
                  <a:lnTo>
                    <a:pt x="763" y="17"/>
                  </a:lnTo>
                  <a:lnTo>
                    <a:pt x="732" y="10"/>
                  </a:lnTo>
                  <a:lnTo>
                    <a:pt x="704" y="5"/>
                  </a:lnTo>
                  <a:lnTo>
                    <a:pt x="677" y="2"/>
                  </a:lnTo>
                  <a:lnTo>
                    <a:pt x="653" y="0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538" y="2"/>
                  </a:lnTo>
                  <a:lnTo>
                    <a:pt x="516" y="5"/>
                  </a:lnTo>
                  <a:lnTo>
                    <a:pt x="496" y="10"/>
                  </a:lnTo>
                  <a:lnTo>
                    <a:pt x="475" y="17"/>
                  </a:lnTo>
                  <a:lnTo>
                    <a:pt x="457" y="25"/>
                  </a:lnTo>
                  <a:lnTo>
                    <a:pt x="438" y="37"/>
                  </a:lnTo>
                  <a:lnTo>
                    <a:pt x="421" y="49"/>
                  </a:lnTo>
                  <a:lnTo>
                    <a:pt x="406" y="63"/>
                  </a:lnTo>
                  <a:lnTo>
                    <a:pt x="392" y="78"/>
                  </a:lnTo>
                  <a:lnTo>
                    <a:pt x="381" y="95"/>
                  </a:lnTo>
                  <a:lnTo>
                    <a:pt x="369" y="112"/>
                  </a:lnTo>
                  <a:lnTo>
                    <a:pt x="360" y="130"/>
                  </a:lnTo>
                  <a:lnTo>
                    <a:pt x="354" y="151"/>
                  </a:lnTo>
                  <a:lnTo>
                    <a:pt x="348" y="171"/>
                  </a:lnTo>
                  <a:lnTo>
                    <a:pt x="345" y="191"/>
                  </a:lnTo>
                  <a:lnTo>
                    <a:pt x="343" y="213"/>
                  </a:lnTo>
                  <a:lnTo>
                    <a:pt x="343" y="220"/>
                  </a:lnTo>
                  <a:lnTo>
                    <a:pt x="166" y="220"/>
                  </a:lnTo>
                  <a:lnTo>
                    <a:pt x="166" y="220"/>
                  </a:lnTo>
                  <a:lnTo>
                    <a:pt x="152" y="220"/>
                  </a:lnTo>
                  <a:lnTo>
                    <a:pt x="137" y="223"/>
                  </a:lnTo>
                  <a:lnTo>
                    <a:pt x="124" y="225"/>
                  </a:lnTo>
                  <a:lnTo>
                    <a:pt x="110" y="230"/>
                  </a:lnTo>
                  <a:lnTo>
                    <a:pt x="97" y="235"/>
                  </a:lnTo>
                  <a:lnTo>
                    <a:pt x="85" y="240"/>
                  </a:lnTo>
                  <a:lnTo>
                    <a:pt x="73" y="247"/>
                  </a:lnTo>
                  <a:lnTo>
                    <a:pt x="63" y="255"/>
                  </a:lnTo>
                  <a:lnTo>
                    <a:pt x="71" y="255"/>
                  </a:lnTo>
                  <a:lnTo>
                    <a:pt x="71" y="255"/>
                  </a:lnTo>
                  <a:lnTo>
                    <a:pt x="81" y="257"/>
                  </a:lnTo>
                  <a:lnTo>
                    <a:pt x="90" y="260"/>
                  </a:lnTo>
                  <a:lnTo>
                    <a:pt x="98" y="266"/>
                  </a:lnTo>
                  <a:lnTo>
                    <a:pt x="107" y="272"/>
                  </a:lnTo>
                  <a:lnTo>
                    <a:pt x="112" y="281"/>
                  </a:lnTo>
                  <a:lnTo>
                    <a:pt x="117" y="289"/>
                  </a:lnTo>
                  <a:lnTo>
                    <a:pt x="119" y="301"/>
                  </a:lnTo>
                  <a:lnTo>
                    <a:pt x="120" y="313"/>
                  </a:lnTo>
                  <a:lnTo>
                    <a:pt x="120" y="320"/>
                  </a:lnTo>
                  <a:lnTo>
                    <a:pt x="120" y="320"/>
                  </a:lnTo>
                  <a:lnTo>
                    <a:pt x="119" y="330"/>
                  </a:lnTo>
                  <a:lnTo>
                    <a:pt x="117" y="338"/>
                  </a:lnTo>
                  <a:lnTo>
                    <a:pt x="112" y="347"/>
                  </a:lnTo>
                  <a:lnTo>
                    <a:pt x="107" y="355"/>
                  </a:lnTo>
                  <a:lnTo>
                    <a:pt x="98" y="360"/>
                  </a:lnTo>
                  <a:lnTo>
                    <a:pt x="90" y="365"/>
                  </a:lnTo>
                  <a:lnTo>
                    <a:pt x="81" y="369"/>
                  </a:lnTo>
                  <a:lnTo>
                    <a:pt x="71" y="36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0" y="369"/>
                  </a:lnTo>
                  <a:lnTo>
                    <a:pt x="0" y="387"/>
                  </a:lnTo>
                  <a:lnTo>
                    <a:pt x="0" y="387"/>
                  </a:lnTo>
                  <a:lnTo>
                    <a:pt x="0" y="411"/>
                  </a:lnTo>
                  <a:lnTo>
                    <a:pt x="2" y="423"/>
                  </a:lnTo>
                  <a:lnTo>
                    <a:pt x="7" y="436"/>
                  </a:lnTo>
                  <a:lnTo>
                    <a:pt x="149" y="436"/>
                  </a:lnTo>
                  <a:lnTo>
                    <a:pt x="149" y="436"/>
                  </a:lnTo>
                  <a:lnTo>
                    <a:pt x="161" y="423"/>
                  </a:lnTo>
                  <a:lnTo>
                    <a:pt x="176" y="409"/>
                  </a:lnTo>
                  <a:lnTo>
                    <a:pt x="193" y="397"/>
                  </a:lnTo>
                  <a:lnTo>
                    <a:pt x="210" y="387"/>
                  </a:lnTo>
                  <a:lnTo>
                    <a:pt x="228" y="381"/>
                  </a:lnTo>
                  <a:lnTo>
                    <a:pt x="249" y="374"/>
                  </a:lnTo>
                  <a:lnTo>
                    <a:pt x="269" y="370"/>
                  </a:lnTo>
                  <a:lnTo>
                    <a:pt x="291" y="369"/>
                  </a:lnTo>
                  <a:lnTo>
                    <a:pt x="291" y="369"/>
                  </a:lnTo>
                  <a:close/>
                  <a:moveTo>
                    <a:pt x="695" y="39"/>
                  </a:moveTo>
                  <a:lnTo>
                    <a:pt x="695" y="39"/>
                  </a:lnTo>
                  <a:lnTo>
                    <a:pt x="715" y="42"/>
                  </a:lnTo>
                  <a:lnTo>
                    <a:pt x="737" y="46"/>
                  </a:lnTo>
                  <a:lnTo>
                    <a:pt x="763" y="51"/>
                  </a:lnTo>
                  <a:lnTo>
                    <a:pt x="786" y="58"/>
                  </a:lnTo>
                  <a:lnTo>
                    <a:pt x="812" y="66"/>
                  </a:lnTo>
                  <a:lnTo>
                    <a:pt x="837" y="76"/>
                  </a:lnTo>
                  <a:lnTo>
                    <a:pt x="861" y="86"/>
                  </a:lnTo>
                  <a:lnTo>
                    <a:pt x="884" y="96"/>
                  </a:lnTo>
                  <a:lnTo>
                    <a:pt x="908" y="108"/>
                  </a:lnTo>
                  <a:lnTo>
                    <a:pt x="928" y="122"/>
                  </a:lnTo>
                  <a:lnTo>
                    <a:pt x="947" y="135"/>
                  </a:lnTo>
                  <a:lnTo>
                    <a:pt x="964" y="151"/>
                  </a:lnTo>
                  <a:lnTo>
                    <a:pt x="977" y="164"/>
                  </a:lnTo>
                  <a:lnTo>
                    <a:pt x="988" y="181"/>
                  </a:lnTo>
                  <a:lnTo>
                    <a:pt x="994" y="196"/>
                  </a:lnTo>
                  <a:lnTo>
                    <a:pt x="996" y="205"/>
                  </a:lnTo>
                  <a:lnTo>
                    <a:pt x="996" y="213"/>
                  </a:lnTo>
                  <a:lnTo>
                    <a:pt x="996" y="220"/>
                  </a:lnTo>
                  <a:lnTo>
                    <a:pt x="695" y="220"/>
                  </a:lnTo>
                  <a:lnTo>
                    <a:pt x="695" y="39"/>
                  </a:lnTo>
                  <a:close/>
                  <a:moveTo>
                    <a:pt x="418" y="213"/>
                  </a:moveTo>
                  <a:lnTo>
                    <a:pt x="418" y="213"/>
                  </a:lnTo>
                  <a:lnTo>
                    <a:pt x="419" y="195"/>
                  </a:lnTo>
                  <a:lnTo>
                    <a:pt x="421" y="178"/>
                  </a:lnTo>
                  <a:lnTo>
                    <a:pt x="426" y="161"/>
                  </a:lnTo>
                  <a:lnTo>
                    <a:pt x="431" y="145"/>
                  </a:lnTo>
                  <a:lnTo>
                    <a:pt x="440" y="129"/>
                  </a:lnTo>
                  <a:lnTo>
                    <a:pt x="448" y="115"/>
                  </a:lnTo>
                  <a:lnTo>
                    <a:pt x="458" y="102"/>
                  </a:lnTo>
                  <a:lnTo>
                    <a:pt x="469" y="88"/>
                  </a:lnTo>
                  <a:lnTo>
                    <a:pt x="482" y="76"/>
                  </a:lnTo>
                  <a:lnTo>
                    <a:pt x="494" y="66"/>
                  </a:lnTo>
                  <a:lnTo>
                    <a:pt x="509" y="58"/>
                  </a:lnTo>
                  <a:lnTo>
                    <a:pt x="524" y="49"/>
                  </a:lnTo>
                  <a:lnTo>
                    <a:pt x="540" y="44"/>
                  </a:lnTo>
                  <a:lnTo>
                    <a:pt x="556" y="39"/>
                  </a:lnTo>
                  <a:lnTo>
                    <a:pt x="573" y="37"/>
                  </a:lnTo>
                  <a:lnTo>
                    <a:pt x="592" y="36"/>
                  </a:lnTo>
                  <a:lnTo>
                    <a:pt x="660" y="36"/>
                  </a:lnTo>
                  <a:lnTo>
                    <a:pt x="660" y="220"/>
                  </a:lnTo>
                  <a:lnTo>
                    <a:pt x="418" y="220"/>
                  </a:lnTo>
                  <a:lnTo>
                    <a:pt x="418" y="2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1" name="Freeform 33"/>
            <p:cNvSpPr>
              <a:spLocks/>
            </p:cNvSpPr>
            <p:nvPr/>
          </p:nvSpPr>
          <p:spPr bwMode="auto">
            <a:xfrm>
              <a:off x="4695826" y="1931988"/>
              <a:ext cx="822325" cy="123825"/>
            </a:xfrm>
            <a:custGeom>
              <a:avLst/>
              <a:gdLst>
                <a:gd name="T0" fmla="*/ 19 w 518"/>
                <a:gd name="T1" fmla="*/ 78 h 78"/>
                <a:gd name="T2" fmla="*/ 497 w 518"/>
                <a:gd name="T3" fmla="*/ 78 h 78"/>
                <a:gd name="T4" fmla="*/ 497 w 518"/>
                <a:gd name="T5" fmla="*/ 78 h 78"/>
                <a:gd name="T6" fmla="*/ 499 w 518"/>
                <a:gd name="T7" fmla="*/ 58 h 78"/>
                <a:gd name="T8" fmla="*/ 502 w 518"/>
                <a:gd name="T9" fmla="*/ 37 h 78"/>
                <a:gd name="T10" fmla="*/ 509 w 518"/>
                <a:gd name="T11" fmla="*/ 17 h 78"/>
                <a:gd name="T12" fmla="*/ 518 w 518"/>
                <a:gd name="T13" fmla="*/ 0 h 78"/>
                <a:gd name="T14" fmla="*/ 0 w 518"/>
                <a:gd name="T15" fmla="*/ 0 h 78"/>
                <a:gd name="T16" fmla="*/ 0 w 518"/>
                <a:gd name="T17" fmla="*/ 0 h 78"/>
                <a:gd name="T18" fmla="*/ 7 w 518"/>
                <a:gd name="T19" fmla="*/ 17 h 78"/>
                <a:gd name="T20" fmla="*/ 14 w 518"/>
                <a:gd name="T21" fmla="*/ 37 h 78"/>
                <a:gd name="T22" fmla="*/ 17 w 518"/>
                <a:gd name="T23" fmla="*/ 58 h 78"/>
                <a:gd name="T24" fmla="*/ 19 w 518"/>
                <a:gd name="T25" fmla="*/ 78 h 78"/>
                <a:gd name="T26" fmla="*/ 19 w 518"/>
                <a:gd name="T27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8" h="78">
                  <a:moveTo>
                    <a:pt x="19" y="78"/>
                  </a:moveTo>
                  <a:lnTo>
                    <a:pt x="497" y="78"/>
                  </a:lnTo>
                  <a:lnTo>
                    <a:pt x="497" y="78"/>
                  </a:lnTo>
                  <a:lnTo>
                    <a:pt x="499" y="58"/>
                  </a:lnTo>
                  <a:lnTo>
                    <a:pt x="502" y="37"/>
                  </a:lnTo>
                  <a:lnTo>
                    <a:pt x="509" y="17"/>
                  </a:lnTo>
                  <a:lnTo>
                    <a:pt x="5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17"/>
                  </a:lnTo>
                  <a:lnTo>
                    <a:pt x="14" y="37"/>
                  </a:lnTo>
                  <a:lnTo>
                    <a:pt x="17" y="58"/>
                  </a:lnTo>
                  <a:lnTo>
                    <a:pt x="19" y="78"/>
                  </a:lnTo>
                  <a:lnTo>
                    <a:pt x="19" y="7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2" name="Freeform 34"/>
            <p:cNvSpPr>
              <a:spLocks/>
            </p:cNvSpPr>
            <p:nvPr/>
          </p:nvSpPr>
          <p:spPr bwMode="auto">
            <a:xfrm>
              <a:off x="6035676" y="1931988"/>
              <a:ext cx="147638" cy="101600"/>
            </a:xfrm>
            <a:custGeom>
              <a:avLst/>
              <a:gdLst>
                <a:gd name="T0" fmla="*/ 19 w 93"/>
                <a:gd name="T1" fmla="*/ 64 h 64"/>
                <a:gd name="T2" fmla="*/ 19 w 93"/>
                <a:gd name="T3" fmla="*/ 64 h 64"/>
                <a:gd name="T4" fmla="*/ 41 w 93"/>
                <a:gd name="T5" fmla="*/ 53 h 64"/>
                <a:gd name="T6" fmla="*/ 61 w 93"/>
                <a:gd name="T7" fmla="*/ 37 h 64"/>
                <a:gd name="T8" fmla="*/ 78 w 93"/>
                <a:gd name="T9" fmla="*/ 21 h 64"/>
                <a:gd name="T10" fmla="*/ 93 w 93"/>
                <a:gd name="T11" fmla="*/ 0 h 64"/>
                <a:gd name="T12" fmla="*/ 0 w 93"/>
                <a:gd name="T13" fmla="*/ 0 h 64"/>
                <a:gd name="T14" fmla="*/ 0 w 93"/>
                <a:gd name="T15" fmla="*/ 0 h 64"/>
                <a:gd name="T16" fmla="*/ 7 w 93"/>
                <a:gd name="T17" fmla="*/ 15 h 64"/>
                <a:gd name="T18" fmla="*/ 12 w 93"/>
                <a:gd name="T19" fmla="*/ 31 h 64"/>
                <a:gd name="T20" fmla="*/ 19 w 93"/>
                <a:gd name="T21" fmla="*/ 64 h 64"/>
                <a:gd name="T22" fmla="*/ 19 w 93"/>
                <a:gd name="T23" fmla="*/ 64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3" h="64">
                  <a:moveTo>
                    <a:pt x="19" y="64"/>
                  </a:moveTo>
                  <a:lnTo>
                    <a:pt x="19" y="64"/>
                  </a:lnTo>
                  <a:lnTo>
                    <a:pt x="41" y="53"/>
                  </a:lnTo>
                  <a:lnTo>
                    <a:pt x="61" y="37"/>
                  </a:lnTo>
                  <a:lnTo>
                    <a:pt x="78" y="21"/>
                  </a:lnTo>
                  <a:lnTo>
                    <a:pt x="9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15"/>
                  </a:lnTo>
                  <a:lnTo>
                    <a:pt x="12" y="31"/>
                  </a:lnTo>
                  <a:lnTo>
                    <a:pt x="19" y="64"/>
                  </a:lnTo>
                  <a:lnTo>
                    <a:pt x="19" y="6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3" name="Freeform 35"/>
            <p:cNvSpPr>
              <a:spLocks/>
            </p:cNvSpPr>
            <p:nvPr/>
          </p:nvSpPr>
          <p:spPr bwMode="auto">
            <a:xfrm>
              <a:off x="4008438" y="1931988"/>
              <a:ext cx="165100" cy="107950"/>
            </a:xfrm>
            <a:custGeom>
              <a:avLst/>
              <a:gdLst>
                <a:gd name="T0" fmla="*/ 87 w 104"/>
                <a:gd name="T1" fmla="*/ 68 h 68"/>
                <a:gd name="T2" fmla="*/ 87 w 104"/>
                <a:gd name="T3" fmla="*/ 68 h 68"/>
                <a:gd name="T4" fmla="*/ 87 w 104"/>
                <a:gd name="T5" fmla="*/ 49 h 68"/>
                <a:gd name="T6" fmla="*/ 90 w 104"/>
                <a:gd name="T7" fmla="*/ 32 h 68"/>
                <a:gd name="T8" fmla="*/ 97 w 104"/>
                <a:gd name="T9" fmla="*/ 15 h 68"/>
                <a:gd name="T10" fmla="*/ 104 w 104"/>
                <a:gd name="T11" fmla="*/ 0 h 68"/>
                <a:gd name="T12" fmla="*/ 0 w 104"/>
                <a:gd name="T13" fmla="*/ 0 h 68"/>
                <a:gd name="T14" fmla="*/ 0 w 104"/>
                <a:gd name="T15" fmla="*/ 0 h 68"/>
                <a:gd name="T16" fmla="*/ 17 w 104"/>
                <a:gd name="T17" fmla="*/ 21 h 68"/>
                <a:gd name="T18" fmla="*/ 38 w 104"/>
                <a:gd name="T19" fmla="*/ 39 h 68"/>
                <a:gd name="T20" fmla="*/ 49 w 104"/>
                <a:gd name="T21" fmla="*/ 48 h 68"/>
                <a:gd name="T22" fmla="*/ 61 w 104"/>
                <a:gd name="T23" fmla="*/ 54 h 68"/>
                <a:gd name="T24" fmla="*/ 73 w 104"/>
                <a:gd name="T25" fmla="*/ 61 h 68"/>
                <a:gd name="T26" fmla="*/ 87 w 104"/>
                <a:gd name="T27" fmla="*/ 68 h 68"/>
                <a:gd name="T28" fmla="*/ 87 w 104"/>
                <a:gd name="T29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04" h="68">
                  <a:moveTo>
                    <a:pt x="87" y="68"/>
                  </a:moveTo>
                  <a:lnTo>
                    <a:pt x="87" y="68"/>
                  </a:lnTo>
                  <a:lnTo>
                    <a:pt x="87" y="49"/>
                  </a:lnTo>
                  <a:lnTo>
                    <a:pt x="90" y="32"/>
                  </a:lnTo>
                  <a:lnTo>
                    <a:pt x="97" y="15"/>
                  </a:lnTo>
                  <a:lnTo>
                    <a:pt x="10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7" y="21"/>
                  </a:lnTo>
                  <a:lnTo>
                    <a:pt x="38" y="39"/>
                  </a:lnTo>
                  <a:lnTo>
                    <a:pt x="49" y="48"/>
                  </a:lnTo>
                  <a:lnTo>
                    <a:pt x="61" y="54"/>
                  </a:lnTo>
                  <a:lnTo>
                    <a:pt x="73" y="61"/>
                  </a:lnTo>
                  <a:lnTo>
                    <a:pt x="87" y="68"/>
                  </a:lnTo>
                  <a:lnTo>
                    <a:pt x="87" y="6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4" name="Freeform 36"/>
            <p:cNvSpPr>
              <a:spLocks/>
            </p:cNvSpPr>
            <p:nvPr/>
          </p:nvSpPr>
          <p:spPr bwMode="auto">
            <a:xfrm>
              <a:off x="4027488" y="1247775"/>
              <a:ext cx="244475" cy="217487"/>
            </a:xfrm>
            <a:custGeom>
              <a:avLst/>
              <a:gdLst>
                <a:gd name="T0" fmla="*/ 53 w 154"/>
                <a:gd name="T1" fmla="*/ 130 h 137"/>
                <a:gd name="T2" fmla="*/ 53 w 154"/>
                <a:gd name="T3" fmla="*/ 130 h 137"/>
                <a:gd name="T4" fmla="*/ 48 w 154"/>
                <a:gd name="T5" fmla="*/ 134 h 137"/>
                <a:gd name="T6" fmla="*/ 41 w 154"/>
                <a:gd name="T7" fmla="*/ 135 h 137"/>
                <a:gd name="T8" fmla="*/ 34 w 154"/>
                <a:gd name="T9" fmla="*/ 137 h 137"/>
                <a:gd name="T10" fmla="*/ 29 w 154"/>
                <a:gd name="T11" fmla="*/ 137 h 137"/>
                <a:gd name="T12" fmla="*/ 22 w 154"/>
                <a:gd name="T13" fmla="*/ 137 h 137"/>
                <a:gd name="T14" fmla="*/ 17 w 154"/>
                <a:gd name="T15" fmla="*/ 134 h 137"/>
                <a:gd name="T16" fmla="*/ 14 w 154"/>
                <a:gd name="T17" fmla="*/ 130 h 137"/>
                <a:gd name="T18" fmla="*/ 10 w 154"/>
                <a:gd name="T19" fmla="*/ 127 h 137"/>
                <a:gd name="T20" fmla="*/ 10 w 154"/>
                <a:gd name="T21" fmla="*/ 127 h 137"/>
                <a:gd name="T22" fmla="*/ 10 w 154"/>
                <a:gd name="T23" fmla="*/ 127 h 137"/>
                <a:gd name="T24" fmla="*/ 5 w 154"/>
                <a:gd name="T25" fmla="*/ 120 h 137"/>
                <a:gd name="T26" fmla="*/ 2 w 154"/>
                <a:gd name="T27" fmla="*/ 115 h 137"/>
                <a:gd name="T28" fmla="*/ 0 w 154"/>
                <a:gd name="T29" fmla="*/ 108 h 137"/>
                <a:gd name="T30" fmla="*/ 0 w 154"/>
                <a:gd name="T31" fmla="*/ 103 h 137"/>
                <a:gd name="T32" fmla="*/ 2 w 154"/>
                <a:gd name="T33" fmla="*/ 96 h 137"/>
                <a:gd name="T34" fmla="*/ 4 w 154"/>
                <a:gd name="T35" fmla="*/ 91 h 137"/>
                <a:gd name="T36" fmla="*/ 7 w 154"/>
                <a:gd name="T37" fmla="*/ 86 h 137"/>
                <a:gd name="T38" fmla="*/ 10 w 154"/>
                <a:gd name="T39" fmla="*/ 85 h 137"/>
                <a:gd name="T40" fmla="*/ 102 w 154"/>
                <a:gd name="T41" fmla="*/ 5 h 137"/>
                <a:gd name="T42" fmla="*/ 102 w 154"/>
                <a:gd name="T43" fmla="*/ 5 h 137"/>
                <a:gd name="T44" fmla="*/ 109 w 154"/>
                <a:gd name="T45" fmla="*/ 2 h 137"/>
                <a:gd name="T46" fmla="*/ 114 w 154"/>
                <a:gd name="T47" fmla="*/ 0 h 137"/>
                <a:gd name="T48" fmla="*/ 120 w 154"/>
                <a:gd name="T49" fmla="*/ 0 h 137"/>
                <a:gd name="T50" fmla="*/ 125 w 154"/>
                <a:gd name="T51" fmla="*/ 0 h 137"/>
                <a:gd name="T52" fmla="*/ 132 w 154"/>
                <a:gd name="T53" fmla="*/ 0 h 137"/>
                <a:gd name="T54" fmla="*/ 137 w 154"/>
                <a:gd name="T55" fmla="*/ 3 h 137"/>
                <a:gd name="T56" fmla="*/ 142 w 154"/>
                <a:gd name="T57" fmla="*/ 5 h 137"/>
                <a:gd name="T58" fmla="*/ 144 w 154"/>
                <a:gd name="T59" fmla="*/ 8 h 137"/>
                <a:gd name="T60" fmla="*/ 144 w 154"/>
                <a:gd name="T61" fmla="*/ 8 h 137"/>
                <a:gd name="T62" fmla="*/ 144 w 154"/>
                <a:gd name="T63" fmla="*/ 8 h 137"/>
                <a:gd name="T64" fmla="*/ 149 w 154"/>
                <a:gd name="T65" fmla="*/ 15 h 137"/>
                <a:gd name="T66" fmla="*/ 152 w 154"/>
                <a:gd name="T67" fmla="*/ 20 h 137"/>
                <a:gd name="T68" fmla="*/ 154 w 154"/>
                <a:gd name="T69" fmla="*/ 27 h 137"/>
                <a:gd name="T70" fmla="*/ 154 w 154"/>
                <a:gd name="T71" fmla="*/ 32 h 137"/>
                <a:gd name="T72" fmla="*/ 152 w 154"/>
                <a:gd name="T73" fmla="*/ 39 h 137"/>
                <a:gd name="T74" fmla="*/ 151 w 154"/>
                <a:gd name="T75" fmla="*/ 44 h 137"/>
                <a:gd name="T76" fmla="*/ 144 w 154"/>
                <a:gd name="T77" fmla="*/ 56 h 137"/>
                <a:gd name="T78" fmla="*/ 53 w 154"/>
                <a:gd name="T79" fmla="*/ 13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54" h="137">
                  <a:moveTo>
                    <a:pt x="53" y="130"/>
                  </a:moveTo>
                  <a:lnTo>
                    <a:pt x="53" y="130"/>
                  </a:lnTo>
                  <a:lnTo>
                    <a:pt x="48" y="134"/>
                  </a:lnTo>
                  <a:lnTo>
                    <a:pt x="41" y="135"/>
                  </a:lnTo>
                  <a:lnTo>
                    <a:pt x="34" y="137"/>
                  </a:lnTo>
                  <a:lnTo>
                    <a:pt x="29" y="137"/>
                  </a:lnTo>
                  <a:lnTo>
                    <a:pt x="22" y="137"/>
                  </a:lnTo>
                  <a:lnTo>
                    <a:pt x="17" y="134"/>
                  </a:lnTo>
                  <a:lnTo>
                    <a:pt x="14" y="130"/>
                  </a:lnTo>
                  <a:lnTo>
                    <a:pt x="10" y="127"/>
                  </a:lnTo>
                  <a:lnTo>
                    <a:pt x="10" y="127"/>
                  </a:lnTo>
                  <a:lnTo>
                    <a:pt x="10" y="127"/>
                  </a:lnTo>
                  <a:lnTo>
                    <a:pt x="5" y="120"/>
                  </a:lnTo>
                  <a:lnTo>
                    <a:pt x="2" y="115"/>
                  </a:lnTo>
                  <a:lnTo>
                    <a:pt x="0" y="108"/>
                  </a:lnTo>
                  <a:lnTo>
                    <a:pt x="0" y="103"/>
                  </a:lnTo>
                  <a:lnTo>
                    <a:pt x="2" y="96"/>
                  </a:lnTo>
                  <a:lnTo>
                    <a:pt x="4" y="91"/>
                  </a:lnTo>
                  <a:lnTo>
                    <a:pt x="7" y="86"/>
                  </a:lnTo>
                  <a:lnTo>
                    <a:pt x="10" y="85"/>
                  </a:lnTo>
                  <a:lnTo>
                    <a:pt x="102" y="5"/>
                  </a:lnTo>
                  <a:lnTo>
                    <a:pt x="102" y="5"/>
                  </a:lnTo>
                  <a:lnTo>
                    <a:pt x="109" y="2"/>
                  </a:lnTo>
                  <a:lnTo>
                    <a:pt x="114" y="0"/>
                  </a:lnTo>
                  <a:lnTo>
                    <a:pt x="120" y="0"/>
                  </a:lnTo>
                  <a:lnTo>
                    <a:pt x="125" y="0"/>
                  </a:lnTo>
                  <a:lnTo>
                    <a:pt x="132" y="0"/>
                  </a:lnTo>
                  <a:lnTo>
                    <a:pt x="137" y="3"/>
                  </a:lnTo>
                  <a:lnTo>
                    <a:pt x="142" y="5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44" y="8"/>
                  </a:lnTo>
                  <a:lnTo>
                    <a:pt x="149" y="15"/>
                  </a:lnTo>
                  <a:lnTo>
                    <a:pt x="152" y="20"/>
                  </a:lnTo>
                  <a:lnTo>
                    <a:pt x="154" y="27"/>
                  </a:lnTo>
                  <a:lnTo>
                    <a:pt x="154" y="32"/>
                  </a:lnTo>
                  <a:lnTo>
                    <a:pt x="152" y="39"/>
                  </a:lnTo>
                  <a:lnTo>
                    <a:pt x="151" y="44"/>
                  </a:lnTo>
                  <a:lnTo>
                    <a:pt x="144" y="56"/>
                  </a:lnTo>
                  <a:lnTo>
                    <a:pt x="53" y="13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5" name="Freeform 37"/>
            <p:cNvSpPr>
              <a:spLocks/>
            </p:cNvSpPr>
            <p:nvPr/>
          </p:nvSpPr>
          <p:spPr bwMode="auto">
            <a:xfrm>
              <a:off x="3794126" y="1317625"/>
              <a:ext cx="336550" cy="147637"/>
            </a:xfrm>
            <a:custGeom>
              <a:avLst/>
              <a:gdLst>
                <a:gd name="T0" fmla="*/ 186 w 212"/>
                <a:gd name="T1" fmla="*/ 32 h 93"/>
                <a:gd name="T2" fmla="*/ 186 w 212"/>
                <a:gd name="T3" fmla="*/ 32 h 93"/>
                <a:gd name="T4" fmla="*/ 191 w 212"/>
                <a:gd name="T5" fmla="*/ 34 h 93"/>
                <a:gd name="T6" fmla="*/ 198 w 212"/>
                <a:gd name="T7" fmla="*/ 36 h 93"/>
                <a:gd name="T8" fmla="*/ 201 w 212"/>
                <a:gd name="T9" fmla="*/ 41 h 93"/>
                <a:gd name="T10" fmla="*/ 206 w 212"/>
                <a:gd name="T11" fmla="*/ 46 h 93"/>
                <a:gd name="T12" fmla="*/ 208 w 212"/>
                <a:gd name="T13" fmla="*/ 51 h 93"/>
                <a:gd name="T14" fmla="*/ 210 w 212"/>
                <a:gd name="T15" fmla="*/ 56 h 93"/>
                <a:gd name="T16" fmla="*/ 212 w 212"/>
                <a:gd name="T17" fmla="*/ 63 h 93"/>
                <a:gd name="T18" fmla="*/ 210 w 212"/>
                <a:gd name="T19" fmla="*/ 68 h 93"/>
                <a:gd name="T20" fmla="*/ 210 w 212"/>
                <a:gd name="T21" fmla="*/ 68 h 93"/>
                <a:gd name="T22" fmla="*/ 210 w 212"/>
                <a:gd name="T23" fmla="*/ 68 h 93"/>
                <a:gd name="T24" fmla="*/ 208 w 212"/>
                <a:gd name="T25" fmla="*/ 74 h 93"/>
                <a:gd name="T26" fmla="*/ 206 w 212"/>
                <a:gd name="T27" fmla="*/ 79 h 93"/>
                <a:gd name="T28" fmla="*/ 201 w 212"/>
                <a:gd name="T29" fmla="*/ 85 h 93"/>
                <a:gd name="T30" fmla="*/ 198 w 212"/>
                <a:gd name="T31" fmla="*/ 88 h 93"/>
                <a:gd name="T32" fmla="*/ 193 w 212"/>
                <a:gd name="T33" fmla="*/ 91 h 93"/>
                <a:gd name="T34" fmla="*/ 188 w 212"/>
                <a:gd name="T35" fmla="*/ 93 h 93"/>
                <a:gd name="T36" fmla="*/ 181 w 212"/>
                <a:gd name="T37" fmla="*/ 93 h 93"/>
                <a:gd name="T38" fmla="*/ 174 w 212"/>
                <a:gd name="T39" fmla="*/ 93 h 93"/>
                <a:gd name="T40" fmla="*/ 22 w 212"/>
                <a:gd name="T41" fmla="*/ 61 h 93"/>
                <a:gd name="T42" fmla="*/ 22 w 212"/>
                <a:gd name="T43" fmla="*/ 61 h 93"/>
                <a:gd name="T44" fmla="*/ 17 w 212"/>
                <a:gd name="T45" fmla="*/ 59 h 93"/>
                <a:gd name="T46" fmla="*/ 12 w 212"/>
                <a:gd name="T47" fmla="*/ 56 h 93"/>
                <a:gd name="T48" fmla="*/ 5 w 212"/>
                <a:gd name="T49" fmla="*/ 47 h 93"/>
                <a:gd name="T50" fmla="*/ 0 w 212"/>
                <a:gd name="T51" fmla="*/ 37 h 93"/>
                <a:gd name="T52" fmla="*/ 0 w 212"/>
                <a:gd name="T53" fmla="*/ 30 h 93"/>
                <a:gd name="T54" fmla="*/ 2 w 212"/>
                <a:gd name="T55" fmla="*/ 25 h 93"/>
                <a:gd name="T56" fmla="*/ 2 w 212"/>
                <a:gd name="T57" fmla="*/ 25 h 93"/>
                <a:gd name="T58" fmla="*/ 2 w 212"/>
                <a:gd name="T59" fmla="*/ 25 h 93"/>
                <a:gd name="T60" fmla="*/ 4 w 212"/>
                <a:gd name="T61" fmla="*/ 19 h 93"/>
                <a:gd name="T62" fmla="*/ 7 w 212"/>
                <a:gd name="T63" fmla="*/ 14 h 93"/>
                <a:gd name="T64" fmla="*/ 10 w 212"/>
                <a:gd name="T65" fmla="*/ 8 h 93"/>
                <a:gd name="T66" fmla="*/ 15 w 212"/>
                <a:gd name="T67" fmla="*/ 5 h 93"/>
                <a:gd name="T68" fmla="*/ 20 w 212"/>
                <a:gd name="T69" fmla="*/ 2 h 93"/>
                <a:gd name="T70" fmla="*/ 26 w 212"/>
                <a:gd name="T71" fmla="*/ 0 h 93"/>
                <a:gd name="T72" fmla="*/ 31 w 212"/>
                <a:gd name="T73" fmla="*/ 0 h 93"/>
                <a:gd name="T74" fmla="*/ 36 w 212"/>
                <a:gd name="T75" fmla="*/ 0 h 93"/>
                <a:gd name="T76" fmla="*/ 186 w 212"/>
                <a:gd name="T77" fmla="*/ 3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93">
                  <a:moveTo>
                    <a:pt x="186" y="32"/>
                  </a:moveTo>
                  <a:lnTo>
                    <a:pt x="186" y="32"/>
                  </a:lnTo>
                  <a:lnTo>
                    <a:pt x="191" y="34"/>
                  </a:lnTo>
                  <a:lnTo>
                    <a:pt x="198" y="36"/>
                  </a:lnTo>
                  <a:lnTo>
                    <a:pt x="201" y="41"/>
                  </a:lnTo>
                  <a:lnTo>
                    <a:pt x="206" y="46"/>
                  </a:lnTo>
                  <a:lnTo>
                    <a:pt x="208" y="51"/>
                  </a:lnTo>
                  <a:lnTo>
                    <a:pt x="210" y="56"/>
                  </a:lnTo>
                  <a:lnTo>
                    <a:pt x="212" y="63"/>
                  </a:lnTo>
                  <a:lnTo>
                    <a:pt x="210" y="68"/>
                  </a:lnTo>
                  <a:lnTo>
                    <a:pt x="210" y="68"/>
                  </a:lnTo>
                  <a:lnTo>
                    <a:pt x="210" y="68"/>
                  </a:lnTo>
                  <a:lnTo>
                    <a:pt x="208" y="74"/>
                  </a:lnTo>
                  <a:lnTo>
                    <a:pt x="206" y="79"/>
                  </a:lnTo>
                  <a:lnTo>
                    <a:pt x="201" y="85"/>
                  </a:lnTo>
                  <a:lnTo>
                    <a:pt x="198" y="88"/>
                  </a:lnTo>
                  <a:lnTo>
                    <a:pt x="193" y="91"/>
                  </a:lnTo>
                  <a:lnTo>
                    <a:pt x="188" y="93"/>
                  </a:lnTo>
                  <a:lnTo>
                    <a:pt x="181" y="93"/>
                  </a:lnTo>
                  <a:lnTo>
                    <a:pt x="174" y="93"/>
                  </a:lnTo>
                  <a:lnTo>
                    <a:pt x="22" y="61"/>
                  </a:lnTo>
                  <a:lnTo>
                    <a:pt x="22" y="61"/>
                  </a:lnTo>
                  <a:lnTo>
                    <a:pt x="17" y="59"/>
                  </a:lnTo>
                  <a:lnTo>
                    <a:pt x="12" y="56"/>
                  </a:lnTo>
                  <a:lnTo>
                    <a:pt x="5" y="47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2" y="25"/>
                  </a:lnTo>
                  <a:lnTo>
                    <a:pt x="4" y="19"/>
                  </a:lnTo>
                  <a:lnTo>
                    <a:pt x="7" y="14"/>
                  </a:lnTo>
                  <a:lnTo>
                    <a:pt x="10" y="8"/>
                  </a:lnTo>
                  <a:lnTo>
                    <a:pt x="15" y="5"/>
                  </a:lnTo>
                  <a:lnTo>
                    <a:pt x="20" y="2"/>
                  </a:lnTo>
                  <a:lnTo>
                    <a:pt x="26" y="0"/>
                  </a:lnTo>
                  <a:lnTo>
                    <a:pt x="31" y="0"/>
                  </a:lnTo>
                  <a:lnTo>
                    <a:pt x="36" y="0"/>
                  </a:lnTo>
                  <a:lnTo>
                    <a:pt x="186" y="3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6" name="Freeform 38"/>
            <p:cNvSpPr>
              <a:spLocks noEditPoints="1"/>
            </p:cNvSpPr>
            <p:nvPr/>
          </p:nvSpPr>
          <p:spPr bwMode="auto">
            <a:xfrm>
              <a:off x="4127501" y="1255713"/>
              <a:ext cx="241300" cy="271462"/>
            </a:xfrm>
            <a:custGeom>
              <a:avLst/>
              <a:gdLst>
                <a:gd name="T0" fmla="*/ 152 w 152"/>
                <a:gd name="T1" fmla="*/ 157 h 171"/>
                <a:gd name="T2" fmla="*/ 152 w 152"/>
                <a:gd name="T3" fmla="*/ 157 h 171"/>
                <a:gd name="T4" fmla="*/ 137 w 152"/>
                <a:gd name="T5" fmla="*/ 103 h 171"/>
                <a:gd name="T6" fmla="*/ 128 w 152"/>
                <a:gd name="T7" fmla="*/ 76 h 171"/>
                <a:gd name="T8" fmla="*/ 120 w 152"/>
                <a:gd name="T9" fmla="*/ 53 h 171"/>
                <a:gd name="T10" fmla="*/ 108 w 152"/>
                <a:gd name="T11" fmla="*/ 31 h 171"/>
                <a:gd name="T12" fmla="*/ 98 w 152"/>
                <a:gd name="T13" fmla="*/ 15 h 171"/>
                <a:gd name="T14" fmla="*/ 93 w 152"/>
                <a:gd name="T15" fmla="*/ 9 h 171"/>
                <a:gd name="T16" fmla="*/ 86 w 152"/>
                <a:gd name="T17" fmla="*/ 5 h 171"/>
                <a:gd name="T18" fmla="*/ 81 w 152"/>
                <a:gd name="T19" fmla="*/ 2 h 171"/>
                <a:gd name="T20" fmla="*/ 74 w 152"/>
                <a:gd name="T21" fmla="*/ 0 h 171"/>
                <a:gd name="T22" fmla="*/ 74 w 152"/>
                <a:gd name="T23" fmla="*/ 0 h 171"/>
                <a:gd name="T24" fmla="*/ 69 w 152"/>
                <a:gd name="T25" fmla="*/ 2 h 171"/>
                <a:gd name="T26" fmla="*/ 62 w 152"/>
                <a:gd name="T27" fmla="*/ 5 h 171"/>
                <a:gd name="T28" fmla="*/ 57 w 152"/>
                <a:gd name="T29" fmla="*/ 10 h 171"/>
                <a:gd name="T30" fmla="*/ 52 w 152"/>
                <a:gd name="T31" fmla="*/ 17 h 171"/>
                <a:gd name="T32" fmla="*/ 40 w 152"/>
                <a:gd name="T33" fmla="*/ 36 h 171"/>
                <a:gd name="T34" fmla="*/ 30 w 152"/>
                <a:gd name="T35" fmla="*/ 58 h 171"/>
                <a:gd name="T36" fmla="*/ 22 w 152"/>
                <a:gd name="T37" fmla="*/ 85 h 171"/>
                <a:gd name="T38" fmla="*/ 13 w 152"/>
                <a:gd name="T39" fmla="*/ 113 h 171"/>
                <a:gd name="T40" fmla="*/ 7 w 152"/>
                <a:gd name="T41" fmla="*/ 142 h 171"/>
                <a:gd name="T42" fmla="*/ 0 w 152"/>
                <a:gd name="T43" fmla="*/ 171 h 171"/>
                <a:gd name="T44" fmla="*/ 0 w 152"/>
                <a:gd name="T45" fmla="*/ 171 h 171"/>
                <a:gd name="T46" fmla="*/ 15 w 152"/>
                <a:gd name="T47" fmla="*/ 164 h 171"/>
                <a:gd name="T48" fmla="*/ 32 w 152"/>
                <a:gd name="T49" fmla="*/ 159 h 171"/>
                <a:gd name="T50" fmla="*/ 49 w 152"/>
                <a:gd name="T51" fmla="*/ 157 h 171"/>
                <a:gd name="T52" fmla="*/ 67 w 152"/>
                <a:gd name="T53" fmla="*/ 157 h 171"/>
                <a:gd name="T54" fmla="*/ 152 w 152"/>
                <a:gd name="T55" fmla="*/ 157 h 171"/>
                <a:gd name="T56" fmla="*/ 22 w 152"/>
                <a:gd name="T57" fmla="*/ 107 h 171"/>
                <a:gd name="T58" fmla="*/ 22 w 152"/>
                <a:gd name="T59" fmla="*/ 107 h 171"/>
                <a:gd name="T60" fmla="*/ 24 w 152"/>
                <a:gd name="T61" fmla="*/ 96 h 171"/>
                <a:gd name="T62" fmla="*/ 29 w 152"/>
                <a:gd name="T63" fmla="*/ 83 h 171"/>
                <a:gd name="T64" fmla="*/ 35 w 152"/>
                <a:gd name="T65" fmla="*/ 66 h 171"/>
                <a:gd name="T66" fmla="*/ 42 w 152"/>
                <a:gd name="T67" fmla="*/ 49 h 171"/>
                <a:gd name="T68" fmla="*/ 52 w 152"/>
                <a:gd name="T69" fmla="*/ 34 h 171"/>
                <a:gd name="T70" fmla="*/ 61 w 152"/>
                <a:gd name="T71" fmla="*/ 20 h 171"/>
                <a:gd name="T72" fmla="*/ 69 w 152"/>
                <a:gd name="T73" fmla="*/ 12 h 171"/>
                <a:gd name="T74" fmla="*/ 73 w 152"/>
                <a:gd name="T75" fmla="*/ 9 h 171"/>
                <a:gd name="T76" fmla="*/ 74 w 152"/>
                <a:gd name="T77" fmla="*/ 9 h 171"/>
                <a:gd name="T78" fmla="*/ 74 w 152"/>
                <a:gd name="T79" fmla="*/ 9 h 171"/>
                <a:gd name="T80" fmla="*/ 79 w 152"/>
                <a:gd name="T81" fmla="*/ 9 h 171"/>
                <a:gd name="T82" fmla="*/ 83 w 152"/>
                <a:gd name="T83" fmla="*/ 10 h 171"/>
                <a:gd name="T84" fmla="*/ 91 w 152"/>
                <a:gd name="T85" fmla="*/ 20 h 171"/>
                <a:gd name="T86" fmla="*/ 100 w 152"/>
                <a:gd name="T87" fmla="*/ 32 h 171"/>
                <a:gd name="T88" fmla="*/ 108 w 152"/>
                <a:gd name="T89" fmla="*/ 47 h 171"/>
                <a:gd name="T90" fmla="*/ 123 w 152"/>
                <a:gd name="T91" fmla="*/ 78 h 171"/>
                <a:gd name="T92" fmla="*/ 132 w 152"/>
                <a:gd name="T93" fmla="*/ 100 h 171"/>
                <a:gd name="T94" fmla="*/ 132 w 152"/>
                <a:gd name="T95" fmla="*/ 100 h 171"/>
                <a:gd name="T96" fmla="*/ 132 w 152"/>
                <a:gd name="T97" fmla="*/ 103 h 171"/>
                <a:gd name="T98" fmla="*/ 132 w 152"/>
                <a:gd name="T99" fmla="*/ 107 h 171"/>
                <a:gd name="T100" fmla="*/ 128 w 152"/>
                <a:gd name="T101" fmla="*/ 112 h 171"/>
                <a:gd name="T102" fmla="*/ 122 w 152"/>
                <a:gd name="T103" fmla="*/ 117 h 171"/>
                <a:gd name="T104" fmla="*/ 113 w 152"/>
                <a:gd name="T105" fmla="*/ 118 h 171"/>
                <a:gd name="T106" fmla="*/ 93 w 152"/>
                <a:gd name="T107" fmla="*/ 120 h 171"/>
                <a:gd name="T108" fmla="*/ 74 w 152"/>
                <a:gd name="T109" fmla="*/ 122 h 171"/>
                <a:gd name="T110" fmla="*/ 74 w 152"/>
                <a:gd name="T111" fmla="*/ 122 h 171"/>
                <a:gd name="T112" fmla="*/ 61 w 152"/>
                <a:gd name="T113" fmla="*/ 122 h 171"/>
                <a:gd name="T114" fmla="*/ 42 w 152"/>
                <a:gd name="T115" fmla="*/ 122 h 171"/>
                <a:gd name="T116" fmla="*/ 35 w 152"/>
                <a:gd name="T117" fmla="*/ 120 h 171"/>
                <a:gd name="T118" fmla="*/ 29 w 152"/>
                <a:gd name="T119" fmla="*/ 118 h 171"/>
                <a:gd name="T120" fmla="*/ 24 w 152"/>
                <a:gd name="T121" fmla="*/ 113 h 171"/>
                <a:gd name="T122" fmla="*/ 22 w 152"/>
                <a:gd name="T123" fmla="*/ 107 h 171"/>
                <a:gd name="T124" fmla="*/ 22 w 152"/>
                <a:gd name="T125" fmla="*/ 107 h 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2" h="171">
                  <a:moveTo>
                    <a:pt x="152" y="157"/>
                  </a:moveTo>
                  <a:lnTo>
                    <a:pt x="152" y="157"/>
                  </a:lnTo>
                  <a:lnTo>
                    <a:pt x="137" y="103"/>
                  </a:lnTo>
                  <a:lnTo>
                    <a:pt x="128" y="76"/>
                  </a:lnTo>
                  <a:lnTo>
                    <a:pt x="120" y="53"/>
                  </a:lnTo>
                  <a:lnTo>
                    <a:pt x="108" y="31"/>
                  </a:lnTo>
                  <a:lnTo>
                    <a:pt x="98" y="15"/>
                  </a:lnTo>
                  <a:lnTo>
                    <a:pt x="93" y="9"/>
                  </a:lnTo>
                  <a:lnTo>
                    <a:pt x="86" y="5"/>
                  </a:lnTo>
                  <a:lnTo>
                    <a:pt x="81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9" y="2"/>
                  </a:lnTo>
                  <a:lnTo>
                    <a:pt x="62" y="5"/>
                  </a:lnTo>
                  <a:lnTo>
                    <a:pt x="57" y="10"/>
                  </a:lnTo>
                  <a:lnTo>
                    <a:pt x="52" y="17"/>
                  </a:lnTo>
                  <a:lnTo>
                    <a:pt x="40" y="36"/>
                  </a:lnTo>
                  <a:lnTo>
                    <a:pt x="30" y="58"/>
                  </a:lnTo>
                  <a:lnTo>
                    <a:pt x="22" y="85"/>
                  </a:lnTo>
                  <a:lnTo>
                    <a:pt x="13" y="113"/>
                  </a:lnTo>
                  <a:lnTo>
                    <a:pt x="7" y="142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15" y="164"/>
                  </a:lnTo>
                  <a:lnTo>
                    <a:pt x="32" y="159"/>
                  </a:lnTo>
                  <a:lnTo>
                    <a:pt x="49" y="157"/>
                  </a:lnTo>
                  <a:lnTo>
                    <a:pt x="67" y="157"/>
                  </a:lnTo>
                  <a:lnTo>
                    <a:pt x="152" y="157"/>
                  </a:lnTo>
                  <a:close/>
                  <a:moveTo>
                    <a:pt x="22" y="107"/>
                  </a:moveTo>
                  <a:lnTo>
                    <a:pt x="22" y="107"/>
                  </a:lnTo>
                  <a:lnTo>
                    <a:pt x="24" y="96"/>
                  </a:lnTo>
                  <a:lnTo>
                    <a:pt x="29" y="83"/>
                  </a:lnTo>
                  <a:lnTo>
                    <a:pt x="35" y="66"/>
                  </a:lnTo>
                  <a:lnTo>
                    <a:pt x="42" y="49"/>
                  </a:lnTo>
                  <a:lnTo>
                    <a:pt x="52" y="34"/>
                  </a:lnTo>
                  <a:lnTo>
                    <a:pt x="61" y="20"/>
                  </a:lnTo>
                  <a:lnTo>
                    <a:pt x="69" y="12"/>
                  </a:lnTo>
                  <a:lnTo>
                    <a:pt x="73" y="9"/>
                  </a:lnTo>
                  <a:lnTo>
                    <a:pt x="74" y="9"/>
                  </a:lnTo>
                  <a:lnTo>
                    <a:pt x="74" y="9"/>
                  </a:lnTo>
                  <a:lnTo>
                    <a:pt x="79" y="9"/>
                  </a:lnTo>
                  <a:lnTo>
                    <a:pt x="83" y="10"/>
                  </a:lnTo>
                  <a:lnTo>
                    <a:pt x="91" y="20"/>
                  </a:lnTo>
                  <a:lnTo>
                    <a:pt x="100" y="32"/>
                  </a:lnTo>
                  <a:lnTo>
                    <a:pt x="108" y="47"/>
                  </a:lnTo>
                  <a:lnTo>
                    <a:pt x="123" y="78"/>
                  </a:lnTo>
                  <a:lnTo>
                    <a:pt x="132" y="100"/>
                  </a:lnTo>
                  <a:lnTo>
                    <a:pt x="132" y="100"/>
                  </a:lnTo>
                  <a:lnTo>
                    <a:pt x="132" y="103"/>
                  </a:lnTo>
                  <a:lnTo>
                    <a:pt x="132" y="107"/>
                  </a:lnTo>
                  <a:lnTo>
                    <a:pt x="128" y="112"/>
                  </a:lnTo>
                  <a:lnTo>
                    <a:pt x="122" y="117"/>
                  </a:lnTo>
                  <a:lnTo>
                    <a:pt x="113" y="118"/>
                  </a:lnTo>
                  <a:lnTo>
                    <a:pt x="93" y="120"/>
                  </a:lnTo>
                  <a:lnTo>
                    <a:pt x="74" y="122"/>
                  </a:lnTo>
                  <a:lnTo>
                    <a:pt x="74" y="122"/>
                  </a:lnTo>
                  <a:lnTo>
                    <a:pt x="61" y="122"/>
                  </a:lnTo>
                  <a:lnTo>
                    <a:pt x="42" y="122"/>
                  </a:lnTo>
                  <a:lnTo>
                    <a:pt x="35" y="120"/>
                  </a:lnTo>
                  <a:lnTo>
                    <a:pt x="29" y="118"/>
                  </a:lnTo>
                  <a:lnTo>
                    <a:pt x="24" y="113"/>
                  </a:lnTo>
                  <a:lnTo>
                    <a:pt x="22" y="107"/>
                  </a:lnTo>
                  <a:lnTo>
                    <a:pt x="22" y="10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7" name="Freeform 39"/>
            <p:cNvSpPr>
              <a:spLocks/>
            </p:cNvSpPr>
            <p:nvPr/>
          </p:nvSpPr>
          <p:spPr bwMode="auto">
            <a:xfrm>
              <a:off x="3525838" y="1225550"/>
              <a:ext cx="395288" cy="1066800"/>
            </a:xfrm>
            <a:custGeom>
              <a:avLst/>
              <a:gdLst>
                <a:gd name="T0" fmla="*/ 149 w 249"/>
                <a:gd name="T1" fmla="*/ 77 h 672"/>
                <a:gd name="T2" fmla="*/ 157 w 249"/>
                <a:gd name="T3" fmla="*/ 58 h 672"/>
                <a:gd name="T4" fmla="*/ 173 w 249"/>
                <a:gd name="T5" fmla="*/ 43 h 672"/>
                <a:gd name="T6" fmla="*/ 191 w 249"/>
                <a:gd name="T7" fmla="*/ 34 h 672"/>
                <a:gd name="T8" fmla="*/ 213 w 249"/>
                <a:gd name="T9" fmla="*/ 34 h 672"/>
                <a:gd name="T10" fmla="*/ 249 w 249"/>
                <a:gd name="T11" fmla="*/ 44 h 672"/>
                <a:gd name="T12" fmla="*/ 237 w 249"/>
                <a:gd name="T13" fmla="*/ 31 h 672"/>
                <a:gd name="T14" fmla="*/ 220 w 249"/>
                <a:gd name="T15" fmla="*/ 19 h 672"/>
                <a:gd name="T16" fmla="*/ 191 w 249"/>
                <a:gd name="T17" fmla="*/ 6 h 672"/>
                <a:gd name="T18" fmla="*/ 166 w 249"/>
                <a:gd name="T19" fmla="*/ 0 h 672"/>
                <a:gd name="T20" fmla="*/ 140 w 249"/>
                <a:gd name="T21" fmla="*/ 4 h 672"/>
                <a:gd name="T22" fmla="*/ 120 w 249"/>
                <a:gd name="T23" fmla="*/ 17 h 672"/>
                <a:gd name="T24" fmla="*/ 107 w 249"/>
                <a:gd name="T25" fmla="*/ 38 h 672"/>
                <a:gd name="T26" fmla="*/ 7 w 249"/>
                <a:gd name="T27" fmla="*/ 261 h 672"/>
                <a:gd name="T28" fmla="*/ 0 w 249"/>
                <a:gd name="T29" fmla="*/ 283 h 672"/>
                <a:gd name="T30" fmla="*/ 3 w 249"/>
                <a:gd name="T31" fmla="*/ 303 h 672"/>
                <a:gd name="T32" fmla="*/ 12 w 249"/>
                <a:gd name="T33" fmla="*/ 323 h 672"/>
                <a:gd name="T34" fmla="*/ 29 w 249"/>
                <a:gd name="T35" fmla="*/ 339 h 672"/>
                <a:gd name="T36" fmla="*/ 29 w 249"/>
                <a:gd name="T37" fmla="*/ 481 h 672"/>
                <a:gd name="T38" fmla="*/ 29 w 249"/>
                <a:gd name="T39" fmla="*/ 481 h 672"/>
                <a:gd name="T40" fmla="*/ 29 w 249"/>
                <a:gd name="T41" fmla="*/ 633 h 672"/>
                <a:gd name="T42" fmla="*/ 29 w 249"/>
                <a:gd name="T43" fmla="*/ 640 h 672"/>
                <a:gd name="T44" fmla="*/ 34 w 249"/>
                <a:gd name="T45" fmla="*/ 653 h 672"/>
                <a:gd name="T46" fmla="*/ 42 w 249"/>
                <a:gd name="T47" fmla="*/ 665 h 672"/>
                <a:gd name="T48" fmla="*/ 54 w 249"/>
                <a:gd name="T49" fmla="*/ 672 h 672"/>
                <a:gd name="T50" fmla="*/ 71 w 249"/>
                <a:gd name="T51" fmla="*/ 672 h 672"/>
                <a:gd name="T52" fmla="*/ 78 w 249"/>
                <a:gd name="T53" fmla="*/ 672 h 672"/>
                <a:gd name="T54" fmla="*/ 90 w 249"/>
                <a:gd name="T55" fmla="*/ 665 h 672"/>
                <a:gd name="T56" fmla="*/ 100 w 249"/>
                <a:gd name="T57" fmla="*/ 653 h 672"/>
                <a:gd name="T58" fmla="*/ 105 w 249"/>
                <a:gd name="T59" fmla="*/ 640 h 672"/>
                <a:gd name="T60" fmla="*/ 107 w 249"/>
                <a:gd name="T61" fmla="*/ 487 h 672"/>
                <a:gd name="T62" fmla="*/ 107 w 249"/>
                <a:gd name="T63" fmla="*/ 481 h 672"/>
                <a:gd name="T64" fmla="*/ 107 w 249"/>
                <a:gd name="T65" fmla="*/ 364 h 672"/>
                <a:gd name="T66" fmla="*/ 113 w 249"/>
                <a:gd name="T67" fmla="*/ 362 h 672"/>
                <a:gd name="T68" fmla="*/ 134 w 249"/>
                <a:gd name="T69" fmla="*/ 351 h 672"/>
                <a:gd name="T70" fmla="*/ 156 w 249"/>
                <a:gd name="T71" fmla="*/ 325 h 672"/>
                <a:gd name="T72" fmla="*/ 191 w 249"/>
                <a:gd name="T73" fmla="*/ 141 h 672"/>
                <a:gd name="T74" fmla="*/ 181 w 249"/>
                <a:gd name="T75" fmla="*/ 137 h 672"/>
                <a:gd name="T76" fmla="*/ 164 w 249"/>
                <a:gd name="T77" fmla="*/ 124 h 672"/>
                <a:gd name="T78" fmla="*/ 152 w 249"/>
                <a:gd name="T79" fmla="*/ 107 h 672"/>
                <a:gd name="T80" fmla="*/ 147 w 249"/>
                <a:gd name="T81" fmla="*/ 87 h 672"/>
                <a:gd name="T82" fmla="*/ 149 w 249"/>
                <a:gd name="T83" fmla="*/ 77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9" h="672">
                  <a:moveTo>
                    <a:pt x="149" y="77"/>
                  </a:moveTo>
                  <a:lnTo>
                    <a:pt x="149" y="77"/>
                  </a:lnTo>
                  <a:lnTo>
                    <a:pt x="152" y="66"/>
                  </a:lnTo>
                  <a:lnTo>
                    <a:pt x="157" y="58"/>
                  </a:lnTo>
                  <a:lnTo>
                    <a:pt x="164" y="50"/>
                  </a:lnTo>
                  <a:lnTo>
                    <a:pt x="173" y="43"/>
                  </a:lnTo>
                  <a:lnTo>
                    <a:pt x="181" y="38"/>
                  </a:lnTo>
                  <a:lnTo>
                    <a:pt x="191" y="34"/>
                  </a:lnTo>
                  <a:lnTo>
                    <a:pt x="201" y="34"/>
                  </a:lnTo>
                  <a:lnTo>
                    <a:pt x="213" y="34"/>
                  </a:lnTo>
                  <a:lnTo>
                    <a:pt x="249" y="44"/>
                  </a:lnTo>
                  <a:lnTo>
                    <a:pt x="249" y="44"/>
                  </a:lnTo>
                  <a:lnTo>
                    <a:pt x="242" y="38"/>
                  </a:lnTo>
                  <a:lnTo>
                    <a:pt x="237" y="31"/>
                  </a:lnTo>
                  <a:lnTo>
                    <a:pt x="228" y="26"/>
                  </a:lnTo>
                  <a:lnTo>
                    <a:pt x="220" y="19"/>
                  </a:lnTo>
                  <a:lnTo>
                    <a:pt x="191" y="6"/>
                  </a:lnTo>
                  <a:lnTo>
                    <a:pt x="191" y="6"/>
                  </a:lnTo>
                  <a:lnTo>
                    <a:pt x="178" y="2"/>
                  </a:lnTo>
                  <a:lnTo>
                    <a:pt x="166" y="0"/>
                  </a:lnTo>
                  <a:lnTo>
                    <a:pt x="152" y="0"/>
                  </a:lnTo>
                  <a:lnTo>
                    <a:pt x="140" y="4"/>
                  </a:lnTo>
                  <a:lnTo>
                    <a:pt x="130" y="9"/>
                  </a:lnTo>
                  <a:lnTo>
                    <a:pt x="120" y="17"/>
                  </a:lnTo>
                  <a:lnTo>
                    <a:pt x="112" y="26"/>
                  </a:lnTo>
                  <a:lnTo>
                    <a:pt x="107" y="38"/>
                  </a:lnTo>
                  <a:lnTo>
                    <a:pt x="7" y="261"/>
                  </a:lnTo>
                  <a:lnTo>
                    <a:pt x="7" y="261"/>
                  </a:lnTo>
                  <a:lnTo>
                    <a:pt x="3" y="271"/>
                  </a:lnTo>
                  <a:lnTo>
                    <a:pt x="0" y="283"/>
                  </a:lnTo>
                  <a:lnTo>
                    <a:pt x="0" y="293"/>
                  </a:lnTo>
                  <a:lnTo>
                    <a:pt x="3" y="303"/>
                  </a:lnTo>
                  <a:lnTo>
                    <a:pt x="7" y="313"/>
                  </a:lnTo>
                  <a:lnTo>
                    <a:pt x="12" y="323"/>
                  </a:lnTo>
                  <a:lnTo>
                    <a:pt x="20" y="332"/>
                  </a:lnTo>
                  <a:lnTo>
                    <a:pt x="29" y="339"/>
                  </a:lnTo>
                  <a:lnTo>
                    <a:pt x="29" y="345"/>
                  </a:lnTo>
                  <a:lnTo>
                    <a:pt x="29" y="481"/>
                  </a:lnTo>
                  <a:lnTo>
                    <a:pt x="29" y="481"/>
                  </a:lnTo>
                  <a:lnTo>
                    <a:pt x="29" y="481"/>
                  </a:lnTo>
                  <a:lnTo>
                    <a:pt x="29" y="487"/>
                  </a:lnTo>
                  <a:lnTo>
                    <a:pt x="29" y="633"/>
                  </a:lnTo>
                  <a:lnTo>
                    <a:pt x="29" y="633"/>
                  </a:lnTo>
                  <a:lnTo>
                    <a:pt x="29" y="640"/>
                  </a:lnTo>
                  <a:lnTo>
                    <a:pt x="31" y="646"/>
                  </a:lnTo>
                  <a:lnTo>
                    <a:pt x="34" y="653"/>
                  </a:lnTo>
                  <a:lnTo>
                    <a:pt x="37" y="660"/>
                  </a:lnTo>
                  <a:lnTo>
                    <a:pt x="42" y="665"/>
                  </a:lnTo>
                  <a:lnTo>
                    <a:pt x="47" y="668"/>
                  </a:lnTo>
                  <a:lnTo>
                    <a:pt x="54" y="672"/>
                  </a:lnTo>
                  <a:lnTo>
                    <a:pt x="59" y="672"/>
                  </a:lnTo>
                  <a:lnTo>
                    <a:pt x="71" y="672"/>
                  </a:lnTo>
                  <a:lnTo>
                    <a:pt x="71" y="672"/>
                  </a:lnTo>
                  <a:lnTo>
                    <a:pt x="78" y="672"/>
                  </a:lnTo>
                  <a:lnTo>
                    <a:pt x="83" y="668"/>
                  </a:lnTo>
                  <a:lnTo>
                    <a:pt x="90" y="665"/>
                  </a:lnTo>
                  <a:lnTo>
                    <a:pt x="95" y="660"/>
                  </a:lnTo>
                  <a:lnTo>
                    <a:pt x="100" y="653"/>
                  </a:lnTo>
                  <a:lnTo>
                    <a:pt x="103" y="646"/>
                  </a:lnTo>
                  <a:lnTo>
                    <a:pt x="105" y="640"/>
                  </a:lnTo>
                  <a:lnTo>
                    <a:pt x="107" y="633"/>
                  </a:lnTo>
                  <a:lnTo>
                    <a:pt x="107" y="487"/>
                  </a:lnTo>
                  <a:lnTo>
                    <a:pt x="107" y="487"/>
                  </a:lnTo>
                  <a:lnTo>
                    <a:pt x="107" y="481"/>
                  </a:lnTo>
                  <a:lnTo>
                    <a:pt x="107" y="481"/>
                  </a:lnTo>
                  <a:lnTo>
                    <a:pt x="107" y="364"/>
                  </a:lnTo>
                  <a:lnTo>
                    <a:pt x="107" y="364"/>
                  </a:lnTo>
                  <a:lnTo>
                    <a:pt x="113" y="362"/>
                  </a:lnTo>
                  <a:lnTo>
                    <a:pt x="120" y="359"/>
                  </a:lnTo>
                  <a:lnTo>
                    <a:pt x="134" y="351"/>
                  </a:lnTo>
                  <a:lnTo>
                    <a:pt x="146" y="339"/>
                  </a:lnTo>
                  <a:lnTo>
                    <a:pt x="156" y="325"/>
                  </a:lnTo>
                  <a:lnTo>
                    <a:pt x="233" y="148"/>
                  </a:lnTo>
                  <a:lnTo>
                    <a:pt x="191" y="141"/>
                  </a:lnTo>
                  <a:lnTo>
                    <a:pt x="191" y="141"/>
                  </a:lnTo>
                  <a:lnTo>
                    <a:pt x="181" y="137"/>
                  </a:lnTo>
                  <a:lnTo>
                    <a:pt x="171" y="131"/>
                  </a:lnTo>
                  <a:lnTo>
                    <a:pt x="164" y="124"/>
                  </a:lnTo>
                  <a:lnTo>
                    <a:pt x="157" y="117"/>
                  </a:lnTo>
                  <a:lnTo>
                    <a:pt x="152" y="107"/>
                  </a:lnTo>
                  <a:lnTo>
                    <a:pt x="149" y="97"/>
                  </a:lnTo>
                  <a:lnTo>
                    <a:pt x="147" y="87"/>
                  </a:lnTo>
                  <a:lnTo>
                    <a:pt x="149" y="77"/>
                  </a:lnTo>
                  <a:lnTo>
                    <a:pt x="149" y="7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8" name="Freeform 40"/>
            <p:cNvSpPr>
              <a:spLocks/>
            </p:cNvSpPr>
            <p:nvPr/>
          </p:nvSpPr>
          <p:spPr bwMode="auto">
            <a:xfrm>
              <a:off x="3670301" y="1808163"/>
              <a:ext cx="76200" cy="484187"/>
            </a:xfrm>
            <a:custGeom>
              <a:avLst/>
              <a:gdLst>
                <a:gd name="T0" fmla="*/ 29 w 48"/>
                <a:gd name="T1" fmla="*/ 114 h 305"/>
                <a:gd name="T2" fmla="*/ 29 w 48"/>
                <a:gd name="T3" fmla="*/ 114 h 305"/>
                <a:gd name="T4" fmla="*/ 29 w 48"/>
                <a:gd name="T5" fmla="*/ 114 h 305"/>
                <a:gd name="T6" fmla="*/ 29 w 48"/>
                <a:gd name="T7" fmla="*/ 120 h 305"/>
                <a:gd name="T8" fmla="*/ 29 w 48"/>
                <a:gd name="T9" fmla="*/ 266 h 305"/>
                <a:gd name="T10" fmla="*/ 29 w 48"/>
                <a:gd name="T11" fmla="*/ 266 h 305"/>
                <a:gd name="T12" fmla="*/ 29 w 48"/>
                <a:gd name="T13" fmla="*/ 273 h 305"/>
                <a:gd name="T14" fmla="*/ 27 w 48"/>
                <a:gd name="T15" fmla="*/ 279 h 305"/>
                <a:gd name="T16" fmla="*/ 21 w 48"/>
                <a:gd name="T17" fmla="*/ 290 h 305"/>
                <a:gd name="T18" fmla="*/ 12 w 48"/>
                <a:gd name="T19" fmla="*/ 298 h 305"/>
                <a:gd name="T20" fmla="*/ 0 w 48"/>
                <a:gd name="T21" fmla="*/ 305 h 305"/>
                <a:gd name="T22" fmla="*/ 0 w 48"/>
                <a:gd name="T23" fmla="*/ 305 h 305"/>
                <a:gd name="T24" fmla="*/ 16 w 48"/>
                <a:gd name="T25" fmla="*/ 305 h 305"/>
                <a:gd name="T26" fmla="*/ 16 w 48"/>
                <a:gd name="T27" fmla="*/ 305 h 305"/>
                <a:gd name="T28" fmla="*/ 22 w 48"/>
                <a:gd name="T29" fmla="*/ 305 h 305"/>
                <a:gd name="T30" fmla="*/ 27 w 48"/>
                <a:gd name="T31" fmla="*/ 301 h 305"/>
                <a:gd name="T32" fmla="*/ 33 w 48"/>
                <a:gd name="T33" fmla="*/ 298 h 305"/>
                <a:gd name="T34" fmla="*/ 38 w 48"/>
                <a:gd name="T35" fmla="*/ 293 h 305"/>
                <a:gd name="T36" fmla="*/ 41 w 48"/>
                <a:gd name="T37" fmla="*/ 286 h 305"/>
                <a:gd name="T38" fmla="*/ 44 w 48"/>
                <a:gd name="T39" fmla="*/ 279 h 305"/>
                <a:gd name="T40" fmla="*/ 46 w 48"/>
                <a:gd name="T41" fmla="*/ 273 h 305"/>
                <a:gd name="T42" fmla="*/ 48 w 48"/>
                <a:gd name="T43" fmla="*/ 266 h 305"/>
                <a:gd name="T44" fmla="*/ 48 w 48"/>
                <a:gd name="T45" fmla="*/ 120 h 305"/>
                <a:gd name="T46" fmla="*/ 48 w 48"/>
                <a:gd name="T47" fmla="*/ 120 h 305"/>
                <a:gd name="T48" fmla="*/ 48 w 48"/>
                <a:gd name="T49" fmla="*/ 114 h 305"/>
                <a:gd name="T50" fmla="*/ 48 w 48"/>
                <a:gd name="T51" fmla="*/ 114 h 305"/>
                <a:gd name="T52" fmla="*/ 48 w 48"/>
                <a:gd name="T53" fmla="*/ 0 h 305"/>
                <a:gd name="T54" fmla="*/ 48 w 48"/>
                <a:gd name="T55" fmla="*/ 0 h 305"/>
                <a:gd name="T56" fmla="*/ 44 w 48"/>
                <a:gd name="T57" fmla="*/ 4 h 305"/>
                <a:gd name="T58" fmla="*/ 39 w 48"/>
                <a:gd name="T59" fmla="*/ 7 h 305"/>
                <a:gd name="T60" fmla="*/ 34 w 48"/>
                <a:gd name="T61" fmla="*/ 11 h 305"/>
                <a:gd name="T62" fmla="*/ 29 w 48"/>
                <a:gd name="T63" fmla="*/ 14 h 305"/>
                <a:gd name="T64" fmla="*/ 29 w 48"/>
                <a:gd name="T65" fmla="*/ 114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8" h="305">
                  <a:moveTo>
                    <a:pt x="29" y="114"/>
                  </a:moveTo>
                  <a:lnTo>
                    <a:pt x="29" y="114"/>
                  </a:lnTo>
                  <a:lnTo>
                    <a:pt x="29" y="114"/>
                  </a:lnTo>
                  <a:lnTo>
                    <a:pt x="29" y="120"/>
                  </a:lnTo>
                  <a:lnTo>
                    <a:pt x="29" y="266"/>
                  </a:lnTo>
                  <a:lnTo>
                    <a:pt x="29" y="266"/>
                  </a:lnTo>
                  <a:lnTo>
                    <a:pt x="29" y="273"/>
                  </a:lnTo>
                  <a:lnTo>
                    <a:pt x="27" y="279"/>
                  </a:lnTo>
                  <a:lnTo>
                    <a:pt x="21" y="290"/>
                  </a:lnTo>
                  <a:lnTo>
                    <a:pt x="12" y="298"/>
                  </a:lnTo>
                  <a:lnTo>
                    <a:pt x="0" y="305"/>
                  </a:lnTo>
                  <a:lnTo>
                    <a:pt x="0" y="305"/>
                  </a:lnTo>
                  <a:lnTo>
                    <a:pt x="16" y="305"/>
                  </a:lnTo>
                  <a:lnTo>
                    <a:pt x="16" y="305"/>
                  </a:lnTo>
                  <a:lnTo>
                    <a:pt x="22" y="305"/>
                  </a:lnTo>
                  <a:lnTo>
                    <a:pt x="27" y="301"/>
                  </a:lnTo>
                  <a:lnTo>
                    <a:pt x="33" y="298"/>
                  </a:lnTo>
                  <a:lnTo>
                    <a:pt x="38" y="293"/>
                  </a:lnTo>
                  <a:lnTo>
                    <a:pt x="41" y="286"/>
                  </a:lnTo>
                  <a:lnTo>
                    <a:pt x="44" y="279"/>
                  </a:lnTo>
                  <a:lnTo>
                    <a:pt x="46" y="273"/>
                  </a:lnTo>
                  <a:lnTo>
                    <a:pt x="48" y="266"/>
                  </a:lnTo>
                  <a:lnTo>
                    <a:pt x="48" y="120"/>
                  </a:lnTo>
                  <a:lnTo>
                    <a:pt x="48" y="120"/>
                  </a:lnTo>
                  <a:lnTo>
                    <a:pt x="48" y="114"/>
                  </a:lnTo>
                  <a:lnTo>
                    <a:pt x="48" y="114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4" y="4"/>
                  </a:lnTo>
                  <a:lnTo>
                    <a:pt x="39" y="7"/>
                  </a:lnTo>
                  <a:lnTo>
                    <a:pt x="34" y="11"/>
                  </a:lnTo>
                  <a:lnTo>
                    <a:pt x="29" y="14"/>
                  </a:lnTo>
                  <a:lnTo>
                    <a:pt x="29" y="1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9" name="Freeform 41"/>
            <p:cNvSpPr>
              <a:spLocks/>
            </p:cNvSpPr>
            <p:nvPr/>
          </p:nvSpPr>
          <p:spPr bwMode="auto">
            <a:xfrm>
              <a:off x="3375026" y="1301750"/>
              <a:ext cx="285750" cy="307975"/>
            </a:xfrm>
            <a:custGeom>
              <a:avLst/>
              <a:gdLst>
                <a:gd name="T0" fmla="*/ 180 w 180"/>
                <a:gd name="T1" fmla="*/ 0 h 194"/>
                <a:gd name="T2" fmla="*/ 80 w 180"/>
                <a:gd name="T3" fmla="*/ 22 h 194"/>
                <a:gd name="T4" fmla="*/ 80 w 180"/>
                <a:gd name="T5" fmla="*/ 22 h 194"/>
                <a:gd name="T6" fmla="*/ 75 w 180"/>
                <a:gd name="T7" fmla="*/ 22 h 194"/>
                <a:gd name="T8" fmla="*/ 71 w 180"/>
                <a:gd name="T9" fmla="*/ 25 h 194"/>
                <a:gd name="T10" fmla="*/ 66 w 180"/>
                <a:gd name="T11" fmla="*/ 29 h 194"/>
                <a:gd name="T12" fmla="*/ 66 w 180"/>
                <a:gd name="T13" fmla="*/ 29 h 194"/>
                <a:gd name="T14" fmla="*/ 56 w 180"/>
                <a:gd name="T15" fmla="*/ 39 h 194"/>
                <a:gd name="T16" fmla="*/ 53 w 180"/>
                <a:gd name="T17" fmla="*/ 44 h 194"/>
                <a:gd name="T18" fmla="*/ 53 w 180"/>
                <a:gd name="T19" fmla="*/ 51 h 194"/>
                <a:gd name="T20" fmla="*/ 2 w 180"/>
                <a:gd name="T21" fmla="*/ 149 h 194"/>
                <a:gd name="T22" fmla="*/ 2 w 180"/>
                <a:gd name="T23" fmla="*/ 149 h 194"/>
                <a:gd name="T24" fmla="*/ 0 w 180"/>
                <a:gd name="T25" fmla="*/ 155 h 194"/>
                <a:gd name="T26" fmla="*/ 0 w 180"/>
                <a:gd name="T27" fmla="*/ 160 h 194"/>
                <a:gd name="T28" fmla="*/ 0 w 180"/>
                <a:gd name="T29" fmla="*/ 167 h 194"/>
                <a:gd name="T30" fmla="*/ 2 w 180"/>
                <a:gd name="T31" fmla="*/ 172 h 194"/>
                <a:gd name="T32" fmla="*/ 4 w 180"/>
                <a:gd name="T33" fmla="*/ 179 h 194"/>
                <a:gd name="T34" fmla="*/ 7 w 180"/>
                <a:gd name="T35" fmla="*/ 184 h 194"/>
                <a:gd name="T36" fmla="*/ 12 w 180"/>
                <a:gd name="T37" fmla="*/ 188 h 194"/>
                <a:gd name="T38" fmla="*/ 17 w 180"/>
                <a:gd name="T39" fmla="*/ 191 h 194"/>
                <a:gd name="T40" fmla="*/ 17 w 180"/>
                <a:gd name="T41" fmla="*/ 191 h 194"/>
                <a:gd name="T42" fmla="*/ 24 w 180"/>
                <a:gd name="T43" fmla="*/ 194 h 194"/>
                <a:gd name="T44" fmla="*/ 29 w 180"/>
                <a:gd name="T45" fmla="*/ 194 h 194"/>
                <a:gd name="T46" fmla="*/ 36 w 180"/>
                <a:gd name="T47" fmla="*/ 194 h 194"/>
                <a:gd name="T48" fmla="*/ 43 w 180"/>
                <a:gd name="T49" fmla="*/ 193 h 194"/>
                <a:gd name="T50" fmla="*/ 48 w 180"/>
                <a:gd name="T51" fmla="*/ 189 h 194"/>
                <a:gd name="T52" fmla="*/ 53 w 180"/>
                <a:gd name="T53" fmla="*/ 186 h 194"/>
                <a:gd name="T54" fmla="*/ 56 w 180"/>
                <a:gd name="T55" fmla="*/ 182 h 194"/>
                <a:gd name="T56" fmla="*/ 60 w 180"/>
                <a:gd name="T57" fmla="*/ 177 h 194"/>
                <a:gd name="T58" fmla="*/ 102 w 180"/>
                <a:gd name="T59" fmla="*/ 81 h 194"/>
                <a:gd name="T60" fmla="*/ 144 w 180"/>
                <a:gd name="T61" fmla="*/ 71 h 194"/>
                <a:gd name="T62" fmla="*/ 180 w 180"/>
                <a:gd name="T63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0" h="194">
                  <a:moveTo>
                    <a:pt x="180" y="0"/>
                  </a:moveTo>
                  <a:lnTo>
                    <a:pt x="80" y="22"/>
                  </a:lnTo>
                  <a:lnTo>
                    <a:pt x="80" y="22"/>
                  </a:lnTo>
                  <a:lnTo>
                    <a:pt x="75" y="22"/>
                  </a:lnTo>
                  <a:lnTo>
                    <a:pt x="71" y="25"/>
                  </a:lnTo>
                  <a:lnTo>
                    <a:pt x="66" y="29"/>
                  </a:lnTo>
                  <a:lnTo>
                    <a:pt x="66" y="29"/>
                  </a:lnTo>
                  <a:lnTo>
                    <a:pt x="56" y="39"/>
                  </a:lnTo>
                  <a:lnTo>
                    <a:pt x="53" y="44"/>
                  </a:lnTo>
                  <a:lnTo>
                    <a:pt x="53" y="51"/>
                  </a:lnTo>
                  <a:lnTo>
                    <a:pt x="2" y="149"/>
                  </a:lnTo>
                  <a:lnTo>
                    <a:pt x="2" y="149"/>
                  </a:lnTo>
                  <a:lnTo>
                    <a:pt x="0" y="155"/>
                  </a:lnTo>
                  <a:lnTo>
                    <a:pt x="0" y="160"/>
                  </a:lnTo>
                  <a:lnTo>
                    <a:pt x="0" y="167"/>
                  </a:lnTo>
                  <a:lnTo>
                    <a:pt x="2" y="172"/>
                  </a:lnTo>
                  <a:lnTo>
                    <a:pt x="4" y="179"/>
                  </a:lnTo>
                  <a:lnTo>
                    <a:pt x="7" y="184"/>
                  </a:lnTo>
                  <a:lnTo>
                    <a:pt x="12" y="188"/>
                  </a:lnTo>
                  <a:lnTo>
                    <a:pt x="17" y="191"/>
                  </a:lnTo>
                  <a:lnTo>
                    <a:pt x="17" y="191"/>
                  </a:lnTo>
                  <a:lnTo>
                    <a:pt x="24" y="194"/>
                  </a:lnTo>
                  <a:lnTo>
                    <a:pt x="29" y="194"/>
                  </a:lnTo>
                  <a:lnTo>
                    <a:pt x="36" y="194"/>
                  </a:lnTo>
                  <a:lnTo>
                    <a:pt x="43" y="193"/>
                  </a:lnTo>
                  <a:lnTo>
                    <a:pt x="48" y="189"/>
                  </a:lnTo>
                  <a:lnTo>
                    <a:pt x="53" y="186"/>
                  </a:lnTo>
                  <a:lnTo>
                    <a:pt x="56" y="182"/>
                  </a:lnTo>
                  <a:lnTo>
                    <a:pt x="60" y="177"/>
                  </a:lnTo>
                  <a:lnTo>
                    <a:pt x="102" y="81"/>
                  </a:lnTo>
                  <a:lnTo>
                    <a:pt x="144" y="71"/>
                  </a:lnTo>
                  <a:lnTo>
                    <a:pt x="18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37" name="组合 436"/>
          <p:cNvGrpSpPr/>
          <p:nvPr/>
        </p:nvGrpSpPr>
        <p:grpSpPr>
          <a:xfrm>
            <a:off x="6521278" y="555888"/>
            <a:ext cx="703263" cy="1406525"/>
            <a:chOff x="7050088" y="952500"/>
            <a:chExt cx="703263" cy="1406525"/>
          </a:xfrm>
        </p:grpSpPr>
        <p:sp>
          <p:nvSpPr>
            <p:cNvPr id="270" name="Freeform 42"/>
            <p:cNvSpPr>
              <a:spLocks/>
            </p:cNvSpPr>
            <p:nvPr/>
          </p:nvSpPr>
          <p:spPr bwMode="auto">
            <a:xfrm>
              <a:off x="7219951" y="1019175"/>
              <a:ext cx="234950" cy="236537"/>
            </a:xfrm>
            <a:custGeom>
              <a:avLst/>
              <a:gdLst>
                <a:gd name="T0" fmla="*/ 148 w 148"/>
                <a:gd name="T1" fmla="*/ 71 h 149"/>
                <a:gd name="T2" fmla="*/ 148 w 148"/>
                <a:gd name="T3" fmla="*/ 71 h 149"/>
                <a:gd name="T4" fmla="*/ 147 w 148"/>
                <a:gd name="T5" fmla="*/ 87 h 149"/>
                <a:gd name="T6" fmla="*/ 142 w 148"/>
                <a:gd name="T7" fmla="*/ 102 h 149"/>
                <a:gd name="T8" fmla="*/ 135 w 148"/>
                <a:gd name="T9" fmla="*/ 115 h 149"/>
                <a:gd name="T10" fmla="*/ 125 w 148"/>
                <a:gd name="T11" fmla="*/ 127 h 149"/>
                <a:gd name="T12" fmla="*/ 115 w 148"/>
                <a:gd name="T13" fmla="*/ 136 h 149"/>
                <a:gd name="T14" fmla="*/ 101 w 148"/>
                <a:gd name="T15" fmla="*/ 144 h 149"/>
                <a:gd name="T16" fmla="*/ 88 w 148"/>
                <a:gd name="T17" fmla="*/ 147 h 149"/>
                <a:gd name="T18" fmla="*/ 74 w 148"/>
                <a:gd name="T19" fmla="*/ 149 h 149"/>
                <a:gd name="T20" fmla="*/ 74 w 148"/>
                <a:gd name="T21" fmla="*/ 149 h 149"/>
                <a:gd name="T22" fmla="*/ 59 w 148"/>
                <a:gd name="T23" fmla="*/ 147 h 149"/>
                <a:gd name="T24" fmla="*/ 45 w 148"/>
                <a:gd name="T25" fmla="*/ 144 h 149"/>
                <a:gd name="T26" fmla="*/ 33 w 148"/>
                <a:gd name="T27" fmla="*/ 136 h 149"/>
                <a:gd name="T28" fmla="*/ 22 w 148"/>
                <a:gd name="T29" fmla="*/ 127 h 149"/>
                <a:gd name="T30" fmla="*/ 13 w 148"/>
                <a:gd name="T31" fmla="*/ 115 h 149"/>
                <a:gd name="T32" fmla="*/ 5 w 148"/>
                <a:gd name="T33" fmla="*/ 102 h 149"/>
                <a:gd name="T34" fmla="*/ 1 w 148"/>
                <a:gd name="T35" fmla="*/ 87 h 149"/>
                <a:gd name="T36" fmla="*/ 0 w 148"/>
                <a:gd name="T37" fmla="*/ 71 h 149"/>
                <a:gd name="T38" fmla="*/ 0 w 148"/>
                <a:gd name="T39" fmla="*/ 71 h 149"/>
                <a:gd name="T40" fmla="*/ 1 w 148"/>
                <a:gd name="T41" fmla="*/ 58 h 149"/>
                <a:gd name="T42" fmla="*/ 5 w 148"/>
                <a:gd name="T43" fmla="*/ 44 h 149"/>
                <a:gd name="T44" fmla="*/ 13 w 148"/>
                <a:gd name="T45" fmla="*/ 32 h 149"/>
                <a:gd name="T46" fmla="*/ 22 w 148"/>
                <a:gd name="T47" fmla="*/ 22 h 149"/>
                <a:gd name="T48" fmla="*/ 33 w 148"/>
                <a:gd name="T49" fmla="*/ 12 h 149"/>
                <a:gd name="T50" fmla="*/ 45 w 148"/>
                <a:gd name="T51" fmla="*/ 7 h 149"/>
                <a:gd name="T52" fmla="*/ 59 w 148"/>
                <a:gd name="T53" fmla="*/ 2 h 149"/>
                <a:gd name="T54" fmla="*/ 74 w 148"/>
                <a:gd name="T55" fmla="*/ 0 h 149"/>
                <a:gd name="T56" fmla="*/ 74 w 148"/>
                <a:gd name="T57" fmla="*/ 0 h 149"/>
                <a:gd name="T58" fmla="*/ 88 w 148"/>
                <a:gd name="T59" fmla="*/ 2 h 149"/>
                <a:gd name="T60" fmla="*/ 101 w 148"/>
                <a:gd name="T61" fmla="*/ 7 h 149"/>
                <a:gd name="T62" fmla="*/ 115 w 148"/>
                <a:gd name="T63" fmla="*/ 12 h 149"/>
                <a:gd name="T64" fmla="*/ 125 w 148"/>
                <a:gd name="T65" fmla="*/ 22 h 149"/>
                <a:gd name="T66" fmla="*/ 135 w 148"/>
                <a:gd name="T67" fmla="*/ 32 h 149"/>
                <a:gd name="T68" fmla="*/ 142 w 148"/>
                <a:gd name="T69" fmla="*/ 44 h 149"/>
                <a:gd name="T70" fmla="*/ 147 w 148"/>
                <a:gd name="T71" fmla="*/ 58 h 149"/>
                <a:gd name="T72" fmla="*/ 148 w 148"/>
                <a:gd name="T73" fmla="*/ 71 h 149"/>
                <a:gd name="T74" fmla="*/ 148 w 148"/>
                <a:gd name="T75" fmla="*/ 7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8" h="149">
                  <a:moveTo>
                    <a:pt x="148" y="71"/>
                  </a:moveTo>
                  <a:lnTo>
                    <a:pt x="148" y="71"/>
                  </a:lnTo>
                  <a:lnTo>
                    <a:pt x="147" y="87"/>
                  </a:lnTo>
                  <a:lnTo>
                    <a:pt x="142" y="102"/>
                  </a:lnTo>
                  <a:lnTo>
                    <a:pt x="135" y="115"/>
                  </a:lnTo>
                  <a:lnTo>
                    <a:pt x="125" y="127"/>
                  </a:lnTo>
                  <a:lnTo>
                    <a:pt x="115" y="136"/>
                  </a:lnTo>
                  <a:lnTo>
                    <a:pt x="101" y="144"/>
                  </a:lnTo>
                  <a:lnTo>
                    <a:pt x="88" y="147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59" y="147"/>
                  </a:lnTo>
                  <a:lnTo>
                    <a:pt x="45" y="144"/>
                  </a:lnTo>
                  <a:lnTo>
                    <a:pt x="33" y="136"/>
                  </a:lnTo>
                  <a:lnTo>
                    <a:pt x="22" y="127"/>
                  </a:lnTo>
                  <a:lnTo>
                    <a:pt x="13" y="115"/>
                  </a:lnTo>
                  <a:lnTo>
                    <a:pt x="5" y="102"/>
                  </a:lnTo>
                  <a:lnTo>
                    <a:pt x="1" y="87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" y="58"/>
                  </a:lnTo>
                  <a:lnTo>
                    <a:pt x="5" y="44"/>
                  </a:lnTo>
                  <a:lnTo>
                    <a:pt x="13" y="32"/>
                  </a:lnTo>
                  <a:lnTo>
                    <a:pt x="22" y="22"/>
                  </a:lnTo>
                  <a:lnTo>
                    <a:pt x="33" y="12"/>
                  </a:lnTo>
                  <a:lnTo>
                    <a:pt x="45" y="7"/>
                  </a:lnTo>
                  <a:lnTo>
                    <a:pt x="59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8" y="2"/>
                  </a:lnTo>
                  <a:lnTo>
                    <a:pt x="101" y="7"/>
                  </a:lnTo>
                  <a:lnTo>
                    <a:pt x="115" y="12"/>
                  </a:lnTo>
                  <a:lnTo>
                    <a:pt x="125" y="22"/>
                  </a:lnTo>
                  <a:lnTo>
                    <a:pt x="135" y="32"/>
                  </a:lnTo>
                  <a:lnTo>
                    <a:pt x="142" y="44"/>
                  </a:lnTo>
                  <a:lnTo>
                    <a:pt x="147" y="58"/>
                  </a:lnTo>
                  <a:lnTo>
                    <a:pt x="148" y="71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1" name="Freeform 43"/>
            <p:cNvSpPr>
              <a:spLocks/>
            </p:cNvSpPr>
            <p:nvPr/>
          </p:nvSpPr>
          <p:spPr bwMode="auto">
            <a:xfrm>
              <a:off x="7050088" y="952500"/>
              <a:ext cx="247650" cy="128587"/>
            </a:xfrm>
            <a:custGeom>
              <a:avLst/>
              <a:gdLst>
                <a:gd name="T0" fmla="*/ 156 w 156"/>
                <a:gd name="T1" fmla="*/ 49 h 81"/>
                <a:gd name="T2" fmla="*/ 156 w 156"/>
                <a:gd name="T3" fmla="*/ 49 h 81"/>
                <a:gd name="T4" fmla="*/ 156 w 156"/>
                <a:gd name="T5" fmla="*/ 42 h 81"/>
                <a:gd name="T6" fmla="*/ 152 w 156"/>
                <a:gd name="T7" fmla="*/ 34 h 81"/>
                <a:gd name="T8" fmla="*/ 149 w 156"/>
                <a:gd name="T9" fmla="*/ 25 h 81"/>
                <a:gd name="T10" fmla="*/ 144 w 156"/>
                <a:gd name="T11" fmla="*/ 15 h 81"/>
                <a:gd name="T12" fmla="*/ 135 w 156"/>
                <a:gd name="T13" fmla="*/ 8 h 81"/>
                <a:gd name="T14" fmla="*/ 129 w 156"/>
                <a:gd name="T15" fmla="*/ 5 h 81"/>
                <a:gd name="T16" fmla="*/ 122 w 156"/>
                <a:gd name="T17" fmla="*/ 2 h 81"/>
                <a:gd name="T18" fmla="*/ 115 w 156"/>
                <a:gd name="T19" fmla="*/ 0 h 81"/>
                <a:gd name="T20" fmla="*/ 107 w 156"/>
                <a:gd name="T21" fmla="*/ 0 h 81"/>
                <a:gd name="T22" fmla="*/ 107 w 156"/>
                <a:gd name="T23" fmla="*/ 0 h 81"/>
                <a:gd name="T24" fmla="*/ 98 w 156"/>
                <a:gd name="T25" fmla="*/ 0 h 81"/>
                <a:gd name="T26" fmla="*/ 90 w 156"/>
                <a:gd name="T27" fmla="*/ 2 h 81"/>
                <a:gd name="T28" fmla="*/ 83 w 156"/>
                <a:gd name="T29" fmla="*/ 5 h 81"/>
                <a:gd name="T30" fmla="*/ 78 w 156"/>
                <a:gd name="T31" fmla="*/ 8 h 81"/>
                <a:gd name="T32" fmla="*/ 68 w 156"/>
                <a:gd name="T33" fmla="*/ 15 h 81"/>
                <a:gd name="T34" fmla="*/ 63 w 156"/>
                <a:gd name="T35" fmla="*/ 25 h 81"/>
                <a:gd name="T36" fmla="*/ 59 w 156"/>
                <a:gd name="T37" fmla="*/ 34 h 81"/>
                <a:gd name="T38" fmla="*/ 58 w 156"/>
                <a:gd name="T39" fmla="*/ 42 h 81"/>
                <a:gd name="T40" fmla="*/ 56 w 156"/>
                <a:gd name="T41" fmla="*/ 49 h 81"/>
                <a:gd name="T42" fmla="*/ 56 w 156"/>
                <a:gd name="T43" fmla="*/ 49 h 81"/>
                <a:gd name="T44" fmla="*/ 53 w 156"/>
                <a:gd name="T45" fmla="*/ 58 h 81"/>
                <a:gd name="T46" fmla="*/ 48 w 156"/>
                <a:gd name="T47" fmla="*/ 63 h 81"/>
                <a:gd name="T48" fmla="*/ 41 w 156"/>
                <a:gd name="T49" fmla="*/ 68 h 81"/>
                <a:gd name="T50" fmla="*/ 32 w 156"/>
                <a:gd name="T51" fmla="*/ 71 h 81"/>
                <a:gd name="T52" fmla="*/ 27 w 156"/>
                <a:gd name="T53" fmla="*/ 71 h 81"/>
                <a:gd name="T54" fmla="*/ 22 w 156"/>
                <a:gd name="T55" fmla="*/ 71 h 81"/>
                <a:gd name="T56" fmla="*/ 17 w 156"/>
                <a:gd name="T57" fmla="*/ 68 h 81"/>
                <a:gd name="T58" fmla="*/ 12 w 156"/>
                <a:gd name="T59" fmla="*/ 64 h 81"/>
                <a:gd name="T60" fmla="*/ 5 w 156"/>
                <a:gd name="T61" fmla="*/ 58 h 81"/>
                <a:gd name="T62" fmla="*/ 0 w 156"/>
                <a:gd name="T63" fmla="*/ 49 h 81"/>
                <a:gd name="T64" fmla="*/ 0 w 156"/>
                <a:gd name="T65" fmla="*/ 49 h 81"/>
                <a:gd name="T66" fmla="*/ 4 w 156"/>
                <a:gd name="T67" fmla="*/ 59 h 81"/>
                <a:gd name="T68" fmla="*/ 10 w 156"/>
                <a:gd name="T69" fmla="*/ 66 h 81"/>
                <a:gd name="T70" fmla="*/ 17 w 156"/>
                <a:gd name="T71" fmla="*/ 74 h 81"/>
                <a:gd name="T72" fmla="*/ 26 w 156"/>
                <a:gd name="T73" fmla="*/ 79 h 81"/>
                <a:gd name="T74" fmla="*/ 32 w 156"/>
                <a:gd name="T75" fmla="*/ 81 h 81"/>
                <a:gd name="T76" fmla="*/ 37 w 156"/>
                <a:gd name="T77" fmla="*/ 81 h 81"/>
                <a:gd name="T78" fmla="*/ 42 w 156"/>
                <a:gd name="T79" fmla="*/ 79 h 81"/>
                <a:gd name="T80" fmla="*/ 49 w 156"/>
                <a:gd name="T81" fmla="*/ 76 h 81"/>
                <a:gd name="T82" fmla="*/ 56 w 156"/>
                <a:gd name="T83" fmla="*/ 71 h 81"/>
                <a:gd name="T84" fmla="*/ 64 w 156"/>
                <a:gd name="T85" fmla="*/ 64 h 81"/>
                <a:gd name="T86" fmla="*/ 64 w 156"/>
                <a:gd name="T87" fmla="*/ 64 h 81"/>
                <a:gd name="T88" fmla="*/ 78 w 156"/>
                <a:gd name="T89" fmla="*/ 51 h 81"/>
                <a:gd name="T90" fmla="*/ 91 w 156"/>
                <a:gd name="T91" fmla="*/ 41 h 81"/>
                <a:gd name="T92" fmla="*/ 102 w 156"/>
                <a:gd name="T93" fmla="*/ 36 h 81"/>
                <a:gd name="T94" fmla="*/ 112 w 156"/>
                <a:gd name="T95" fmla="*/ 34 h 81"/>
                <a:gd name="T96" fmla="*/ 122 w 156"/>
                <a:gd name="T97" fmla="*/ 34 h 81"/>
                <a:gd name="T98" fmla="*/ 132 w 156"/>
                <a:gd name="T99" fmla="*/ 37 h 81"/>
                <a:gd name="T100" fmla="*/ 144 w 156"/>
                <a:gd name="T101" fmla="*/ 42 h 81"/>
                <a:gd name="T102" fmla="*/ 156 w 156"/>
                <a:gd name="T103" fmla="*/ 49 h 81"/>
                <a:gd name="T104" fmla="*/ 156 w 156"/>
                <a:gd name="T105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81">
                  <a:moveTo>
                    <a:pt x="156" y="49"/>
                  </a:moveTo>
                  <a:lnTo>
                    <a:pt x="156" y="49"/>
                  </a:lnTo>
                  <a:lnTo>
                    <a:pt x="156" y="42"/>
                  </a:lnTo>
                  <a:lnTo>
                    <a:pt x="152" y="34"/>
                  </a:lnTo>
                  <a:lnTo>
                    <a:pt x="149" y="25"/>
                  </a:lnTo>
                  <a:lnTo>
                    <a:pt x="144" y="15"/>
                  </a:lnTo>
                  <a:lnTo>
                    <a:pt x="135" y="8"/>
                  </a:lnTo>
                  <a:lnTo>
                    <a:pt x="129" y="5"/>
                  </a:lnTo>
                  <a:lnTo>
                    <a:pt x="122" y="2"/>
                  </a:lnTo>
                  <a:lnTo>
                    <a:pt x="115" y="0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8" y="0"/>
                  </a:lnTo>
                  <a:lnTo>
                    <a:pt x="90" y="2"/>
                  </a:lnTo>
                  <a:lnTo>
                    <a:pt x="83" y="5"/>
                  </a:lnTo>
                  <a:lnTo>
                    <a:pt x="78" y="8"/>
                  </a:lnTo>
                  <a:lnTo>
                    <a:pt x="68" y="15"/>
                  </a:lnTo>
                  <a:lnTo>
                    <a:pt x="63" y="25"/>
                  </a:lnTo>
                  <a:lnTo>
                    <a:pt x="59" y="34"/>
                  </a:lnTo>
                  <a:lnTo>
                    <a:pt x="58" y="42"/>
                  </a:lnTo>
                  <a:lnTo>
                    <a:pt x="56" y="49"/>
                  </a:lnTo>
                  <a:lnTo>
                    <a:pt x="56" y="49"/>
                  </a:lnTo>
                  <a:lnTo>
                    <a:pt x="53" y="58"/>
                  </a:lnTo>
                  <a:lnTo>
                    <a:pt x="48" y="63"/>
                  </a:lnTo>
                  <a:lnTo>
                    <a:pt x="41" y="68"/>
                  </a:lnTo>
                  <a:lnTo>
                    <a:pt x="32" y="71"/>
                  </a:lnTo>
                  <a:lnTo>
                    <a:pt x="27" y="71"/>
                  </a:lnTo>
                  <a:lnTo>
                    <a:pt x="22" y="71"/>
                  </a:lnTo>
                  <a:lnTo>
                    <a:pt x="17" y="68"/>
                  </a:lnTo>
                  <a:lnTo>
                    <a:pt x="12" y="64"/>
                  </a:lnTo>
                  <a:lnTo>
                    <a:pt x="5" y="58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" y="59"/>
                  </a:lnTo>
                  <a:lnTo>
                    <a:pt x="10" y="66"/>
                  </a:lnTo>
                  <a:lnTo>
                    <a:pt x="17" y="74"/>
                  </a:lnTo>
                  <a:lnTo>
                    <a:pt x="26" y="79"/>
                  </a:lnTo>
                  <a:lnTo>
                    <a:pt x="32" y="81"/>
                  </a:lnTo>
                  <a:lnTo>
                    <a:pt x="37" y="81"/>
                  </a:lnTo>
                  <a:lnTo>
                    <a:pt x="42" y="79"/>
                  </a:lnTo>
                  <a:lnTo>
                    <a:pt x="49" y="76"/>
                  </a:lnTo>
                  <a:lnTo>
                    <a:pt x="56" y="71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78" y="51"/>
                  </a:lnTo>
                  <a:lnTo>
                    <a:pt x="91" y="41"/>
                  </a:lnTo>
                  <a:lnTo>
                    <a:pt x="102" y="36"/>
                  </a:lnTo>
                  <a:lnTo>
                    <a:pt x="112" y="34"/>
                  </a:lnTo>
                  <a:lnTo>
                    <a:pt x="122" y="34"/>
                  </a:lnTo>
                  <a:lnTo>
                    <a:pt x="132" y="37"/>
                  </a:lnTo>
                  <a:lnTo>
                    <a:pt x="144" y="42"/>
                  </a:lnTo>
                  <a:lnTo>
                    <a:pt x="156" y="49"/>
                  </a:lnTo>
                  <a:lnTo>
                    <a:pt x="156" y="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2" name="Freeform 44"/>
            <p:cNvSpPr>
              <a:spLocks/>
            </p:cNvSpPr>
            <p:nvPr/>
          </p:nvSpPr>
          <p:spPr bwMode="auto">
            <a:xfrm>
              <a:off x="7286626" y="2147888"/>
              <a:ext cx="123825" cy="211137"/>
            </a:xfrm>
            <a:custGeom>
              <a:avLst/>
              <a:gdLst>
                <a:gd name="T0" fmla="*/ 0 w 78"/>
                <a:gd name="T1" fmla="*/ 10 h 133"/>
                <a:gd name="T2" fmla="*/ 0 w 78"/>
                <a:gd name="T3" fmla="*/ 98 h 133"/>
                <a:gd name="T4" fmla="*/ 0 w 78"/>
                <a:gd name="T5" fmla="*/ 98 h 133"/>
                <a:gd name="T6" fmla="*/ 0 w 78"/>
                <a:gd name="T7" fmla="*/ 106 h 133"/>
                <a:gd name="T8" fmla="*/ 2 w 78"/>
                <a:gd name="T9" fmla="*/ 113 h 133"/>
                <a:gd name="T10" fmla="*/ 5 w 78"/>
                <a:gd name="T11" fmla="*/ 120 h 133"/>
                <a:gd name="T12" fmla="*/ 10 w 78"/>
                <a:gd name="T13" fmla="*/ 125 h 133"/>
                <a:gd name="T14" fmla="*/ 15 w 78"/>
                <a:gd name="T15" fmla="*/ 128 h 133"/>
                <a:gd name="T16" fmla="*/ 20 w 78"/>
                <a:gd name="T17" fmla="*/ 131 h 133"/>
                <a:gd name="T18" fmla="*/ 27 w 78"/>
                <a:gd name="T19" fmla="*/ 133 h 133"/>
                <a:gd name="T20" fmla="*/ 35 w 78"/>
                <a:gd name="T21" fmla="*/ 133 h 133"/>
                <a:gd name="T22" fmla="*/ 42 w 78"/>
                <a:gd name="T23" fmla="*/ 133 h 133"/>
                <a:gd name="T24" fmla="*/ 42 w 78"/>
                <a:gd name="T25" fmla="*/ 133 h 133"/>
                <a:gd name="T26" fmla="*/ 51 w 78"/>
                <a:gd name="T27" fmla="*/ 133 h 133"/>
                <a:gd name="T28" fmla="*/ 57 w 78"/>
                <a:gd name="T29" fmla="*/ 131 h 133"/>
                <a:gd name="T30" fmla="*/ 63 w 78"/>
                <a:gd name="T31" fmla="*/ 128 h 133"/>
                <a:gd name="T32" fmla="*/ 68 w 78"/>
                <a:gd name="T33" fmla="*/ 125 h 133"/>
                <a:gd name="T34" fmla="*/ 73 w 78"/>
                <a:gd name="T35" fmla="*/ 120 h 133"/>
                <a:gd name="T36" fmla="*/ 74 w 78"/>
                <a:gd name="T37" fmla="*/ 113 h 133"/>
                <a:gd name="T38" fmla="*/ 78 w 78"/>
                <a:gd name="T39" fmla="*/ 106 h 133"/>
                <a:gd name="T40" fmla="*/ 78 w 78"/>
                <a:gd name="T41" fmla="*/ 98 h 133"/>
                <a:gd name="T42" fmla="*/ 78 w 78"/>
                <a:gd name="T43" fmla="*/ 10 h 133"/>
                <a:gd name="T44" fmla="*/ 78 w 78"/>
                <a:gd name="T45" fmla="*/ 10 h 133"/>
                <a:gd name="T46" fmla="*/ 57 w 78"/>
                <a:gd name="T47" fmla="*/ 3 h 133"/>
                <a:gd name="T48" fmla="*/ 49 w 78"/>
                <a:gd name="T49" fmla="*/ 0 h 133"/>
                <a:gd name="T50" fmla="*/ 39 w 78"/>
                <a:gd name="T51" fmla="*/ 0 h 133"/>
                <a:gd name="T52" fmla="*/ 39 w 78"/>
                <a:gd name="T53" fmla="*/ 0 h 133"/>
                <a:gd name="T54" fmla="*/ 29 w 78"/>
                <a:gd name="T55" fmla="*/ 0 h 133"/>
                <a:gd name="T56" fmla="*/ 19 w 78"/>
                <a:gd name="T57" fmla="*/ 3 h 133"/>
                <a:gd name="T58" fmla="*/ 0 w 78"/>
                <a:gd name="T59" fmla="*/ 10 h 133"/>
                <a:gd name="T60" fmla="*/ 0 w 78"/>
                <a:gd name="T61" fmla="*/ 10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8" h="133">
                  <a:moveTo>
                    <a:pt x="0" y="10"/>
                  </a:moveTo>
                  <a:lnTo>
                    <a:pt x="0" y="98"/>
                  </a:lnTo>
                  <a:lnTo>
                    <a:pt x="0" y="98"/>
                  </a:lnTo>
                  <a:lnTo>
                    <a:pt x="0" y="106"/>
                  </a:lnTo>
                  <a:lnTo>
                    <a:pt x="2" y="113"/>
                  </a:lnTo>
                  <a:lnTo>
                    <a:pt x="5" y="120"/>
                  </a:lnTo>
                  <a:lnTo>
                    <a:pt x="10" y="125"/>
                  </a:lnTo>
                  <a:lnTo>
                    <a:pt x="15" y="128"/>
                  </a:lnTo>
                  <a:lnTo>
                    <a:pt x="20" y="131"/>
                  </a:lnTo>
                  <a:lnTo>
                    <a:pt x="27" y="133"/>
                  </a:lnTo>
                  <a:lnTo>
                    <a:pt x="35" y="133"/>
                  </a:lnTo>
                  <a:lnTo>
                    <a:pt x="42" y="133"/>
                  </a:lnTo>
                  <a:lnTo>
                    <a:pt x="42" y="133"/>
                  </a:lnTo>
                  <a:lnTo>
                    <a:pt x="51" y="133"/>
                  </a:lnTo>
                  <a:lnTo>
                    <a:pt x="57" y="131"/>
                  </a:lnTo>
                  <a:lnTo>
                    <a:pt x="63" y="128"/>
                  </a:lnTo>
                  <a:lnTo>
                    <a:pt x="68" y="125"/>
                  </a:lnTo>
                  <a:lnTo>
                    <a:pt x="73" y="120"/>
                  </a:lnTo>
                  <a:lnTo>
                    <a:pt x="74" y="113"/>
                  </a:lnTo>
                  <a:lnTo>
                    <a:pt x="78" y="106"/>
                  </a:lnTo>
                  <a:lnTo>
                    <a:pt x="78" y="98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57" y="3"/>
                  </a:lnTo>
                  <a:lnTo>
                    <a:pt x="49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29" y="0"/>
                  </a:lnTo>
                  <a:lnTo>
                    <a:pt x="19" y="3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3" name="Freeform 45"/>
            <p:cNvSpPr>
              <a:spLocks/>
            </p:cNvSpPr>
            <p:nvPr/>
          </p:nvSpPr>
          <p:spPr bwMode="auto">
            <a:xfrm>
              <a:off x="7512051" y="1500188"/>
              <a:ext cx="77788" cy="212725"/>
            </a:xfrm>
            <a:custGeom>
              <a:avLst/>
              <a:gdLst>
                <a:gd name="T0" fmla="*/ 29 w 49"/>
                <a:gd name="T1" fmla="*/ 0 h 134"/>
                <a:gd name="T2" fmla="*/ 29 w 49"/>
                <a:gd name="T3" fmla="*/ 0 h 134"/>
                <a:gd name="T4" fmla="*/ 24 w 49"/>
                <a:gd name="T5" fmla="*/ 0 h 134"/>
                <a:gd name="T6" fmla="*/ 20 w 49"/>
                <a:gd name="T7" fmla="*/ 2 h 134"/>
                <a:gd name="T8" fmla="*/ 19 w 49"/>
                <a:gd name="T9" fmla="*/ 5 h 134"/>
                <a:gd name="T10" fmla="*/ 17 w 49"/>
                <a:gd name="T11" fmla="*/ 10 h 134"/>
                <a:gd name="T12" fmla="*/ 14 w 49"/>
                <a:gd name="T13" fmla="*/ 88 h 134"/>
                <a:gd name="T14" fmla="*/ 14 w 49"/>
                <a:gd name="T15" fmla="*/ 88 h 134"/>
                <a:gd name="T16" fmla="*/ 8 w 49"/>
                <a:gd name="T17" fmla="*/ 90 h 134"/>
                <a:gd name="T18" fmla="*/ 3 w 49"/>
                <a:gd name="T19" fmla="*/ 95 h 134"/>
                <a:gd name="T20" fmla="*/ 0 w 49"/>
                <a:gd name="T21" fmla="*/ 101 h 134"/>
                <a:gd name="T22" fmla="*/ 0 w 49"/>
                <a:gd name="T23" fmla="*/ 110 h 134"/>
                <a:gd name="T24" fmla="*/ 0 w 49"/>
                <a:gd name="T25" fmla="*/ 110 h 134"/>
                <a:gd name="T26" fmla="*/ 0 w 49"/>
                <a:gd name="T27" fmla="*/ 115 h 134"/>
                <a:gd name="T28" fmla="*/ 2 w 49"/>
                <a:gd name="T29" fmla="*/ 118 h 134"/>
                <a:gd name="T30" fmla="*/ 7 w 49"/>
                <a:gd name="T31" fmla="*/ 125 h 134"/>
                <a:gd name="T32" fmla="*/ 15 w 49"/>
                <a:gd name="T33" fmla="*/ 130 h 134"/>
                <a:gd name="T34" fmla="*/ 24 w 49"/>
                <a:gd name="T35" fmla="*/ 134 h 134"/>
                <a:gd name="T36" fmla="*/ 24 w 49"/>
                <a:gd name="T37" fmla="*/ 134 h 134"/>
                <a:gd name="T38" fmla="*/ 34 w 49"/>
                <a:gd name="T39" fmla="*/ 132 h 134"/>
                <a:gd name="T40" fmla="*/ 42 w 49"/>
                <a:gd name="T41" fmla="*/ 127 h 134"/>
                <a:gd name="T42" fmla="*/ 47 w 49"/>
                <a:gd name="T43" fmla="*/ 118 h 134"/>
                <a:gd name="T44" fmla="*/ 49 w 49"/>
                <a:gd name="T45" fmla="*/ 110 h 134"/>
                <a:gd name="T46" fmla="*/ 49 w 49"/>
                <a:gd name="T47" fmla="*/ 110 h 134"/>
                <a:gd name="T48" fmla="*/ 49 w 49"/>
                <a:gd name="T49" fmla="*/ 103 h 134"/>
                <a:gd name="T50" fmla="*/ 47 w 49"/>
                <a:gd name="T51" fmla="*/ 96 h 134"/>
                <a:gd name="T52" fmla="*/ 44 w 49"/>
                <a:gd name="T53" fmla="*/ 91 h 134"/>
                <a:gd name="T54" fmla="*/ 39 w 49"/>
                <a:gd name="T55" fmla="*/ 88 h 134"/>
                <a:gd name="T56" fmla="*/ 42 w 49"/>
                <a:gd name="T57" fmla="*/ 10 h 134"/>
                <a:gd name="T58" fmla="*/ 42 w 49"/>
                <a:gd name="T59" fmla="*/ 10 h 134"/>
                <a:gd name="T60" fmla="*/ 41 w 49"/>
                <a:gd name="T61" fmla="*/ 7 h 134"/>
                <a:gd name="T62" fmla="*/ 37 w 49"/>
                <a:gd name="T63" fmla="*/ 3 h 134"/>
                <a:gd name="T64" fmla="*/ 34 w 49"/>
                <a:gd name="T65" fmla="*/ 0 h 134"/>
                <a:gd name="T66" fmla="*/ 29 w 49"/>
                <a:gd name="T67" fmla="*/ 0 h 134"/>
                <a:gd name="T68" fmla="*/ 29 w 49"/>
                <a:gd name="T69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9" h="134">
                  <a:moveTo>
                    <a:pt x="29" y="0"/>
                  </a:moveTo>
                  <a:lnTo>
                    <a:pt x="29" y="0"/>
                  </a:lnTo>
                  <a:lnTo>
                    <a:pt x="24" y="0"/>
                  </a:lnTo>
                  <a:lnTo>
                    <a:pt x="20" y="2"/>
                  </a:lnTo>
                  <a:lnTo>
                    <a:pt x="19" y="5"/>
                  </a:lnTo>
                  <a:lnTo>
                    <a:pt x="17" y="1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8" y="90"/>
                  </a:lnTo>
                  <a:lnTo>
                    <a:pt x="3" y="95"/>
                  </a:lnTo>
                  <a:lnTo>
                    <a:pt x="0" y="101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5"/>
                  </a:lnTo>
                  <a:lnTo>
                    <a:pt x="2" y="118"/>
                  </a:lnTo>
                  <a:lnTo>
                    <a:pt x="7" y="125"/>
                  </a:lnTo>
                  <a:lnTo>
                    <a:pt x="15" y="130"/>
                  </a:lnTo>
                  <a:lnTo>
                    <a:pt x="24" y="134"/>
                  </a:lnTo>
                  <a:lnTo>
                    <a:pt x="24" y="134"/>
                  </a:lnTo>
                  <a:lnTo>
                    <a:pt x="34" y="132"/>
                  </a:lnTo>
                  <a:lnTo>
                    <a:pt x="42" y="127"/>
                  </a:lnTo>
                  <a:lnTo>
                    <a:pt x="47" y="118"/>
                  </a:lnTo>
                  <a:lnTo>
                    <a:pt x="49" y="110"/>
                  </a:lnTo>
                  <a:lnTo>
                    <a:pt x="49" y="110"/>
                  </a:lnTo>
                  <a:lnTo>
                    <a:pt x="49" y="103"/>
                  </a:lnTo>
                  <a:lnTo>
                    <a:pt x="47" y="96"/>
                  </a:lnTo>
                  <a:lnTo>
                    <a:pt x="44" y="91"/>
                  </a:lnTo>
                  <a:lnTo>
                    <a:pt x="39" y="88"/>
                  </a:lnTo>
                  <a:lnTo>
                    <a:pt x="42" y="10"/>
                  </a:lnTo>
                  <a:lnTo>
                    <a:pt x="42" y="10"/>
                  </a:lnTo>
                  <a:lnTo>
                    <a:pt x="41" y="7"/>
                  </a:lnTo>
                  <a:lnTo>
                    <a:pt x="37" y="3"/>
                  </a:lnTo>
                  <a:lnTo>
                    <a:pt x="34" y="0"/>
                  </a:lnTo>
                  <a:lnTo>
                    <a:pt x="29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4" name="Freeform 46"/>
            <p:cNvSpPr>
              <a:spLocks/>
            </p:cNvSpPr>
            <p:nvPr/>
          </p:nvSpPr>
          <p:spPr bwMode="auto">
            <a:xfrm>
              <a:off x="7332663" y="1655763"/>
              <a:ext cx="420688" cy="230187"/>
            </a:xfrm>
            <a:custGeom>
              <a:avLst/>
              <a:gdLst>
                <a:gd name="T0" fmla="*/ 172 w 265"/>
                <a:gd name="T1" fmla="*/ 12 h 145"/>
                <a:gd name="T2" fmla="*/ 172 w 265"/>
                <a:gd name="T3" fmla="*/ 12 h 145"/>
                <a:gd name="T4" fmla="*/ 170 w 265"/>
                <a:gd name="T5" fmla="*/ 25 h 145"/>
                <a:gd name="T6" fmla="*/ 162 w 265"/>
                <a:gd name="T7" fmla="*/ 37 h 145"/>
                <a:gd name="T8" fmla="*/ 148 w 265"/>
                <a:gd name="T9" fmla="*/ 44 h 145"/>
                <a:gd name="T10" fmla="*/ 133 w 265"/>
                <a:gd name="T11" fmla="*/ 47 h 145"/>
                <a:gd name="T12" fmla="*/ 127 w 265"/>
                <a:gd name="T13" fmla="*/ 46 h 145"/>
                <a:gd name="T14" fmla="*/ 115 w 265"/>
                <a:gd name="T15" fmla="*/ 41 h 145"/>
                <a:gd name="T16" fmla="*/ 105 w 265"/>
                <a:gd name="T17" fmla="*/ 32 h 145"/>
                <a:gd name="T18" fmla="*/ 99 w 265"/>
                <a:gd name="T19" fmla="*/ 19 h 145"/>
                <a:gd name="T20" fmla="*/ 98 w 265"/>
                <a:gd name="T21" fmla="*/ 12 h 145"/>
                <a:gd name="T22" fmla="*/ 77 w 265"/>
                <a:gd name="T23" fmla="*/ 12 h 145"/>
                <a:gd name="T24" fmla="*/ 52 w 265"/>
                <a:gd name="T25" fmla="*/ 7 h 145"/>
                <a:gd name="T26" fmla="*/ 17 w 265"/>
                <a:gd name="T27" fmla="*/ 0 h 145"/>
                <a:gd name="T28" fmla="*/ 3 w 265"/>
                <a:gd name="T29" fmla="*/ 2 h 145"/>
                <a:gd name="T30" fmla="*/ 0 w 265"/>
                <a:gd name="T31" fmla="*/ 7 h 145"/>
                <a:gd name="T32" fmla="*/ 30 w 265"/>
                <a:gd name="T33" fmla="*/ 100 h 145"/>
                <a:gd name="T34" fmla="*/ 32 w 265"/>
                <a:gd name="T35" fmla="*/ 108 h 145"/>
                <a:gd name="T36" fmla="*/ 39 w 265"/>
                <a:gd name="T37" fmla="*/ 125 h 145"/>
                <a:gd name="T38" fmla="*/ 50 w 265"/>
                <a:gd name="T39" fmla="*/ 137 h 145"/>
                <a:gd name="T40" fmla="*/ 67 w 265"/>
                <a:gd name="T41" fmla="*/ 145 h 145"/>
                <a:gd name="T42" fmla="*/ 198 w 265"/>
                <a:gd name="T43" fmla="*/ 145 h 145"/>
                <a:gd name="T44" fmla="*/ 206 w 265"/>
                <a:gd name="T45" fmla="*/ 145 h 145"/>
                <a:gd name="T46" fmla="*/ 223 w 265"/>
                <a:gd name="T47" fmla="*/ 137 h 145"/>
                <a:gd name="T48" fmla="*/ 236 w 265"/>
                <a:gd name="T49" fmla="*/ 125 h 145"/>
                <a:gd name="T50" fmla="*/ 243 w 265"/>
                <a:gd name="T51" fmla="*/ 108 h 145"/>
                <a:gd name="T52" fmla="*/ 265 w 265"/>
                <a:gd name="T53" fmla="*/ 12 h 145"/>
                <a:gd name="T54" fmla="*/ 265 w 265"/>
                <a:gd name="T55" fmla="*/ 7 h 145"/>
                <a:gd name="T56" fmla="*/ 262 w 265"/>
                <a:gd name="T57" fmla="*/ 2 h 145"/>
                <a:gd name="T58" fmla="*/ 250 w 265"/>
                <a:gd name="T59" fmla="*/ 0 h 145"/>
                <a:gd name="T60" fmla="*/ 220 w 265"/>
                <a:gd name="T61" fmla="*/ 7 h 145"/>
                <a:gd name="T62" fmla="*/ 198 w 265"/>
                <a:gd name="T63" fmla="*/ 12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5" h="145">
                  <a:moveTo>
                    <a:pt x="198" y="12"/>
                  </a:moveTo>
                  <a:lnTo>
                    <a:pt x="172" y="12"/>
                  </a:lnTo>
                  <a:lnTo>
                    <a:pt x="172" y="12"/>
                  </a:lnTo>
                  <a:lnTo>
                    <a:pt x="172" y="12"/>
                  </a:lnTo>
                  <a:lnTo>
                    <a:pt x="172" y="19"/>
                  </a:lnTo>
                  <a:lnTo>
                    <a:pt x="170" y="25"/>
                  </a:lnTo>
                  <a:lnTo>
                    <a:pt x="165" y="32"/>
                  </a:lnTo>
                  <a:lnTo>
                    <a:pt x="162" y="37"/>
                  </a:lnTo>
                  <a:lnTo>
                    <a:pt x="155" y="41"/>
                  </a:lnTo>
                  <a:lnTo>
                    <a:pt x="148" y="44"/>
                  </a:lnTo>
                  <a:lnTo>
                    <a:pt x="142" y="46"/>
                  </a:lnTo>
                  <a:lnTo>
                    <a:pt x="133" y="47"/>
                  </a:lnTo>
                  <a:lnTo>
                    <a:pt x="133" y="47"/>
                  </a:lnTo>
                  <a:lnTo>
                    <a:pt x="127" y="46"/>
                  </a:lnTo>
                  <a:lnTo>
                    <a:pt x="121" y="44"/>
                  </a:lnTo>
                  <a:lnTo>
                    <a:pt x="115" y="41"/>
                  </a:lnTo>
                  <a:lnTo>
                    <a:pt x="110" y="37"/>
                  </a:lnTo>
                  <a:lnTo>
                    <a:pt x="105" y="32"/>
                  </a:lnTo>
                  <a:lnTo>
                    <a:pt x="101" y="25"/>
                  </a:lnTo>
                  <a:lnTo>
                    <a:pt x="99" y="19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77" y="12"/>
                  </a:lnTo>
                  <a:lnTo>
                    <a:pt x="77" y="12"/>
                  </a:lnTo>
                  <a:lnTo>
                    <a:pt x="66" y="10"/>
                  </a:lnTo>
                  <a:lnTo>
                    <a:pt x="52" y="7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6" y="0"/>
                  </a:lnTo>
                  <a:lnTo>
                    <a:pt x="3" y="2"/>
                  </a:lnTo>
                  <a:lnTo>
                    <a:pt x="1" y="3"/>
                  </a:lnTo>
                  <a:lnTo>
                    <a:pt x="0" y="7"/>
                  </a:lnTo>
                  <a:lnTo>
                    <a:pt x="0" y="12"/>
                  </a:lnTo>
                  <a:lnTo>
                    <a:pt x="30" y="100"/>
                  </a:lnTo>
                  <a:lnTo>
                    <a:pt x="30" y="100"/>
                  </a:lnTo>
                  <a:lnTo>
                    <a:pt x="32" y="108"/>
                  </a:lnTo>
                  <a:lnTo>
                    <a:pt x="34" y="117"/>
                  </a:lnTo>
                  <a:lnTo>
                    <a:pt x="39" y="125"/>
                  </a:lnTo>
                  <a:lnTo>
                    <a:pt x="44" y="132"/>
                  </a:lnTo>
                  <a:lnTo>
                    <a:pt x="50" y="137"/>
                  </a:lnTo>
                  <a:lnTo>
                    <a:pt x="57" y="142"/>
                  </a:lnTo>
                  <a:lnTo>
                    <a:pt x="67" y="145"/>
                  </a:lnTo>
                  <a:lnTo>
                    <a:pt x="77" y="145"/>
                  </a:lnTo>
                  <a:lnTo>
                    <a:pt x="198" y="145"/>
                  </a:lnTo>
                  <a:lnTo>
                    <a:pt x="198" y="145"/>
                  </a:lnTo>
                  <a:lnTo>
                    <a:pt x="206" y="145"/>
                  </a:lnTo>
                  <a:lnTo>
                    <a:pt x="216" y="142"/>
                  </a:lnTo>
                  <a:lnTo>
                    <a:pt x="223" y="137"/>
                  </a:lnTo>
                  <a:lnTo>
                    <a:pt x="230" y="132"/>
                  </a:lnTo>
                  <a:lnTo>
                    <a:pt x="236" y="125"/>
                  </a:lnTo>
                  <a:lnTo>
                    <a:pt x="240" y="117"/>
                  </a:lnTo>
                  <a:lnTo>
                    <a:pt x="243" y="108"/>
                  </a:lnTo>
                  <a:lnTo>
                    <a:pt x="243" y="100"/>
                  </a:lnTo>
                  <a:lnTo>
                    <a:pt x="265" y="12"/>
                  </a:lnTo>
                  <a:lnTo>
                    <a:pt x="265" y="12"/>
                  </a:lnTo>
                  <a:lnTo>
                    <a:pt x="265" y="7"/>
                  </a:lnTo>
                  <a:lnTo>
                    <a:pt x="263" y="3"/>
                  </a:lnTo>
                  <a:lnTo>
                    <a:pt x="262" y="2"/>
                  </a:lnTo>
                  <a:lnTo>
                    <a:pt x="258" y="0"/>
                  </a:lnTo>
                  <a:lnTo>
                    <a:pt x="250" y="0"/>
                  </a:lnTo>
                  <a:lnTo>
                    <a:pt x="241" y="2"/>
                  </a:lnTo>
                  <a:lnTo>
                    <a:pt x="220" y="7"/>
                  </a:lnTo>
                  <a:lnTo>
                    <a:pt x="208" y="10"/>
                  </a:lnTo>
                  <a:lnTo>
                    <a:pt x="198" y="12"/>
                  </a:lnTo>
                  <a:lnTo>
                    <a:pt x="198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5" name="Freeform 47"/>
            <p:cNvSpPr>
              <a:spLocks/>
            </p:cNvSpPr>
            <p:nvPr/>
          </p:nvSpPr>
          <p:spPr bwMode="auto">
            <a:xfrm>
              <a:off x="7162801" y="1279525"/>
              <a:ext cx="371475" cy="877887"/>
            </a:xfrm>
            <a:custGeom>
              <a:avLst/>
              <a:gdLst>
                <a:gd name="T0" fmla="*/ 98 w 234"/>
                <a:gd name="T1" fmla="*/ 24 h 553"/>
                <a:gd name="T2" fmla="*/ 115 w 234"/>
                <a:gd name="T3" fmla="*/ 17 h 553"/>
                <a:gd name="T4" fmla="*/ 134 w 234"/>
                <a:gd name="T5" fmla="*/ 19 h 553"/>
                <a:gd name="T6" fmla="*/ 151 w 234"/>
                <a:gd name="T7" fmla="*/ 27 h 553"/>
                <a:gd name="T8" fmla="*/ 162 w 234"/>
                <a:gd name="T9" fmla="*/ 43 h 553"/>
                <a:gd name="T10" fmla="*/ 198 w 234"/>
                <a:gd name="T11" fmla="*/ 65 h 553"/>
                <a:gd name="T12" fmla="*/ 196 w 234"/>
                <a:gd name="T13" fmla="*/ 51 h 553"/>
                <a:gd name="T14" fmla="*/ 188 w 234"/>
                <a:gd name="T15" fmla="*/ 27 h 553"/>
                <a:gd name="T16" fmla="*/ 171 w 234"/>
                <a:gd name="T17" fmla="*/ 10 h 553"/>
                <a:gd name="T18" fmla="*/ 147 w 234"/>
                <a:gd name="T19" fmla="*/ 2 h 553"/>
                <a:gd name="T20" fmla="*/ 98 w 234"/>
                <a:gd name="T21" fmla="*/ 0 h 553"/>
                <a:gd name="T22" fmla="*/ 86 w 234"/>
                <a:gd name="T23" fmla="*/ 2 h 553"/>
                <a:gd name="T24" fmla="*/ 63 w 234"/>
                <a:gd name="T25" fmla="*/ 10 h 553"/>
                <a:gd name="T26" fmla="*/ 46 w 234"/>
                <a:gd name="T27" fmla="*/ 27 h 553"/>
                <a:gd name="T28" fmla="*/ 36 w 234"/>
                <a:gd name="T29" fmla="*/ 51 h 553"/>
                <a:gd name="T30" fmla="*/ 36 w 234"/>
                <a:gd name="T31" fmla="*/ 298 h 553"/>
                <a:gd name="T32" fmla="*/ 0 w 234"/>
                <a:gd name="T33" fmla="*/ 531 h 553"/>
                <a:gd name="T34" fmla="*/ 10 w 234"/>
                <a:gd name="T35" fmla="*/ 545 h 553"/>
                <a:gd name="T36" fmla="*/ 22 w 234"/>
                <a:gd name="T37" fmla="*/ 550 h 553"/>
                <a:gd name="T38" fmla="*/ 36 w 234"/>
                <a:gd name="T39" fmla="*/ 553 h 553"/>
                <a:gd name="T40" fmla="*/ 48 w 234"/>
                <a:gd name="T41" fmla="*/ 553 h 553"/>
                <a:gd name="T42" fmla="*/ 78 w 234"/>
                <a:gd name="T43" fmla="*/ 547 h 553"/>
                <a:gd name="T44" fmla="*/ 97 w 234"/>
                <a:gd name="T45" fmla="*/ 538 h 553"/>
                <a:gd name="T46" fmla="*/ 117 w 234"/>
                <a:gd name="T47" fmla="*/ 531 h 553"/>
                <a:gd name="T48" fmla="*/ 156 w 234"/>
                <a:gd name="T49" fmla="*/ 547 h 553"/>
                <a:gd name="T50" fmla="*/ 176 w 234"/>
                <a:gd name="T51" fmla="*/ 552 h 553"/>
                <a:gd name="T52" fmla="*/ 198 w 234"/>
                <a:gd name="T53" fmla="*/ 553 h 553"/>
                <a:gd name="T54" fmla="*/ 203 w 234"/>
                <a:gd name="T55" fmla="*/ 553 h 553"/>
                <a:gd name="T56" fmla="*/ 218 w 234"/>
                <a:gd name="T57" fmla="*/ 548 h 553"/>
                <a:gd name="T58" fmla="*/ 228 w 234"/>
                <a:gd name="T59" fmla="*/ 538 h 553"/>
                <a:gd name="T60" fmla="*/ 213 w 234"/>
                <a:gd name="T61" fmla="*/ 394 h 553"/>
                <a:gd name="T62" fmla="*/ 169 w 234"/>
                <a:gd name="T63" fmla="*/ 394 h 553"/>
                <a:gd name="T64" fmla="*/ 151 w 234"/>
                <a:gd name="T65" fmla="*/ 389 h 553"/>
                <a:gd name="T66" fmla="*/ 134 w 234"/>
                <a:gd name="T67" fmla="*/ 377 h 553"/>
                <a:gd name="T68" fmla="*/ 124 w 234"/>
                <a:gd name="T69" fmla="*/ 360 h 553"/>
                <a:gd name="T70" fmla="*/ 120 w 234"/>
                <a:gd name="T71" fmla="*/ 340 h 553"/>
                <a:gd name="T72" fmla="*/ 85 w 234"/>
                <a:gd name="T73" fmla="*/ 234 h 553"/>
                <a:gd name="T74" fmla="*/ 88 w 234"/>
                <a:gd name="T75" fmla="*/ 225 h 553"/>
                <a:gd name="T76" fmla="*/ 95 w 234"/>
                <a:gd name="T77" fmla="*/ 222 h 553"/>
                <a:gd name="T78" fmla="*/ 117 w 234"/>
                <a:gd name="T79" fmla="*/ 224 h 553"/>
                <a:gd name="T80" fmla="*/ 157 w 234"/>
                <a:gd name="T81" fmla="*/ 232 h 553"/>
                <a:gd name="T82" fmla="*/ 81 w 234"/>
                <a:gd name="T83" fmla="*/ 92 h 553"/>
                <a:gd name="T84" fmla="*/ 76 w 234"/>
                <a:gd name="T85" fmla="*/ 83 h 553"/>
                <a:gd name="T86" fmla="*/ 75 w 234"/>
                <a:gd name="T87" fmla="*/ 63 h 553"/>
                <a:gd name="T88" fmla="*/ 78 w 234"/>
                <a:gd name="T89" fmla="*/ 46 h 553"/>
                <a:gd name="T90" fmla="*/ 90 w 234"/>
                <a:gd name="T91" fmla="*/ 31 h 553"/>
                <a:gd name="T92" fmla="*/ 98 w 234"/>
                <a:gd name="T93" fmla="*/ 24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4" h="553">
                  <a:moveTo>
                    <a:pt x="98" y="24"/>
                  </a:moveTo>
                  <a:lnTo>
                    <a:pt x="98" y="24"/>
                  </a:lnTo>
                  <a:lnTo>
                    <a:pt x="107" y="21"/>
                  </a:lnTo>
                  <a:lnTo>
                    <a:pt x="115" y="17"/>
                  </a:lnTo>
                  <a:lnTo>
                    <a:pt x="125" y="17"/>
                  </a:lnTo>
                  <a:lnTo>
                    <a:pt x="134" y="19"/>
                  </a:lnTo>
                  <a:lnTo>
                    <a:pt x="142" y="22"/>
                  </a:lnTo>
                  <a:lnTo>
                    <a:pt x="151" y="27"/>
                  </a:lnTo>
                  <a:lnTo>
                    <a:pt x="157" y="34"/>
                  </a:lnTo>
                  <a:lnTo>
                    <a:pt x="162" y="43"/>
                  </a:lnTo>
                  <a:lnTo>
                    <a:pt x="198" y="95"/>
                  </a:lnTo>
                  <a:lnTo>
                    <a:pt x="198" y="65"/>
                  </a:lnTo>
                  <a:lnTo>
                    <a:pt x="198" y="65"/>
                  </a:lnTo>
                  <a:lnTo>
                    <a:pt x="196" y="51"/>
                  </a:lnTo>
                  <a:lnTo>
                    <a:pt x="193" y="39"/>
                  </a:lnTo>
                  <a:lnTo>
                    <a:pt x="188" y="27"/>
                  </a:lnTo>
                  <a:lnTo>
                    <a:pt x="179" y="19"/>
                  </a:lnTo>
                  <a:lnTo>
                    <a:pt x="171" y="10"/>
                  </a:lnTo>
                  <a:lnTo>
                    <a:pt x="159" y="5"/>
                  </a:lnTo>
                  <a:lnTo>
                    <a:pt x="147" y="2"/>
                  </a:lnTo>
                  <a:lnTo>
                    <a:pt x="134" y="0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86" y="2"/>
                  </a:lnTo>
                  <a:lnTo>
                    <a:pt x="75" y="5"/>
                  </a:lnTo>
                  <a:lnTo>
                    <a:pt x="63" y="10"/>
                  </a:lnTo>
                  <a:lnTo>
                    <a:pt x="54" y="19"/>
                  </a:lnTo>
                  <a:lnTo>
                    <a:pt x="46" y="27"/>
                  </a:lnTo>
                  <a:lnTo>
                    <a:pt x="41" y="39"/>
                  </a:lnTo>
                  <a:lnTo>
                    <a:pt x="36" y="51"/>
                  </a:lnTo>
                  <a:lnTo>
                    <a:pt x="36" y="65"/>
                  </a:lnTo>
                  <a:lnTo>
                    <a:pt x="36" y="298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4" y="538"/>
                  </a:lnTo>
                  <a:lnTo>
                    <a:pt x="10" y="545"/>
                  </a:lnTo>
                  <a:lnTo>
                    <a:pt x="15" y="548"/>
                  </a:lnTo>
                  <a:lnTo>
                    <a:pt x="22" y="550"/>
                  </a:lnTo>
                  <a:lnTo>
                    <a:pt x="31" y="553"/>
                  </a:lnTo>
                  <a:lnTo>
                    <a:pt x="36" y="553"/>
                  </a:lnTo>
                  <a:lnTo>
                    <a:pt x="36" y="553"/>
                  </a:lnTo>
                  <a:lnTo>
                    <a:pt x="48" y="553"/>
                  </a:lnTo>
                  <a:lnTo>
                    <a:pt x="59" y="552"/>
                  </a:lnTo>
                  <a:lnTo>
                    <a:pt x="78" y="547"/>
                  </a:lnTo>
                  <a:lnTo>
                    <a:pt x="78" y="547"/>
                  </a:lnTo>
                  <a:lnTo>
                    <a:pt x="97" y="538"/>
                  </a:lnTo>
                  <a:lnTo>
                    <a:pt x="117" y="531"/>
                  </a:lnTo>
                  <a:lnTo>
                    <a:pt x="117" y="531"/>
                  </a:lnTo>
                  <a:lnTo>
                    <a:pt x="135" y="538"/>
                  </a:lnTo>
                  <a:lnTo>
                    <a:pt x="156" y="547"/>
                  </a:lnTo>
                  <a:lnTo>
                    <a:pt x="156" y="547"/>
                  </a:lnTo>
                  <a:lnTo>
                    <a:pt x="176" y="552"/>
                  </a:lnTo>
                  <a:lnTo>
                    <a:pt x="186" y="553"/>
                  </a:lnTo>
                  <a:lnTo>
                    <a:pt x="198" y="553"/>
                  </a:lnTo>
                  <a:lnTo>
                    <a:pt x="198" y="553"/>
                  </a:lnTo>
                  <a:lnTo>
                    <a:pt x="203" y="553"/>
                  </a:lnTo>
                  <a:lnTo>
                    <a:pt x="212" y="550"/>
                  </a:lnTo>
                  <a:lnTo>
                    <a:pt x="218" y="548"/>
                  </a:lnTo>
                  <a:lnTo>
                    <a:pt x="223" y="545"/>
                  </a:lnTo>
                  <a:lnTo>
                    <a:pt x="228" y="538"/>
                  </a:lnTo>
                  <a:lnTo>
                    <a:pt x="234" y="531"/>
                  </a:lnTo>
                  <a:lnTo>
                    <a:pt x="213" y="394"/>
                  </a:lnTo>
                  <a:lnTo>
                    <a:pt x="169" y="394"/>
                  </a:lnTo>
                  <a:lnTo>
                    <a:pt x="169" y="394"/>
                  </a:lnTo>
                  <a:lnTo>
                    <a:pt x="159" y="393"/>
                  </a:lnTo>
                  <a:lnTo>
                    <a:pt x="151" y="389"/>
                  </a:lnTo>
                  <a:lnTo>
                    <a:pt x="142" y="384"/>
                  </a:lnTo>
                  <a:lnTo>
                    <a:pt x="134" y="377"/>
                  </a:lnTo>
                  <a:lnTo>
                    <a:pt x="129" y="369"/>
                  </a:lnTo>
                  <a:lnTo>
                    <a:pt x="124" y="360"/>
                  </a:lnTo>
                  <a:lnTo>
                    <a:pt x="122" y="350"/>
                  </a:lnTo>
                  <a:lnTo>
                    <a:pt x="120" y="340"/>
                  </a:lnTo>
                  <a:lnTo>
                    <a:pt x="85" y="234"/>
                  </a:lnTo>
                  <a:lnTo>
                    <a:pt x="85" y="234"/>
                  </a:lnTo>
                  <a:lnTo>
                    <a:pt x="85" y="229"/>
                  </a:lnTo>
                  <a:lnTo>
                    <a:pt x="88" y="225"/>
                  </a:lnTo>
                  <a:lnTo>
                    <a:pt x="90" y="224"/>
                  </a:lnTo>
                  <a:lnTo>
                    <a:pt x="95" y="222"/>
                  </a:lnTo>
                  <a:lnTo>
                    <a:pt x="105" y="222"/>
                  </a:lnTo>
                  <a:lnTo>
                    <a:pt x="117" y="224"/>
                  </a:lnTo>
                  <a:lnTo>
                    <a:pt x="144" y="230"/>
                  </a:lnTo>
                  <a:lnTo>
                    <a:pt x="157" y="232"/>
                  </a:lnTo>
                  <a:lnTo>
                    <a:pt x="169" y="234"/>
                  </a:lnTo>
                  <a:lnTo>
                    <a:pt x="81" y="92"/>
                  </a:lnTo>
                  <a:lnTo>
                    <a:pt x="81" y="92"/>
                  </a:lnTo>
                  <a:lnTo>
                    <a:pt x="76" y="83"/>
                  </a:lnTo>
                  <a:lnTo>
                    <a:pt x="75" y="73"/>
                  </a:lnTo>
                  <a:lnTo>
                    <a:pt x="75" y="63"/>
                  </a:lnTo>
                  <a:lnTo>
                    <a:pt x="76" y="54"/>
                  </a:lnTo>
                  <a:lnTo>
                    <a:pt x="78" y="46"/>
                  </a:lnTo>
                  <a:lnTo>
                    <a:pt x="83" y="38"/>
                  </a:lnTo>
                  <a:lnTo>
                    <a:pt x="90" y="31"/>
                  </a:lnTo>
                  <a:lnTo>
                    <a:pt x="98" y="24"/>
                  </a:lnTo>
                  <a:lnTo>
                    <a:pt x="98" y="2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6" name="Freeform 48"/>
            <p:cNvSpPr>
              <a:spLocks/>
            </p:cNvSpPr>
            <p:nvPr/>
          </p:nvSpPr>
          <p:spPr bwMode="auto">
            <a:xfrm>
              <a:off x="7310438" y="1336675"/>
              <a:ext cx="217488" cy="303212"/>
            </a:xfrm>
            <a:custGeom>
              <a:avLst/>
              <a:gdLst>
                <a:gd name="T0" fmla="*/ 127 w 137"/>
                <a:gd name="T1" fmla="*/ 127 h 191"/>
                <a:gd name="T2" fmla="*/ 56 w 137"/>
                <a:gd name="T3" fmla="*/ 13 h 191"/>
                <a:gd name="T4" fmla="*/ 56 w 137"/>
                <a:gd name="T5" fmla="*/ 13 h 191"/>
                <a:gd name="T6" fmla="*/ 53 w 137"/>
                <a:gd name="T7" fmla="*/ 8 h 191"/>
                <a:gd name="T8" fmla="*/ 49 w 137"/>
                <a:gd name="T9" fmla="*/ 5 h 191"/>
                <a:gd name="T10" fmla="*/ 44 w 137"/>
                <a:gd name="T11" fmla="*/ 2 h 191"/>
                <a:gd name="T12" fmla="*/ 39 w 137"/>
                <a:gd name="T13" fmla="*/ 2 h 191"/>
                <a:gd name="T14" fmla="*/ 32 w 137"/>
                <a:gd name="T15" fmla="*/ 0 h 191"/>
                <a:gd name="T16" fmla="*/ 26 w 137"/>
                <a:gd name="T17" fmla="*/ 2 h 191"/>
                <a:gd name="T18" fmla="*/ 20 w 137"/>
                <a:gd name="T19" fmla="*/ 3 h 191"/>
                <a:gd name="T20" fmla="*/ 14 w 137"/>
                <a:gd name="T21" fmla="*/ 7 h 191"/>
                <a:gd name="T22" fmla="*/ 14 w 137"/>
                <a:gd name="T23" fmla="*/ 7 h 191"/>
                <a:gd name="T24" fmla="*/ 9 w 137"/>
                <a:gd name="T25" fmla="*/ 10 h 191"/>
                <a:gd name="T26" fmla="*/ 5 w 137"/>
                <a:gd name="T27" fmla="*/ 13 h 191"/>
                <a:gd name="T28" fmla="*/ 2 w 137"/>
                <a:gd name="T29" fmla="*/ 20 h 191"/>
                <a:gd name="T30" fmla="*/ 0 w 137"/>
                <a:gd name="T31" fmla="*/ 25 h 191"/>
                <a:gd name="T32" fmla="*/ 0 w 137"/>
                <a:gd name="T33" fmla="*/ 32 h 191"/>
                <a:gd name="T34" fmla="*/ 0 w 137"/>
                <a:gd name="T35" fmla="*/ 37 h 191"/>
                <a:gd name="T36" fmla="*/ 2 w 137"/>
                <a:gd name="T37" fmla="*/ 44 h 191"/>
                <a:gd name="T38" fmla="*/ 5 w 137"/>
                <a:gd name="T39" fmla="*/ 49 h 191"/>
                <a:gd name="T40" fmla="*/ 85 w 137"/>
                <a:gd name="T41" fmla="*/ 177 h 191"/>
                <a:gd name="T42" fmla="*/ 85 w 137"/>
                <a:gd name="T43" fmla="*/ 177 h 191"/>
                <a:gd name="T44" fmla="*/ 90 w 137"/>
                <a:gd name="T45" fmla="*/ 184 h 191"/>
                <a:gd name="T46" fmla="*/ 95 w 137"/>
                <a:gd name="T47" fmla="*/ 188 h 191"/>
                <a:gd name="T48" fmla="*/ 103 w 137"/>
                <a:gd name="T49" fmla="*/ 191 h 191"/>
                <a:gd name="T50" fmla="*/ 112 w 137"/>
                <a:gd name="T51" fmla="*/ 191 h 191"/>
                <a:gd name="T52" fmla="*/ 120 w 137"/>
                <a:gd name="T53" fmla="*/ 191 h 191"/>
                <a:gd name="T54" fmla="*/ 134 w 137"/>
                <a:gd name="T55" fmla="*/ 188 h 191"/>
                <a:gd name="T56" fmla="*/ 134 w 137"/>
                <a:gd name="T57" fmla="*/ 184 h 191"/>
                <a:gd name="T58" fmla="*/ 134 w 137"/>
                <a:gd name="T59" fmla="*/ 142 h 191"/>
                <a:gd name="T60" fmla="*/ 137 w 137"/>
                <a:gd name="T61" fmla="*/ 123 h 191"/>
                <a:gd name="T62" fmla="*/ 127 w 137"/>
                <a:gd name="T63" fmla="*/ 127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7" h="191">
                  <a:moveTo>
                    <a:pt x="127" y="127"/>
                  </a:moveTo>
                  <a:lnTo>
                    <a:pt x="56" y="13"/>
                  </a:lnTo>
                  <a:lnTo>
                    <a:pt x="56" y="13"/>
                  </a:lnTo>
                  <a:lnTo>
                    <a:pt x="53" y="8"/>
                  </a:lnTo>
                  <a:lnTo>
                    <a:pt x="49" y="5"/>
                  </a:lnTo>
                  <a:lnTo>
                    <a:pt x="44" y="2"/>
                  </a:lnTo>
                  <a:lnTo>
                    <a:pt x="39" y="2"/>
                  </a:lnTo>
                  <a:lnTo>
                    <a:pt x="32" y="0"/>
                  </a:lnTo>
                  <a:lnTo>
                    <a:pt x="26" y="2"/>
                  </a:lnTo>
                  <a:lnTo>
                    <a:pt x="20" y="3"/>
                  </a:lnTo>
                  <a:lnTo>
                    <a:pt x="14" y="7"/>
                  </a:lnTo>
                  <a:lnTo>
                    <a:pt x="14" y="7"/>
                  </a:lnTo>
                  <a:lnTo>
                    <a:pt x="9" y="10"/>
                  </a:lnTo>
                  <a:lnTo>
                    <a:pt x="5" y="13"/>
                  </a:lnTo>
                  <a:lnTo>
                    <a:pt x="2" y="20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0" y="37"/>
                  </a:lnTo>
                  <a:lnTo>
                    <a:pt x="2" y="44"/>
                  </a:lnTo>
                  <a:lnTo>
                    <a:pt x="5" y="49"/>
                  </a:lnTo>
                  <a:lnTo>
                    <a:pt x="85" y="177"/>
                  </a:lnTo>
                  <a:lnTo>
                    <a:pt x="85" y="177"/>
                  </a:lnTo>
                  <a:lnTo>
                    <a:pt x="90" y="184"/>
                  </a:lnTo>
                  <a:lnTo>
                    <a:pt x="95" y="188"/>
                  </a:lnTo>
                  <a:lnTo>
                    <a:pt x="103" y="191"/>
                  </a:lnTo>
                  <a:lnTo>
                    <a:pt x="112" y="191"/>
                  </a:lnTo>
                  <a:lnTo>
                    <a:pt x="120" y="191"/>
                  </a:lnTo>
                  <a:lnTo>
                    <a:pt x="134" y="188"/>
                  </a:lnTo>
                  <a:lnTo>
                    <a:pt x="134" y="184"/>
                  </a:lnTo>
                  <a:lnTo>
                    <a:pt x="134" y="142"/>
                  </a:lnTo>
                  <a:lnTo>
                    <a:pt x="137" y="123"/>
                  </a:lnTo>
                  <a:lnTo>
                    <a:pt x="127" y="1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7" name="Freeform 49"/>
            <p:cNvSpPr>
              <a:spLocks/>
            </p:cNvSpPr>
            <p:nvPr/>
          </p:nvSpPr>
          <p:spPr bwMode="auto">
            <a:xfrm>
              <a:off x="7589838" y="1497013"/>
              <a:ext cx="131763" cy="120650"/>
            </a:xfrm>
            <a:custGeom>
              <a:avLst/>
              <a:gdLst>
                <a:gd name="T0" fmla="*/ 81 w 83"/>
                <a:gd name="T1" fmla="*/ 22 h 76"/>
                <a:gd name="T2" fmla="*/ 81 w 83"/>
                <a:gd name="T3" fmla="*/ 22 h 76"/>
                <a:gd name="T4" fmla="*/ 79 w 83"/>
                <a:gd name="T5" fmla="*/ 17 h 76"/>
                <a:gd name="T6" fmla="*/ 76 w 83"/>
                <a:gd name="T7" fmla="*/ 10 h 76"/>
                <a:gd name="T8" fmla="*/ 73 w 83"/>
                <a:gd name="T9" fmla="*/ 7 h 76"/>
                <a:gd name="T10" fmla="*/ 68 w 83"/>
                <a:gd name="T11" fmla="*/ 4 h 76"/>
                <a:gd name="T12" fmla="*/ 63 w 83"/>
                <a:gd name="T13" fmla="*/ 2 h 76"/>
                <a:gd name="T14" fmla="*/ 56 w 83"/>
                <a:gd name="T15" fmla="*/ 0 h 76"/>
                <a:gd name="T16" fmla="*/ 42 w 83"/>
                <a:gd name="T17" fmla="*/ 2 h 76"/>
                <a:gd name="T18" fmla="*/ 0 w 83"/>
                <a:gd name="T19" fmla="*/ 12 h 76"/>
                <a:gd name="T20" fmla="*/ 0 w 83"/>
                <a:gd name="T21" fmla="*/ 76 h 76"/>
                <a:gd name="T22" fmla="*/ 58 w 83"/>
                <a:gd name="T23" fmla="*/ 61 h 76"/>
                <a:gd name="T24" fmla="*/ 58 w 83"/>
                <a:gd name="T25" fmla="*/ 61 h 76"/>
                <a:gd name="T26" fmla="*/ 64 w 83"/>
                <a:gd name="T27" fmla="*/ 58 h 76"/>
                <a:gd name="T28" fmla="*/ 71 w 83"/>
                <a:gd name="T29" fmla="*/ 54 h 76"/>
                <a:gd name="T30" fmla="*/ 74 w 83"/>
                <a:gd name="T31" fmla="*/ 51 h 76"/>
                <a:gd name="T32" fmla="*/ 78 w 83"/>
                <a:gd name="T33" fmla="*/ 46 h 76"/>
                <a:gd name="T34" fmla="*/ 81 w 83"/>
                <a:gd name="T35" fmla="*/ 41 h 76"/>
                <a:gd name="T36" fmla="*/ 83 w 83"/>
                <a:gd name="T37" fmla="*/ 36 h 76"/>
                <a:gd name="T38" fmla="*/ 83 w 83"/>
                <a:gd name="T39" fmla="*/ 29 h 76"/>
                <a:gd name="T40" fmla="*/ 81 w 83"/>
                <a:gd name="T41" fmla="*/ 22 h 76"/>
                <a:gd name="T42" fmla="*/ 81 w 83"/>
                <a:gd name="T43" fmla="*/ 2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3" h="76">
                  <a:moveTo>
                    <a:pt x="81" y="22"/>
                  </a:moveTo>
                  <a:lnTo>
                    <a:pt x="81" y="22"/>
                  </a:lnTo>
                  <a:lnTo>
                    <a:pt x="79" y="17"/>
                  </a:lnTo>
                  <a:lnTo>
                    <a:pt x="76" y="10"/>
                  </a:lnTo>
                  <a:lnTo>
                    <a:pt x="73" y="7"/>
                  </a:lnTo>
                  <a:lnTo>
                    <a:pt x="68" y="4"/>
                  </a:lnTo>
                  <a:lnTo>
                    <a:pt x="63" y="2"/>
                  </a:lnTo>
                  <a:lnTo>
                    <a:pt x="56" y="0"/>
                  </a:lnTo>
                  <a:lnTo>
                    <a:pt x="42" y="2"/>
                  </a:lnTo>
                  <a:lnTo>
                    <a:pt x="0" y="12"/>
                  </a:lnTo>
                  <a:lnTo>
                    <a:pt x="0" y="76"/>
                  </a:lnTo>
                  <a:lnTo>
                    <a:pt x="58" y="61"/>
                  </a:lnTo>
                  <a:lnTo>
                    <a:pt x="58" y="61"/>
                  </a:lnTo>
                  <a:lnTo>
                    <a:pt x="64" y="58"/>
                  </a:lnTo>
                  <a:lnTo>
                    <a:pt x="71" y="54"/>
                  </a:lnTo>
                  <a:lnTo>
                    <a:pt x="74" y="51"/>
                  </a:lnTo>
                  <a:lnTo>
                    <a:pt x="78" y="46"/>
                  </a:lnTo>
                  <a:lnTo>
                    <a:pt x="81" y="41"/>
                  </a:lnTo>
                  <a:lnTo>
                    <a:pt x="83" y="36"/>
                  </a:lnTo>
                  <a:lnTo>
                    <a:pt x="83" y="29"/>
                  </a:lnTo>
                  <a:lnTo>
                    <a:pt x="81" y="22"/>
                  </a:lnTo>
                  <a:lnTo>
                    <a:pt x="81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8" name="Freeform 50"/>
            <p:cNvSpPr>
              <a:spLocks/>
            </p:cNvSpPr>
            <p:nvPr/>
          </p:nvSpPr>
          <p:spPr bwMode="auto">
            <a:xfrm>
              <a:off x="7053263" y="1460500"/>
              <a:ext cx="131763" cy="307975"/>
            </a:xfrm>
            <a:custGeom>
              <a:avLst/>
              <a:gdLst>
                <a:gd name="T0" fmla="*/ 47 w 83"/>
                <a:gd name="T1" fmla="*/ 25 h 194"/>
                <a:gd name="T2" fmla="*/ 47 w 83"/>
                <a:gd name="T3" fmla="*/ 25 h 194"/>
                <a:gd name="T4" fmla="*/ 42 w 83"/>
                <a:gd name="T5" fmla="*/ 30 h 194"/>
                <a:gd name="T6" fmla="*/ 40 w 83"/>
                <a:gd name="T7" fmla="*/ 35 h 194"/>
                <a:gd name="T8" fmla="*/ 40 w 83"/>
                <a:gd name="T9" fmla="*/ 35 h 194"/>
                <a:gd name="T10" fmla="*/ 40 w 83"/>
                <a:gd name="T11" fmla="*/ 39 h 194"/>
                <a:gd name="T12" fmla="*/ 40 w 83"/>
                <a:gd name="T13" fmla="*/ 39 h 194"/>
                <a:gd name="T14" fmla="*/ 37 w 83"/>
                <a:gd name="T15" fmla="*/ 39 h 194"/>
                <a:gd name="T16" fmla="*/ 37 w 83"/>
                <a:gd name="T17" fmla="*/ 42 h 194"/>
                <a:gd name="T18" fmla="*/ 37 w 83"/>
                <a:gd name="T19" fmla="*/ 42 h 194"/>
                <a:gd name="T20" fmla="*/ 2 w 83"/>
                <a:gd name="T21" fmla="*/ 155 h 194"/>
                <a:gd name="T22" fmla="*/ 2 w 83"/>
                <a:gd name="T23" fmla="*/ 155 h 194"/>
                <a:gd name="T24" fmla="*/ 0 w 83"/>
                <a:gd name="T25" fmla="*/ 167 h 194"/>
                <a:gd name="T26" fmla="*/ 3 w 83"/>
                <a:gd name="T27" fmla="*/ 177 h 194"/>
                <a:gd name="T28" fmla="*/ 7 w 83"/>
                <a:gd name="T29" fmla="*/ 182 h 194"/>
                <a:gd name="T30" fmla="*/ 10 w 83"/>
                <a:gd name="T31" fmla="*/ 186 h 194"/>
                <a:gd name="T32" fmla="*/ 13 w 83"/>
                <a:gd name="T33" fmla="*/ 189 h 194"/>
                <a:gd name="T34" fmla="*/ 18 w 83"/>
                <a:gd name="T35" fmla="*/ 191 h 194"/>
                <a:gd name="T36" fmla="*/ 18 w 83"/>
                <a:gd name="T37" fmla="*/ 191 h 194"/>
                <a:gd name="T38" fmla="*/ 27 w 83"/>
                <a:gd name="T39" fmla="*/ 192 h 194"/>
                <a:gd name="T40" fmla="*/ 34 w 83"/>
                <a:gd name="T41" fmla="*/ 194 h 194"/>
                <a:gd name="T42" fmla="*/ 40 w 83"/>
                <a:gd name="T43" fmla="*/ 192 h 194"/>
                <a:gd name="T44" fmla="*/ 46 w 83"/>
                <a:gd name="T45" fmla="*/ 191 h 194"/>
                <a:gd name="T46" fmla="*/ 51 w 83"/>
                <a:gd name="T47" fmla="*/ 189 h 194"/>
                <a:gd name="T48" fmla="*/ 56 w 83"/>
                <a:gd name="T49" fmla="*/ 184 h 194"/>
                <a:gd name="T50" fmla="*/ 59 w 83"/>
                <a:gd name="T51" fmla="*/ 179 h 194"/>
                <a:gd name="T52" fmla="*/ 62 w 83"/>
                <a:gd name="T53" fmla="*/ 174 h 194"/>
                <a:gd name="T54" fmla="*/ 83 w 83"/>
                <a:gd name="T55" fmla="*/ 106 h 194"/>
                <a:gd name="T56" fmla="*/ 83 w 83"/>
                <a:gd name="T57" fmla="*/ 0 h 194"/>
                <a:gd name="T58" fmla="*/ 47 w 83"/>
                <a:gd name="T59" fmla="*/ 2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3" h="194">
                  <a:moveTo>
                    <a:pt x="47" y="25"/>
                  </a:moveTo>
                  <a:lnTo>
                    <a:pt x="47" y="25"/>
                  </a:lnTo>
                  <a:lnTo>
                    <a:pt x="42" y="30"/>
                  </a:lnTo>
                  <a:lnTo>
                    <a:pt x="40" y="35"/>
                  </a:lnTo>
                  <a:lnTo>
                    <a:pt x="40" y="35"/>
                  </a:lnTo>
                  <a:lnTo>
                    <a:pt x="40" y="39"/>
                  </a:lnTo>
                  <a:lnTo>
                    <a:pt x="40" y="39"/>
                  </a:lnTo>
                  <a:lnTo>
                    <a:pt x="37" y="39"/>
                  </a:lnTo>
                  <a:lnTo>
                    <a:pt x="37" y="42"/>
                  </a:lnTo>
                  <a:lnTo>
                    <a:pt x="37" y="42"/>
                  </a:lnTo>
                  <a:lnTo>
                    <a:pt x="2" y="155"/>
                  </a:lnTo>
                  <a:lnTo>
                    <a:pt x="2" y="155"/>
                  </a:lnTo>
                  <a:lnTo>
                    <a:pt x="0" y="167"/>
                  </a:lnTo>
                  <a:lnTo>
                    <a:pt x="3" y="177"/>
                  </a:lnTo>
                  <a:lnTo>
                    <a:pt x="7" y="182"/>
                  </a:lnTo>
                  <a:lnTo>
                    <a:pt x="10" y="186"/>
                  </a:lnTo>
                  <a:lnTo>
                    <a:pt x="13" y="189"/>
                  </a:lnTo>
                  <a:lnTo>
                    <a:pt x="18" y="191"/>
                  </a:lnTo>
                  <a:lnTo>
                    <a:pt x="18" y="191"/>
                  </a:lnTo>
                  <a:lnTo>
                    <a:pt x="27" y="192"/>
                  </a:lnTo>
                  <a:lnTo>
                    <a:pt x="34" y="194"/>
                  </a:lnTo>
                  <a:lnTo>
                    <a:pt x="40" y="192"/>
                  </a:lnTo>
                  <a:lnTo>
                    <a:pt x="46" y="191"/>
                  </a:lnTo>
                  <a:lnTo>
                    <a:pt x="51" y="189"/>
                  </a:lnTo>
                  <a:lnTo>
                    <a:pt x="56" y="184"/>
                  </a:lnTo>
                  <a:lnTo>
                    <a:pt x="59" y="179"/>
                  </a:lnTo>
                  <a:lnTo>
                    <a:pt x="62" y="174"/>
                  </a:lnTo>
                  <a:lnTo>
                    <a:pt x="83" y="106"/>
                  </a:lnTo>
                  <a:lnTo>
                    <a:pt x="83" y="0"/>
                  </a:lnTo>
                  <a:lnTo>
                    <a:pt x="47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9" name="Freeform 51"/>
            <p:cNvSpPr>
              <a:spLocks/>
            </p:cNvSpPr>
            <p:nvPr/>
          </p:nvSpPr>
          <p:spPr bwMode="auto">
            <a:xfrm>
              <a:off x="7229476" y="2168525"/>
              <a:ext cx="77788" cy="190500"/>
            </a:xfrm>
            <a:custGeom>
              <a:avLst/>
              <a:gdLst>
                <a:gd name="T0" fmla="*/ 0 w 49"/>
                <a:gd name="T1" fmla="*/ 85 h 120"/>
                <a:gd name="T2" fmla="*/ 0 w 49"/>
                <a:gd name="T3" fmla="*/ 85 h 120"/>
                <a:gd name="T4" fmla="*/ 0 w 49"/>
                <a:gd name="T5" fmla="*/ 93 h 120"/>
                <a:gd name="T6" fmla="*/ 2 w 49"/>
                <a:gd name="T7" fmla="*/ 100 h 120"/>
                <a:gd name="T8" fmla="*/ 6 w 49"/>
                <a:gd name="T9" fmla="*/ 107 h 120"/>
                <a:gd name="T10" fmla="*/ 11 w 49"/>
                <a:gd name="T11" fmla="*/ 112 h 120"/>
                <a:gd name="T12" fmla="*/ 16 w 49"/>
                <a:gd name="T13" fmla="*/ 115 h 120"/>
                <a:gd name="T14" fmla="*/ 21 w 49"/>
                <a:gd name="T15" fmla="*/ 118 h 120"/>
                <a:gd name="T16" fmla="*/ 27 w 49"/>
                <a:gd name="T17" fmla="*/ 120 h 120"/>
                <a:gd name="T18" fmla="*/ 36 w 49"/>
                <a:gd name="T19" fmla="*/ 120 h 120"/>
                <a:gd name="T20" fmla="*/ 43 w 49"/>
                <a:gd name="T21" fmla="*/ 120 h 120"/>
                <a:gd name="T22" fmla="*/ 43 w 49"/>
                <a:gd name="T23" fmla="*/ 120 h 120"/>
                <a:gd name="T24" fmla="*/ 49 w 49"/>
                <a:gd name="T25" fmla="*/ 120 h 120"/>
                <a:gd name="T26" fmla="*/ 49 w 49"/>
                <a:gd name="T27" fmla="*/ 120 h 120"/>
                <a:gd name="T28" fmla="*/ 43 w 49"/>
                <a:gd name="T29" fmla="*/ 120 h 120"/>
                <a:gd name="T30" fmla="*/ 36 w 49"/>
                <a:gd name="T31" fmla="*/ 118 h 120"/>
                <a:gd name="T32" fmla="*/ 29 w 49"/>
                <a:gd name="T33" fmla="*/ 115 h 120"/>
                <a:gd name="T34" fmla="*/ 24 w 49"/>
                <a:gd name="T35" fmla="*/ 112 h 120"/>
                <a:gd name="T36" fmla="*/ 21 w 49"/>
                <a:gd name="T37" fmla="*/ 107 h 120"/>
                <a:gd name="T38" fmla="*/ 17 w 49"/>
                <a:gd name="T39" fmla="*/ 100 h 120"/>
                <a:gd name="T40" fmla="*/ 16 w 49"/>
                <a:gd name="T41" fmla="*/ 93 h 120"/>
                <a:gd name="T42" fmla="*/ 14 w 49"/>
                <a:gd name="T43" fmla="*/ 85 h 120"/>
                <a:gd name="T44" fmla="*/ 14 w 49"/>
                <a:gd name="T45" fmla="*/ 0 h 120"/>
                <a:gd name="T46" fmla="*/ 14 w 49"/>
                <a:gd name="T47" fmla="*/ 0 h 120"/>
                <a:gd name="T48" fmla="*/ 9 w 49"/>
                <a:gd name="T49" fmla="*/ 3 h 120"/>
                <a:gd name="T50" fmla="*/ 0 w 49"/>
                <a:gd name="T51" fmla="*/ 7 h 120"/>
                <a:gd name="T52" fmla="*/ 0 w 49"/>
                <a:gd name="T53" fmla="*/ 8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9" h="120">
                  <a:moveTo>
                    <a:pt x="0" y="85"/>
                  </a:moveTo>
                  <a:lnTo>
                    <a:pt x="0" y="85"/>
                  </a:lnTo>
                  <a:lnTo>
                    <a:pt x="0" y="93"/>
                  </a:lnTo>
                  <a:lnTo>
                    <a:pt x="2" y="100"/>
                  </a:lnTo>
                  <a:lnTo>
                    <a:pt x="6" y="107"/>
                  </a:lnTo>
                  <a:lnTo>
                    <a:pt x="11" y="112"/>
                  </a:lnTo>
                  <a:lnTo>
                    <a:pt x="16" y="115"/>
                  </a:lnTo>
                  <a:lnTo>
                    <a:pt x="21" y="118"/>
                  </a:lnTo>
                  <a:lnTo>
                    <a:pt x="27" y="120"/>
                  </a:lnTo>
                  <a:lnTo>
                    <a:pt x="36" y="120"/>
                  </a:lnTo>
                  <a:lnTo>
                    <a:pt x="43" y="120"/>
                  </a:lnTo>
                  <a:lnTo>
                    <a:pt x="43" y="120"/>
                  </a:lnTo>
                  <a:lnTo>
                    <a:pt x="49" y="120"/>
                  </a:lnTo>
                  <a:lnTo>
                    <a:pt x="49" y="120"/>
                  </a:lnTo>
                  <a:lnTo>
                    <a:pt x="43" y="120"/>
                  </a:lnTo>
                  <a:lnTo>
                    <a:pt x="36" y="118"/>
                  </a:lnTo>
                  <a:lnTo>
                    <a:pt x="29" y="115"/>
                  </a:lnTo>
                  <a:lnTo>
                    <a:pt x="24" y="112"/>
                  </a:lnTo>
                  <a:lnTo>
                    <a:pt x="21" y="107"/>
                  </a:lnTo>
                  <a:lnTo>
                    <a:pt x="17" y="100"/>
                  </a:lnTo>
                  <a:lnTo>
                    <a:pt x="16" y="93"/>
                  </a:lnTo>
                  <a:lnTo>
                    <a:pt x="14" y="85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9" y="3"/>
                  </a:lnTo>
                  <a:lnTo>
                    <a:pt x="0" y="7"/>
                  </a:lnTo>
                  <a:lnTo>
                    <a:pt x="0" y="8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1" name="组合 440"/>
          <p:cNvGrpSpPr/>
          <p:nvPr/>
        </p:nvGrpSpPr>
        <p:grpSpPr>
          <a:xfrm>
            <a:off x="642766" y="1951301"/>
            <a:ext cx="2214562" cy="1631950"/>
            <a:chOff x="1171576" y="2347913"/>
            <a:chExt cx="2214562" cy="1631950"/>
          </a:xfrm>
        </p:grpSpPr>
        <p:sp>
          <p:nvSpPr>
            <p:cNvPr id="280" name="Freeform 52"/>
            <p:cNvSpPr>
              <a:spLocks/>
            </p:cNvSpPr>
            <p:nvPr/>
          </p:nvSpPr>
          <p:spPr bwMode="auto">
            <a:xfrm>
              <a:off x="2670176" y="3205163"/>
              <a:ext cx="101600" cy="101600"/>
            </a:xfrm>
            <a:custGeom>
              <a:avLst/>
              <a:gdLst>
                <a:gd name="T0" fmla="*/ 61 w 64"/>
                <a:gd name="T1" fmla="*/ 0 h 64"/>
                <a:gd name="T2" fmla="*/ 0 w 64"/>
                <a:gd name="T3" fmla="*/ 64 h 64"/>
                <a:gd name="T4" fmla="*/ 7 w 64"/>
                <a:gd name="T5" fmla="*/ 64 h 64"/>
                <a:gd name="T6" fmla="*/ 64 w 64"/>
                <a:gd name="T7" fmla="*/ 3 h 64"/>
                <a:gd name="T8" fmla="*/ 61 w 64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61" y="0"/>
                  </a:moveTo>
                  <a:lnTo>
                    <a:pt x="0" y="64"/>
                  </a:lnTo>
                  <a:lnTo>
                    <a:pt x="7" y="64"/>
                  </a:lnTo>
                  <a:lnTo>
                    <a:pt x="64" y="3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1" name="Freeform 53"/>
            <p:cNvSpPr>
              <a:spLocks/>
            </p:cNvSpPr>
            <p:nvPr/>
          </p:nvSpPr>
          <p:spPr bwMode="auto">
            <a:xfrm>
              <a:off x="1847851" y="2665413"/>
              <a:ext cx="236538" cy="236537"/>
            </a:xfrm>
            <a:custGeom>
              <a:avLst/>
              <a:gdLst>
                <a:gd name="T0" fmla="*/ 149 w 149"/>
                <a:gd name="T1" fmla="*/ 71 h 149"/>
                <a:gd name="T2" fmla="*/ 149 w 149"/>
                <a:gd name="T3" fmla="*/ 71 h 149"/>
                <a:gd name="T4" fmla="*/ 147 w 149"/>
                <a:gd name="T5" fmla="*/ 86 h 149"/>
                <a:gd name="T6" fmla="*/ 144 w 149"/>
                <a:gd name="T7" fmla="*/ 100 h 149"/>
                <a:gd name="T8" fmla="*/ 137 w 149"/>
                <a:gd name="T9" fmla="*/ 113 h 149"/>
                <a:gd name="T10" fmla="*/ 127 w 149"/>
                <a:gd name="T11" fmla="*/ 125 h 149"/>
                <a:gd name="T12" fmla="*/ 117 w 149"/>
                <a:gd name="T13" fmla="*/ 135 h 149"/>
                <a:gd name="T14" fmla="*/ 103 w 149"/>
                <a:gd name="T15" fmla="*/ 142 h 149"/>
                <a:gd name="T16" fmla="*/ 90 w 149"/>
                <a:gd name="T17" fmla="*/ 147 h 149"/>
                <a:gd name="T18" fmla="*/ 75 w 149"/>
                <a:gd name="T19" fmla="*/ 149 h 149"/>
                <a:gd name="T20" fmla="*/ 75 w 149"/>
                <a:gd name="T21" fmla="*/ 149 h 149"/>
                <a:gd name="T22" fmla="*/ 60 w 149"/>
                <a:gd name="T23" fmla="*/ 147 h 149"/>
                <a:gd name="T24" fmla="*/ 46 w 149"/>
                <a:gd name="T25" fmla="*/ 142 h 149"/>
                <a:gd name="T26" fmla="*/ 34 w 149"/>
                <a:gd name="T27" fmla="*/ 135 h 149"/>
                <a:gd name="T28" fmla="*/ 22 w 149"/>
                <a:gd name="T29" fmla="*/ 125 h 149"/>
                <a:gd name="T30" fmla="*/ 14 w 149"/>
                <a:gd name="T31" fmla="*/ 113 h 149"/>
                <a:gd name="T32" fmla="*/ 7 w 149"/>
                <a:gd name="T33" fmla="*/ 100 h 149"/>
                <a:gd name="T34" fmla="*/ 2 w 149"/>
                <a:gd name="T35" fmla="*/ 86 h 149"/>
                <a:gd name="T36" fmla="*/ 0 w 149"/>
                <a:gd name="T37" fmla="*/ 71 h 149"/>
                <a:gd name="T38" fmla="*/ 0 w 149"/>
                <a:gd name="T39" fmla="*/ 71 h 149"/>
                <a:gd name="T40" fmla="*/ 2 w 149"/>
                <a:gd name="T41" fmla="*/ 56 h 149"/>
                <a:gd name="T42" fmla="*/ 7 w 149"/>
                <a:gd name="T43" fmla="*/ 42 h 149"/>
                <a:gd name="T44" fmla="*/ 14 w 149"/>
                <a:gd name="T45" fmla="*/ 30 h 149"/>
                <a:gd name="T46" fmla="*/ 22 w 149"/>
                <a:gd name="T47" fmla="*/ 20 h 149"/>
                <a:gd name="T48" fmla="*/ 34 w 149"/>
                <a:gd name="T49" fmla="*/ 12 h 149"/>
                <a:gd name="T50" fmla="*/ 46 w 149"/>
                <a:gd name="T51" fmla="*/ 5 h 149"/>
                <a:gd name="T52" fmla="*/ 60 w 149"/>
                <a:gd name="T53" fmla="*/ 0 h 149"/>
                <a:gd name="T54" fmla="*/ 75 w 149"/>
                <a:gd name="T55" fmla="*/ 0 h 149"/>
                <a:gd name="T56" fmla="*/ 75 w 149"/>
                <a:gd name="T57" fmla="*/ 0 h 149"/>
                <a:gd name="T58" fmla="*/ 90 w 149"/>
                <a:gd name="T59" fmla="*/ 0 h 149"/>
                <a:gd name="T60" fmla="*/ 103 w 149"/>
                <a:gd name="T61" fmla="*/ 5 h 149"/>
                <a:gd name="T62" fmla="*/ 117 w 149"/>
                <a:gd name="T63" fmla="*/ 12 h 149"/>
                <a:gd name="T64" fmla="*/ 127 w 149"/>
                <a:gd name="T65" fmla="*/ 20 h 149"/>
                <a:gd name="T66" fmla="*/ 137 w 149"/>
                <a:gd name="T67" fmla="*/ 30 h 149"/>
                <a:gd name="T68" fmla="*/ 144 w 149"/>
                <a:gd name="T69" fmla="*/ 42 h 149"/>
                <a:gd name="T70" fmla="*/ 147 w 149"/>
                <a:gd name="T71" fmla="*/ 56 h 149"/>
                <a:gd name="T72" fmla="*/ 149 w 149"/>
                <a:gd name="T73" fmla="*/ 71 h 149"/>
                <a:gd name="T74" fmla="*/ 149 w 149"/>
                <a:gd name="T75" fmla="*/ 7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9">
                  <a:moveTo>
                    <a:pt x="149" y="71"/>
                  </a:moveTo>
                  <a:lnTo>
                    <a:pt x="149" y="71"/>
                  </a:lnTo>
                  <a:lnTo>
                    <a:pt x="147" y="86"/>
                  </a:lnTo>
                  <a:lnTo>
                    <a:pt x="144" y="100"/>
                  </a:lnTo>
                  <a:lnTo>
                    <a:pt x="137" y="113"/>
                  </a:lnTo>
                  <a:lnTo>
                    <a:pt x="127" y="125"/>
                  </a:lnTo>
                  <a:lnTo>
                    <a:pt x="117" y="135"/>
                  </a:lnTo>
                  <a:lnTo>
                    <a:pt x="103" y="142"/>
                  </a:lnTo>
                  <a:lnTo>
                    <a:pt x="90" y="147"/>
                  </a:lnTo>
                  <a:lnTo>
                    <a:pt x="75" y="149"/>
                  </a:lnTo>
                  <a:lnTo>
                    <a:pt x="75" y="149"/>
                  </a:lnTo>
                  <a:lnTo>
                    <a:pt x="60" y="147"/>
                  </a:lnTo>
                  <a:lnTo>
                    <a:pt x="46" y="142"/>
                  </a:lnTo>
                  <a:lnTo>
                    <a:pt x="34" y="135"/>
                  </a:lnTo>
                  <a:lnTo>
                    <a:pt x="22" y="125"/>
                  </a:lnTo>
                  <a:lnTo>
                    <a:pt x="14" y="113"/>
                  </a:lnTo>
                  <a:lnTo>
                    <a:pt x="7" y="100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7" y="42"/>
                  </a:lnTo>
                  <a:lnTo>
                    <a:pt x="14" y="30"/>
                  </a:lnTo>
                  <a:lnTo>
                    <a:pt x="22" y="20"/>
                  </a:lnTo>
                  <a:lnTo>
                    <a:pt x="34" y="12"/>
                  </a:lnTo>
                  <a:lnTo>
                    <a:pt x="46" y="5"/>
                  </a:lnTo>
                  <a:lnTo>
                    <a:pt x="60" y="0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90" y="0"/>
                  </a:lnTo>
                  <a:lnTo>
                    <a:pt x="103" y="5"/>
                  </a:lnTo>
                  <a:lnTo>
                    <a:pt x="117" y="12"/>
                  </a:lnTo>
                  <a:lnTo>
                    <a:pt x="127" y="20"/>
                  </a:lnTo>
                  <a:lnTo>
                    <a:pt x="137" y="30"/>
                  </a:lnTo>
                  <a:lnTo>
                    <a:pt x="144" y="42"/>
                  </a:lnTo>
                  <a:lnTo>
                    <a:pt x="147" y="56"/>
                  </a:lnTo>
                  <a:lnTo>
                    <a:pt x="149" y="71"/>
                  </a:lnTo>
                  <a:lnTo>
                    <a:pt x="149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2" name="Freeform 54"/>
            <p:cNvSpPr>
              <a:spLocks/>
            </p:cNvSpPr>
            <p:nvPr/>
          </p:nvSpPr>
          <p:spPr bwMode="auto">
            <a:xfrm>
              <a:off x="1679576" y="2598738"/>
              <a:ext cx="246063" cy="125412"/>
            </a:xfrm>
            <a:custGeom>
              <a:avLst/>
              <a:gdLst>
                <a:gd name="T0" fmla="*/ 155 w 155"/>
                <a:gd name="T1" fmla="*/ 49 h 79"/>
                <a:gd name="T2" fmla="*/ 155 w 155"/>
                <a:gd name="T3" fmla="*/ 49 h 79"/>
                <a:gd name="T4" fmla="*/ 155 w 155"/>
                <a:gd name="T5" fmla="*/ 40 h 79"/>
                <a:gd name="T6" fmla="*/ 154 w 155"/>
                <a:gd name="T7" fmla="*/ 33 h 79"/>
                <a:gd name="T8" fmla="*/ 150 w 155"/>
                <a:gd name="T9" fmla="*/ 23 h 79"/>
                <a:gd name="T10" fmla="*/ 144 w 155"/>
                <a:gd name="T11" fmla="*/ 15 h 79"/>
                <a:gd name="T12" fmla="*/ 135 w 155"/>
                <a:gd name="T13" fmla="*/ 6 h 79"/>
                <a:gd name="T14" fmla="*/ 128 w 155"/>
                <a:gd name="T15" fmla="*/ 3 h 79"/>
                <a:gd name="T16" fmla="*/ 123 w 155"/>
                <a:gd name="T17" fmla="*/ 1 h 79"/>
                <a:gd name="T18" fmla="*/ 115 w 155"/>
                <a:gd name="T19" fmla="*/ 0 h 79"/>
                <a:gd name="T20" fmla="*/ 106 w 155"/>
                <a:gd name="T21" fmla="*/ 0 h 79"/>
                <a:gd name="T22" fmla="*/ 106 w 155"/>
                <a:gd name="T23" fmla="*/ 0 h 79"/>
                <a:gd name="T24" fmla="*/ 98 w 155"/>
                <a:gd name="T25" fmla="*/ 0 h 79"/>
                <a:gd name="T26" fmla="*/ 89 w 155"/>
                <a:gd name="T27" fmla="*/ 1 h 79"/>
                <a:gd name="T28" fmla="*/ 83 w 155"/>
                <a:gd name="T29" fmla="*/ 3 h 79"/>
                <a:gd name="T30" fmla="*/ 78 w 155"/>
                <a:gd name="T31" fmla="*/ 6 h 79"/>
                <a:gd name="T32" fmla="*/ 69 w 155"/>
                <a:gd name="T33" fmla="*/ 15 h 79"/>
                <a:gd name="T34" fmla="*/ 62 w 155"/>
                <a:gd name="T35" fmla="*/ 23 h 79"/>
                <a:gd name="T36" fmla="*/ 59 w 155"/>
                <a:gd name="T37" fmla="*/ 33 h 79"/>
                <a:gd name="T38" fmla="*/ 57 w 155"/>
                <a:gd name="T39" fmla="*/ 40 h 79"/>
                <a:gd name="T40" fmla="*/ 57 w 155"/>
                <a:gd name="T41" fmla="*/ 49 h 79"/>
                <a:gd name="T42" fmla="*/ 57 w 155"/>
                <a:gd name="T43" fmla="*/ 49 h 79"/>
                <a:gd name="T44" fmla="*/ 52 w 155"/>
                <a:gd name="T45" fmla="*/ 55 h 79"/>
                <a:gd name="T46" fmla="*/ 47 w 155"/>
                <a:gd name="T47" fmla="*/ 62 h 79"/>
                <a:gd name="T48" fmla="*/ 40 w 155"/>
                <a:gd name="T49" fmla="*/ 67 h 79"/>
                <a:gd name="T50" fmla="*/ 32 w 155"/>
                <a:gd name="T51" fmla="*/ 71 h 79"/>
                <a:gd name="T52" fmla="*/ 27 w 155"/>
                <a:gd name="T53" fmla="*/ 71 h 79"/>
                <a:gd name="T54" fmla="*/ 22 w 155"/>
                <a:gd name="T55" fmla="*/ 69 h 79"/>
                <a:gd name="T56" fmla="*/ 17 w 155"/>
                <a:gd name="T57" fmla="*/ 67 h 79"/>
                <a:gd name="T58" fmla="*/ 12 w 155"/>
                <a:gd name="T59" fmla="*/ 62 h 79"/>
                <a:gd name="T60" fmla="*/ 5 w 155"/>
                <a:gd name="T61" fmla="*/ 57 h 79"/>
                <a:gd name="T62" fmla="*/ 0 w 155"/>
                <a:gd name="T63" fmla="*/ 49 h 79"/>
                <a:gd name="T64" fmla="*/ 0 w 155"/>
                <a:gd name="T65" fmla="*/ 49 h 79"/>
                <a:gd name="T66" fmla="*/ 5 w 155"/>
                <a:gd name="T67" fmla="*/ 57 h 79"/>
                <a:gd name="T68" fmla="*/ 10 w 155"/>
                <a:gd name="T69" fmla="*/ 66 h 79"/>
                <a:gd name="T70" fmla="*/ 17 w 155"/>
                <a:gd name="T71" fmla="*/ 72 h 79"/>
                <a:gd name="T72" fmla="*/ 27 w 155"/>
                <a:gd name="T73" fmla="*/ 79 h 79"/>
                <a:gd name="T74" fmla="*/ 32 w 155"/>
                <a:gd name="T75" fmla="*/ 79 h 79"/>
                <a:gd name="T76" fmla="*/ 37 w 155"/>
                <a:gd name="T77" fmla="*/ 79 h 79"/>
                <a:gd name="T78" fmla="*/ 44 w 155"/>
                <a:gd name="T79" fmla="*/ 79 h 79"/>
                <a:gd name="T80" fmla="*/ 49 w 155"/>
                <a:gd name="T81" fmla="*/ 76 h 79"/>
                <a:gd name="T82" fmla="*/ 56 w 155"/>
                <a:gd name="T83" fmla="*/ 71 h 79"/>
                <a:gd name="T84" fmla="*/ 64 w 155"/>
                <a:gd name="T85" fmla="*/ 62 h 79"/>
                <a:gd name="T86" fmla="*/ 64 w 155"/>
                <a:gd name="T87" fmla="*/ 62 h 79"/>
                <a:gd name="T88" fmla="*/ 78 w 155"/>
                <a:gd name="T89" fmla="*/ 49 h 79"/>
                <a:gd name="T90" fmla="*/ 91 w 155"/>
                <a:gd name="T91" fmla="*/ 38 h 79"/>
                <a:gd name="T92" fmla="*/ 101 w 155"/>
                <a:gd name="T93" fmla="*/ 32 h 79"/>
                <a:gd name="T94" fmla="*/ 113 w 155"/>
                <a:gd name="T95" fmla="*/ 30 h 79"/>
                <a:gd name="T96" fmla="*/ 122 w 155"/>
                <a:gd name="T97" fmla="*/ 32 h 79"/>
                <a:gd name="T98" fmla="*/ 132 w 155"/>
                <a:gd name="T99" fmla="*/ 35 h 79"/>
                <a:gd name="T100" fmla="*/ 155 w 155"/>
                <a:gd name="T101" fmla="*/ 49 h 79"/>
                <a:gd name="T102" fmla="*/ 155 w 155"/>
                <a:gd name="T103" fmla="*/ 4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5" h="79">
                  <a:moveTo>
                    <a:pt x="155" y="49"/>
                  </a:moveTo>
                  <a:lnTo>
                    <a:pt x="155" y="49"/>
                  </a:lnTo>
                  <a:lnTo>
                    <a:pt x="155" y="40"/>
                  </a:lnTo>
                  <a:lnTo>
                    <a:pt x="154" y="33"/>
                  </a:lnTo>
                  <a:lnTo>
                    <a:pt x="150" y="23"/>
                  </a:lnTo>
                  <a:lnTo>
                    <a:pt x="144" y="15"/>
                  </a:lnTo>
                  <a:lnTo>
                    <a:pt x="135" y="6"/>
                  </a:lnTo>
                  <a:lnTo>
                    <a:pt x="128" y="3"/>
                  </a:lnTo>
                  <a:lnTo>
                    <a:pt x="123" y="1"/>
                  </a:lnTo>
                  <a:lnTo>
                    <a:pt x="115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98" y="0"/>
                  </a:lnTo>
                  <a:lnTo>
                    <a:pt x="89" y="1"/>
                  </a:lnTo>
                  <a:lnTo>
                    <a:pt x="83" y="3"/>
                  </a:lnTo>
                  <a:lnTo>
                    <a:pt x="78" y="6"/>
                  </a:lnTo>
                  <a:lnTo>
                    <a:pt x="69" y="15"/>
                  </a:lnTo>
                  <a:lnTo>
                    <a:pt x="62" y="23"/>
                  </a:lnTo>
                  <a:lnTo>
                    <a:pt x="59" y="33"/>
                  </a:lnTo>
                  <a:lnTo>
                    <a:pt x="57" y="40"/>
                  </a:lnTo>
                  <a:lnTo>
                    <a:pt x="57" y="49"/>
                  </a:lnTo>
                  <a:lnTo>
                    <a:pt x="57" y="49"/>
                  </a:lnTo>
                  <a:lnTo>
                    <a:pt x="52" y="55"/>
                  </a:lnTo>
                  <a:lnTo>
                    <a:pt x="47" y="62"/>
                  </a:lnTo>
                  <a:lnTo>
                    <a:pt x="40" y="67"/>
                  </a:lnTo>
                  <a:lnTo>
                    <a:pt x="32" y="71"/>
                  </a:lnTo>
                  <a:lnTo>
                    <a:pt x="27" y="71"/>
                  </a:lnTo>
                  <a:lnTo>
                    <a:pt x="22" y="69"/>
                  </a:lnTo>
                  <a:lnTo>
                    <a:pt x="17" y="67"/>
                  </a:lnTo>
                  <a:lnTo>
                    <a:pt x="12" y="62"/>
                  </a:lnTo>
                  <a:lnTo>
                    <a:pt x="5" y="57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5" y="57"/>
                  </a:lnTo>
                  <a:lnTo>
                    <a:pt x="10" y="66"/>
                  </a:lnTo>
                  <a:lnTo>
                    <a:pt x="17" y="72"/>
                  </a:lnTo>
                  <a:lnTo>
                    <a:pt x="27" y="79"/>
                  </a:lnTo>
                  <a:lnTo>
                    <a:pt x="32" y="79"/>
                  </a:lnTo>
                  <a:lnTo>
                    <a:pt x="37" y="79"/>
                  </a:lnTo>
                  <a:lnTo>
                    <a:pt x="44" y="79"/>
                  </a:lnTo>
                  <a:lnTo>
                    <a:pt x="49" y="76"/>
                  </a:lnTo>
                  <a:lnTo>
                    <a:pt x="56" y="71"/>
                  </a:lnTo>
                  <a:lnTo>
                    <a:pt x="64" y="62"/>
                  </a:lnTo>
                  <a:lnTo>
                    <a:pt x="64" y="62"/>
                  </a:lnTo>
                  <a:lnTo>
                    <a:pt x="78" y="49"/>
                  </a:lnTo>
                  <a:lnTo>
                    <a:pt x="91" y="38"/>
                  </a:lnTo>
                  <a:lnTo>
                    <a:pt x="101" y="32"/>
                  </a:lnTo>
                  <a:lnTo>
                    <a:pt x="113" y="30"/>
                  </a:lnTo>
                  <a:lnTo>
                    <a:pt x="122" y="32"/>
                  </a:lnTo>
                  <a:lnTo>
                    <a:pt x="132" y="35"/>
                  </a:lnTo>
                  <a:lnTo>
                    <a:pt x="155" y="49"/>
                  </a:lnTo>
                  <a:lnTo>
                    <a:pt x="155" y="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3" name="Freeform 55"/>
            <p:cNvSpPr>
              <a:spLocks/>
            </p:cNvSpPr>
            <p:nvPr/>
          </p:nvSpPr>
          <p:spPr bwMode="auto">
            <a:xfrm>
              <a:off x="1998663" y="3789363"/>
              <a:ext cx="127000" cy="190500"/>
            </a:xfrm>
            <a:custGeom>
              <a:avLst/>
              <a:gdLst>
                <a:gd name="T0" fmla="*/ 25 w 80"/>
                <a:gd name="T1" fmla="*/ 7 h 120"/>
                <a:gd name="T2" fmla="*/ 25 w 80"/>
                <a:gd name="T3" fmla="*/ 7 h 120"/>
                <a:gd name="T4" fmla="*/ 20 w 80"/>
                <a:gd name="T5" fmla="*/ 7 h 120"/>
                <a:gd name="T6" fmla="*/ 15 w 80"/>
                <a:gd name="T7" fmla="*/ 4 h 120"/>
                <a:gd name="T8" fmla="*/ 8 w 80"/>
                <a:gd name="T9" fmla="*/ 2 h 120"/>
                <a:gd name="T10" fmla="*/ 0 w 80"/>
                <a:gd name="T11" fmla="*/ 0 h 120"/>
                <a:gd name="T12" fmla="*/ 0 w 80"/>
                <a:gd name="T13" fmla="*/ 85 h 120"/>
                <a:gd name="T14" fmla="*/ 0 w 80"/>
                <a:gd name="T15" fmla="*/ 85 h 120"/>
                <a:gd name="T16" fmla="*/ 2 w 80"/>
                <a:gd name="T17" fmla="*/ 93 h 120"/>
                <a:gd name="T18" fmla="*/ 3 w 80"/>
                <a:gd name="T19" fmla="*/ 100 h 120"/>
                <a:gd name="T20" fmla="*/ 7 w 80"/>
                <a:gd name="T21" fmla="*/ 107 h 120"/>
                <a:gd name="T22" fmla="*/ 10 w 80"/>
                <a:gd name="T23" fmla="*/ 112 h 120"/>
                <a:gd name="T24" fmla="*/ 15 w 80"/>
                <a:gd name="T25" fmla="*/ 115 h 120"/>
                <a:gd name="T26" fmla="*/ 20 w 80"/>
                <a:gd name="T27" fmla="*/ 119 h 120"/>
                <a:gd name="T28" fmla="*/ 27 w 80"/>
                <a:gd name="T29" fmla="*/ 120 h 120"/>
                <a:gd name="T30" fmla="*/ 32 w 80"/>
                <a:gd name="T31" fmla="*/ 120 h 120"/>
                <a:gd name="T32" fmla="*/ 47 w 80"/>
                <a:gd name="T33" fmla="*/ 120 h 120"/>
                <a:gd name="T34" fmla="*/ 47 w 80"/>
                <a:gd name="T35" fmla="*/ 120 h 120"/>
                <a:gd name="T36" fmla="*/ 52 w 80"/>
                <a:gd name="T37" fmla="*/ 120 h 120"/>
                <a:gd name="T38" fmla="*/ 58 w 80"/>
                <a:gd name="T39" fmla="*/ 119 h 120"/>
                <a:gd name="T40" fmla="*/ 63 w 80"/>
                <a:gd name="T41" fmla="*/ 115 h 120"/>
                <a:gd name="T42" fmla="*/ 68 w 80"/>
                <a:gd name="T43" fmla="*/ 112 h 120"/>
                <a:gd name="T44" fmla="*/ 73 w 80"/>
                <a:gd name="T45" fmla="*/ 107 h 120"/>
                <a:gd name="T46" fmla="*/ 76 w 80"/>
                <a:gd name="T47" fmla="*/ 100 h 120"/>
                <a:gd name="T48" fmla="*/ 78 w 80"/>
                <a:gd name="T49" fmla="*/ 93 h 120"/>
                <a:gd name="T50" fmla="*/ 80 w 80"/>
                <a:gd name="T51" fmla="*/ 85 h 120"/>
                <a:gd name="T52" fmla="*/ 80 w 80"/>
                <a:gd name="T53" fmla="*/ 14 h 120"/>
                <a:gd name="T54" fmla="*/ 80 w 80"/>
                <a:gd name="T55" fmla="*/ 14 h 120"/>
                <a:gd name="T56" fmla="*/ 68 w 80"/>
                <a:gd name="T57" fmla="*/ 14 h 120"/>
                <a:gd name="T58" fmla="*/ 68 w 80"/>
                <a:gd name="T59" fmla="*/ 14 h 120"/>
                <a:gd name="T60" fmla="*/ 56 w 80"/>
                <a:gd name="T61" fmla="*/ 14 h 120"/>
                <a:gd name="T62" fmla="*/ 46 w 80"/>
                <a:gd name="T63" fmla="*/ 12 h 120"/>
                <a:gd name="T64" fmla="*/ 25 w 80"/>
                <a:gd name="T65" fmla="*/ 7 h 120"/>
                <a:gd name="T66" fmla="*/ 25 w 80"/>
                <a:gd name="T67" fmla="*/ 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120">
                  <a:moveTo>
                    <a:pt x="25" y="7"/>
                  </a:moveTo>
                  <a:lnTo>
                    <a:pt x="25" y="7"/>
                  </a:lnTo>
                  <a:lnTo>
                    <a:pt x="20" y="7"/>
                  </a:lnTo>
                  <a:lnTo>
                    <a:pt x="15" y="4"/>
                  </a:lnTo>
                  <a:lnTo>
                    <a:pt x="8" y="2"/>
                  </a:lnTo>
                  <a:lnTo>
                    <a:pt x="0" y="0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2" y="93"/>
                  </a:lnTo>
                  <a:lnTo>
                    <a:pt x="3" y="100"/>
                  </a:lnTo>
                  <a:lnTo>
                    <a:pt x="7" y="107"/>
                  </a:lnTo>
                  <a:lnTo>
                    <a:pt x="10" y="112"/>
                  </a:lnTo>
                  <a:lnTo>
                    <a:pt x="15" y="115"/>
                  </a:lnTo>
                  <a:lnTo>
                    <a:pt x="20" y="119"/>
                  </a:lnTo>
                  <a:lnTo>
                    <a:pt x="27" y="120"/>
                  </a:lnTo>
                  <a:lnTo>
                    <a:pt x="32" y="120"/>
                  </a:lnTo>
                  <a:lnTo>
                    <a:pt x="47" y="120"/>
                  </a:lnTo>
                  <a:lnTo>
                    <a:pt x="47" y="120"/>
                  </a:lnTo>
                  <a:lnTo>
                    <a:pt x="52" y="120"/>
                  </a:lnTo>
                  <a:lnTo>
                    <a:pt x="58" y="119"/>
                  </a:lnTo>
                  <a:lnTo>
                    <a:pt x="63" y="115"/>
                  </a:lnTo>
                  <a:lnTo>
                    <a:pt x="68" y="112"/>
                  </a:lnTo>
                  <a:lnTo>
                    <a:pt x="73" y="107"/>
                  </a:lnTo>
                  <a:lnTo>
                    <a:pt x="76" y="100"/>
                  </a:lnTo>
                  <a:lnTo>
                    <a:pt x="78" y="93"/>
                  </a:lnTo>
                  <a:lnTo>
                    <a:pt x="80" y="85"/>
                  </a:lnTo>
                  <a:lnTo>
                    <a:pt x="80" y="14"/>
                  </a:lnTo>
                  <a:lnTo>
                    <a:pt x="80" y="14"/>
                  </a:lnTo>
                  <a:lnTo>
                    <a:pt x="68" y="14"/>
                  </a:lnTo>
                  <a:lnTo>
                    <a:pt x="68" y="14"/>
                  </a:lnTo>
                  <a:lnTo>
                    <a:pt x="56" y="14"/>
                  </a:lnTo>
                  <a:lnTo>
                    <a:pt x="46" y="12"/>
                  </a:lnTo>
                  <a:lnTo>
                    <a:pt x="25" y="7"/>
                  </a:lnTo>
                  <a:lnTo>
                    <a:pt x="25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4" name="Freeform 56"/>
            <p:cNvSpPr>
              <a:spLocks/>
            </p:cNvSpPr>
            <p:nvPr/>
          </p:nvSpPr>
          <p:spPr bwMode="auto">
            <a:xfrm>
              <a:off x="1838326" y="3784600"/>
              <a:ext cx="128588" cy="195262"/>
            </a:xfrm>
            <a:custGeom>
              <a:avLst/>
              <a:gdLst>
                <a:gd name="T0" fmla="*/ 6 w 81"/>
                <a:gd name="T1" fmla="*/ 17 h 123"/>
                <a:gd name="T2" fmla="*/ 6 w 81"/>
                <a:gd name="T3" fmla="*/ 17 h 123"/>
                <a:gd name="T4" fmla="*/ 0 w 81"/>
                <a:gd name="T5" fmla="*/ 17 h 123"/>
                <a:gd name="T6" fmla="*/ 0 w 81"/>
                <a:gd name="T7" fmla="*/ 88 h 123"/>
                <a:gd name="T8" fmla="*/ 0 w 81"/>
                <a:gd name="T9" fmla="*/ 88 h 123"/>
                <a:gd name="T10" fmla="*/ 0 w 81"/>
                <a:gd name="T11" fmla="*/ 96 h 123"/>
                <a:gd name="T12" fmla="*/ 1 w 81"/>
                <a:gd name="T13" fmla="*/ 103 h 123"/>
                <a:gd name="T14" fmla="*/ 6 w 81"/>
                <a:gd name="T15" fmla="*/ 110 h 123"/>
                <a:gd name="T16" fmla="*/ 10 w 81"/>
                <a:gd name="T17" fmla="*/ 115 h 123"/>
                <a:gd name="T18" fmla="*/ 15 w 81"/>
                <a:gd name="T19" fmla="*/ 118 h 123"/>
                <a:gd name="T20" fmla="*/ 22 w 81"/>
                <a:gd name="T21" fmla="*/ 122 h 123"/>
                <a:gd name="T22" fmla="*/ 28 w 81"/>
                <a:gd name="T23" fmla="*/ 123 h 123"/>
                <a:gd name="T24" fmla="*/ 35 w 81"/>
                <a:gd name="T25" fmla="*/ 123 h 123"/>
                <a:gd name="T26" fmla="*/ 45 w 81"/>
                <a:gd name="T27" fmla="*/ 123 h 123"/>
                <a:gd name="T28" fmla="*/ 45 w 81"/>
                <a:gd name="T29" fmla="*/ 123 h 123"/>
                <a:gd name="T30" fmla="*/ 52 w 81"/>
                <a:gd name="T31" fmla="*/ 123 h 123"/>
                <a:gd name="T32" fmla="*/ 59 w 81"/>
                <a:gd name="T33" fmla="*/ 122 h 123"/>
                <a:gd name="T34" fmla="*/ 64 w 81"/>
                <a:gd name="T35" fmla="*/ 118 h 123"/>
                <a:gd name="T36" fmla="*/ 69 w 81"/>
                <a:gd name="T37" fmla="*/ 115 h 123"/>
                <a:gd name="T38" fmla="*/ 74 w 81"/>
                <a:gd name="T39" fmla="*/ 110 h 123"/>
                <a:gd name="T40" fmla="*/ 77 w 81"/>
                <a:gd name="T41" fmla="*/ 103 h 123"/>
                <a:gd name="T42" fmla="*/ 79 w 81"/>
                <a:gd name="T43" fmla="*/ 96 h 123"/>
                <a:gd name="T44" fmla="*/ 81 w 81"/>
                <a:gd name="T45" fmla="*/ 88 h 123"/>
                <a:gd name="T46" fmla="*/ 81 w 81"/>
                <a:gd name="T47" fmla="*/ 0 h 123"/>
                <a:gd name="T48" fmla="*/ 81 w 81"/>
                <a:gd name="T49" fmla="*/ 0 h 123"/>
                <a:gd name="T50" fmla="*/ 49 w 81"/>
                <a:gd name="T51" fmla="*/ 10 h 123"/>
                <a:gd name="T52" fmla="*/ 49 w 81"/>
                <a:gd name="T53" fmla="*/ 10 h 123"/>
                <a:gd name="T54" fmla="*/ 30 w 81"/>
                <a:gd name="T55" fmla="*/ 15 h 123"/>
                <a:gd name="T56" fmla="*/ 18 w 81"/>
                <a:gd name="T57" fmla="*/ 17 h 123"/>
                <a:gd name="T58" fmla="*/ 6 w 81"/>
                <a:gd name="T59" fmla="*/ 17 h 123"/>
                <a:gd name="T60" fmla="*/ 6 w 81"/>
                <a:gd name="T61" fmla="*/ 17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1" h="123">
                  <a:moveTo>
                    <a:pt x="6" y="17"/>
                  </a:moveTo>
                  <a:lnTo>
                    <a:pt x="6" y="17"/>
                  </a:lnTo>
                  <a:lnTo>
                    <a:pt x="0" y="17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0" y="96"/>
                  </a:lnTo>
                  <a:lnTo>
                    <a:pt x="1" y="103"/>
                  </a:lnTo>
                  <a:lnTo>
                    <a:pt x="6" y="110"/>
                  </a:lnTo>
                  <a:lnTo>
                    <a:pt x="10" y="115"/>
                  </a:lnTo>
                  <a:lnTo>
                    <a:pt x="15" y="118"/>
                  </a:lnTo>
                  <a:lnTo>
                    <a:pt x="22" y="122"/>
                  </a:lnTo>
                  <a:lnTo>
                    <a:pt x="28" y="123"/>
                  </a:lnTo>
                  <a:lnTo>
                    <a:pt x="35" y="123"/>
                  </a:lnTo>
                  <a:lnTo>
                    <a:pt x="45" y="123"/>
                  </a:lnTo>
                  <a:lnTo>
                    <a:pt x="45" y="123"/>
                  </a:lnTo>
                  <a:lnTo>
                    <a:pt x="52" y="123"/>
                  </a:lnTo>
                  <a:lnTo>
                    <a:pt x="59" y="122"/>
                  </a:lnTo>
                  <a:lnTo>
                    <a:pt x="64" y="118"/>
                  </a:lnTo>
                  <a:lnTo>
                    <a:pt x="69" y="115"/>
                  </a:lnTo>
                  <a:lnTo>
                    <a:pt x="74" y="110"/>
                  </a:lnTo>
                  <a:lnTo>
                    <a:pt x="77" y="103"/>
                  </a:lnTo>
                  <a:lnTo>
                    <a:pt x="79" y="96"/>
                  </a:lnTo>
                  <a:lnTo>
                    <a:pt x="81" y="88"/>
                  </a:lnTo>
                  <a:lnTo>
                    <a:pt x="81" y="0"/>
                  </a:lnTo>
                  <a:lnTo>
                    <a:pt x="81" y="0"/>
                  </a:lnTo>
                  <a:lnTo>
                    <a:pt x="49" y="10"/>
                  </a:lnTo>
                  <a:lnTo>
                    <a:pt x="49" y="10"/>
                  </a:lnTo>
                  <a:lnTo>
                    <a:pt x="30" y="15"/>
                  </a:lnTo>
                  <a:lnTo>
                    <a:pt x="18" y="17"/>
                  </a:lnTo>
                  <a:lnTo>
                    <a:pt x="6" y="17"/>
                  </a:lnTo>
                  <a:lnTo>
                    <a:pt x="6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5" name="Freeform 57"/>
            <p:cNvSpPr>
              <a:spLocks/>
            </p:cNvSpPr>
            <p:nvPr/>
          </p:nvSpPr>
          <p:spPr bwMode="auto">
            <a:xfrm>
              <a:off x="1384301" y="2922588"/>
              <a:ext cx="1189038" cy="877887"/>
            </a:xfrm>
            <a:custGeom>
              <a:avLst/>
              <a:gdLst>
                <a:gd name="T0" fmla="*/ 745 w 749"/>
                <a:gd name="T1" fmla="*/ 36 h 553"/>
                <a:gd name="T2" fmla="*/ 730 w 749"/>
                <a:gd name="T3" fmla="*/ 19 h 553"/>
                <a:gd name="T4" fmla="*/ 720 w 749"/>
                <a:gd name="T5" fmla="*/ 14 h 553"/>
                <a:gd name="T6" fmla="*/ 707 w 749"/>
                <a:gd name="T7" fmla="*/ 15 h 553"/>
                <a:gd name="T8" fmla="*/ 470 w 749"/>
                <a:gd name="T9" fmla="*/ 4 h 553"/>
                <a:gd name="T10" fmla="*/ 465 w 749"/>
                <a:gd name="T11" fmla="*/ 0 h 553"/>
                <a:gd name="T12" fmla="*/ 463 w 749"/>
                <a:gd name="T13" fmla="*/ 0 h 553"/>
                <a:gd name="T14" fmla="*/ 357 w 749"/>
                <a:gd name="T15" fmla="*/ 0 h 553"/>
                <a:gd name="T16" fmla="*/ 286 w 749"/>
                <a:gd name="T17" fmla="*/ 0 h 553"/>
                <a:gd name="T18" fmla="*/ 286 w 749"/>
                <a:gd name="T19" fmla="*/ 0 h 553"/>
                <a:gd name="T20" fmla="*/ 277 w 749"/>
                <a:gd name="T21" fmla="*/ 4 h 553"/>
                <a:gd name="T22" fmla="*/ 40 w 749"/>
                <a:gd name="T23" fmla="*/ 15 h 553"/>
                <a:gd name="T24" fmla="*/ 34 w 749"/>
                <a:gd name="T25" fmla="*/ 14 h 553"/>
                <a:gd name="T26" fmla="*/ 22 w 749"/>
                <a:gd name="T27" fmla="*/ 15 h 553"/>
                <a:gd name="T28" fmla="*/ 8 w 749"/>
                <a:gd name="T29" fmla="*/ 26 h 553"/>
                <a:gd name="T30" fmla="*/ 2 w 749"/>
                <a:gd name="T31" fmla="*/ 36 h 553"/>
                <a:gd name="T32" fmla="*/ 0 w 749"/>
                <a:gd name="T33" fmla="*/ 49 h 553"/>
                <a:gd name="T34" fmla="*/ 3 w 749"/>
                <a:gd name="T35" fmla="*/ 61 h 553"/>
                <a:gd name="T36" fmla="*/ 22 w 749"/>
                <a:gd name="T37" fmla="*/ 78 h 553"/>
                <a:gd name="T38" fmla="*/ 137 w 749"/>
                <a:gd name="T39" fmla="*/ 113 h 553"/>
                <a:gd name="T40" fmla="*/ 140 w 749"/>
                <a:gd name="T41" fmla="*/ 113 h 553"/>
                <a:gd name="T42" fmla="*/ 147 w 749"/>
                <a:gd name="T43" fmla="*/ 113 h 553"/>
                <a:gd name="T44" fmla="*/ 286 w 749"/>
                <a:gd name="T45" fmla="*/ 68 h 553"/>
                <a:gd name="T46" fmla="*/ 257 w 749"/>
                <a:gd name="T47" fmla="*/ 533 h 553"/>
                <a:gd name="T48" fmla="*/ 264 w 749"/>
                <a:gd name="T49" fmla="*/ 541 h 553"/>
                <a:gd name="T50" fmla="*/ 286 w 749"/>
                <a:gd name="T51" fmla="*/ 553 h 553"/>
                <a:gd name="T52" fmla="*/ 292 w 749"/>
                <a:gd name="T53" fmla="*/ 553 h 553"/>
                <a:gd name="T54" fmla="*/ 304 w 749"/>
                <a:gd name="T55" fmla="*/ 553 h 553"/>
                <a:gd name="T56" fmla="*/ 326 w 749"/>
                <a:gd name="T57" fmla="*/ 548 h 553"/>
                <a:gd name="T58" fmla="*/ 335 w 749"/>
                <a:gd name="T59" fmla="*/ 546 h 553"/>
                <a:gd name="T60" fmla="*/ 350 w 749"/>
                <a:gd name="T61" fmla="*/ 540 h 553"/>
                <a:gd name="T62" fmla="*/ 367 w 749"/>
                <a:gd name="T63" fmla="*/ 533 h 553"/>
                <a:gd name="T64" fmla="*/ 374 w 749"/>
                <a:gd name="T65" fmla="*/ 533 h 553"/>
                <a:gd name="T66" fmla="*/ 380 w 749"/>
                <a:gd name="T67" fmla="*/ 533 h 553"/>
                <a:gd name="T68" fmla="*/ 387 w 749"/>
                <a:gd name="T69" fmla="*/ 536 h 553"/>
                <a:gd name="T70" fmla="*/ 402 w 749"/>
                <a:gd name="T71" fmla="*/ 540 h 553"/>
                <a:gd name="T72" fmla="*/ 412 w 749"/>
                <a:gd name="T73" fmla="*/ 546 h 553"/>
                <a:gd name="T74" fmla="*/ 423 w 749"/>
                <a:gd name="T75" fmla="*/ 548 h 553"/>
                <a:gd name="T76" fmla="*/ 443 w 749"/>
                <a:gd name="T77" fmla="*/ 553 h 553"/>
                <a:gd name="T78" fmla="*/ 455 w 749"/>
                <a:gd name="T79" fmla="*/ 553 h 553"/>
                <a:gd name="T80" fmla="*/ 463 w 749"/>
                <a:gd name="T81" fmla="*/ 551 h 553"/>
                <a:gd name="T82" fmla="*/ 467 w 749"/>
                <a:gd name="T83" fmla="*/ 550 h 553"/>
                <a:gd name="T84" fmla="*/ 485 w 749"/>
                <a:gd name="T85" fmla="*/ 540 h 553"/>
                <a:gd name="T86" fmla="*/ 463 w 749"/>
                <a:gd name="T87" fmla="*/ 349 h 553"/>
                <a:gd name="T88" fmla="*/ 590 w 749"/>
                <a:gd name="T89" fmla="*/ 110 h 553"/>
                <a:gd name="T90" fmla="*/ 595 w 749"/>
                <a:gd name="T91" fmla="*/ 112 h 553"/>
                <a:gd name="T92" fmla="*/ 612 w 749"/>
                <a:gd name="T93" fmla="*/ 113 h 553"/>
                <a:gd name="T94" fmla="*/ 612 w 749"/>
                <a:gd name="T95" fmla="*/ 113 h 553"/>
                <a:gd name="T96" fmla="*/ 725 w 749"/>
                <a:gd name="T97" fmla="*/ 78 h 553"/>
                <a:gd name="T98" fmla="*/ 730 w 749"/>
                <a:gd name="T99" fmla="*/ 75 h 553"/>
                <a:gd name="T100" fmla="*/ 740 w 749"/>
                <a:gd name="T101" fmla="*/ 66 h 553"/>
                <a:gd name="T102" fmla="*/ 747 w 749"/>
                <a:gd name="T103" fmla="*/ 56 h 553"/>
                <a:gd name="T104" fmla="*/ 747 w 749"/>
                <a:gd name="T105" fmla="*/ 42 h 553"/>
                <a:gd name="T106" fmla="*/ 745 w 749"/>
                <a:gd name="T107" fmla="*/ 36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49" h="553">
                  <a:moveTo>
                    <a:pt x="745" y="36"/>
                  </a:moveTo>
                  <a:lnTo>
                    <a:pt x="745" y="36"/>
                  </a:lnTo>
                  <a:lnTo>
                    <a:pt x="739" y="26"/>
                  </a:lnTo>
                  <a:lnTo>
                    <a:pt x="730" y="19"/>
                  </a:lnTo>
                  <a:lnTo>
                    <a:pt x="725" y="15"/>
                  </a:lnTo>
                  <a:lnTo>
                    <a:pt x="720" y="14"/>
                  </a:lnTo>
                  <a:lnTo>
                    <a:pt x="713" y="14"/>
                  </a:lnTo>
                  <a:lnTo>
                    <a:pt x="707" y="15"/>
                  </a:lnTo>
                  <a:lnTo>
                    <a:pt x="603" y="51"/>
                  </a:lnTo>
                  <a:lnTo>
                    <a:pt x="470" y="4"/>
                  </a:lnTo>
                  <a:lnTo>
                    <a:pt x="470" y="4"/>
                  </a:lnTo>
                  <a:lnTo>
                    <a:pt x="465" y="0"/>
                  </a:lnTo>
                  <a:lnTo>
                    <a:pt x="463" y="0"/>
                  </a:lnTo>
                  <a:lnTo>
                    <a:pt x="463" y="0"/>
                  </a:lnTo>
                  <a:lnTo>
                    <a:pt x="392" y="0"/>
                  </a:lnTo>
                  <a:lnTo>
                    <a:pt x="357" y="0"/>
                  </a:lnTo>
                  <a:lnTo>
                    <a:pt x="357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82" y="0"/>
                  </a:lnTo>
                  <a:lnTo>
                    <a:pt x="277" y="4"/>
                  </a:lnTo>
                  <a:lnTo>
                    <a:pt x="144" y="51"/>
                  </a:lnTo>
                  <a:lnTo>
                    <a:pt x="40" y="15"/>
                  </a:lnTo>
                  <a:lnTo>
                    <a:pt x="40" y="15"/>
                  </a:lnTo>
                  <a:lnTo>
                    <a:pt x="34" y="14"/>
                  </a:lnTo>
                  <a:lnTo>
                    <a:pt x="29" y="14"/>
                  </a:lnTo>
                  <a:lnTo>
                    <a:pt x="22" y="15"/>
                  </a:lnTo>
                  <a:lnTo>
                    <a:pt x="17" y="19"/>
                  </a:lnTo>
                  <a:lnTo>
                    <a:pt x="8" y="26"/>
                  </a:lnTo>
                  <a:lnTo>
                    <a:pt x="2" y="36"/>
                  </a:lnTo>
                  <a:lnTo>
                    <a:pt x="2" y="36"/>
                  </a:lnTo>
                  <a:lnTo>
                    <a:pt x="0" y="42"/>
                  </a:lnTo>
                  <a:lnTo>
                    <a:pt x="0" y="49"/>
                  </a:lnTo>
                  <a:lnTo>
                    <a:pt x="2" y="56"/>
                  </a:lnTo>
                  <a:lnTo>
                    <a:pt x="3" y="61"/>
                  </a:lnTo>
                  <a:lnTo>
                    <a:pt x="12" y="71"/>
                  </a:lnTo>
                  <a:lnTo>
                    <a:pt x="22" y="78"/>
                  </a:lnTo>
                  <a:lnTo>
                    <a:pt x="137" y="113"/>
                  </a:lnTo>
                  <a:lnTo>
                    <a:pt x="137" y="113"/>
                  </a:lnTo>
                  <a:lnTo>
                    <a:pt x="137" y="113"/>
                  </a:lnTo>
                  <a:lnTo>
                    <a:pt x="140" y="113"/>
                  </a:lnTo>
                  <a:lnTo>
                    <a:pt x="140" y="113"/>
                  </a:lnTo>
                  <a:lnTo>
                    <a:pt x="147" y="113"/>
                  </a:lnTo>
                  <a:lnTo>
                    <a:pt x="157" y="110"/>
                  </a:lnTo>
                  <a:lnTo>
                    <a:pt x="286" y="68"/>
                  </a:lnTo>
                  <a:lnTo>
                    <a:pt x="286" y="349"/>
                  </a:lnTo>
                  <a:lnTo>
                    <a:pt x="257" y="533"/>
                  </a:lnTo>
                  <a:lnTo>
                    <a:pt x="257" y="533"/>
                  </a:lnTo>
                  <a:lnTo>
                    <a:pt x="264" y="541"/>
                  </a:lnTo>
                  <a:lnTo>
                    <a:pt x="270" y="546"/>
                  </a:lnTo>
                  <a:lnTo>
                    <a:pt x="286" y="553"/>
                  </a:lnTo>
                  <a:lnTo>
                    <a:pt x="286" y="553"/>
                  </a:lnTo>
                  <a:lnTo>
                    <a:pt x="292" y="553"/>
                  </a:lnTo>
                  <a:lnTo>
                    <a:pt x="292" y="553"/>
                  </a:lnTo>
                  <a:lnTo>
                    <a:pt x="304" y="553"/>
                  </a:lnTo>
                  <a:lnTo>
                    <a:pt x="316" y="550"/>
                  </a:lnTo>
                  <a:lnTo>
                    <a:pt x="326" y="548"/>
                  </a:lnTo>
                  <a:lnTo>
                    <a:pt x="335" y="546"/>
                  </a:lnTo>
                  <a:lnTo>
                    <a:pt x="335" y="546"/>
                  </a:lnTo>
                  <a:lnTo>
                    <a:pt x="343" y="543"/>
                  </a:lnTo>
                  <a:lnTo>
                    <a:pt x="350" y="540"/>
                  </a:lnTo>
                  <a:lnTo>
                    <a:pt x="358" y="536"/>
                  </a:lnTo>
                  <a:lnTo>
                    <a:pt x="367" y="533"/>
                  </a:lnTo>
                  <a:lnTo>
                    <a:pt x="367" y="533"/>
                  </a:lnTo>
                  <a:lnTo>
                    <a:pt x="374" y="533"/>
                  </a:lnTo>
                  <a:lnTo>
                    <a:pt x="374" y="533"/>
                  </a:lnTo>
                  <a:lnTo>
                    <a:pt x="380" y="533"/>
                  </a:lnTo>
                  <a:lnTo>
                    <a:pt x="385" y="535"/>
                  </a:lnTo>
                  <a:lnTo>
                    <a:pt x="387" y="536"/>
                  </a:lnTo>
                  <a:lnTo>
                    <a:pt x="387" y="536"/>
                  </a:lnTo>
                  <a:lnTo>
                    <a:pt x="402" y="540"/>
                  </a:lnTo>
                  <a:lnTo>
                    <a:pt x="407" y="543"/>
                  </a:lnTo>
                  <a:lnTo>
                    <a:pt x="412" y="546"/>
                  </a:lnTo>
                  <a:lnTo>
                    <a:pt x="412" y="546"/>
                  </a:lnTo>
                  <a:lnTo>
                    <a:pt x="423" y="548"/>
                  </a:lnTo>
                  <a:lnTo>
                    <a:pt x="433" y="550"/>
                  </a:lnTo>
                  <a:lnTo>
                    <a:pt x="443" y="553"/>
                  </a:lnTo>
                  <a:lnTo>
                    <a:pt x="455" y="553"/>
                  </a:lnTo>
                  <a:lnTo>
                    <a:pt x="455" y="553"/>
                  </a:lnTo>
                  <a:lnTo>
                    <a:pt x="460" y="553"/>
                  </a:lnTo>
                  <a:lnTo>
                    <a:pt x="463" y="551"/>
                  </a:lnTo>
                  <a:lnTo>
                    <a:pt x="467" y="550"/>
                  </a:lnTo>
                  <a:lnTo>
                    <a:pt x="467" y="550"/>
                  </a:lnTo>
                  <a:lnTo>
                    <a:pt x="478" y="545"/>
                  </a:lnTo>
                  <a:lnTo>
                    <a:pt x="485" y="540"/>
                  </a:lnTo>
                  <a:lnTo>
                    <a:pt x="490" y="533"/>
                  </a:lnTo>
                  <a:lnTo>
                    <a:pt x="463" y="349"/>
                  </a:lnTo>
                  <a:lnTo>
                    <a:pt x="463" y="68"/>
                  </a:lnTo>
                  <a:lnTo>
                    <a:pt x="590" y="110"/>
                  </a:lnTo>
                  <a:lnTo>
                    <a:pt x="590" y="110"/>
                  </a:lnTo>
                  <a:lnTo>
                    <a:pt x="595" y="112"/>
                  </a:lnTo>
                  <a:lnTo>
                    <a:pt x="600" y="113"/>
                  </a:lnTo>
                  <a:lnTo>
                    <a:pt x="612" y="113"/>
                  </a:lnTo>
                  <a:lnTo>
                    <a:pt x="612" y="113"/>
                  </a:lnTo>
                  <a:lnTo>
                    <a:pt x="612" y="113"/>
                  </a:lnTo>
                  <a:lnTo>
                    <a:pt x="612" y="113"/>
                  </a:lnTo>
                  <a:lnTo>
                    <a:pt x="725" y="78"/>
                  </a:lnTo>
                  <a:lnTo>
                    <a:pt x="725" y="78"/>
                  </a:lnTo>
                  <a:lnTo>
                    <a:pt x="730" y="75"/>
                  </a:lnTo>
                  <a:lnTo>
                    <a:pt x="737" y="71"/>
                  </a:lnTo>
                  <a:lnTo>
                    <a:pt x="740" y="66"/>
                  </a:lnTo>
                  <a:lnTo>
                    <a:pt x="745" y="61"/>
                  </a:lnTo>
                  <a:lnTo>
                    <a:pt x="747" y="56"/>
                  </a:lnTo>
                  <a:lnTo>
                    <a:pt x="749" y="49"/>
                  </a:lnTo>
                  <a:lnTo>
                    <a:pt x="747" y="42"/>
                  </a:lnTo>
                  <a:lnTo>
                    <a:pt x="745" y="36"/>
                  </a:lnTo>
                  <a:lnTo>
                    <a:pt x="745" y="3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6" name="Freeform 58"/>
            <p:cNvSpPr>
              <a:spLocks/>
            </p:cNvSpPr>
            <p:nvPr/>
          </p:nvSpPr>
          <p:spPr bwMode="auto">
            <a:xfrm>
              <a:off x="2411413" y="3113088"/>
              <a:ext cx="269875" cy="287337"/>
            </a:xfrm>
            <a:custGeom>
              <a:avLst/>
              <a:gdLst>
                <a:gd name="T0" fmla="*/ 0 w 170"/>
                <a:gd name="T1" fmla="*/ 181 h 181"/>
                <a:gd name="T2" fmla="*/ 170 w 170"/>
                <a:gd name="T3" fmla="*/ 9 h 181"/>
                <a:gd name="T4" fmla="*/ 170 w 170"/>
                <a:gd name="T5" fmla="*/ 0 h 181"/>
                <a:gd name="T6" fmla="*/ 163 w 170"/>
                <a:gd name="T7" fmla="*/ 0 h 181"/>
                <a:gd name="T8" fmla="*/ 0 w 170"/>
                <a:gd name="T9" fmla="*/ 164 h 181"/>
                <a:gd name="T10" fmla="*/ 0 w 170"/>
                <a:gd name="T11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0" h="181">
                  <a:moveTo>
                    <a:pt x="0" y="181"/>
                  </a:moveTo>
                  <a:lnTo>
                    <a:pt x="170" y="9"/>
                  </a:lnTo>
                  <a:lnTo>
                    <a:pt x="170" y="0"/>
                  </a:lnTo>
                  <a:lnTo>
                    <a:pt x="163" y="0"/>
                  </a:lnTo>
                  <a:lnTo>
                    <a:pt x="0" y="164"/>
                  </a:lnTo>
                  <a:lnTo>
                    <a:pt x="0" y="18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7" name="Freeform 59"/>
            <p:cNvSpPr>
              <a:spLocks/>
            </p:cNvSpPr>
            <p:nvPr/>
          </p:nvSpPr>
          <p:spPr bwMode="auto">
            <a:xfrm>
              <a:off x="2411413" y="3136900"/>
              <a:ext cx="349250" cy="360362"/>
            </a:xfrm>
            <a:custGeom>
              <a:avLst/>
              <a:gdLst>
                <a:gd name="T0" fmla="*/ 185 w 220"/>
                <a:gd name="T1" fmla="*/ 0 h 227"/>
                <a:gd name="T2" fmla="*/ 0 w 220"/>
                <a:gd name="T3" fmla="*/ 188 h 227"/>
                <a:gd name="T4" fmla="*/ 0 w 220"/>
                <a:gd name="T5" fmla="*/ 227 h 227"/>
                <a:gd name="T6" fmla="*/ 49 w 220"/>
                <a:gd name="T7" fmla="*/ 227 h 227"/>
                <a:gd name="T8" fmla="*/ 53 w 220"/>
                <a:gd name="T9" fmla="*/ 227 h 227"/>
                <a:gd name="T10" fmla="*/ 92 w 220"/>
                <a:gd name="T11" fmla="*/ 227 h 227"/>
                <a:gd name="T12" fmla="*/ 149 w 220"/>
                <a:gd name="T13" fmla="*/ 227 h 227"/>
                <a:gd name="T14" fmla="*/ 149 w 220"/>
                <a:gd name="T15" fmla="*/ 92 h 227"/>
                <a:gd name="T16" fmla="*/ 156 w 220"/>
                <a:gd name="T17" fmla="*/ 100 h 227"/>
                <a:gd name="T18" fmla="*/ 220 w 220"/>
                <a:gd name="T19" fmla="*/ 36 h 227"/>
                <a:gd name="T20" fmla="*/ 185 w 220"/>
                <a:gd name="T21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0" h="227">
                  <a:moveTo>
                    <a:pt x="185" y="0"/>
                  </a:moveTo>
                  <a:lnTo>
                    <a:pt x="0" y="188"/>
                  </a:lnTo>
                  <a:lnTo>
                    <a:pt x="0" y="227"/>
                  </a:lnTo>
                  <a:lnTo>
                    <a:pt x="49" y="227"/>
                  </a:lnTo>
                  <a:lnTo>
                    <a:pt x="53" y="227"/>
                  </a:lnTo>
                  <a:lnTo>
                    <a:pt x="92" y="227"/>
                  </a:lnTo>
                  <a:lnTo>
                    <a:pt x="149" y="227"/>
                  </a:lnTo>
                  <a:lnTo>
                    <a:pt x="149" y="92"/>
                  </a:lnTo>
                  <a:lnTo>
                    <a:pt x="156" y="100"/>
                  </a:lnTo>
                  <a:lnTo>
                    <a:pt x="220" y="36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8" name="Freeform 60"/>
            <p:cNvSpPr>
              <a:spLocks/>
            </p:cNvSpPr>
            <p:nvPr/>
          </p:nvSpPr>
          <p:spPr bwMode="auto">
            <a:xfrm>
              <a:off x="2286001" y="3205163"/>
              <a:ext cx="101600" cy="101600"/>
            </a:xfrm>
            <a:custGeom>
              <a:avLst/>
              <a:gdLst>
                <a:gd name="T0" fmla="*/ 0 w 64"/>
                <a:gd name="T1" fmla="*/ 3 h 64"/>
                <a:gd name="T2" fmla="*/ 57 w 64"/>
                <a:gd name="T3" fmla="*/ 64 h 64"/>
                <a:gd name="T4" fmla="*/ 64 w 64"/>
                <a:gd name="T5" fmla="*/ 61 h 64"/>
                <a:gd name="T6" fmla="*/ 5 w 64"/>
                <a:gd name="T7" fmla="*/ 0 h 64"/>
                <a:gd name="T8" fmla="*/ 0 w 64"/>
                <a:gd name="T9" fmla="*/ 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0" y="3"/>
                  </a:moveTo>
                  <a:lnTo>
                    <a:pt x="57" y="64"/>
                  </a:lnTo>
                  <a:lnTo>
                    <a:pt x="64" y="61"/>
                  </a:lnTo>
                  <a:lnTo>
                    <a:pt x="5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9" name="Rectangle 61"/>
            <p:cNvSpPr>
              <a:spLocks noChangeArrowheads="1"/>
            </p:cNvSpPr>
            <p:nvPr/>
          </p:nvSpPr>
          <p:spPr bwMode="auto">
            <a:xfrm>
              <a:off x="2468563" y="3113088"/>
              <a:ext cx="123825" cy="14287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0" name="Freeform 62"/>
            <p:cNvSpPr>
              <a:spLocks/>
            </p:cNvSpPr>
            <p:nvPr/>
          </p:nvSpPr>
          <p:spPr bwMode="auto">
            <a:xfrm>
              <a:off x="2305051" y="3113088"/>
              <a:ext cx="323850" cy="225425"/>
            </a:xfrm>
            <a:custGeom>
              <a:avLst/>
              <a:gdLst>
                <a:gd name="T0" fmla="*/ 204 w 204"/>
                <a:gd name="T1" fmla="*/ 0 h 142"/>
                <a:gd name="T2" fmla="*/ 194 w 204"/>
                <a:gd name="T3" fmla="*/ 0 h 142"/>
                <a:gd name="T4" fmla="*/ 187 w 204"/>
                <a:gd name="T5" fmla="*/ 0 h 142"/>
                <a:gd name="T6" fmla="*/ 187 w 204"/>
                <a:gd name="T7" fmla="*/ 0 h 142"/>
                <a:gd name="T8" fmla="*/ 187 w 204"/>
                <a:gd name="T9" fmla="*/ 9 h 142"/>
                <a:gd name="T10" fmla="*/ 187 w 204"/>
                <a:gd name="T11" fmla="*/ 9 h 142"/>
                <a:gd name="T12" fmla="*/ 179 w 204"/>
                <a:gd name="T13" fmla="*/ 14 h 142"/>
                <a:gd name="T14" fmla="*/ 169 w 204"/>
                <a:gd name="T15" fmla="*/ 17 h 142"/>
                <a:gd name="T16" fmla="*/ 155 w 204"/>
                <a:gd name="T17" fmla="*/ 21 h 142"/>
                <a:gd name="T18" fmla="*/ 142 w 204"/>
                <a:gd name="T19" fmla="*/ 22 h 142"/>
                <a:gd name="T20" fmla="*/ 142 w 204"/>
                <a:gd name="T21" fmla="*/ 22 h 142"/>
                <a:gd name="T22" fmla="*/ 127 w 204"/>
                <a:gd name="T23" fmla="*/ 21 h 142"/>
                <a:gd name="T24" fmla="*/ 113 w 204"/>
                <a:gd name="T25" fmla="*/ 17 h 142"/>
                <a:gd name="T26" fmla="*/ 103 w 204"/>
                <a:gd name="T27" fmla="*/ 14 h 142"/>
                <a:gd name="T28" fmla="*/ 94 w 204"/>
                <a:gd name="T29" fmla="*/ 9 h 142"/>
                <a:gd name="T30" fmla="*/ 94 w 204"/>
                <a:gd name="T31" fmla="*/ 9 h 142"/>
                <a:gd name="T32" fmla="*/ 94 w 204"/>
                <a:gd name="T33" fmla="*/ 0 h 142"/>
                <a:gd name="T34" fmla="*/ 88 w 204"/>
                <a:gd name="T35" fmla="*/ 0 h 142"/>
                <a:gd name="T36" fmla="*/ 45 w 204"/>
                <a:gd name="T37" fmla="*/ 0 h 142"/>
                <a:gd name="T38" fmla="*/ 0 w 204"/>
                <a:gd name="T39" fmla="*/ 51 h 142"/>
                <a:gd name="T40" fmla="*/ 59 w 204"/>
                <a:gd name="T41" fmla="*/ 110 h 142"/>
                <a:gd name="T42" fmla="*/ 67 w 204"/>
                <a:gd name="T43" fmla="*/ 107 h 142"/>
                <a:gd name="T44" fmla="*/ 67 w 204"/>
                <a:gd name="T45" fmla="*/ 142 h 142"/>
                <a:gd name="T46" fmla="*/ 204 w 204"/>
                <a:gd name="T4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04" h="142">
                  <a:moveTo>
                    <a:pt x="204" y="0"/>
                  </a:moveTo>
                  <a:lnTo>
                    <a:pt x="194" y="0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87" y="9"/>
                  </a:lnTo>
                  <a:lnTo>
                    <a:pt x="187" y="9"/>
                  </a:lnTo>
                  <a:lnTo>
                    <a:pt x="179" y="14"/>
                  </a:lnTo>
                  <a:lnTo>
                    <a:pt x="169" y="17"/>
                  </a:lnTo>
                  <a:lnTo>
                    <a:pt x="155" y="21"/>
                  </a:lnTo>
                  <a:lnTo>
                    <a:pt x="142" y="22"/>
                  </a:lnTo>
                  <a:lnTo>
                    <a:pt x="142" y="22"/>
                  </a:lnTo>
                  <a:lnTo>
                    <a:pt x="127" y="21"/>
                  </a:lnTo>
                  <a:lnTo>
                    <a:pt x="113" y="17"/>
                  </a:lnTo>
                  <a:lnTo>
                    <a:pt x="103" y="14"/>
                  </a:lnTo>
                  <a:lnTo>
                    <a:pt x="94" y="9"/>
                  </a:lnTo>
                  <a:lnTo>
                    <a:pt x="94" y="9"/>
                  </a:lnTo>
                  <a:lnTo>
                    <a:pt x="94" y="0"/>
                  </a:lnTo>
                  <a:lnTo>
                    <a:pt x="88" y="0"/>
                  </a:lnTo>
                  <a:lnTo>
                    <a:pt x="45" y="0"/>
                  </a:lnTo>
                  <a:lnTo>
                    <a:pt x="0" y="51"/>
                  </a:lnTo>
                  <a:lnTo>
                    <a:pt x="59" y="110"/>
                  </a:lnTo>
                  <a:lnTo>
                    <a:pt x="67" y="107"/>
                  </a:lnTo>
                  <a:lnTo>
                    <a:pt x="67" y="142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1" name="Rectangle 63"/>
            <p:cNvSpPr>
              <a:spLocks noChangeArrowheads="1"/>
            </p:cNvSpPr>
            <p:nvPr/>
          </p:nvSpPr>
          <p:spPr bwMode="auto">
            <a:xfrm>
              <a:off x="2524126" y="3035300"/>
              <a:ext cx="11113" cy="9207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2" name="Freeform 64"/>
            <p:cNvSpPr>
              <a:spLocks/>
            </p:cNvSpPr>
            <p:nvPr/>
          </p:nvSpPr>
          <p:spPr bwMode="auto">
            <a:xfrm>
              <a:off x="1555751" y="3205163"/>
              <a:ext cx="101600" cy="101600"/>
            </a:xfrm>
            <a:custGeom>
              <a:avLst/>
              <a:gdLst>
                <a:gd name="T0" fmla="*/ 64 w 64"/>
                <a:gd name="T1" fmla="*/ 0 h 64"/>
                <a:gd name="T2" fmla="*/ 0 w 64"/>
                <a:gd name="T3" fmla="*/ 61 h 64"/>
                <a:gd name="T4" fmla="*/ 7 w 64"/>
                <a:gd name="T5" fmla="*/ 64 h 64"/>
                <a:gd name="T6" fmla="*/ 64 w 64"/>
                <a:gd name="T7" fmla="*/ 3 h 64"/>
                <a:gd name="T8" fmla="*/ 64 w 64"/>
                <a:gd name="T9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4">
                  <a:moveTo>
                    <a:pt x="64" y="0"/>
                  </a:moveTo>
                  <a:lnTo>
                    <a:pt x="0" y="61"/>
                  </a:lnTo>
                  <a:lnTo>
                    <a:pt x="7" y="64"/>
                  </a:lnTo>
                  <a:lnTo>
                    <a:pt x="6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3" name="Freeform 65"/>
            <p:cNvSpPr>
              <a:spLocks/>
            </p:cNvSpPr>
            <p:nvPr/>
          </p:nvSpPr>
          <p:spPr bwMode="auto">
            <a:xfrm>
              <a:off x="1419226" y="3113088"/>
              <a:ext cx="55563" cy="14287"/>
            </a:xfrm>
            <a:custGeom>
              <a:avLst/>
              <a:gdLst>
                <a:gd name="T0" fmla="*/ 35 w 35"/>
                <a:gd name="T1" fmla="*/ 9 h 9"/>
                <a:gd name="T2" fmla="*/ 35 w 35"/>
                <a:gd name="T3" fmla="*/ 9 h 9"/>
                <a:gd name="T4" fmla="*/ 35 w 35"/>
                <a:gd name="T5" fmla="*/ 0 h 9"/>
                <a:gd name="T6" fmla="*/ 0 w 35"/>
                <a:gd name="T7" fmla="*/ 0 h 9"/>
                <a:gd name="T8" fmla="*/ 0 w 35"/>
                <a:gd name="T9" fmla="*/ 9 h 9"/>
                <a:gd name="T10" fmla="*/ 35 w 35"/>
                <a:gd name="T11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9">
                  <a:moveTo>
                    <a:pt x="35" y="9"/>
                  </a:moveTo>
                  <a:lnTo>
                    <a:pt x="35" y="9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35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4" name="Freeform 66"/>
            <p:cNvSpPr>
              <a:spLocks/>
            </p:cNvSpPr>
            <p:nvPr/>
          </p:nvSpPr>
          <p:spPr bwMode="auto">
            <a:xfrm>
              <a:off x="1352551" y="3113088"/>
              <a:ext cx="55563" cy="14287"/>
            </a:xfrm>
            <a:custGeom>
              <a:avLst/>
              <a:gdLst>
                <a:gd name="T0" fmla="*/ 0 w 35"/>
                <a:gd name="T1" fmla="*/ 9 h 9"/>
                <a:gd name="T2" fmla="*/ 35 w 35"/>
                <a:gd name="T3" fmla="*/ 9 h 9"/>
                <a:gd name="T4" fmla="*/ 35 w 35"/>
                <a:gd name="T5" fmla="*/ 0 h 9"/>
                <a:gd name="T6" fmla="*/ 0 w 35"/>
                <a:gd name="T7" fmla="*/ 0 h 9"/>
                <a:gd name="T8" fmla="*/ 0 w 35"/>
                <a:gd name="T9" fmla="*/ 0 h 9"/>
                <a:gd name="T10" fmla="*/ 0 w 35"/>
                <a:gd name="T11" fmla="*/ 9 h 9"/>
                <a:gd name="T12" fmla="*/ 0 w 35"/>
                <a:gd name="T1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9">
                  <a:moveTo>
                    <a:pt x="0" y="9"/>
                  </a:moveTo>
                  <a:lnTo>
                    <a:pt x="35" y="9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5" name="Rectangle 67"/>
            <p:cNvSpPr>
              <a:spLocks noChangeArrowheads="1"/>
            </p:cNvSpPr>
            <p:nvPr/>
          </p:nvSpPr>
          <p:spPr bwMode="auto">
            <a:xfrm>
              <a:off x="1408113" y="3035300"/>
              <a:ext cx="11113" cy="77787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6" name="Rectangle 68"/>
            <p:cNvSpPr>
              <a:spLocks noChangeArrowheads="1"/>
            </p:cNvSpPr>
            <p:nvPr/>
          </p:nvSpPr>
          <p:spPr bwMode="auto">
            <a:xfrm>
              <a:off x="1408113" y="3113088"/>
              <a:ext cx="11113" cy="14287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7" name="Freeform 69"/>
            <p:cNvSpPr>
              <a:spLocks/>
            </p:cNvSpPr>
            <p:nvPr/>
          </p:nvSpPr>
          <p:spPr bwMode="auto">
            <a:xfrm>
              <a:off x="1171576" y="3198813"/>
              <a:ext cx="103188" cy="107950"/>
            </a:xfrm>
            <a:custGeom>
              <a:avLst/>
              <a:gdLst>
                <a:gd name="T0" fmla="*/ 0 w 65"/>
                <a:gd name="T1" fmla="*/ 7 h 68"/>
                <a:gd name="T2" fmla="*/ 58 w 65"/>
                <a:gd name="T3" fmla="*/ 68 h 68"/>
                <a:gd name="T4" fmla="*/ 65 w 65"/>
                <a:gd name="T5" fmla="*/ 61 h 68"/>
                <a:gd name="T6" fmla="*/ 7 w 65"/>
                <a:gd name="T7" fmla="*/ 0 h 68"/>
                <a:gd name="T8" fmla="*/ 0 w 65"/>
                <a:gd name="T9" fmla="*/ 7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68">
                  <a:moveTo>
                    <a:pt x="0" y="7"/>
                  </a:moveTo>
                  <a:lnTo>
                    <a:pt x="58" y="68"/>
                  </a:lnTo>
                  <a:lnTo>
                    <a:pt x="65" y="61"/>
                  </a:lnTo>
                  <a:lnTo>
                    <a:pt x="7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8" name="Rectangle 70"/>
            <p:cNvSpPr>
              <a:spLocks noChangeArrowheads="1"/>
            </p:cNvSpPr>
            <p:nvPr/>
          </p:nvSpPr>
          <p:spPr bwMode="auto">
            <a:xfrm>
              <a:off x="1341438" y="3384550"/>
              <a:ext cx="1588" cy="1587"/>
            </a:xfrm>
            <a:prstGeom prst="rect">
              <a:avLst/>
            </a:prstGeom>
            <a:solidFill>
              <a:srgbClr val="E72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9" name="Freeform 71"/>
            <p:cNvSpPr>
              <a:spLocks noEditPoints="1"/>
            </p:cNvSpPr>
            <p:nvPr/>
          </p:nvSpPr>
          <p:spPr bwMode="auto">
            <a:xfrm>
              <a:off x="1195388" y="3113088"/>
              <a:ext cx="449263" cy="349250"/>
            </a:xfrm>
            <a:custGeom>
              <a:avLst/>
              <a:gdLst>
                <a:gd name="T0" fmla="*/ 234 w 283"/>
                <a:gd name="T1" fmla="*/ 0 h 220"/>
                <a:gd name="T2" fmla="*/ 185 w 283"/>
                <a:gd name="T3" fmla="*/ 9 h 220"/>
                <a:gd name="T4" fmla="*/ 137 w 283"/>
                <a:gd name="T5" fmla="*/ 22 h 220"/>
                <a:gd name="T6" fmla="*/ 92 w 283"/>
                <a:gd name="T7" fmla="*/ 9 h 220"/>
                <a:gd name="T8" fmla="*/ 56 w 283"/>
                <a:gd name="T9" fmla="*/ 107 h 220"/>
                <a:gd name="T10" fmla="*/ 63 w 283"/>
                <a:gd name="T11" fmla="*/ 200 h 220"/>
                <a:gd name="T12" fmla="*/ 170 w 283"/>
                <a:gd name="T13" fmla="*/ 48 h 220"/>
                <a:gd name="T14" fmla="*/ 185 w 283"/>
                <a:gd name="T15" fmla="*/ 48 h 220"/>
                <a:gd name="T16" fmla="*/ 192 w 283"/>
                <a:gd name="T17" fmla="*/ 51 h 220"/>
                <a:gd name="T18" fmla="*/ 181 w 283"/>
                <a:gd name="T19" fmla="*/ 51 h 220"/>
                <a:gd name="T20" fmla="*/ 176 w 283"/>
                <a:gd name="T21" fmla="*/ 54 h 220"/>
                <a:gd name="T22" fmla="*/ 185 w 283"/>
                <a:gd name="T23" fmla="*/ 58 h 220"/>
                <a:gd name="T24" fmla="*/ 170 w 283"/>
                <a:gd name="T25" fmla="*/ 61 h 220"/>
                <a:gd name="T26" fmla="*/ 170 w 283"/>
                <a:gd name="T27" fmla="*/ 48 h 220"/>
                <a:gd name="T28" fmla="*/ 166 w 283"/>
                <a:gd name="T29" fmla="*/ 58 h 220"/>
                <a:gd name="T30" fmla="*/ 173 w 283"/>
                <a:gd name="T31" fmla="*/ 65 h 220"/>
                <a:gd name="T32" fmla="*/ 166 w 283"/>
                <a:gd name="T33" fmla="*/ 65 h 220"/>
                <a:gd name="T34" fmla="*/ 163 w 283"/>
                <a:gd name="T35" fmla="*/ 68 h 220"/>
                <a:gd name="T36" fmla="*/ 166 w 283"/>
                <a:gd name="T37" fmla="*/ 71 h 220"/>
                <a:gd name="T38" fmla="*/ 156 w 283"/>
                <a:gd name="T39" fmla="*/ 80 h 220"/>
                <a:gd name="T40" fmla="*/ 156 w 283"/>
                <a:gd name="T41" fmla="*/ 65 h 220"/>
                <a:gd name="T42" fmla="*/ 149 w 283"/>
                <a:gd name="T43" fmla="*/ 86 h 220"/>
                <a:gd name="T44" fmla="*/ 141 w 283"/>
                <a:gd name="T45" fmla="*/ 90 h 220"/>
                <a:gd name="T46" fmla="*/ 149 w 283"/>
                <a:gd name="T47" fmla="*/ 93 h 220"/>
                <a:gd name="T48" fmla="*/ 156 w 283"/>
                <a:gd name="T49" fmla="*/ 88 h 220"/>
                <a:gd name="T50" fmla="*/ 163 w 283"/>
                <a:gd name="T51" fmla="*/ 86 h 220"/>
                <a:gd name="T52" fmla="*/ 156 w 283"/>
                <a:gd name="T53" fmla="*/ 100 h 220"/>
                <a:gd name="T54" fmla="*/ 144 w 283"/>
                <a:gd name="T55" fmla="*/ 102 h 220"/>
                <a:gd name="T56" fmla="*/ 134 w 283"/>
                <a:gd name="T57" fmla="*/ 90 h 220"/>
                <a:gd name="T58" fmla="*/ 141 w 283"/>
                <a:gd name="T59" fmla="*/ 80 h 220"/>
                <a:gd name="T60" fmla="*/ 127 w 283"/>
                <a:gd name="T61" fmla="*/ 93 h 220"/>
                <a:gd name="T62" fmla="*/ 124 w 283"/>
                <a:gd name="T63" fmla="*/ 107 h 220"/>
                <a:gd name="T64" fmla="*/ 124 w 283"/>
                <a:gd name="T65" fmla="*/ 110 h 220"/>
                <a:gd name="T66" fmla="*/ 131 w 283"/>
                <a:gd name="T67" fmla="*/ 115 h 220"/>
                <a:gd name="T68" fmla="*/ 134 w 283"/>
                <a:gd name="T69" fmla="*/ 122 h 220"/>
                <a:gd name="T70" fmla="*/ 121 w 283"/>
                <a:gd name="T71" fmla="*/ 122 h 220"/>
                <a:gd name="T72" fmla="*/ 127 w 283"/>
                <a:gd name="T73" fmla="*/ 122 h 220"/>
                <a:gd name="T74" fmla="*/ 121 w 283"/>
                <a:gd name="T75" fmla="*/ 119 h 220"/>
                <a:gd name="T76" fmla="*/ 115 w 283"/>
                <a:gd name="T77" fmla="*/ 114 h 220"/>
                <a:gd name="T78" fmla="*/ 117 w 283"/>
                <a:gd name="T79" fmla="*/ 100 h 220"/>
                <a:gd name="T80" fmla="*/ 114 w 283"/>
                <a:gd name="T81" fmla="*/ 136 h 220"/>
                <a:gd name="T82" fmla="*/ 121 w 283"/>
                <a:gd name="T83" fmla="*/ 125 h 220"/>
                <a:gd name="T84" fmla="*/ 121 w 283"/>
                <a:gd name="T85" fmla="*/ 136 h 220"/>
                <a:gd name="T86" fmla="*/ 110 w 283"/>
                <a:gd name="T87" fmla="*/ 141 h 220"/>
                <a:gd name="T88" fmla="*/ 78 w 283"/>
                <a:gd name="T89" fmla="*/ 154 h 220"/>
                <a:gd name="T90" fmla="*/ 75 w 283"/>
                <a:gd name="T91" fmla="*/ 151 h 220"/>
                <a:gd name="T92" fmla="*/ 82 w 283"/>
                <a:gd name="T93" fmla="*/ 141 h 220"/>
                <a:gd name="T94" fmla="*/ 85 w 283"/>
                <a:gd name="T95" fmla="*/ 136 h 220"/>
                <a:gd name="T96" fmla="*/ 99 w 283"/>
                <a:gd name="T97" fmla="*/ 136 h 220"/>
                <a:gd name="T98" fmla="*/ 92 w 283"/>
                <a:gd name="T99" fmla="*/ 139 h 220"/>
                <a:gd name="T100" fmla="*/ 85 w 283"/>
                <a:gd name="T101" fmla="*/ 151 h 220"/>
                <a:gd name="T102" fmla="*/ 85 w 283"/>
                <a:gd name="T103" fmla="*/ 151 h 220"/>
                <a:gd name="T104" fmla="*/ 92 w 283"/>
                <a:gd name="T105" fmla="*/ 171 h 220"/>
                <a:gd name="T106" fmla="*/ 92 w 283"/>
                <a:gd name="T107" fmla="*/ 171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83" h="220">
                  <a:moveTo>
                    <a:pt x="217" y="103"/>
                  </a:moveTo>
                  <a:lnTo>
                    <a:pt x="220" y="110"/>
                  </a:lnTo>
                  <a:lnTo>
                    <a:pt x="283" y="51"/>
                  </a:lnTo>
                  <a:lnTo>
                    <a:pt x="247" y="15"/>
                  </a:lnTo>
                  <a:lnTo>
                    <a:pt x="234" y="0"/>
                  </a:lnTo>
                  <a:lnTo>
                    <a:pt x="227" y="0"/>
                  </a:lnTo>
                  <a:lnTo>
                    <a:pt x="205" y="0"/>
                  </a:lnTo>
                  <a:lnTo>
                    <a:pt x="192" y="0"/>
                  </a:lnTo>
                  <a:lnTo>
                    <a:pt x="185" y="0"/>
                  </a:lnTo>
                  <a:lnTo>
                    <a:pt x="185" y="9"/>
                  </a:lnTo>
                  <a:lnTo>
                    <a:pt x="185" y="9"/>
                  </a:lnTo>
                  <a:lnTo>
                    <a:pt x="176" y="14"/>
                  </a:lnTo>
                  <a:lnTo>
                    <a:pt x="166" y="17"/>
                  </a:lnTo>
                  <a:lnTo>
                    <a:pt x="153" y="21"/>
                  </a:lnTo>
                  <a:lnTo>
                    <a:pt x="137" y="22"/>
                  </a:lnTo>
                  <a:lnTo>
                    <a:pt x="137" y="22"/>
                  </a:lnTo>
                  <a:lnTo>
                    <a:pt x="124" y="21"/>
                  </a:lnTo>
                  <a:lnTo>
                    <a:pt x="110" y="17"/>
                  </a:lnTo>
                  <a:lnTo>
                    <a:pt x="100" y="14"/>
                  </a:lnTo>
                  <a:lnTo>
                    <a:pt x="92" y="9"/>
                  </a:lnTo>
                  <a:lnTo>
                    <a:pt x="92" y="0"/>
                  </a:lnTo>
                  <a:lnTo>
                    <a:pt x="85" y="0"/>
                  </a:lnTo>
                  <a:lnTo>
                    <a:pt x="43" y="0"/>
                  </a:lnTo>
                  <a:lnTo>
                    <a:pt x="0" y="48"/>
                  </a:lnTo>
                  <a:lnTo>
                    <a:pt x="56" y="107"/>
                  </a:lnTo>
                  <a:lnTo>
                    <a:pt x="63" y="103"/>
                  </a:lnTo>
                  <a:lnTo>
                    <a:pt x="63" y="142"/>
                  </a:lnTo>
                  <a:lnTo>
                    <a:pt x="63" y="164"/>
                  </a:lnTo>
                  <a:lnTo>
                    <a:pt x="63" y="178"/>
                  </a:lnTo>
                  <a:lnTo>
                    <a:pt x="63" y="200"/>
                  </a:lnTo>
                  <a:lnTo>
                    <a:pt x="63" y="220"/>
                  </a:lnTo>
                  <a:lnTo>
                    <a:pt x="217" y="220"/>
                  </a:lnTo>
                  <a:lnTo>
                    <a:pt x="217" y="103"/>
                  </a:lnTo>
                  <a:close/>
                  <a:moveTo>
                    <a:pt x="170" y="48"/>
                  </a:moveTo>
                  <a:lnTo>
                    <a:pt x="170" y="48"/>
                  </a:lnTo>
                  <a:lnTo>
                    <a:pt x="176" y="44"/>
                  </a:lnTo>
                  <a:lnTo>
                    <a:pt x="176" y="44"/>
                  </a:lnTo>
                  <a:lnTo>
                    <a:pt x="183" y="44"/>
                  </a:lnTo>
                  <a:lnTo>
                    <a:pt x="185" y="44"/>
                  </a:lnTo>
                  <a:lnTo>
                    <a:pt x="185" y="48"/>
                  </a:lnTo>
                  <a:lnTo>
                    <a:pt x="185" y="48"/>
                  </a:lnTo>
                  <a:lnTo>
                    <a:pt x="186" y="48"/>
                  </a:lnTo>
                  <a:lnTo>
                    <a:pt x="188" y="49"/>
                  </a:lnTo>
                  <a:lnTo>
                    <a:pt x="190" y="51"/>
                  </a:lnTo>
                  <a:lnTo>
                    <a:pt x="192" y="51"/>
                  </a:lnTo>
                  <a:lnTo>
                    <a:pt x="195" y="65"/>
                  </a:lnTo>
                  <a:lnTo>
                    <a:pt x="188" y="65"/>
                  </a:lnTo>
                  <a:lnTo>
                    <a:pt x="185" y="51"/>
                  </a:lnTo>
                  <a:lnTo>
                    <a:pt x="185" y="51"/>
                  </a:lnTo>
                  <a:lnTo>
                    <a:pt x="181" y="51"/>
                  </a:lnTo>
                  <a:lnTo>
                    <a:pt x="181" y="51"/>
                  </a:lnTo>
                  <a:lnTo>
                    <a:pt x="176" y="51"/>
                  </a:lnTo>
                  <a:lnTo>
                    <a:pt x="176" y="51"/>
                  </a:lnTo>
                  <a:lnTo>
                    <a:pt x="176" y="51"/>
                  </a:lnTo>
                  <a:lnTo>
                    <a:pt x="176" y="54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76" y="58"/>
                  </a:lnTo>
                  <a:lnTo>
                    <a:pt x="181" y="58"/>
                  </a:lnTo>
                  <a:lnTo>
                    <a:pt x="185" y="58"/>
                  </a:lnTo>
                  <a:lnTo>
                    <a:pt x="185" y="65"/>
                  </a:lnTo>
                  <a:lnTo>
                    <a:pt x="176" y="65"/>
                  </a:lnTo>
                  <a:lnTo>
                    <a:pt x="176" y="65"/>
                  </a:lnTo>
                  <a:lnTo>
                    <a:pt x="175" y="65"/>
                  </a:lnTo>
                  <a:lnTo>
                    <a:pt x="170" y="61"/>
                  </a:lnTo>
                  <a:lnTo>
                    <a:pt x="170" y="61"/>
                  </a:lnTo>
                  <a:lnTo>
                    <a:pt x="170" y="54"/>
                  </a:lnTo>
                  <a:lnTo>
                    <a:pt x="170" y="54"/>
                  </a:lnTo>
                  <a:lnTo>
                    <a:pt x="170" y="48"/>
                  </a:lnTo>
                  <a:lnTo>
                    <a:pt x="170" y="48"/>
                  </a:lnTo>
                  <a:close/>
                  <a:moveTo>
                    <a:pt x="156" y="65"/>
                  </a:moveTo>
                  <a:lnTo>
                    <a:pt x="156" y="65"/>
                  </a:lnTo>
                  <a:lnTo>
                    <a:pt x="163" y="58"/>
                  </a:lnTo>
                  <a:lnTo>
                    <a:pt x="163" y="58"/>
                  </a:lnTo>
                  <a:lnTo>
                    <a:pt x="166" y="58"/>
                  </a:lnTo>
                  <a:lnTo>
                    <a:pt x="168" y="59"/>
                  </a:lnTo>
                  <a:lnTo>
                    <a:pt x="170" y="63"/>
                  </a:lnTo>
                  <a:lnTo>
                    <a:pt x="170" y="65"/>
                  </a:lnTo>
                  <a:lnTo>
                    <a:pt x="170" y="65"/>
                  </a:lnTo>
                  <a:lnTo>
                    <a:pt x="173" y="65"/>
                  </a:lnTo>
                  <a:lnTo>
                    <a:pt x="176" y="80"/>
                  </a:lnTo>
                  <a:lnTo>
                    <a:pt x="170" y="83"/>
                  </a:lnTo>
                  <a:lnTo>
                    <a:pt x="166" y="68"/>
                  </a:lnTo>
                  <a:lnTo>
                    <a:pt x="166" y="68"/>
                  </a:lnTo>
                  <a:lnTo>
                    <a:pt x="166" y="65"/>
                  </a:lnTo>
                  <a:lnTo>
                    <a:pt x="166" y="65"/>
                  </a:lnTo>
                  <a:lnTo>
                    <a:pt x="163" y="65"/>
                  </a:lnTo>
                  <a:lnTo>
                    <a:pt x="163" y="65"/>
                  </a:lnTo>
                  <a:lnTo>
                    <a:pt x="163" y="65"/>
                  </a:lnTo>
                  <a:lnTo>
                    <a:pt x="163" y="68"/>
                  </a:lnTo>
                  <a:lnTo>
                    <a:pt x="163" y="71"/>
                  </a:lnTo>
                  <a:lnTo>
                    <a:pt x="163" y="71"/>
                  </a:lnTo>
                  <a:lnTo>
                    <a:pt x="163" y="71"/>
                  </a:lnTo>
                  <a:lnTo>
                    <a:pt x="166" y="71"/>
                  </a:lnTo>
                  <a:lnTo>
                    <a:pt x="166" y="71"/>
                  </a:lnTo>
                  <a:lnTo>
                    <a:pt x="170" y="80"/>
                  </a:lnTo>
                  <a:lnTo>
                    <a:pt x="170" y="80"/>
                  </a:lnTo>
                  <a:lnTo>
                    <a:pt x="163" y="80"/>
                  </a:lnTo>
                  <a:lnTo>
                    <a:pt x="163" y="80"/>
                  </a:lnTo>
                  <a:lnTo>
                    <a:pt x="156" y="80"/>
                  </a:lnTo>
                  <a:lnTo>
                    <a:pt x="156" y="80"/>
                  </a:lnTo>
                  <a:lnTo>
                    <a:pt x="156" y="71"/>
                  </a:lnTo>
                  <a:lnTo>
                    <a:pt x="156" y="71"/>
                  </a:lnTo>
                  <a:lnTo>
                    <a:pt x="156" y="65"/>
                  </a:lnTo>
                  <a:lnTo>
                    <a:pt x="156" y="65"/>
                  </a:lnTo>
                  <a:close/>
                  <a:moveTo>
                    <a:pt x="141" y="80"/>
                  </a:moveTo>
                  <a:lnTo>
                    <a:pt x="141" y="80"/>
                  </a:lnTo>
                  <a:lnTo>
                    <a:pt x="149" y="80"/>
                  </a:lnTo>
                  <a:lnTo>
                    <a:pt x="156" y="80"/>
                  </a:lnTo>
                  <a:lnTo>
                    <a:pt x="149" y="86"/>
                  </a:lnTo>
                  <a:lnTo>
                    <a:pt x="149" y="86"/>
                  </a:lnTo>
                  <a:lnTo>
                    <a:pt x="146" y="86"/>
                  </a:lnTo>
                  <a:lnTo>
                    <a:pt x="146" y="86"/>
                  </a:lnTo>
                  <a:lnTo>
                    <a:pt x="143" y="86"/>
                  </a:lnTo>
                  <a:lnTo>
                    <a:pt x="141" y="90"/>
                  </a:lnTo>
                  <a:lnTo>
                    <a:pt x="141" y="90"/>
                  </a:lnTo>
                  <a:lnTo>
                    <a:pt x="143" y="93"/>
                  </a:lnTo>
                  <a:lnTo>
                    <a:pt x="146" y="93"/>
                  </a:lnTo>
                  <a:lnTo>
                    <a:pt x="146" y="93"/>
                  </a:lnTo>
                  <a:lnTo>
                    <a:pt x="149" y="93"/>
                  </a:lnTo>
                  <a:lnTo>
                    <a:pt x="153" y="93"/>
                  </a:lnTo>
                  <a:lnTo>
                    <a:pt x="153" y="93"/>
                  </a:lnTo>
                  <a:lnTo>
                    <a:pt x="156" y="93"/>
                  </a:lnTo>
                  <a:lnTo>
                    <a:pt x="156" y="93"/>
                  </a:lnTo>
                  <a:lnTo>
                    <a:pt x="156" y="88"/>
                  </a:lnTo>
                  <a:lnTo>
                    <a:pt x="154" y="86"/>
                  </a:lnTo>
                  <a:lnTo>
                    <a:pt x="153" y="86"/>
                  </a:lnTo>
                  <a:lnTo>
                    <a:pt x="156" y="80"/>
                  </a:lnTo>
                  <a:lnTo>
                    <a:pt x="156" y="80"/>
                  </a:lnTo>
                  <a:lnTo>
                    <a:pt x="163" y="86"/>
                  </a:lnTo>
                  <a:lnTo>
                    <a:pt x="163" y="93"/>
                  </a:lnTo>
                  <a:lnTo>
                    <a:pt x="163" y="93"/>
                  </a:lnTo>
                  <a:lnTo>
                    <a:pt x="163" y="95"/>
                  </a:lnTo>
                  <a:lnTo>
                    <a:pt x="159" y="98"/>
                  </a:lnTo>
                  <a:lnTo>
                    <a:pt x="156" y="100"/>
                  </a:lnTo>
                  <a:lnTo>
                    <a:pt x="156" y="100"/>
                  </a:lnTo>
                  <a:lnTo>
                    <a:pt x="154" y="102"/>
                  </a:lnTo>
                  <a:lnTo>
                    <a:pt x="149" y="103"/>
                  </a:lnTo>
                  <a:lnTo>
                    <a:pt x="149" y="103"/>
                  </a:lnTo>
                  <a:lnTo>
                    <a:pt x="144" y="102"/>
                  </a:lnTo>
                  <a:lnTo>
                    <a:pt x="141" y="100"/>
                  </a:lnTo>
                  <a:lnTo>
                    <a:pt x="141" y="100"/>
                  </a:lnTo>
                  <a:lnTo>
                    <a:pt x="137" y="98"/>
                  </a:lnTo>
                  <a:lnTo>
                    <a:pt x="136" y="95"/>
                  </a:lnTo>
                  <a:lnTo>
                    <a:pt x="134" y="90"/>
                  </a:lnTo>
                  <a:lnTo>
                    <a:pt x="134" y="90"/>
                  </a:lnTo>
                  <a:lnTo>
                    <a:pt x="136" y="85"/>
                  </a:lnTo>
                  <a:lnTo>
                    <a:pt x="137" y="81"/>
                  </a:lnTo>
                  <a:lnTo>
                    <a:pt x="141" y="80"/>
                  </a:lnTo>
                  <a:lnTo>
                    <a:pt x="141" y="80"/>
                  </a:lnTo>
                  <a:close/>
                  <a:moveTo>
                    <a:pt x="127" y="93"/>
                  </a:moveTo>
                  <a:lnTo>
                    <a:pt x="146" y="110"/>
                  </a:lnTo>
                  <a:lnTo>
                    <a:pt x="141" y="115"/>
                  </a:lnTo>
                  <a:lnTo>
                    <a:pt x="121" y="100"/>
                  </a:lnTo>
                  <a:lnTo>
                    <a:pt x="127" y="93"/>
                  </a:lnTo>
                  <a:close/>
                  <a:moveTo>
                    <a:pt x="117" y="100"/>
                  </a:moveTo>
                  <a:lnTo>
                    <a:pt x="121" y="100"/>
                  </a:lnTo>
                  <a:lnTo>
                    <a:pt x="124" y="107"/>
                  </a:lnTo>
                  <a:lnTo>
                    <a:pt x="124" y="107"/>
                  </a:lnTo>
                  <a:lnTo>
                    <a:pt x="124" y="107"/>
                  </a:lnTo>
                  <a:lnTo>
                    <a:pt x="121" y="107"/>
                  </a:lnTo>
                  <a:lnTo>
                    <a:pt x="121" y="107"/>
                  </a:lnTo>
                  <a:lnTo>
                    <a:pt x="124" y="107"/>
                  </a:lnTo>
                  <a:lnTo>
                    <a:pt x="124" y="107"/>
                  </a:lnTo>
                  <a:lnTo>
                    <a:pt x="124" y="110"/>
                  </a:lnTo>
                  <a:lnTo>
                    <a:pt x="127" y="110"/>
                  </a:lnTo>
                  <a:lnTo>
                    <a:pt x="127" y="110"/>
                  </a:lnTo>
                  <a:lnTo>
                    <a:pt x="127" y="110"/>
                  </a:lnTo>
                  <a:lnTo>
                    <a:pt x="127" y="114"/>
                  </a:lnTo>
                  <a:lnTo>
                    <a:pt x="131" y="115"/>
                  </a:lnTo>
                  <a:lnTo>
                    <a:pt x="131" y="115"/>
                  </a:lnTo>
                  <a:lnTo>
                    <a:pt x="132" y="115"/>
                  </a:lnTo>
                  <a:lnTo>
                    <a:pt x="134" y="117"/>
                  </a:lnTo>
                  <a:lnTo>
                    <a:pt x="134" y="122"/>
                  </a:lnTo>
                  <a:lnTo>
                    <a:pt x="134" y="122"/>
                  </a:lnTo>
                  <a:lnTo>
                    <a:pt x="134" y="124"/>
                  </a:lnTo>
                  <a:lnTo>
                    <a:pt x="131" y="129"/>
                  </a:lnTo>
                  <a:lnTo>
                    <a:pt x="127" y="129"/>
                  </a:lnTo>
                  <a:lnTo>
                    <a:pt x="121" y="122"/>
                  </a:lnTo>
                  <a:lnTo>
                    <a:pt x="121" y="122"/>
                  </a:lnTo>
                  <a:lnTo>
                    <a:pt x="124" y="122"/>
                  </a:lnTo>
                  <a:lnTo>
                    <a:pt x="124" y="122"/>
                  </a:lnTo>
                  <a:lnTo>
                    <a:pt x="127" y="122"/>
                  </a:lnTo>
                  <a:lnTo>
                    <a:pt x="127" y="122"/>
                  </a:lnTo>
                  <a:lnTo>
                    <a:pt x="127" y="122"/>
                  </a:lnTo>
                  <a:lnTo>
                    <a:pt x="126" y="120"/>
                  </a:lnTo>
                  <a:lnTo>
                    <a:pt x="124" y="120"/>
                  </a:lnTo>
                  <a:lnTo>
                    <a:pt x="122" y="119"/>
                  </a:lnTo>
                  <a:lnTo>
                    <a:pt x="121" y="119"/>
                  </a:lnTo>
                  <a:lnTo>
                    <a:pt x="121" y="119"/>
                  </a:lnTo>
                  <a:lnTo>
                    <a:pt x="121" y="117"/>
                  </a:lnTo>
                  <a:lnTo>
                    <a:pt x="119" y="115"/>
                  </a:lnTo>
                  <a:lnTo>
                    <a:pt x="117" y="115"/>
                  </a:lnTo>
                  <a:lnTo>
                    <a:pt x="117" y="115"/>
                  </a:lnTo>
                  <a:lnTo>
                    <a:pt x="115" y="114"/>
                  </a:lnTo>
                  <a:lnTo>
                    <a:pt x="114" y="112"/>
                  </a:lnTo>
                  <a:lnTo>
                    <a:pt x="114" y="107"/>
                  </a:lnTo>
                  <a:lnTo>
                    <a:pt x="114" y="107"/>
                  </a:lnTo>
                  <a:lnTo>
                    <a:pt x="114" y="105"/>
                  </a:lnTo>
                  <a:lnTo>
                    <a:pt x="117" y="100"/>
                  </a:lnTo>
                  <a:lnTo>
                    <a:pt x="117" y="100"/>
                  </a:lnTo>
                  <a:close/>
                  <a:moveTo>
                    <a:pt x="99" y="122"/>
                  </a:moveTo>
                  <a:lnTo>
                    <a:pt x="114" y="132"/>
                  </a:lnTo>
                  <a:lnTo>
                    <a:pt x="114" y="132"/>
                  </a:lnTo>
                  <a:lnTo>
                    <a:pt x="114" y="136"/>
                  </a:lnTo>
                  <a:lnTo>
                    <a:pt x="114" y="132"/>
                  </a:lnTo>
                  <a:lnTo>
                    <a:pt x="114" y="129"/>
                  </a:lnTo>
                  <a:lnTo>
                    <a:pt x="102" y="119"/>
                  </a:lnTo>
                  <a:lnTo>
                    <a:pt x="105" y="115"/>
                  </a:lnTo>
                  <a:lnTo>
                    <a:pt x="121" y="125"/>
                  </a:lnTo>
                  <a:lnTo>
                    <a:pt x="121" y="125"/>
                  </a:lnTo>
                  <a:lnTo>
                    <a:pt x="121" y="132"/>
                  </a:lnTo>
                  <a:lnTo>
                    <a:pt x="121" y="132"/>
                  </a:lnTo>
                  <a:lnTo>
                    <a:pt x="121" y="136"/>
                  </a:lnTo>
                  <a:lnTo>
                    <a:pt x="121" y="136"/>
                  </a:lnTo>
                  <a:lnTo>
                    <a:pt x="117" y="141"/>
                  </a:lnTo>
                  <a:lnTo>
                    <a:pt x="115" y="142"/>
                  </a:lnTo>
                  <a:lnTo>
                    <a:pt x="114" y="142"/>
                  </a:lnTo>
                  <a:lnTo>
                    <a:pt x="114" y="142"/>
                  </a:lnTo>
                  <a:lnTo>
                    <a:pt x="110" y="141"/>
                  </a:lnTo>
                  <a:lnTo>
                    <a:pt x="107" y="139"/>
                  </a:lnTo>
                  <a:lnTo>
                    <a:pt x="105" y="136"/>
                  </a:lnTo>
                  <a:lnTo>
                    <a:pt x="92" y="129"/>
                  </a:lnTo>
                  <a:lnTo>
                    <a:pt x="99" y="122"/>
                  </a:lnTo>
                  <a:close/>
                  <a:moveTo>
                    <a:pt x="78" y="154"/>
                  </a:moveTo>
                  <a:lnTo>
                    <a:pt x="78" y="154"/>
                  </a:lnTo>
                  <a:lnTo>
                    <a:pt x="77" y="151"/>
                  </a:lnTo>
                  <a:lnTo>
                    <a:pt x="77" y="151"/>
                  </a:lnTo>
                  <a:lnTo>
                    <a:pt x="75" y="151"/>
                  </a:lnTo>
                  <a:lnTo>
                    <a:pt x="75" y="151"/>
                  </a:lnTo>
                  <a:lnTo>
                    <a:pt x="77" y="146"/>
                  </a:lnTo>
                  <a:lnTo>
                    <a:pt x="78" y="142"/>
                  </a:lnTo>
                  <a:lnTo>
                    <a:pt x="78" y="142"/>
                  </a:lnTo>
                  <a:lnTo>
                    <a:pt x="80" y="142"/>
                  </a:lnTo>
                  <a:lnTo>
                    <a:pt x="82" y="141"/>
                  </a:lnTo>
                  <a:lnTo>
                    <a:pt x="85" y="142"/>
                  </a:lnTo>
                  <a:lnTo>
                    <a:pt x="85" y="142"/>
                  </a:lnTo>
                  <a:lnTo>
                    <a:pt x="85" y="136"/>
                  </a:lnTo>
                  <a:lnTo>
                    <a:pt x="85" y="136"/>
                  </a:lnTo>
                  <a:lnTo>
                    <a:pt x="85" y="136"/>
                  </a:lnTo>
                  <a:lnTo>
                    <a:pt x="92" y="129"/>
                  </a:lnTo>
                  <a:lnTo>
                    <a:pt x="92" y="129"/>
                  </a:lnTo>
                  <a:lnTo>
                    <a:pt x="92" y="130"/>
                  </a:lnTo>
                  <a:lnTo>
                    <a:pt x="93" y="132"/>
                  </a:lnTo>
                  <a:lnTo>
                    <a:pt x="99" y="136"/>
                  </a:lnTo>
                  <a:lnTo>
                    <a:pt x="110" y="151"/>
                  </a:lnTo>
                  <a:lnTo>
                    <a:pt x="105" y="151"/>
                  </a:lnTo>
                  <a:lnTo>
                    <a:pt x="92" y="142"/>
                  </a:lnTo>
                  <a:lnTo>
                    <a:pt x="92" y="139"/>
                  </a:lnTo>
                  <a:lnTo>
                    <a:pt x="92" y="139"/>
                  </a:lnTo>
                  <a:lnTo>
                    <a:pt x="92" y="139"/>
                  </a:lnTo>
                  <a:lnTo>
                    <a:pt x="92" y="142"/>
                  </a:lnTo>
                  <a:lnTo>
                    <a:pt x="102" y="154"/>
                  </a:lnTo>
                  <a:lnTo>
                    <a:pt x="99" y="158"/>
                  </a:lnTo>
                  <a:lnTo>
                    <a:pt x="85" y="151"/>
                  </a:lnTo>
                  <a:lnTo>
                    <a:pt x="85" y="151"/>
                  </a:lnTo>
                  <a:lnTo>
                    <a:pt x="85" y="146"/>
                  </a:lnTo>
                  <a:lnTo>
                    <a:pt x="85" y="146"/>
                  </a:lnTo>
                  <a:lnTo>
                    <a:pt x="85" y="146"/>
                  </a:lnTo>
                  <a:lnTo>
                    <a:pt x="85" y="151"/>
                  </a:lnTo>
                  <a:lnTo>
                    <a:pt x="95" y="161"/>
                  </a:lnTo>
                  <a:lnTo>
                    <a:pt x="92" y="164"/>
                  </a:lnTo>
                  <a:lnTo>
                    <a:pt x="78" y="154"/>
                  </a:lnTo>
                  <a:close/>
                  <a:moveTo>
                    <a:pt x="92" y="171"/>
                  </a:moveTo>
                  <a:lnTo>
                    <a:pt x="92" y="171"/>
                  </a:lnTo>
                  <a:lnTo>
                    <a:pt x="92" y="171"/>
                  </a:lnTo>
                  <a:lnTo>
                    <a:pt x="198" y="68"/>
                  </a:lnTo>
                  <a:lnTo>
                    <a:pt x="205" y="75"/>
                  </a:lnTo>
                  <a:lnTo>
                    <a:pt x="92" y="171"/>
                  </a:lnTo>
                  <a:lnTo>
                    <a:pt x="92" y="1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0" name="Freeform 72"/>
            <p:cNvSpPr>
              <a:spLocks/>
            </p:cNvSpPr>
            <p:nvPr/>
          </p:nvSpPr>
          <p:spPr bwMode="auto">
            <a:xfrm>
              <a:off x="1295401" y="3481388"/>
              <a:ext cx="244475" cy="15875"/>
            </a:xfrm>
            <a:custGeom>
              <a:avLst/>
              <a:gdLst>
                <a:gd name="T0" fmla="*/ 0 w 154"/>
                <a:gd name="T1" fmla="*/ 10 h 10"/>
                <a:gd name="T2" fmla="*/ 51 w 154"/>
                <a:gd name="T3" fmla="*/ 10 h 10"/>
                <a:gd name="T4" fmla="*/ 58 w 154"/>
                <a:gd name="T5" fmla="*/ 10 h 10"/>
                <a:gd name="T6" fmla="*/ 96 w 154"/>
                <a:gd name="T7" fmla="*/ 10 h 10"/>
                <a:gd name="T8" fmla="*/ 154 w 154"/>
                <a:gd name="T9" fmla="*/ 10 h 10"/>
                <a:gd name="T10" fmla="*/ 154 w 154"/>
                <a:gd name="T11" fmla="*/ 0 h 10"/>
                <a:gd name="T12" fmla="*/ 0 w 154"/>
                <a:gd name="T13" fmla="*/ 0 h 10"/>
                <a:gd name="T14" fmla="*/ 0 w 154"/>
                <a:gd name="T1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4" h="10">
                  <a:moveTo>
                    <a:pt x="0" y="10"/>
                  </a:moveTo>
                  <a:lnTo>
                    <a:pt x="51" y="10"/>
                  </a:lnTo>
                  <a:lnTo>
                    <a:pt x="58" y="10"/>
                  </a:lnTo>
                  <a:lnTo>
                    <a:pt x="96" y="10"/>
                  </a:lnTo>
                  <a:lnTo>
                    <a:pt x="154" y="10"/>
                  </a:lnTo>
                  <a:lnTo>
                    <a:pt x="154" y="0"/>
                  </a:lnTo>
                  <a:lnTo>
                    <a:pt x="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1" name="Freeform 73"/>
            <p:cNvSpPr>
              <a:spLocks/>
            </p:cNvSpPr>
            <p:nvPr/>
          </p:nvSpPr>
          <p:spPr bwMode="auto">
            <a:xfrm>
              <a:off x="2962276" y="2681288"/>
              <a:ext cx="236538" cy="236537"/>
            </a:xfrm>
            <a:custGeom>
              <a:avLst/>
              <a:gdLst>
                <a:gd name="T0" fmla="*/ 0 w 149"/>
                <a:gd name="T1" fmla="*/ 74 h 149"/>
                <a:gd name="T2" fmla="*/ 0 w 149"/>
                <a:gd name="T3" fmla="*/ 74 h 149"/>
                <a:gd name="T4" fmla="*/ 2 w 149"/>
                <a:gd name="T5" fmla="*/ 90 h 149"/>
                <a:gd name="T6" fmla="*/ 7 w 149"/>
                <a:gd name="T7" fmla="*/ 105 h 149"/>
                <a:gd name="T8" fmla="*/ 14 w 149"/>
                <a:gd name="T9" fmla="*/ 117 h 149"/>
                <a:gd name="T10" fmla="*/ 22 w 149"/>
                <a:gd name="T11" fmla="*/ 127 h 149"/>
                <a:gd name="T12" fmla="*/ 34 w 149"/>
                <a:gd name="T13" fmla="*/ 137 h 149"/>
                <a:gd name="T14" fmla="*/ 47 w 149"/>
                <a:gd name="T15" fmla="*/ 144 h 149"/>
                <a:gd name="T16" fmla="*/ 61 w 149"/>
                <a:gd name="T17" fmla="*/ 147 h 149"/>
                <a:gd name="T18" fmla="*/ 74 w 149"/>
                <a:gd name="T19" fmla="*/ 149 h 149"/>
                <a:gd name="T20" fmla="*/ 74 w 149"/>
                <a:gd name="T21" fmla="*/ 149 h 149"/>
                <a:gd name="T22" fmla="*/ 90 w 149"/>
                <a:gd name="T23" fmla="*/ 147 h 149"/>
                <a:gd name="T24" fmla="*/ 103 w 149"/>
                <a:gd name="T25" fmla="*/ 144 h 149"/>
                <a:gd name="T26" fmla="*/ 115 w 149"/>
                <a:gd name="T27" fmla="*/ 137 h 149"/>
                <a:gd name="T28" fmla="*/ 127 w 149"/>
                <a:gd name="T29" fmla="*/ 127 h 149"/>
                <a:gd name="T30" fmla="*/ 135 w 149"/>
                <a:gd name="T31" fmla="*/ 117 h 149"/>
                <a:gd name="T32" fmla="*/ 144 w 149"/>
                <a:gd name="T33" fmla="*/ 105 h 149"/>
                <a:gd name="T34" fmla="*/ 147 w 149"/>
                <a:gd name="T35" fmla="*/ 90 h 149"/>
                <a:gd name="T36" fmla="*/ 149 w 149"/>
                <a:gd name="T37" fmla="*/ 74 h 149"/>
                <a:gd name="T38" fmla="*/ 149 w 149"/>
                <a:gd name="T39" fmla="*/ 74 h 149"/>
                <a:gd name="T40" fmla="*/ 147 w 149"/>
                <a:gd name="T41" fmla="*/ 59 h 149"/>
                <a:gd name="T42" fmla="*/ 144 w 149"/>
                <a:gd name="T43" fmla="*/ 46 h 149"/>
                <a:gd name="T44" fmla="*/ 135 w 149"/>
                <a:gd name="T45" fmla="*/ 32 h 149"/>
                <a:gd name="T46" fmla="*/ 127 w 149"/>
                <a:gd name="T47" fmla="*/ 22 h 149"/>
                <a:gd name="T48" fmla="*/ 115 w 149"/>
                <a:gd name="T49" fmla="*/ 12 h 149"/>
                <a:gd name="T50" fmla="*/ 103 w 149"/>
                <a:gd name="T51" fmla="*/ 5 h 149"/>
                <a:gd name="T52" fmla="*/ 90 w 149"/>
                <a:gd name="T53" fmla="*/ 2 h 149"/>
                <a:gd name="T54" fmla="*/ 74 w 149"/>
                <a:gd name="T55" fmla="*/ 0 h 149"/>
                <a:gd name="T56" fmla="*/ 74 w 149"/>
                <a:gd name="T57" fmla="*/ 0 h 149"/>
                <a:gd name="T58" fmla="*/ 61 w 149"/>
                <a:gd name="T59" fmla="*/ 2 h 149"/>
                <a:gd name="T60" fmla="*/ 47 w 149"/>
                <a:gd name="T61" fmla="*/ 5 h 149"/>
                <a:gd name="T62" fmla="*/ 34 w 149"/>
                <a:gd name="T63" fmla="*/ 12 h 149"/>
                <a:gd name="T64" fmla="*/ 22 w 149"/>
                <a:gd name="T65" fmla="*/ 22 h 149"/>
                <a:gd name="T66" fmla="*/ 14 w 149"/>
                <a:gd name="T67" fmla="*/ 32 h 149"/>
                <a:gd name="T68" fmla="*/ 7 w 149"/>
                <a:gd name="T69" fmla="*/ 46 h 149"/>
                <a:gd name="T70" fmla="*/ 2 w 149"/>
                <a:gd name="T71" fmla="*/ 59 h 149"/>
                <a:gd name="T72" fmla="*/ 0 w 149"/>
                <a:gd name="T73" fmla="*/ 74 h 149"/>
                <a:gd name="T74" fmla="*/ 0 w 149"/>
                <a:gd name="T75" fmla="*/ 7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9">
                  <a:moveTo>
                    <a:pt x="0" y="74"/>
                  </a:moveTo>
                  <a:lnTo>
                    <a:pt x="0" y="74"/>
                  </a:lnTo>
                  <a:lnTo>
                    <a:pt x="2" y="90"/>
                  </a:lnTo>
                  <a:lnTo>
                    <a:pt x="7" y="105"/>
                  </a:lnTo>
                  <a:lnTo>
                    <a:pt x="14" y="117"/>
                  </a:lnTo>
                  <a:lnTo>
                    <a:pt x="22" y="127"/>
                  </a:lnTo>
                  <a:lnTo>
                    <a:pt x="34" y="137"/>
                  </a:lnTo>
                  <a:lnTo>
                    <a:pt x="47" y="144"/>
                  </a:lnTo>
                  <a:lnTo>
                    <a:pt x="61" y="147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90" y="147"/>
                  </a:lnTo>
                  <a:lnTo>
                    <a:pt x="103" y="144"/>
                  </a:lnTo>
                  <a:lnTo>
                    <a:pt x="115" y="137"/>
                  </a:lnTo>
                  <a:lnTo>
                    <a:pt x="127" y="127"/>
                  </a:lnTo>
                  <a:lnTo>
                    <a:pt x="135" y="117"/>
                  </a:lnTo>
                  <a:lnTo>
                    <a:pt x="144" y="105"/>
                  </a:lnTo>
                  <a:lnTo>
                    <a:pt x="147" y="90"/>
                  </a:lnTo>
                  <a:lnTo>
                    <a:pt x="149" y="74"/>
                  </a:lnTo>
                  <a:lnTo>
                    <a:pt x="149" y="74"/>
                  </a:lnTo>
                  <a:lnTo>
                    <a:pt x="147" y="59"/>
                  </a:lnTo>
                  <a:lnTo>
                    <a:pt x="144" y="46"/>
                  </a:lnTo>
                  <a:lnTo>
                    <a:pt x="135" y="32"/>
                  </a:lnTo>
                  <a:lnTo>
                    <a:pt x="127" y="22"/>
                  </a:lnTo>
                  <a:lnTo>
                    <a:pt x="115" y="12"/>
                  </a:lnTo>
                  <a:lnTo>
                    <a:pt x="103" y="5"/>
                  </a:lnTo>
                  <a:lnTo>
                    <a:pt x="90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61" y="2"/>
                  </a:lnTo>
                  <a:lnTo>
                    <a:pt x="47" y="5"/>
                  </a:lnTo>
                  <a:lnTo>
                    <a:pt x="34" y="12"/>
                  </a:lnTo>
                  <a:lnTo>
                    <a:pt x="22" y="22"/>
                  </a:lnTo>
                  <a:lnTo>
                    <a:pt x="14" y="32"/>
                  </a:lnTo>
                  <a:lnTo>
                    <a:pt x="7" y="46"/>
                  </a:lnTo>
                  <a:lnTo>
                    <a:pt x="2" y="59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2" name="Freeform 74"/>
            <p:cNvSpPr>
              <a:spLocks/>
            </p:cNvSpPr>
            <p:nvPr/>
          </p:nvSpPr>
          <p:spPr bwMode="auto">
            <a:xfrm>
              <a:off x="3122613" y="2992438"/>
              <a:ext cx="263525" cy="395287"/>
            </a:xfrm>
            <a:custGeom>
              <a:avLst/>
              <a:gdLst>
                <a:gd name="T0" fmla="*/ 9 w 166"/>
                <a:gd name="T1" fmla="*/ 7 h 249"/>
                <a:gd name="T2" fmla="*/ 9 w 166"/>
                <a:gd name="T3" fmla="*/ 7 h 249"/>
                <a:gd name="T4" fmla="*/ 14 w 166"/>
                <a:gd name="T5" fmla="*/ 4 h 249"/>
                <a:gd name="T6" fmla="*/ 21 w 166"/>
                <a:gd name="T7" fmla="*/ 0 h 249"/>
                <a:gd name="T8" fmla="*/ 26 w 166"/>
                <a:gd name="T9" fmla="*/ 0 h 249"/>
                <a:gd name="T10" fmla="*/ 33 w 166"/>
                <a:gd name="T11" fmla="*/ 0 h 249"/>
                <a:gd name="T12" fmla="*/ 44 w 166"/>
                <a:gd name="T13" fmla="*/ 4 h 249"/>
                <a:gd name="T14" fmla="*/ 55 w 166"/>
                <a:gd name="T15" fmla="*/ 10 h 249"/>
                <a:gd name="T16" fmla="*/ 154 w 166"/>
                <a:gd name="T17" fmla="*/ 124 h 249"/>
                <a:gd name="T18" fmla="*/ 154 w 166"/>
                <a:gd name="T19" fmla="*/ 124 h 249"/>
                <a:gd name="T20" fmla="*/ 158 w 166"/>
                <a:gd name="T21" fmla="*/ 127 h 249"/>
                <a:gd name="T22" fmla="*/ 161 w 166"/>
                <a:gd name="T23" fmla="*/ 127 h 249"/>
                <a:gd name="T24" fmla="*/ 161 w 166"/>
                <a:gd name="T25" fmla="*/ 127 h 249"/>
                <a:gd name="T26" fmla="*/ 161 w 166"/>
                <a:gd name="T27" fmla="*/ 127 h 249"/>
                <a:gd name="T28" fmla="*/ 166 w 166"/>
                <a:gd name="T29" fmla="*/ 139 h 249"/>
                <a:gd name="T30" fmla="*/ 166 w 166"/>
                <a:gd name="T31" fmla="*/ 151 h 249"/>
                <a:gd name="T32" fmla="*/ 165 w 166"/>
                <a:gd name="T33" fmla="*/ 156 h 249"/>
                <a:gd name="T34" fmla="*/ 163 w 166"/>
                <a:gd name="T35" fmla="*/ 161 h 249"/>
                <a:gd name="T36" fmla="*/ 159 w 166"/>
                <a:gd name="T37" fmla="*/ 166 h 249"/>
                <a:gd name="T38" fmla="*/ 154 w 166"/>
                <a:gd name="T39" fmla="*/ 169 h 249"/>
                <a:gd name="T40" fmla="*/ 58 w 166"/>
                <a:gd name="T41" fmla="*/ 240 h 249"/>
                <a:gd name="T42" fmla="*/ 58 w 166"/>
                <a:gd name="T43" fmla="*/ 240 h 249"/>
                <a:gd name="T44" fmla="*/ 53 w 166"/>
                <a:gd name="T45" fmla="*/ 245 h 249"/>
                <a:gd name="T46" fmla="*/ 48 w 166"/>
                <a:gd name="T47" fmla="*/ 247 h 249"/>
                <a:gd name="T48" fmla="*/ 41 w 166"/>
                <a:gd name="T49" fmla="*/ 249 h 249"/>
                <a:gd name="T50" fmla="*/ 36 w 166"/>
                <a:gd name="T51" fmla="*/ 249 h 249"/>
                <a:gd name="T52" fmla="*/ 29 w 166"/>
                <a:gd name="T53" fmla="*/ 247 h 249"/>
                <a:gd name="T54" fmla="*/ 24 w 166"/>
                <a:gd name="T55" fmla="*/ 245 h 249"/>
                <a:gd name="T56" fmla="*/ 12 w 166"/>
                <a:gd name="T57" fmla="*/ 237 h 249"/>
                <a:gd name="T58" fmla="*/ 12 w 166"/>
                <a:gd name="T59" fmla="*/ 237 h 249"/>
                <a:gd name="T60" fmla="*/ 9 w 166"/>
                <a:gd name="T61" fmla="*/ 225 h 249"/>
                <a:gd name="T62" fmla="*/ 9 w 166"/>
                <a:gd name="T63" fmla="*/ 213 h 249"/>
                <a:gd name="T64" fmla="*/ 9 w 166"/>
                <a:gd name="T65" fmla="*/ 208 h 249"/>
                <a:gd name="T66" fmla="*/ 12 w 166"/>
                <a:gd name="T67" fmla="*/ 201 h 249"/>
                <a:gd name="T68" fmla="*/ 16 w 166"/>
                <a:gd name="T69" fmla="*/ 196 h 249"/>
                <a:gd name="T70" fmla="*/ 19 w 166"/>
                <a:gd name="T71" fmla="*/ 191 h 249"/>
                <a:gd name="T72" fmla="*/ 90 w 166"/>
                <a:gd name="T73" fmla="*/ 141 h 249"/>
                <a:gd name="T74" fmla="*/ 6 w 166"/>
                <a:gd name="T75" fmla="*/ 53 h 249"/>
                <a:gd name="T76" fmla="*/ 6 w 166"/>
                <a:gd name="T77" fmla="*/ 53 h 249"/>
                <a:gd name="T78" fmla="*/ 2 w 166"/>
                <a:gd name="T79" fmla="*/ 41 h 249"/>
                <a:gd name="T80" fmla="*/ 0 w 166"/>
                <a:gd name="T81" fmla="*/ 29 h 249"/>
                <a:gd name="T82" fmla="*/ 4 w 166"/>
                <a:gd name="T83" fmla="*/ 17 h 249"/>
                <a:gd name="T84" fmla="*/ 9 w 166"/>
                <a:gd name="T85" fmla="*/ 7 h 249"/>
                <a:gd name="T86" fmla="*/ 9 w 166"/>
                <a:gd name="T87" fmla="*/ 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6" h="249">
                  <a:moveTo>
                    <a:pt x="9" y="7"/>
                  </a:moveTo>
                  <a:lnTo>
                    <a:pt x="9" y="7"/>
                  </a:lnTo>
                  <a:lnTo>
                    <a:pt x="14" y="4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33" y="0"/>
                  </a:lnTo>
                  <a:lnTo>
                    <a:pt x="44" y="4"/>
                  </a:lnTo>
                  <a:lnTo>
                    <a:pt x="55" y="10"/>
                  </a:lnTo>
                  <a:lnTo>
                    <a:pt x="154" y="124"/>
                  </a:lnTo>
                  <a:lnTo>
                    <a:pt x="154" y="124"/>
                  </a:lnTo>
                  <a:lnTo>
                    <a:pt x="158" y="127"/>
                  </a:lnTo>
                  <a:lnTo>
                    <a:pt x="161" y="127"/>
                  </a:lnTo>
                  <a:lnTo>
                    <a:pt x="161" y="127"/>
                  </a:lnTo>
                  <a:lnTo>
                    <a:pt x="161" y="127"/>
                  </a:lnTo>
                  <a:lnTo>
                    <a:pt x="166" y="139"/>
                  </a:lnTo>
                  <a:lnTo>
                    <a:pt x="166" y="151"/>
                  </a:lnTo>
                  <a:lnTo>
                    <a:pt x="165" y="156"/>
                  </a:lnTo>
                  <a:lnTo>
                    <a:pt x="163" y="161"/>
                  </a:lnTo>
                  <a:lnTo>
                    <a:pt x="159" y="166"/>
                  </a:lnTo>
                  <a:lnTo>
                    <a:pt x="154" y="169"/>
                  </a:lnTo>
                  <a:lnTo>
                    <a:pt x="58" y="240"/>
                  </a:lnTo>
                  <a:lnTo>
                    <a:pt x="58" y="240"/>
                  </a:lnTo>
                  <a:lnTo>
                    <a:pt x="53" y="245"/>
                  </a:lnTo>
                  <a:lnTo>
                    <a:pt x="48" y="247"/>
                  </a:lnTo>
                  <a:lnTo>
                    <a:pt x="41" y="249"/>
                  </a:lnTo>
                  <a:lnTo>
                    <a:pt x="36" y="249"/>
                  </a:lnTo>
                  <a:lnTo>
                    <a:pt x="29" y="247"/>
                  </a:lnTo>
                  <a:lnTo>
                    <a:pt x="24" y="245"/>
                  </a:lnTo>
                  <a:lnTo>
                    <a:pt x="12" y="237"/>
                  </a:lnTo>
                  <a:lnTo>
                    <a:pt x="12" y="237"/>
                  </a:lnTo>
                  <a:lnTo>
                    <a:pt x="9" y="225"/>
                  </a:lnTo>
                  <a:lnTo>
                    <a:pt x="9" y="213"/>
                  </a:lnTo>
                  <a:lnTo>
                    <a:pt x="9" y="208"/>
                  </a:lnTo>
                  <a:lnTo>
                    <a:pt x="12" y="201"/>
                  </a:lnTo>
                  <a:lnTo>
                    <a:pt x="16" y="196"/>
                  </a:lnTo>
                  <a:lnTo>
                    <a:pt x="19" y="191"/>
                  </a:lnTo>
                  <a:lnTo>
                    <a:pt x="90" y="141"/>
                  </a:lnTo>
                  <a:lnTo>
                    <a:pt x="6" y="53"/>
                  </a:lnTo>
                  <a:lnTo>
                    <a:pt x="6" y="53"/>
                  </a:lnTo>
                  <a:lnTo>
                    <a:pt x="2" y="41"/>
                  </a:lnTo>
                  <a:lnTo>
                    <a:pt x="0" y="29"/>
                  </a:lnTo>
                  <a:lnTo>
                    <a:pt x="4" y="17"/>
                  </a:lnTo>
                  <a:lnTo>
                    <a:pt x="9" y="7"/>
                  </a:lnTo>
                  <a:lnTo>
                    <a:pt x="9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3" name="Freeform 75"/>
            <p:cNvSpPr>
              <a:spLocks/>
            </p:cNvSpPr>
            <p:nvPr/>
          </p:nvSpPr>
          <p:spPr bwMode="auto">
            <a:xfrm>
              <a:off x="3040063" y="3508375"/>
              <a:ext cx="80963" cy="471487"/>
            </a:xfrm>
            <a:custGeom>
              <a:avLst/>
              <a:gdLst>
                <a:gd name="T0" fmla="*/ 15 w 51"/>
                <a:gd name="T1" fmla="*/ 122 h 297"/>
                <a:gd name="T2" fmla="*/ 15 w 51"/>
                <a:gd name="T3" fmla="*/ 122 h 297"/>
                <a:gd name="T4" fmla="*/ 15 w 51"/>
                <a:gd name="T5" fmla="*/ 128 h 297"/>
                <a:gd name="T6" fmla="*/ 15 w 51"/>
                <a:gd name="T7" fmla="*/ 128 h 297"/>
                <a:gd name="T8" fmla="*/ 15 w 51"/>
                <a:gd name="T9" fmla="*/ 262 h 297"/>
                <a:gd name="T10" fmla="*/ 15 w 51"/>
                <a:gd name="T11" fmla="*/ 262 h 297"/>
                <a:gd name="T12" fmla="*/ 15 w 51"/>
                <a:gd name="T13" fmla="*/ 270 h 297"/>
                <a:gd name="T14" fmla="*/ 17 w 51"/>
                <a:gd name="T15" fmla="*/ 277 h 297"/>
                <a:gd name="T16" fmla="*/ 20 w 51"/>
                <a:gd name="T17" fmla="*/ 284 h 297"/>
                <a:gd name="T18" fmla="*/ 25 w 51"/>
                <a:gd name="T19" fmla="*/ 289 h 297"/>
                <a:gd name="T20" fmla="*/ 31 w 51"/>
                <a:gd name="T21" fmla="*/ 292 h 297"/>
                <a:gd name="T22" fmla="*/ 36 w 51"/>
                <a:gd name="T23" fmla="*/ 296 h 297"/>
                <a:gd name="T24" fmla="*/ 42 w 51"/>
                <a:gd name="T25" fmla="*/ 297 h 297"/>
                <a:gd name="T26" fmla="*/ 51 w 51"/>
                <a:gd name="T27" fmla="*/ 297 h 297"/>
                <a:gd name="T28" fmla="*/ 51 w 51"/>
                <a:gd name="T29" fmla="*/ 297 h 297"/>
                <a:gd name="T30" fmla="*/ 44 w 51"/>
                <a:gd name="T31" fmla="*/ 297 h 297"/>
                <a:gd name="T32" fmla="*/ 36 w 51"/>
                <a:gd name="T33" fmla="*/ 297 h 297"/>
                <a:gd name="T34" fmla="*/ 36 w 51"/>
                <a:gd name="T35" fmla="*/ 297 h 297"/>
                <a:gd name="T36" fmla="*/ 29 w 51"/>
                <a:gd name="T37" fmla="*/ 297 h 297"/>
                <a:gd name="T38" fmla="*/ 22 w 51"/>
                <a:gd name="T39" fmla="*/ 296 h 297"/>
                <a:gd name="T40" fmla="*/ 15 w 51"/>
                <a:gd name="T41" fmla="*/ 292 h 297"/>
                <a:gd name="T42" fmla="*/ 10 w 51"/>
                <a:gd name="T43" fmla="*/ 289 h 297"/>
                <a:gd name="T44" fmla="*/ 7 w 51"/>
                <a:gd name="T45" fmla="*/ 284 h 297"/>
                <a:gd name="T46" fmla="*/ 3 w 51"/>
                <a:gd name="T47" fmla="*/ 277 h 297"/>
                <a:gd name="T48" fmla="*/ 2 w 51"/>
                <a:gd name="T49" fmla="*/ 270 h 297"/>
                <a:gd name="T50" fmla="*/ 0 w 51"/>
                <a:gd name="T51" fmla="*/ 262 h 297"/>
                <a:gd name="T52" fmla="*/ 0 w 51"/>
                <a:gd name="T53" fmla="*/ 128 h 297"/>
                <a:gd name="T54" fmla="*/ 0 w 51"/>
                <a:gd name="T55" fmla="*/ 128 h 297"/>
                <a:gd name="T56" fmla="*/ 0 w 51"/>
                <a:gd name="T57" fmla="*/ 128 h 297"/>
                <a:gd name="T58" fmla="*/ 0 w 51"/>
                <a:gd name="T59" fmla="*/ 122 h 297"/>
                <a:gd name="T60" fmla="*/ 0 w 51"/>
                <a:gd name="T61" fmla="*/ 0 h 297"/>
                <a:gd name="T62" fmla="*/ 0 w 51"/>
                <a:gd name="T63" fmla="*/ 0 h 297"/>
                <a:gd name="T64" fmla="*/ 5 w 51"/>
                <a:gd name="T65" fmla="*/ 2 h 297"/>
                <a:gd name="T66" fmla="*/ 9 w 51"/>
                <a:gd name="T67" fmla="*/ 3 h 297"/>
                <a:gd name="T68" fmla="*/ 12 w 51"/>
                <a:gd name="T69" fmla="*/ 7 h 297"/>
                <a:gd name="T70" fmla="*/ 15 w 51"/>
                <a:gd name="T71" fmla="*/ 7 h 297"/>
                <a:gd name="T72" fmla="*/ 15 w 51"/>
                <a:gd name="T73" fmla="*/ 122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1" h="297">
                  <a:moveTo>
                    <a:pt x="15" y="122"/>
                  </a:moveTo>
                  <a:lnTo>
                    <a:pt x="15" y="122"/>
                  </a:lnTo>
                  <a:lnTo>
                    <a:pt x="15" y="128"/>
                  </a:lnTo>
                  <a:lnTo>
                    <a:pt x="15" y="128"/>
                  </a:lnTo>
                  <a:lnTo>
                    <a:pt x="15" y="262"/>
                  </a:lnTo>
                  <a:lnTo>
                    <a:pt x="15" y="262"/>
                  </a:lnTo>
                  <a:lnTo>
                    <a:pt x="15" y="270"/>
                  </a:lnTo>
                  <a:lnTo>
                    <a:pt x="17" y="277"/>
                  </a:lnTo>
                  <a:lnTo>
                    <a:pt x="20" y="284"/>
                  </a:lnTo>
                  <a:lnTo>
                    <a:pt x="25" y="289"/>
                  </a:lnTo>
                  <a:lnTo>
                    <a:pt x="31" y="292"/>
                  </a:lnTo>
                  <a:lnTo>
                    <a:pt x="36" y="296"/>
                  </a:lnTo>
                  <a:lnTo>
                    <a:pt x="42" y="297"/>
                  </a:lnTo>
                  <a:lnTo>
                    <a:pt x="51" y="297"/>
                  </a:lnTo>
                  <a:lnTo>
                    <a:pt x="51" y="297"/>
                  </a:lnTo>
                  <a:lnTo>
                    <a:pt x="44" y="297"/>
                  </a:lnTo>
                  <a:lnTo>
                    <a:pt x="36" y="297"/>
                  </a:lnTo>
                  <a:lnTo>
                    <a:pt x="36" y="297"/>
                  </a:lnTo>
                  <a:lnTo>
                    <a:pt x="29" y="297"/>
                  </a:lnTo>
                  <a:lnTo>
                    <a:pt x="22" y="296"/>
                  </a:lnTo>
                  <a:lnTo>
                    <a:pt x="15" y="292"/>
                  </a:lnTo>
                  <a:lnTo>
                    <a:pt x="10" y="289"/>
                  </a:lnTo>
                  <a:lnTo>
                    <a:pt x="7" y="284"/>
                  </a:lnTo>
                  <a:lnTo>
                    <a:pt x="3" y="277"/>
                  </a:lnTo>
                  <a:lnTo>
                    <a:pt x="2" y="270"/>
                  </a:lnTo>
                  <a:lnTo>
                    <a:pt x="0" y="262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22"/>
                  </a:lnTo>
                  <a:lnTo>
                    <a:pt x="0" y="0"/>
                  </a:lnTo>
                  <a:lnTo>
                    <a:pt x="0" y="0"/>
                  </a:lnTo>
                  <a:lnTo>
                    <a:pt x="5" y="2"/>
                  </a:lnTo>
                  <a:lnTo>
                    <a:pt x="9" y="3"/>
                  </a:lnTo>
                  <a:lnTo>
                    <a:pt x="12" y="7"/>
                  </a:lnTo>
                  <a:lnTo>
                    <a:pt x="15" y="7"/>
                  </a:lnTo>
                  <a:lnTo>
                    <a:pt x="15" y="1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4" name="Freeform 76"/>
            <p:cNvSpPr>
              <a:spLocks/>
            </p:cNvSpPr>
            <p:nvPr/>
          </p:nvSpPr>
          <p:spPr bwMode="auto">
            <a:xfrm>
              <a:off x="3019426" y="2922588"/>
              <a:ext cx="260350" cy="1057275"/>
            </a:xfrm>
            <a:custGeom>
              <a:avLst/>
              <a:gdLst>
                <a:gd name="T0" fmla="*/ 99 w 164"/>
                <a:gd name="T1" fmla="*/ 0 h 666"/>
                <a:gd name="T2" fmla="*/ 111 w 164"/>
                <a:gd name="T3" fmla="*/ 2 h 666"/>
                <a:gd name="T4" fmla="*/ 135 w 164"/>
                <a:gd name="T5" fmla="*/ 12 h 666"/>
                <a:gd name="T6" fmla="*/ 152 w 164"/>
                <a:gd name="T7" fmla="*/ 29 h 666"/>
                <a:gd name="T8" fmla="*/ 162 w 164"/>
                <a:gd name="T9" fmla="*/ 51 h 666"/>
                <a:gd name="T10" fmla="*/ 164 w 164"/>
                <a:gd name="T11" fmla="*/ 71 h 666"/>
                <a:gd name="T12" fmla="*/ 135 w 164"/>
                <a:gd name="T13" fmla="*/ 42 h 666"/>
                <a:gd name="T14" fmla="*/ 120 w 164"/>
                <a:gd name="T15" fmla="*/ 31 h 666"/>
                <a:gd name="T16" fmla="*/ 101 w 164"/>
                <a:gd name="T17" fmla="*/ 26 h 666"/>
                <a:gd name="T18" fmla="*/ 81 w 164"/>
                <a:gd name="T19" fmla="*/ 27 h 666"/>
                <a:gd name="T20" fmla="*/ 64 w 164"/>
                <a:gd name="T21" fmla="*/ 36 h 666"/>
                <a:gd name="T22" fmla="*/ 55 w 164"/>
                <a:gd name="T23" fmla="*/ 44 h 666"/>
                <a:gd name="T24" fmla="*/ 45 w 164"/>
                <a:gd name="T25" fmla="*/ 64 h 666"/>
                <a:gd name="T26" fmla="*/ 44 w 164"/>
                <a:gd name="T27" fmla="*/ 85 h 666"/>
                <a:gd name="T28" fmla="*/ 50 w 164"/>
                <a:gd name="T29" fmla="*/ 105 h 666"/>
                <a:gd name="T30" fmla="*/ 120 w 164"/>
                <a:gd name="T31" fmla="*/ 185 h 666"/>
                <a:gd name="T32" fmla="*/ 77 w 164"/>
                <a:gd name="T33" fmla="*/ 217 h 666"/>
                <a:gd name="T34" fmla="*/ 64 w 164"/>
                <a:gd name="T35" fmla="*/ 234 h 666"/>
                <a:gd name="T36" fmla="*/ 57 w 164"/>
                <a:gd name="T37" fmla="*/ 252 h 666"/>
                <a:gd name="T38" fmla="*/ 59 w 164"/>
                <a:gd name="T39" fmla="*/ 272 h 666"/>
                <a:gd name="T40" fmla="*/ 67 w 164"/>
                <a:gd name="T41" fmla="*/ 291 h 666"/>
                <a:gd name="T42" fmla="*/ 74 w 164"/>
                <a:gd name="T43" fmla="*/ 298 h 666"/>
                <a:gd name="T44" fmla="*/ 93 w 164"/>
                <a:gd name="T45" fmla="*/ 308 h 666"/>
                <a:gd name="T46" fmla="*/ 113 w 164"/>
                <a:gd name="T47" fmla="*/ 311 h 666"/>
                <a:gd name="T48" fmla="*/ 133 w 164"/>
                <a:gd name="T49" fmla="*/ 305 h 666"/>
                <a:gd name="T50" fmla="*/ 164 w 164"/>
                <a:gd name="T51" fmla="*/ 284 h 666"/>
                <a:gd name="T52" fmla="*/ 164 w 164"/>
                <a:gd name="T53" fmla="*/ 313 h 666"/>
                <a:gd name="T54" fmla="*/ 160 w 164"/>
                <a:gd name="T55" fmla="*/ 332 h 666"/>
                <a:gd name="T56" fmla="*/ 152 w 164"/>
                <a:gd name="T57" fmla="*/ 347 h 666"/>
                <a:gd name="T58" fmla="*/ 138 w 164"/>
                <a:gd name="T59" fmla="*/ 360 h 666"/>
                <a:gd name="T60" fmla="*/ 120 w 164"/>
                <a:gd name="T61" fmla="*/ 369 h 666"/>
                <a:gd name="T62" fmla="*/ 120 w 164"/>
                <a:gd name="T63" fmla="*/ 494 h 666"/>
                <a:gd name="T64" fmla="*/ 120 w 164"/>
                <a:gd name="T65" fmla="*/ 497 h 666"/>
                <a:gd name="T66" fmla="*/ 120 w 164"/>
                <a:gd name="T67" fmla="*/ 631 h 666"/>
                <a:gd name="T68" fmla="*/ 118 w 164"/>
                <a:gd name="T69" fmla="*/ 646 h 666"/>
                <a:gd name="T70" fmla="*/ 111 w 164"/>
                <a:gd name="T71" fmla="*/ 658 h 666"/>
                <a:gd name="T72" fmla="*/ 101 w 164"/>
                <a:gd name="T73" fmla="*/ 665 h 666"/>
                <a:gd name="T74" fmla="*/ 89 w 164"/>
                <a:gd name="T75" fmla="*/ 666 h 666"/>
                <a:gd name="T76" fmla="*/ 77 w 164"/>
                <a:gd name="T77" fmla="*/ 666 h 666"/>
                <a:gd name="T78" fmla="*/ 64 w 164"/>
                <a:gd name="T79" fmla="*/ 665 h 666"/>
                <a:gd name="T80" fmla="*/ 52 w 164"/>
                <a:gd name="T81" fmla="*/ 658 h 666"/>
                <a:gd name="T82" fmla="*/ 45 w 164"/>
                <a:gd name="T83" fmla="*/ 646 h 666"/>
                <a:gd name="T84" fmla="*/ 42 w 164"/>
                <a:gd name="T85" fmla="*/ 631 h 666"/>
                <a:gd name="T86" fmla="*/ 42 w 164"/>
                <a:gd name="T87" fmla="*/ 497 h 666"/>
                <a:gd name="T88" fmla="*/ 42 w 164"/>
                <a:gd name="T89" fmla="*/ 491 h 666"/>
                <a:gd name="T90" fmla="*/ 42 w 164"/>
                <a:gd name="T91" fmla="*/ 369 h 666"/>
                <a:gd name="T92" fmla="*/ 27 w 164"/>
                <a:gd name="T93" fmla="*/ 360 h 666"/>
                <a:gd name="T94" fmla="*/ 13 w 164"/>
                <a:gd name="T95" fmla="*/ 347 h 666"/>
                <a:gd name="T96" fmla="*/ 3 w 164"/>
                <a:gd name="T97" fmla="*/ 332 h 666"/>
                <a:gd name="T98" fmla="*/ 0 w 164"/>
                <a:gd name="T99" fmla="*/ 313 h 666"/>
                <a:gd name="T100" fmla="*/ 0 w 164"/>
                <a:gd name="T101" fmla="*/ 64 h 666"/>
                <a:gd name="T102" fmla="*/ 5 w 164"/>
                <a:gd name="T103" fmla="*/ 39 h 666"/>
                <a:gd name="T104" fmla="*/ 20 w 164"/>
                <a:gd name="T105" fmla="*/ 19 h 666"/>
                <a:gd name="T106" fmla="*/ 42 w 164"/>
                <a:gd name="T107" fmla="*/ 5 h 666"/>
                <a:gd name="T108" fmla="*/ 67 w 164"/>
                <a:gd name="T109" fmla="*/ 0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64" h="666">
                  <a:moveTo>
                    <a:pt x="67" y="0"/>
                  </a:moveTo>
                  <a:lnTo>
                    <a:pt x="99" y="0"/>
                  </a:lnTo>
                  <a:lnTo>
                    <a:pt x="99" y="0"/>
                  </a:lnTo>
                  <a:lnTo>
                    <a:pt x="111" y="2"/>
                  </a:lnTo>
                  <a:lnTo>
                    <a:pt x="125" y="5"/>
                  </a:lnTo>
                  <a:lnTo>
                    <a:pt x="135" y="12"/>
                  </a:lnTo>
                  <a:lnTo>
                    <a:pt x="145" y="19"/>
                  </a:lnTo>
                  <a:lnTo>
                    <a:pt x="152" y="29"/>
                  </a:lnTo>
                  <a:lnTo>
                    <a:pt x="158" y="39"/>
                  </a:lnTo>
                  <a:lnTo>
                    <a:pt x="162" y="51"/>
                  </a:lnTo>
                  <a:lnTo>
                    <a:pt x="164" y="64"/>
                  </a:lnTo>
                  <a:lnTo>
                    <a:pt x="164" y="71"/>
                  </a:lnTo>
                  <a:lnTo>
                    <a:pt x="135" y="42"/>
                  </a:lnTo>
                  <a:lnTo>
                    <a:pt x="135" y="42"/>
                  </a:lnTo>
                  <a:lnTo>
                    <a:pt x="128" y="36"/>
                  </a:lnTo>
                  <a:lnTo>
                    <a:pt x="120" y="31"/>
                  </a:lnTo>
                  <a:lnTo>
                    <a:pt x="109" y="27"/>
                  </a:lnTo>
                  <a:lnTo>
                    <a:pt x="101" y="26"/>
                  </a:lnTo>
                  <a:lnTo>
                    <a:pt x="91" y="26"/>
                  </a:lnTo>
                  <a:lnTo>
                    <a:pt x="81" y="27"/>
                  </a:lnTo>
                  <a:lnTo>
                    <a:pt x="72" y="31"/>
                  </a:lnTo>
                  <a:lnTo>
                    <a:pt x="64" y="36"/>
                  </a:lnTo>
                  <a:lnTo>
                    <a:pt x="64" y="36"/>
                  </a:lnTo>
                  <a:lnTo>
                    <a:pt x="55" y="44"/>
                  </a:lnTo>
                  <a:lnTo>
                    <a:pt x="50" y="54"/>
                  </a:lnTo>
                  <a:lnTo>
                    <a:pt x="45" y="64"/>
                  </a:lnTo>
                  <a:lnTo>
                    <a:pt x="44" y="75"/>
                  </a:lnTo>
                  <a:lnTo>
                    <a:pt x="44" y="85"/>
                  </a:lnTo>
                  <a:lnTo>
                    <a:pt x="47" y="97"/>
                  </a:lnTo>
                  <a:lnTo>
                    <a:pt x="50" y="105"/>
                  </a:lnTo>
                  <a:lnTo>
                    <a:pt x="57" y="113"/>
                  </a:lnTo>
                  <a:lnTo>
                    <a:pt x="120" y="185"/>
                  </a:lnTo>
                  <a:lnTo>
                    <a:pt x="77" y="217"/>
                  </a:lnTo>
                  <a:lnTo>
                    <a:pt x="77" y="217"/>
                  </a:lnTo>
                  <a:lnTo>
                    <a:pt x="71" y="223"/>
                  </a:lnTo>
                  <a:lnTo>
                    <a:pt x="64" y="234"/>
                  </a:lnTo>
                  <a:lnTo>
                    <a:pt x="60" y="242"/>
                  </a:lnTo>
                  <a:lnTo>
                    <a:pt x="57" y="252"/>
                  </a:lnTo>
                  <a:lnTo>
                    <a:pt x="57" y="262"/>
                  </a:lnTo>
                  <a:lnTo>
                    <a:pt x="59" y="272"/>
                  </a:lnTo>
                  <a:lnTo>
                    <a:pt x="62" y="283"/>
                  </a:lnTo>
                  <a:lnTo>
                    <a:pt x="67" y="291"/>
                  </a:lnTo>
                  <a:lnTo>
                    <a:pt x="67" y="291"/>
                  </a:lnTo>
                  <a:lnTo>
                    <a:pt x="74" y="298"/>
                  </a:lnTo>
                  <a:lnTo>
                    <a:pt x="82" y="305"/>
                  </a:lnTo>
                  <a:lnTo>
                    <a:pt x="93" y="308"/>
                  </a:lnTo>
                  <a:lnTo>
                    <a:pt x="103" y="311"/>
                  </a:lnTo>
                  <a:lnTo>
                    <a:pt x="113" y="311"/>
                  </a:lnTo>
                  <a:lnTo>
                    <a:pt x="123" y="310"/>
                  </a:lnTo>
                  <a:lnTo>
                    <a:pt x="133" y="305"/>
                  </a:lnTo>
                  <a:lnTo>
                    <a:pt x="142" y="298"/>
                  </a:lnTo>
                  <a:lnTo>
                    <a:pt x="164" y="284"/>
                  </a:lnTo>
                  <a:lnTo>
                    <a:pt x="164" y="313"/>
                  </a:lnTo>
                  <a:lnTo>
                    <a:pt x="164" y="313"/>
                  </a:lnTo>
                  <a:lnTo>
                    <a:pt x="162" y="321"/>
                  </a:lnTo>
                  <a:lnTo>
                    <a:pt x="160" y="332"/>
                  </a:lnTo>
                  <a:lnTo>
                    <a:pt x="157" y="340"/>
                  </a:lnTo>
                  <a:lnTo>
                    <a:pt x="152" y="347"/>
                  </a:lnTo>
                  <a:lnTo>
                    <a:pt x="147" y="355"/>
                  </a:lnTo>
                  <a:lnTo>
                    <a:pt x="138" y="360"/>
                  </a:lnTo>
                  <a:lnTo>
                    <a:pt x="130" y="365"/>
                  </a:lnTo>
                  <a:lnTo>
                    <a:pt x="120" y="369"/>
                  </a:lnTo>
                  <a:lnTo>
                    <a:pt x="120" y="491"/>
                  </a:lnTo>
                  <a:lnTo>
                    <a:pt x="120" y="494"/>
                  </a:lnTo>
                  <a:lnTo>
                    <a:pt x="120" y="494"/>
                  </a:lnTo>
                  <a:lnTo>
                    <a:pt x="120" y="497"/>
                  </a:lnTo>
                  <a:lnTo>
                    <a:pt x="120" y="631"/>
                  </a:lnTo>
                  <a:lnTo>
                    <a:pt x="120" y="631"/>
                  </a:lnTo>
                  <a:lnTo>
                    <a:pt x="120" y="639"/>
                  </a:lnTo>
                  <a:lnTo>
                    <a:pt x="118" y="646"/>
                  </a:lnTo>
                  <a:lnTo>
                    <a:pt x="115" y="653"/>
                  </a:lnTo>
                  <a:lnTo>
                    <a:pt x="111" y="658"/>
                  </a:lnTo>
                  <a:lnTo>
                    <a:pt x="106" y="661"/>
                  </a:lnTo>
                  <a:lnTo>
                    <a:pt x="101" y="665"/>
                  </a:lnTo>
                  <a:lnTo>
                    <a:pt x="94" y="666"/>
                  </a:lnTo>
                  <a:lnTo>
                    <a:pt x="89" y="666"/>
                  </a:lnTo>
                  <a:lnTo>
                    <a:pt x="77" y="666"/>
                  </a:lnTo>
                  <a:lnTo>
                    <a:pt x="77" y="666"/>
                  </a:lnTo>
                  <a:lnTo>
                    <a:pt x="71" y="666"/>
                  </a:lnTo>
                  <a:lnTo>
                    <a:pt x="64" y="665"/>
                  </a:lnTo>
                  <a:lnTo>
                    <a:pt x="57" y="661"/>
                  </a:lnTo>
                  <a:lnTo>
                    <a:pt x="52" y="658"/>
                  </a:lnTo>
                  <a:lnTo>
                    <a:pt x="49" y="653"/>
                  </a:lnTo>
                  <a:lnTo>
                    <a:pt x="45" y="646"/>
                  </a:lnTo>
                  <a:lnTo>
                    <a:pt x="44" y="639"/>
                  </a:lnTo>
                  <a:lnTo>
                    <a:pt x="42" y="631"/>
                  </a:lnTo>
                  <a:lnTo>
                    <a:pt x="42" y="497"/>
                  </a:lnTo>
                  <a:lnTo>
                    <a:pt x="42" y="497"/>
                  </a:lnTo>
                  <a:lnTo>
                    <a:pt x="42" y="494"/>
                  </a:lnTo>
                  <a:lnTo>
                    <a:pt x="42" y="491"/>
                  </a:lnTo>
                  <a:lnTo>
                    <a:pt x="42" y="369"/>
                  </a:lnTo>
                  <a:lnTo>
                    <a:pt x="42" y="369"/>
                  </a:lnTo>
                  <a:lnTo>
                    <a:pt x="35" y="365"/>
                  </a:lnTo>
                  <a:lnTo>
                    <a:pt x="27" y="360"/>
                  </a:lnTo>
                  <a:lnTo>
                    <a:pt x="20" y="355"/>
                  </a:lnTo>
                  <a:lnTo>
                    <a:pt x="13" y="347"/>
                  </a:lnTo>
                  <a:lnTo>
                    <a:pt x="8" y="340"/>
                  </a:lnTo>
                  <a:lnTo>
                    <a:pt x="3" y="332"/>
                  </a:lnTo>
                  <a:lnTo>
                    <a:pt x="1" y="321"/>
                  </a:lnTo>
                  <a:lnTo>
                    <a:pt x="0" y="313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1" y="51"/>
                  </a:lnTo>
                  <a:lnTo>
                    <a:pt x="5" y="39"/>
                  </a:lnTo>
                  <a:lnTo>
                    <a:pt x="11" y="29"/>
                  </a:lnTo>
                  <a:lnTo>
                    <a:pt x="20" y="19"/>
                  </a:lnTo>
                  <a:lnTo>
                    <a:pt x="30" y="12"/>
                  </a:lnTo>
                  <a:lnTo>
                    <a:pt x="42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5" name="Freeform 77"/>
            <p:cNvSpPr>
              <a:spLocks/>
            </p:cNvSpPr>
            <p:nvPr/>
          </p:nvSpPr>
          <p:spPr bwMode="auto">
            <a:xfrm>
              <a:off x="2825751" y="2871788"/>
              <a:ext cx="219075" cy="241300"/>
            </a:xfrm>
            <a:custGeom>
              <a:avLst/>
              <a:gdLst>
                <a:gd name="T0" fmla="*/ 8 w 138"/>
                <a:gd name="T1" fmla="*/ 103 h 152"/>
                <a:gd name="T2" fmla="*/ 79 w 138"/>
                <a:gd name="T3" fmla="*/ 12 h 152"/>
                <a:gd name="T4" fmla="*/ 79 w 138"/>
                <a:gd name="T5" fmla="*/ 12 h 152"/>
                <a:gd name="T6" fmla="*/ 84 w 138"/>
                <a:gd name="T7" fmla="*/ 7 h 152"/>
                <a:gd name="T8" fmla="*/ 91 w 138"/>
                <a:gd name="T9" fmla="*/ 3 h 152"/>
                <a:gd name="T10" fmla="*/ 98 w 138"/>
                <a:gd name="T11" fmla="*/ 0 h 152"/>
                <a:gd name="T12" fmla="*/ 103 w 138"/>
                <a:gd name="T13" fmla="*/ 0 h 152"/>
                <a:gd name="T14" fmla="*/ 115 w 138"/>
                <a:gd name="T15" fmla="*/ 0 h 152"/>
                <a:gd name="T16" fmla="*/ 125 w 138"/>
                <a:gd name="T17" fmla="*/ 3 h 152"/>
                <a:gd name="T18" fmla="*/ 125 w 138"/>
                <a:gd name="T19" fmla="*/ 3 h 152"/>
                <a:gd name="T20" fmla="*/ 130 w 138"/>
                <a:gd name="T21" fmla="*/ 10 h 152"/>
                <a:gd name="T22" fmla="*/ 133 w 138"/>
                <a:gd name="T23" fmla="*/ 15 h 152"/>
                <a:gd name="T24" fmla="*/ 137 w 138"/>
                <a:gd name="T25" fmla="*/ 20 h 152"/>
                <a:gd name="T26" fmla="*/ 138 w 138"/>
                <a:gd name="T27" fmla="*/ 27 h 152"/>
                <a:gd name="T28" fmla="*/ 138 w 138"/>
                <a:gd name="T29" fmla="*/ 34 h 152"/>
                <a:gd name="T30" fmla="*/ 137 w 138"/>
                <a:gd name="T31" fmla="*/ 39 h 152"/>
                <a:gd name="T32" fmla="*/ 133 w 138"/>
                <a:gd name="T33" fmla="*/ 44 h 152"/>
                <a:gd name="T34" fmla="*/ 128 w 138"/>
                <a:gd name="T35" fmla="*/ 51 h 152"/>
                <a:gd name="T36" fmla="*/ 96 w 138"/>
                <a:gd name="T37" fmla="*/ 90 h 152"/>
                <a:gd name="T38" fmla="*/ 108 w 138"/>
                <a:gd name="T39" fmla="*/ 90 h 152"/>
                <a:gd name="T40" fmla="*/ 108 w 138"/>
                <a:gd name="T41" fmla="*/ 152 h 152"/>
                <a:gd name="T42" fmla="*/ 37 w 138"/>
                <a:gd name="T43" fmla="*/ 152 h 152"/>
                <a:gd name="T44" fmla="*/ 37 w 138"/>
                <a:gd name="T45" fmla="*/ 152 h 152"/>
                <a:gd name="T46" fmla="*/ 37 w 138"/>
                <a:gd name="T47" fmla="*/ 152 h 152"/>
                <a:gd name="T48" fmla="*/ 22 w 138"/>
                <a:gd name="T49" fmla="*/ 152 h 152"/>
                <a:gd name="T50" fmla="*/ 15 w 138"/>
                <a:gd name="T51" fmla="*/ 151 h 152"/>
                <a:gd name="T52" fmla="*/ 12 w 138"/>
                <a:gd name="T53" fmla="*/ 145 h 152"/>
                <a:gd name="T54" fmla="*/ 12 w 138"/>
                <a:gd name="T55" fmla="*/ 145 h 152"/>
                <a:gd name="T56" fmla="*/ 7 w 138"/>
                <a:gd name="T57" fmla="*/ 142 h 152"/>
                <a:gd name="T58" fmla="*/ 3 w 138"/>
                <a:gd name="T59" fmla="*/ 137 h 152"/>
                <a:gd name="T60" fmla="*/ 2 w 138"/>
                <a:gd name="T61" fmla="*/ 132 h 152"/>
                <a:gd name="T62" fmla="*/ 0 w 138"/>
                <a:gd name="T63" fmla="*/ 125 h 152"/>
                <a:gd name="T64" fmla="*/ 0 w 138"/>
                <a:gd name="T65" fmla="*/ 120 h 152"/>
                <a:gd name="T66" fmla="*/ 2 w 138"/>
                <a:gd name="T67" fmla="*/ 115 h 152"/>
                <a:gd name="T68" fmla="*/ 3 w 138"/>
                <a:gd name="T69" fmla="*/ 108 h 152"/>
                <a:gd name="T70" fmla="*/ 8 w 138"/>
                <a:gd name="T71" fmla="*/ 103 h 152"/>
                <a:gd name="T72" fmla="*/ 8 w 138"/>
                <a:gd name="T73" fmla="*/ 10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38" h="152">
                  <a:moveTo>
                    <a:pt x="8" y="103"/>
                  </a:moveTo>
                  <a:lnTo>
                    <a:pt x="79" y="12"/>
                  </a:lnTo>
                  <a:lnTo>
                    <a:pt x="79" y="12"/>
                  </a:lnTo>
                  <a:lnTo>
                    <a:pt x="84" y="7"/>
                  </a:lnTo>
                  <a:lnTo>
                    <a:pt x="91" y="3"/>
                  </a:lnTo>
                  <a:lnTo>
                    <a:pt x="98" y="0"/>
                  </a:lnTo>
                  <a:lnTo>
                    <a:pt x="103" y="0"/>
                  </a:lnTo>
                  <a:lnTo>
                    <a:pt x="115" y="0"/>
                  </a:lnTo>
                  <a:lnTo>
                    <a:pt x="125" y="3"/>
                  </a:lnTo>
                  <a:lnTo>
                    <a:pt x="125" y="3"/>
                  </a:lnTo>
                  <a:lnTo>
                    <a:pt x="130" y="10"/>
                  </a:lnTo>
                  <a:lnTo>
                    <a:pt x="133" y="15"/>
                  </a:lnTo>
                  <a:lnTo>
                    <a:pt x="137" y="20"/>
                  </a:lnTo>
                  <a:lnTo>
                    <a:pt x="138" y="27"/>
                  </a:lnTo>
                  <a:lnTo>
                    <a:pt x="138" y="34"/>
                  </a:lnTo>
                  <a:lnTo>
                    <a:pt x="137" y="39"/>
                  </a:lnTo>
                  <a:lnTo>
                    <a:pt x="133" y="44"/>
                  </a:lnTo>
                  <a:lnTo>
                    <a:pt x="128" y="51"/>
                  </a:lnTo>
                  <a:lnTo>
                    <a:pt x="96" y="90"/>
                  </a:lnTo>
                  <a:lnTo>
                    <a:pt x="108" y="90"/>
                  </a:lnTo>
                  <a:lnTo>
                    <a:pt x="108" y="152"/>
                  </a:lnTo>
                  <a:lnTo>
                    <a:pt x="37" y="152"/>
                  </a:lnTo>
                  <a:lnTo>
                    <a:pt x="37" y="152"/>
                  </a:lnTo>
                  <a:lnTo>
                    <a:pt x="37" y="152"/>
                  </a:lnTo>
                  <a:lnTo>
                    <a:pt x="22" y="152"/>
                  </a:lnTo>
                  <a:lnTo>
                    <a:pt x="15" y="151"/>
                  </a:lnTo>
                  <a:lnTo>
                    <a:pt x="12" y="145"/>
                  </a:lnTo>
                  <a:lnTo>
                    <a:pt x="12" y="145"/>
                  </a:lnTo>
                  <a:lnTo>
                    <a:pt x="7" y="142"/>
                  </a:lnTo>
                  <a:lnTo>
                    <a:pt x="3" y="137"/>
                  </a:lnTo>
                  <a:lnTo>
                    <a:pt x="2" y="132"/>
                  </a:lnTo>
                  <a:lnTo>
                    <a:pt x="0" y="125"/>
                  </a:lnTo>
                  <a:lnTo>
                    <a:pt x="0" y="120"/>
                  </a:lnTo>
                  <a:lnTo>
                    <a:pt x="2" y="115"/>
                  </a:lnTo>
                  <a:lnTo>
                    <a:pt x="3" y="108"/>
                  </a:lnTo>
                  <a:lnTo>
                    <a:pt x="8" y="103"/>
                  </a:lnTo>
                  <a:lnTo>
                    <a:pt x="8" y="10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6" name="Freeform 78"/>
            <p:cNvSpPr>
              <a:spLocks noEditPoints="1"/>
            </p:cNvSpPr>
            <p:nvPr/>
          </p:nvSpPr>
          <p:spPr bwMode="auto">
            <a:xfrm>
              <a:off x="3024188" y="2347913"/>
              <a:ext cx="128588" cy="293687"/>
            </a:xfrm>
            <a:custGeom>
              <a:avLst/>
              <a:gdLst>
                <a:gd name="T0" fmla="*/ 25 w 81"/>
                <a:gd name="T1" fmla="*/ 125 h 185"/>
                <a:gd name="T2" fmla="*/ 24 w 81"/>
                <a:gd name="T3" fmla="*/ 114 h 185"/>
                <a:gd name="T4" fmla="*/ 30 w 81"/>
                <a:gd name="T5" fmla="*/ 90 h 185"/>
                <a:gd name="T6" fmla="*/ 39 w 81"/>
                <a:gd name="T7" fmla="*/ 78 h 185"/>
                <a:gd name="T8" fmla="*/ 54 w 81"/>
                <a:gd name="T9" fmla="*/ 61 h 185"/>
                <a:gd name="T10" fmla="*/ 57 w 81"/>
                <a:gd name="T11" fmla="*/ 43 h 185"/>
                <a:gd name="T12" fmla="*/ 56 w 81"/>
                <a:gd name="T13" fmla="*/ 34 h 185"/>
                <a:gd name="T14" fmla="*/ 51 w 81"/>
                <a:gd name="T15" fmla="*/ 27 h 185"/>
                <a:gd name="T16" fmla="*/ 32 w 81"/>
                <a:gd name="T17" fmla="*/ 22 h 185"/>
                <a:gd name="T18" fmla="*/ 19 w 81"/>
                <a:gd name="T19" fmla="*/ 22 h 185"/>
                <a:gd name="T20" fmla="*/ 8 w 81"/>
                <a:gd name="T21" fmla="*/ 27 h 185"/>
                <a:gd name="T22" fmla="*/ 0 w 81"/>
                <a:gd name="T23" fmla="*/ 12 h 185"/>
                <a:gd name="T24" fmla="*/ 19 w 81"/>
                <a:gd name="T25" fmla="*/ 5 h 185"/>
                <a:gd name="T26" fmla="*/ 39 w 81"/>
                <a:gd name="T27" fmla="*/ 0 h 185"/>
                <a:gd name="T28" fmla="*/ 49 w 81"/>
                <a:gd name="T29" fmla="*/ 2 h 185"/>
                <a:gd name="T30" fmla="*/ 66 w 81"/>
                <a:gd name="T31" fmla="*/ 9 h 185"/>
                <a:gd name="T32" fmla="*/ 76 w 81"/>
                <a:gd name="T33" fmla="*/ 19 h 185"/>
                <a:gd name="T34" fmla="*/ 81 w 81"/>
                <a:gd name="T35" fmla="*/ 32 h 185"/>
                <a:gd name="T36" fmla="*/ 81 w 81"/>
                <a:gd name="T37" fmla="*/ 39 h 185"/>
                <a:gd name="T38" fmla="*/ 76 w 81"/>
                <a:gd name="T39" fmla="*/ 65 h 185"/>
                <a:gd name="T40" fmla="*/ 61 w 81"/>
                <a:gd name="T41" fmla="*/ 87 h 185"/>
                <a:gd name="T42" fmla="*/ 52 w 81"/>
                <a:gd name="T43" fmla="*/ 97 h 185"/>
                <a:gd name="T44" fmla="*/ 46 w 81"/>
                <a:gd name="T45" fmla="*/ 115 h 185"/>
                <a:gd name="T46" fmla="*/ 46 w 81"/>
                <a:gd name="T47" fmla="*/ 132 h 185"/>
                <a:gd name="T48" fmla="*/ 19 w 81"/>
                <a:gd name="T49" fmla="*/ 171 h 185"/>
                <a:gd name="T50" fmla="*/ 19 w 81"/>
                <a:gd name="T51" fmla="*/ 161 h 185"/>
                <a:gd name="T52" fmla="*/ 27 w 81"/>
                <a:gd name="T53" fmla="*/ 151 h 185"/>
                <a:gd name="T54" fmla="*/ 32 w 81"/>
                <a:gd name="T55" fmla="*/ 149 h 185"/>
                <a:gd name="T56" fmla="*/ 46 w 81"/>
                <a:gd name="T57" fmla="*/ 154 h 185"/>
                <a:gd name="T58" fmla="*/ 51 w 81"/>
                <a:gd name="T59" fmla="*/ 171 h 185"/>
                <a:gd name="T60" fmla="*/ 49 w 81"/>
                <a:gd name="T61" fmla="*/ 176 h 185"/>
                <a:gd name="T62" fmla="*/ 39 w 81"/>
                <a:gd name="T63" fmla="*/ 185 h 185"/>
                <a:gd name="T64" fmla="*/ 32 w 81"/>
                <a:gd name="T65" fmla="*/ 185 h 185"/>
                <a:gd name="T66" fmla="*/ 22 w 81"/>
                <a:gd name="T67" fmla="*/ 181 h 185"/>
                <a:gd name="T68" fmla="*/ 19 w 81"/>
                <a:gd name="T69" fmla="*/ 171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1" h="185">
                  <a:moveTo>
                    <a:pt x="25" y="132"/>
                  </a:moveTo>
                  <a:lnTo>
                    <a:pt x="25" y="125"/>
                  </a:lnTo>
                  <a:lnTo>
                    <a:pt x="25" y="125"/>
                  </a:lnTo>
                  <a:lnTo>
                    <a:pt x="24" y="114"/>
                  </a:lnTo>
                  <a:lnTo>
                    <a:pt x="25" y="102"/>
                  </a:lnTo>
                  <a:lnTo>
                    <a:pt x="30" y="90"/>
                  </a:lnTo>
                  <a:lnTo>
                    <a:pt x="39" y="78"/>
                  </a:lnTo>
                  <a:lnTo>
                    <a:pt x="39" y="78"/>
                  </a:lnTo>
                  <a:lnTo>
                    <a:pt x="47" y="70"/>
                  </a:lnTo>
                  <a:lnTo>
                    <a:pt x="54" y="61"/>
                  </a:lnTo>
                  <a:lnTo>
                    <a:pt x="56" y="53"/>
                  </a:lnTo>
                  <a:lnTo>
                    <a:pt x="57" y="43"/>
                  </a:lnTo>
                  <a:lnTo>
                    <a:pt x="57" y="43"/>
                  </a:lnTo>
                  <a:lnTo>
                    <a:pt x="56" y="34"/>
                  </a:lnTo>
                  <a:lnTo>
                    <a:pt x="54" y="31"/>
                  </a:lnTo>
                  <a:lnTo>
                    <a:pt x="51" y="27"/>
                  </a:lnTo>
                  <a:lnTo>
                    <a:pt x="44" y="24"/>
                  </a:lnTo>
                  <a:lnTo>
                    <a:pt x="32" y="22"/>
                  </a:lnTo>
                  <a:lnTo>
                    <a:pt x="32" y="22"/>
                  </a:lnTo>
                  <a:lnTo>
                    <a:pt x="19" y="22"/>
                  </a:lnTo>
                  <a:lnTo>
                    <a:pt x="12" y="26"/>
                  </a:lnTo>
                  <a:lnTo>
                    <a:pt x="8" y="27"/>
                  </a:lnTo>
                  <a:lnTo>
                    <a:pt x="7" y="29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19" y="5"/>
                  </a:lnTo>
                  <a:lnTo>
                    <a:pt x="29" y="2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49" y="2"/>
                  </a:lnTo>
                  <a:lnTo>
                    <a:pt x="57" y="4"/>
                  </a:lnTo>
                  <a:lnTo>
                    <a:pt x="66" y="9"/>
                  </a:lnTo>
                  <a:lnTo>
                    <a:pt x="71" y="14"/>
                  </a:lnTo>
                  <a:lnTo>
                    <a:pt x="76" y="19"/>
                  </a:lnTo>
                  <a:lnTo>
                    <a:pt x="79" y="26"/>
                  </a:lnTo>
                  <a:lnTo>
                    <a:pt x="81" y="32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79" y="53"/>
                  </a:lnTo>
                  <a:lnTo>
                    <a:pt x="76" y="65"/>
                  </a:lnTo>
                  <a:lnTo>
                    <a:pt x="68" y="75"/>
                  </a:lnTo>
                  <a:lnTo>
                    <a:pt x="61" y="87"/>
                  </a:lnTo>
                  <a:lnTo>
                    <a:pt x="61" y="87"/>
                  </a:lnTo>
                  <a:lnTo>
                    <a:pt x="52" y="97"/>
                  </a:lnTo>
                  <a:lnTo>
                    <a:pt x="47" y="105"/>
                  </a:lnTo>
                  <a:lnTo>
                    <a:pt x="46" y="115"/>
                  </a:lnTo>
                  <a:lnTo>
                    <a:pt x="46" y="125"/>
                  </a:lnTo>
                  <a:lnTo>
                    <a:pt x="46" y="132"/>
                  </a:lnTo>
                  <a:lnTo>
                    <a:pt x="25" y="132"/>
                  </a:lnTo>
                  <a:close/>
                  <a:moveTo>
                    <a:pt x="19" y="171"/>
                  </a:moveTo>
                  <a:lnTo>
                    <a:pt x="19" y="171"/>
                  </a:lnTo>
                  <a:lnTo>
                    <a:pt x="19" y="161"/>
                  </a:lnTo>
                  <a:lnTo>
                    <a:pt x="22" y="154"/>
                  </a:lnTo>
                  <a:lnTo>
                    <a:pt x="27" y="151"/>
                  </a:lnTo>
                  <a:lnTo>
                    <a:pt x="32" y="149"/>
                  </a:lnTo>
                  <a:lnTo>
                    <a:pt x="32" y="149"/>
                  </a:lnTo>
                  <a:lnTo>
                    <a:pt x="39" y="151"/>
                  </a:lnTo>
                  <a:lnTo>
                    <a:pt x="46" y="154"/>
                  </a:lnTo>
                  <a:lnTo>
                    <a:pt x="49" y="161"/>
                  </a:lnTo>
                  <a:lnTo>
                    <a:pt x="51" y="171"/>
                  </a:lnTo>
                  <a:lnTo>
                    <a:pt x="51" y="171"/>
                  </a:lnTo>
                  <a:lnTo>
                    <a:pt x="49" y="176"/>
                  </a:lnTo>
                  <a:lnTo>
                    <a:pt x="46" y="181"/>
                  </a:lnTo>
                  <a:lnTo>
                    <a:pt x="39" y="185"/>
                  </a:lnTo>
                  <a:lnTo>
                    <a:pt x="32" y="185"/>
                  </a:lnTo>
                  <a:lnTo>
                    <a:pt x="32" y="185"/>
                  </a:lnTo>
                  <a:lnTo>
                    <a:pt x="27" y="185"/>
                  </a:lnTo>
                  <a:lnTo>
                    <a:pt x="22" y="181"/>
                  </a:lnTo>
                  <a:lnTo>
                    <a:pt x="19" y="176"/>
                  </a:lnTo>
                  <a:lnTo>
                    <a:pt x="19" y="171"/>
                  </a:lnTo>
                  <a:lnTo>
                    <a:pt x="19" y="1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34" name="组合 433"/>
          <p:cNvGrpSpPr/>
          <p:nvPr/>
        </p:nvGrpSpPr>
        <p:grpSpPr>
          <a:xfrm>
            <a:off x="587203" y="443176"/>
            <a:ext cx="2246313" cy="1476375"/>
            <a:chOff x="1116013" y="839788"/>
            <a:chExt cx="2246313" cy="1476375"/>
          </a:xfrm>
        </p:grpSpPr>
        <p:sp>
          <p:nvSpPr>
            <p:cNvPr id="307" name="Freeform 79"/>
            <p:cNvSpPr>
              <a:spLocks/>
            </p:cNvSpPr>
            <p:nvPr/>
          </p:nvSpPr>
          <p:spPr bwMode="auto">
            <a:xfrm>
              <a:off x="2884488" y="1357313"/>
              <a:ext cx="57150" cy="158750"/>
            </a:xfrm>
            <a:custGeom>
              <a:avLst/>
              <a:gdLst>
                <a:gd name="T0" fmla="*/ 0 w 36"/>
                <a:gd name="T1" fmla="*/ 0 h 100"/>
                <a:gd name="T2" fmla="*/ 0 w 36"/>
                <a:gd name="T3" fmla="*/ 26 h 100"/>
                <a:gd name="T4" fmla="*/ 10 w 36"/>
                <a:gd name="T5" fmla="*/ 26 h 100"/>
                <a:gd name="T6" fmla="*/ 10 w 36"/>
                <a:gd name="T7" fmla="*/ 90 h 100"/>
                <a:gd name="T8" fmla="*/ 0 w 36"/>
                <a:gd name="T9" fmla="*/ 90 h 100"/>
                <a:gd name="T10" fmla="*/ 0 w 36"/>
                <a:gd name="T11" fmla="*/ 100 h 100"/>
                <a:gd name="T12" fmla="*/ 36 w 36"/>
                <a:gd name="T13" fmla="*/ 100 h 100"/>
                <a:gd name="T14" fmla="*/ 36 w 36"/>
                <a:gd name="T15" fmla="*/ 0 h 100"/>
                <a:gd name="T16" fmla="*/ 0 w 36"/>
                <a:gd name="T1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00">
                  <a:moveTo>
                    <a:pt x="0" y="0"/>
                  </a:moveTo>
                  <a:lnTo>
                    <a:pt x="0" y="26"/>
                  </a:lnTo>
                  <a:lnTo>
                    <a:pt x="10" y="26"/>
                  </a:lnTo>
                  <a:lnTo>
                    <a:pt x="10" y="90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36" y="100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8" name="Rectangle 80"/>
            <p:cNvSpPr>
              <a:spLocks noChangeArrowheads="1"/>
            </p:cNvSpPr>
            <p:nvPr/>
          </p:nvSpPr>
          <p:spPr bwMode="auto">
            <a:xfrm>
              <a:off x="2884488" y="1403350"/>
              <a:ext cx="11113" cy="88900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9" name="Freeform 81"/>
            <p:cNvSpPr>
              <a:spLocks/>
            </p:cNvSpPr>
            <p:nvPr/>
          </p:nvSpPr>
          <p:spPr bwMode="auto">
            <a:xfrm>
              <a:off x="2906713" y="1617663"/>
              <a:ext cx="34925" cy="0"/>
            </a:xfrm>
            <a:custGeom>
              <a:avLst/>
              <a:gdLst>
                <a:gd name="T0" fmla="*/ 22 w 22"/>
                <a:gd name="T1" fmla="*/ 22 w 22"/>
                <a:gd name="T2" fmla="*/ 22 w 22"/>
                <a:gd name="T3" fmla="*/ 18 w 22"/>
                <a:gd name="T4" fmla="*/ 15 w 22"/>
                <a:gd name="T5" fmla="*/ 15 w 22"/>
                <a:gd name="T6" fmla="*/ 10 w 22"/>
                <a:gd name="T7" fmla="*/ 0 w 22"/>
                <a:gd name="T8" fmla="*/ 0 w 22"/>
                <a:gd name="T9" fmla="*/ 0 w 22"/>
                <a:gd name="T10" fmla="*/ 22 w 22"/>
                <a:gd name="T11" fmla="*/ 22 w 22"/>
                <a:gd name="T12" fmla="*/ 22 w 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  <a:cxn ang="0">
                  <a:pos x="T12" y="0"/>
                </a:cxn>
              </a:cxnLst>
              <a:rect l="0" t="0" r="r" b="b"/>
              <a:pathLst>
                <a:path w="22">
                  <a:moveTo>
                    <a:pt x="22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8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0" name="Freeform 82"/>
            <p:cNvSpPr>
              <a:spLocks/>
            </p:cNvSpPr>
            <p:nvPr/>
          </p:nvSpPr>
          <p:spPr bwMode="auto">
            <a:xfrm>
              <a:off x="2889251" y="1655763"/>
              <a:ext cx="68263" cy="85725"/>
            </a:xfrm>
            <a:custGeom>
              <a:avLst/>
              <a:gdLst>
                <a:gd name="T0" fmla="*/ 43 w 43"/>
                <a:gd name="T1" fmla="*/ 0 h 54"/>
                <a:gd name="T2" fmla="*/ 0 w 43"/>
                <a:gd name="T3" fmla="*/ 39 h 54"/>
                <a:gd name="T4" fmla="*/ 0 w 43"/>
                <a:gd name="T5" fmla="*/ 54 h 54"/>
                <a:gd name="T6" fmla="*/ 43 w 43"/>
                <a:gd name="T7" fmla="*/ 12 h 54"/>
                <a:gd name="T8" fmla="*/ 43 w 43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4">
                  <a:moveTo>
                    <a:pt x="43" y="0"/>
                  </a:moveTo>
                  <a:lnTo>
                    <a:pt x="0" y="39"/>
                  </a:lnTo>
                  <a:lnTo>
                    <a:pt x="0" y="54"/>
                  </a:lnTo>
                  <a:lnTo>
                    <a:pt x="43" y="12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1" name="Freeform 83"/>
            <p:cNvSpPr>
              <a:spLocks/>
            </p:cNvSpPr>
            <p:nvPr/>
          </p:nvSpPr>
          <p:spPr bwMode="auto">
            <a:xfrm>
              <a:off x="2889251" y="1617663"/>
              <a:ext cx="68263" cy="88900"/>
            </a:xfrm>
            <a:custGeom>
              <a:avLst/>
              <a:gdLst>
                <a:gd name="T0" fmla="*/ 43 w 43"/>
                <a:gd name="T1" fmla="*/ 14 h 56"/>
                <a:gd name="T2" fmla="*/ 43 w 43"/>
                <a:gd name="T3" fmla="*/ 14 h 56"/>
                <a:gd name="T4" fmla="*/ 41 w 43"/>
                <a:gd name="T5" fmla="*/ 9 h 56"/>
                <a:gd name="T6" fmla="*/ 38 w 43"/>
                <a:gd name="T7" fmla="*/ 7 h 56"/>
                <a:gd name="T8" fmla="*/ 34 w 43"/>
                <a:gd name="T9" fmla="*/ 4 h 56"/>
                <a:gd name="T10" fmla="*/ 33 w 43"/>
                <a:gd name="T11" fmla="*/ 0 h 56"/>
                <a:gd name="T12" fmla="*/ 21 w 43"/>
                <a:gd name="T13" fmla="*/ 0 h 56"/>
                <a:gd name="T14" fmla="*/ 11 w 43"/>
                <a:gd name="T15" fmla="*/ 0 h 56"/>
                <a:gd name="T16" fmla="*/ 11 w 43"/>
                <a:gd name="T17" fmla="*/ 0 h 56"/>
                <a:gd name="T18" fmla="*/ 9 w 43"/>
                <a:gd name="T19" fmla="*/ 4 h 56"/>
                <a:gd name="T20" fmla="*/ 5 w 43"/>
                <a:gd name="T21" fmla="*/ 7 h 56"/>
                <a:gd name="T22" fmla="*/ 2 w 43"/>
                <a:gd name="T23" fmla="*/ 9 h 56"/>
                <a:gd name="T24" fmla="*/ 0 w 43"/>
                <a:gd name="T25" fmla="*/ 14 h 56"/>
                <a:gd name="T26" fmla="*/ 0 w 43"/>
                <a:gd name="T27" fmla="*/ 56 h 56"/>
                <a:gd name="T28" fmla="*/ 43 w 43"/>
                <a:gd name="T29" fmla="*/ 14 h 56"/>
                <a:gd name="T30" fmla="*/ 43 w 43"/>
                <a:gd name="T31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3" h="56">
                  <a:moveTo>
                    <a:pt x="43" y="14"/>
                  </a:moveTo>
                  <a:lnTo>
                    <a:pt x="43" y="14"/>
                  </a:lnTo>
                  <a:lnTo>
                    <a:pt x="41" y="9"/>
                  </a:lnTo>
                  <a:lnTo>
                    <a:pt x="38" y="7"/>
                  </a:lnTo>
                  <a:lnTo>
                    <a:pt x="34" y="4"/>
                  </a:lnTo>
                  <a:lnTo>
                    <a:pt x="33" y="0"/>
                  </a:lnTo>
                  <a:lnTo>
                    <a:pt x="21" y="0"/>
                  </a:lnTo>
                  <a:lnTo>
                    <a:pt x="11" y="0"/>
                  </a:lnTo>
                  <a:lnTo>
                    <a:pt x="11" y="0"/>
                  </a:lnTo>
                  <a:lnTo>
                    <a:pt x="9" y="4"/>
                  </a:lnTo>
                  <a:lnTo>
                    <a:pt x="5" y="7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56"/>
                  </a:lnTo>
                  <a:lnTo>
                    <a:pt x="43" y="14"/>
                  </a:lnTo>
                  <a:lnTo>
                    <a:pt x="43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2" name="Freeform 84"/>
            <p:cNvSpPr>
              <a:spLocks/>
            </p:cNvSpPr>
            <p:nvPr/>
          </p:nvSpPr>
          <p:spPr bwMode="auto">
            <a:xfrm>
              <a:off x="2895601" y="1690688"/>
              <a:ext cx="61913" cy="73025"/>
            </a:xfrm>
            <a:custGeom>
              <a:avLst/>
              <a:gdLst>
                <a:gd name="T0" fmla="*/ 0 w 39"/>
                <a:gd name="T1" fmla="*/ 39 h 46"/>
                <a:gd name="T2" fmla="*/ 0 w 39"/>
                <a:gd name="T3" fmla="*/ 39 h 46"/>
                <a:gd name="T4" fmla="*/ 0 w 39"/>
                <a:gd name="T5" fmla="*/ 42 h 46"/>
                <a:gd name="T6" fmla="*/ 1 w 39"/>
                <a:gd name="T7" fmla="*/ 46 h 46"/>
                <a:gd name="T8" fmla="*/ 7 w 39"/>
                <a:gd name="T9" fmla="*/ 46 h 46"/>
                <a:gd name="T10" fmla="*/ 17 w 39"/>
                <a:gd name="T11" fmla="*/ 46 h 46"/>
                <a:gd name="T12" fmla="*/ 29 w 39"/>
                <a:gd name="T13" fmla="*/ 46 h 46"/>
                <a:gd name="T14" fmla="*/ 29 w 39"/>
                <a:gd name="T15" fmla="*/ 46 h 46"/>
                <a:gd name="T16" fmla="*/ 32 w 39"/>
                <a:gd name="T17" fmla="*/ 46 h 46"/>
                <a:gd name="T18" fmla="*/ 35 w 39"/>
                <a:gd name="T19" fmla="*/ 44 h 46"/>
                <a:gd name="T20" fmla="*/ 39 w 39"/>
                <a:gd name="T21" fmla="*/ 41 h 46"/>
                <a:gd name="T22" fmla="*/ 39 w 39"/>
                <a:gd name="T23" fmla="*/ 39 h 46"/>
                <a:gd name="T24" fmla="*/ 39 w 39"/>
                <a:gd name="T25" fmla="*/ 0 h 46"/>
                <a:gd name="T26" fmla="*/ 0 w 39"/>
                <a:gd name="T27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46">
                  <a:moveTo>
                    <a:pt x="0" y="39"/>
                  </a:moveTo>
                  <a:lnTo>
                    <a:pt x="0" y="39"/>
                  </a:lnTo>
                  <a:lnTo>
                    <a:pt x="0" y="42"/>
                  </a:lnTo>
                  <a:lnTo>
                    <a:pt x="1" y="46"/>
                  </a:lnTo>
                  <a:lnTo>
                    <a:pt x="7" y="46"/>
                  </a:lnTo>
                  <a:lnTo>
                    <a:pt x="17" y="46"/>
                  </a:lnTo>
                  <a:lnTo>
                    <a:pt x="29" y="46"/>
                  </a:lnTo>
                  <a:lnTo>
                    <a:pt x="29" y="46"/>
                  </a:lnTo>
                  <a:lnTo>
                    <a:pt x="32" y="46"/>
                  </a:lnTo>
                  <a:lnTo>
                    <a:pt x="35" y="44"/>
                  </a:lnTo>
                  <a:lnTo>
                    <a:pt x="39" y="41"/>
                  </a:lnTo>
                  <a:lnTo>
                    <a:pt x="39" y="39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3" name="Freeform 85"/>
            <p:cNvSpPr>
              <a:spLocks/>
            </p:cNvSpPr>
            <p:nvPr/>
          </p:nvSpPr>
          <p:spPr bwMode="auto">
            <a:xfrm>
              <a:off x="2951163" y="1357313"/>
              <a:ext cx="57150" cy="158750"/>
            </a:xfrm>
            <a:custGeom>
              <a:avLst/>
              <a:gdLst>
                <a:gd name="T0" fmla="*/ 0 w 36"/>
                <a:gd name="T1" fmla="*/ 0 h 100"/>
                <a:gd name="T2" fmla="*/ 0 w 36"/>
                <a:gd name="T3" fmla="*/ 26 h 100"/>
                <a:gd name="T4" fmla="*/ 14 w 36"/>
                <a:gd name="T5" fmla="*/ 26 h 100"/>
                <a:gd name="T6" fmla="*/ 14 w 36"/>
                <a:gd name="T7" fmla="*/ 90 h 100"/>
                <a:gd name="T8" fmla="*/ 0 w 36"/>
                <a:gd name="T9" fmla="*/ 90 h 100"/>
                <a:gd name="T10" fmla="*/ 0 w 36"/>
                <a:gd name="T11" fmla="*/ 100 h 100"/>
                <a:gd name="T12" fmla="*/ 36 w 36"/>
                <a:gd name="T13" fmla="*/ 100 h 100"/>
                <a:gd name="T14" fmla="*/ 36 w 36"/>
                <a:gd name="T15" fmla="*/ 0 h 100"/>
                <a:gd name="T16" fmla="*/ 0 w 36"/>
                <a:gd name="T1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100">
                  <a:moveTo>
                    <a:pt x="0" y="0"/>
                  </a:moveTo>
                  <a:lnTo>
                    <a:pt x="0" y="26"/>
                  </a:lnTo>
                  <a:lnTo>
                    <a:pt x="14" y="26"/>
                  </a:lnTo>
                  <a:lnTo>
                    <a:pt x="14" y="90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36" y="100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4" name="Rectangle 86"/>
            <p:cNvSpPr>
              <a:spLocks noChangeArrowheads="1"/>
            </p:cNvSpPr>
            <p:nvPr/>
          </p:nvSpPr>
          <p:spPr bwMode="auto">
            <a:xfrm>
              <a:off x="2951163" y="1403350"/>
              <a:ext cx="11113" cy="88900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5" name="Freeform 87"/>
            <p:cNvSpPr>
              <a:spLocks/>
            </p:cNvSpPr>
            <p:nvPr/>
          </p:nvSpPr>
          <p:spPr bwMode="auto">
            <a:xfrm>
              <a:off x="2922588" y="1860550"/>
              <a:ext cx="39688" cy="4762"/>
            </a:xfrm>
            <a:custGeom>
              <a:avLst/>
              <a:gdLst>
                <a:gd name="T0" fmla="*/ 25 w 25"/>
                <a:gd name="T1" fmla="*/ 3 h 3"/>
                <a:gd name="T2" fmla="*/ 25 w 25"/>
                <a:gd name="T3" fmla="*/ 3 h 3"/>
                <a:gd name="T4" fmla="*/ 22 w 25"/>
                <a:gd name="T5" fmla="*/ 3 h 3"/>
                <a:gd name="T6" fmla="*/ 5 w 25"/>
                <a:gd name="T7" fmla="*/ 3 h 3"/>
                <a:gd name="T8" fmla="*/ 0 w 25"/>
                <a:gd name="T9" fmla="*/ 3 h 3"/>
                <a:gd name="T10" fmla="*/ 0 w 25"/>
                <a:gd name="T11" fmla="*/ 3 h 3"/>
                <a:gd name="T12" fmla="*/ 5 w 25"/>
                <a:gd name="T13" fmla="*/ 0 h 3"/>
                <a:gd name="T14" fmla="*/ 22 w 25"/>
                <a:gd name="T15" fmla="*/ 0 h 3"/>
                <a:gd name="T16" fmla="*/ 22 w 25"/>
                <a:gd name="T17" fmla="*/ 0 h 3"/>
                <a:gd name="T18" fmla="*/ 23 w 25"/>
                <a:gd name="T19" fmla="*/ 0 h 3"/>
                <a:gd name="T20" fmla="*/ 25 w 25"/>
                <a:gd name="T21" fmla="*/ 1 h 3"/>
                <a:gd name="T22" fmla="*/ 25 w 25"/>
                <a:gd name="T23" fmla="*/ 3 h 3"/>
                <a:gd name="T24" fmla="*/ 25 w 25"/>
                <a:gd name="T2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3">
                  <a:moveTo>
                    <a:pt x="25" y="3"/>
                  </a:moveTo>
                  <a:lnTo>
                    <a:pt x="25" y="3"/>
                  </a:lnTo>
                  <a:lnTo>
                    <a:pt x="22" y="3"/>
                  </a:lnTo>
                  <a:lnTo>
                    <a:pt x="5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5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3" y="0"/>
                  </a:lnTo>
                  <a:lnTo>
                    <a:pt x="25" y="1"/>
                  </a:lnTo>
                  <a:lnTo>
                    <a:pt x="25" y="3"/>
                  </a:lnTo>
                  <a:lnTo>
                    <a:pt x="25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6" name="Freeform 88"/>
            <p:cNvSpPr>
              <a:spLocks/>
            </p:cNvSpPr>
            <p:nvPr/>
          </p:nvSpPr>
          <p:spPr bwMode="auto">
            <a:xfrm>
              <a:off x="2884488" y="1876425"/>
              <a:ext cx="112713" cy="280987"/>
            </a:xfrm>
            <a:custGeom>
              <a:avLst/>
              <a:gdLst>
                <a:gd name="T0" fmla="*/ 46 w 71"/>
                <a:gd name="T1" fmla="*/ 10 h 177"/>
                <a:gd name="T2" fmla="*/ 46 w 71"/>
                <a:gd name="T3" fmla="*/ 0 h 177"/>
                <a:gd name="T4" fmla="*/ 29 w 71"/>
                <a:gd name="T5" fmla="*/ 0 h 177"/>
                <a:gd name="T6" fmla="*/ 29 w 71"/>
                <a:gd name="T7" fmla="*/ 10 h 177"/>
                <a:gd name="T8" fmla="*/ 29 w 71"/>
                <a:gd name="T9" fmla="*/ 10 h 177"/>
                <a:gd name="T10" fmla="*/ 20 w 71"/>
                <a:gd name="T11" fmla="*/ 13 h 177"/>
                <a:gd name="T12" fmla="*/ 15 w 71"/>
                <a:gd name="T13" fmla="*/ 18 h 177"/>
                <a:gd name="T14" fmla="*/ 10 w 71"/>
                <a:gd name="T15" fmla="*/ 23 h 177"/>
                <a:gd name="T16" fmla="*/ 7 w 71"/>
                <a:gd name="T17" fmla="*/ 28 h 177"/>
                <a:gd name="T18" fmla="*/ 29 w 71"/>
                <a:gd name="T19" fmla="*/ 28 h 177"/>
                <a:gd name="T20" fmla="*/ 29 w 71"/>
                <a:gd name="T21" fmla="*/ 28 h 177"/>
                <a:gd name="T22" fmla="*/ 34 w 71"/>
                <a:gd name="T23" fmla="*/ 30 h 177"/>
                <a:gd name="T24" fmla="*/ 37 w 71"/>
                <a:gd name="T25" fmla="*/ 32 h 177"/>
                <a:gd name="T26" fmla="*/ 41 w 71"/>
                <a:gd name="T27" fmla="*/ 37 h 177"/>
                <a:gd name="T28" fmla="*/ 42 w 71"/>
                <a:gd name="T29" fmla="*/ 42 h 177"/>
                <a:gd name="T30" fmla="*/ 42 w 71"/>
                <a:gd name="T31" fmla="*/ 135 h 177"/>
                <a:gd name="T32" fmla="*/ 42 w 71"/>
                <a:gd name="T33" fmla="*/ 135 h 177"/>
                <a:gd name="T34" fmla="*/ 41 w 71"/>
                <a:gd name="T35" fmla="*/ 140 h 177"/>
                <a:gd name="T36" fmla="*/ 37 w 71"/>
                <a:gd name="T37" fmla="*/ 145 h 177"/>
                <a:gd name="T38" fmla="*/ 34 w 71"/>
                <a:gd name="T39" fmla="*/ 147 h 177"/>
                <a:gd name="T40" fmla="*/ 29 w 71"/>
                <a:gd name="T41" fmla="*/ 149 h 177"/>
                <a:gd name="T42" fmla="*/ 0 w 71"/>
                <a:gd name="T43" fmla="*/ 149 h 177"/>
                <a:gd name="T44" fmla="*/ 0 w 71"/>
                <a:gd name="T45" fmla="*/ 164 h 177"/>
                <a:gd name="T46" fmla="*/ 0 w 71"/>
                <a:gd name="T47" fmla="*/ 164 h 177"/>
                <a:gd name="T48" fmla="*/ 0 w 71"/>
                <a:gd name="T49" fmla="*/ 169 h 177"/>
                <a:gd name="T50" fmla="*/ 3 w 71"/>
                <a:gd name="T51" fmla="*/ 172 h 177"/>
                <a:gd name="T52" fmla="*/ 8 w 71"/>
                <a:gd name="T53" fmla="*/ 176 h 177"/>
                <a:gd name="T54" fmla="*/ 14 w 71"/>
                <a:gd name="T55" fmla="*/ 177 h 177"/>
                <a:gd name="T56" fmla="*/ 14 w 71"/>
                <a:gd name="T57" fmla="*/ 177 h 177"/>
                <a:gd name="T58" fmla="*/ 19 w 71"/>
                <a:gd name="T59" fmla="*/ 176 h 177"/>
                <a:gd name="T60" fmla="*/ 22 w 71"/>
                <a:gd name="T61" fmla="*/ 172 h 177"/>
                <a:gd name="T62" fmla="*/ 24 w 71"/>
                <a:gd name="T63" fmla="*/ 169 h 177"/>
                <a:gd name="T64" fmla="*/ 24 w 71"/>
                <a:gd name="T65" fmla="*/ 164 h 177"/>
                <a:gd name="T66" fmla="*/ 24 w 71"/>
                <a:gd name="T67" fmla="*/ 164 h 177"/>
                <a:gd name="T68" fmla="*/ 24 w 71"/>
                <a:gd name="T69" fmla="*/ 164 h 177"/>
                <a:gd name="T70" fmla="*/ 30 w 71"/>
                <a:gd name="T71" fmla="*/ 165 h 177"/>
                <a:gd name="T72" fmla="*/ 36 w 71"/>
                <a:gd name="T73" fmla="*/ 167 h 177"/>
                <a:gd name="T74" fmla="*/ 36 w 71"/>
                <a:gd name="T75" fmla="*/ 167 h 177"/>
                <a:gd name="T76" fmla="*/ 41 w 71"/>
                <a:gd name="T77" fmla="*/ 165 h 177"/>
                <a:gd name="T78" fmla="*/ 44 w 71"/>
                <a:gd name="T79" fmla="*/ 165 h 177"/>
                <a:gd name="T80" fmla="*/ 49 w 71"/>
                <a:gd name="T81" fmla="*/ 164 h 177"/>
                <a:gd name="T82" fmla="*/ 49 w 71"/>
                <a:gd name="T83" fmla="*/ 164 h 177"/>
                <a:gd name="T84" fmla="*/ 49 w 71"/>
                <a:gd name="T85" fmla="*/ 164 h 177"/>
                <a:gd name="T86" fmla="*/ 51 w 71"/>
                <a:gd name="T87" fmla="*/ 169 h 177"/>
                <a:gd name="T88" fmla="*/ 52 w 71"/>
                <a:gd name="T89" fmla="*/ 172 h 177"/>
                <a:gd name="T90" fmla="*/ 56 w 71"/>
                <a:gd name="T91" fmla="*/ 177 h 177"/>
                <a:gd name="T92" fmla="*/ 56 w 71"/>
                <a:gd name="T93" fmla="*/ 177 h 177"/>
                <a:gd name="T94" fmla="*/ 63 w 71"/>
                <a:gd name="T95" fmla="*/ 176 h 177"/>
                <a:gd name="T96" fmla="*/ 68 w 71"/>
                <a:gd name="T97" fmla="*/ 172 h 177"/>
                <a:gd name="T98" fmla="*/ 69 w 71"/>
                <a:gd name="T99" fmla="*/ 169 h 177"/>
                <a:gd name="T100" fmla="*/ 71 w 71"/>
                <a:gd name="T101" fmla="*/ 164 h 177"/>
                <a:gd name="T102" fmla="*/ 71 w 71"/>
                <a:gd name="T103" fmla="*/ 132 h 177"/>
                <a:gd name="T104" fmla="*/ 71 w 71"/>
                <a:gd name="T105" fmla="*/ 128 h 177"/>
                <a:gd name="T106" fmla="*/ 71 w 71"/>
                <a:gd name="T107" fmla="*/ 42 h 177"/>
                <a:gd name="T108" fmla="*/ 71 w 71"/>
                <a:gd name="T109" fmla="*/ 42 h 177"/>
                <a:gd name="T110" fmla="*/ 69 w 71"/>
                <a:gd name="T111" fmla="*/ 32 h 177"/>
                <a:gd name="T112" fmla="*/ 64 w 71"/>
                <a:gd name="T113" fmla="*/ 22 h 177"/>
                <a:gd name="T114" fmla="*/ 61 w 71"/>
                <a:gd name="T115" fmla="*/ 18 h 177"/>
                <a:gd name="T116" fmla="*/ 58 w 71"/>
                <a:gd name="T117" fmla="*/ 15 h 177"/>
                <a:gd name="T118" fmla="*/ 52 w 71"/>
                <a:gd name="T119" fmla="*/ 12 h 177"/>
                <a:gd name="T120" fmla="*/ 46 w 71"/>
                <a:gd name="T121" fmla="*/ 10 h 177"/>
                <a:gd name="T122" fmla="*/ 46 w 71"/>
                <a:gd name="T123" fmla="*/ 1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71" h="177">
                  <a:moveTo>
                    <a:pt x="46" y="10"/>
                  </a:moveTo>
                  <a:lnTo>
                    <a:pt x="46" y="0"/>
                  </a:lnTo>
                  <a:lnTo>
                    <a:pt x="29" y="0"/>
                  </a:lnTo>
                  <a:lnTo>
                    <a:pt x="29" y="10"/>
                  </a:lnTo>
                  <a:lnTo>
                    <a:pt x="29" y="10"/>
                  </a:lnTo>
                  <a:lnTo>
                    <a:pt x="20" y="13"/>
                  </a:lnTo>
                  <a:lnTo>
                    <a:pt x="15" y="18"/>
                  </a:lnTo>
                  <a:lnTo>
                    <a:pt x="10" y="23"/>
                  </a:lnTo>
                  <a:lnTo>
                    <a:pt x="7" y="28"/>
                  </a:lnTo>
                  <a:lnTo>
                    <a:pt x="29" y="28"/>
                  </a:lnTo>
                  <a:lnTo>
                    <a:pt x="29" y="28"/>
                  </a:lnTo>
                  <a:lnTo>
                    <a:pt x="34" y="30"/>
                  </a:lnTo>
                  <a:lnTo>
                    <a:pt x="37" y="32"/>
                  </a:lnTo>
                  <a:lnTo>
                    <a:pt x="41" y="37"/>
                  </a:lnTo>
                  <a:lnTo>
                    <a:pt x="42" y="42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1" y="140"/>
                  </a:lnTo>
                  <a:lnTo>
                    <a:pt x="37" y="145"/>
                  </a:lnTo>
                  <a:lnTo>
                    <a:pt x="34" y="147"/>
                  </a:lnTo>
                  <a:lnTo>
                    <a:pt x="29" y="149"/>
                  </a:lnTo>
                  <a:lnTo>
                    <a:pt x="0" y="149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9"/>
                  </a:lnTo>
                  <a:lnTo>
                    <a:pt x="3" y="172"/>
                  </a:lnTo>
                  <a:lnTo>
                    <a:pt x="8" y="176"/>
                  </a:lnTo>
                  <a:lnTo>
                    <a:pt x="14" y="177"/>
                  </a:lnTo>
                  <a:lnTo>
                    <a:pt x="14" y="177"/>
                  </a:lnTo>
                  <a:lnTo>
                    <a:pt x="19" y="176"/>
                  </a:lnTo>
                  <a:lnTo>
                    <a:pt x="22" y="172"/>
                  </a:lnTo>
                  <a:lnTo>
                    <a:pt x="24" y="169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24" y="164"/>
                  </a:lnTo>
                  <a:lnTo>
                    <a:pt x="30" y="165"/>
                  </a:lnTo>
                  <a:lnTo>
                    <a:pt x="36" y="167"/>
                  </a:lnTo>
                  <a:lnTo>
                    <a:pt x="36" y="167"/>
                  </a:lnTo>
                  <a:lnTo>
                    <a:pt x="41" y="165"/>
                  </a:lnTo>
                  <a:lnTo>
                    <a:pt x="44" y="165"/>
                  </a:lnTo>
                  <a:lnTo>
                    <a:pt x="49" y="164"/>
                  </a:lnTo>
                  <a:lnTo>
                    <a:pt x="49" y="164"/>
                  </a:lnTo>
                  <a:lnTo>
                    <a:pt x="49" y="164"/>
                  </a:lnTo>
                  <a:lnTo>
                    <a:pt x="51" y="169"/>
                  </a:lnTo>
                  <a:lnTo>
                    <a:pt x="52" y="172"/>
                  </a:lnTo>
                  <a:lnTo>
                    <a:pt x="56" y="177"/>
                  </a:lnTo>
                  <a:lnTo>
                    <a:pt x="56" y="177"/>
                  </a:lnTo>
                  <a:lnTo>
                    <a:pt x="63" y="176"/>
                  </a:lnTo>
                  <a:lnTo>
                    <a:pt x="68" y="172"/>
                  </a:lnTo>
                  <a:lnTo>
                    <a:pt x="69" y="169"/>
                  </a:lnTo>
                  <a:lnTo>
                    <a:pt x="71" y="164"/>
                  </a:lnTo>
                  <a:lnTo>
                    <a:pt x="71" y="132"/>
                  </a:lnTo>
                  <a:lnTo>
                    <a:pt x="71" y="128"/>
                  </a:lnTo>
                  <a:lnTo>
                    <a:pt x="71" y="42"/>
                  </a:lnTo>
                  <a:lnTo>
                    <a:pt x="71" y="42"/>
                  </a:lnTo>
                  <a:lnTo>
                    <a:pt x="69" y="32"/>
                  </a:lnTo>
                  <a:lnTo>
                    <a:pt x="64" y="22"/>
                  </a:lnTo>
                  <a:lnTo>
                    <a:pt x="61" y="18"/>
                  </a:lnTo>
                  <a:lnTo>
                    <a:pt x="58" y="15"/>
                  </a:lnTo>
                  <a:lnTo>
                    <a:pt x="52" y="12"/>
                  </a:lnTo>
                  <a:lnTo>
                    <a:pt x="46" y="10"/>
                  </a:lnTo>
                  <a:lnTo>
                    <a:pt x="46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7" name="Freeform 89"/>
            <p:cNvSpPr>
              <a:spLocks/>
            </p:cNvSpPr>
            <p:nvPr/>
          </p:nvSpPr>
          <p:spPr bwMode="auto">
            <a:xfrm>
              <a:off x="2884488" y="1931988"/>
              <a:ext cx="57150" cy="169862"/>
            </a:xfrm>
            <a:custGeom>
              <a:avLst/>
              <a:gdLst>
                <a:gd name="T0" fmla="*/ 36 w 36"/>
                <a:gd name="T1" fmla="*/ 93 h 107"/>
                <a:gd name="T2" fmla="*/ 36 w 36"/>
                <a:gd name="T3" fmla="*/ 14 h 107"/>
                <a:gd name="T4" fmla="*/ 36 w 36"/>
                <a:gd name="T5" fmla="*/ 14 h 107"/>
                <a:gd name="T6" fmla="*/ 34 w 36"/>
                <a:gd name="T7" fmla="*/ 9 h 107"/>
                <a:gd name="T8" fmla="*/ 30 w 36"/>
                <a:gd name="T9" fmla="*/ 5 h 107"/>
                <a:gd name="T10" fmla="*/ 25 w 36"/>
                <a:gd name="T11" fmla="*/ 2 h 107"/>
                <a:gd name="T12" fmla="*/ 20 w 36"/>
                <a:gd name="T13" fmla="*/ 0 h 107"/>
                <a:gd name="T14" fmla="*/ 7 w 36"/>
                <a:gd name="T15" fmla="*/ 0 h 107"/>
                <a:gd name="T16" fmla="*/ 7 w 36"/>
                <a:gd name="T17" fmla="*/ 0 h 107"/>
                <a:gd name="T18" fmla="*/ 2 w 36"/>
                <a:gd name="T19" fmla="*/ 5 h 107"/>
                <a:gd name="T20" fmla="*/ 0 w 36"/>
                <a:gd name="T21" fmla="*/ 10 h 107"/>
                <a:gd name="T22" fmla="*/ 0 w 36"/>
                <a:gd name="T23" fmla="*/ 14 h 107"/>
                <a:gd name="T24" fmla="*/ 0 w 36"/>
                <a:gd name="T25" fmla="*/ 85 h 107"/>
                <a:gd name="T26" fmla="*/ 0 w 36"/>
                <a:gd name="T27" fmla="*/ 88 h 107"/>
                <a:gd name="T28" fmla="*/ 0 w 36"/>
                <a:gd name="T29" fmla="*/ 107 h 107"/>
                <a:gd name="T30" fmla="*/ 20 w 36"/>
                <a:gd name="T31" fmla="*/ 107 h 107"/>
                <a:gd name="T32" fmla="*/ 20 w 36"/>
                <a:gd name="T33" fmla="*/ 107 h 107"/>
                <a:gd name="T34" fmla="*/ 25 w 36"/>
                <a:gd name="T35" fmla="*/ 105 h 107"/>
                <a:gd name="T36" fmla="*/ 30 w 36"/>
                <a:gd name="T37" fmla="*/ 102 h 107"/>
                <a:gd name="T38" fmla="*/ 34 w 36"/>
                <a:gd name="T39" fmla="*/ 98 h 107"/>
                <a:gd name="T40" fmla="*/ 36 w 36"/>
                <a:gd name="T41" fmla="*/ 93 h 107"/>
                <a:gd name="T42" fmla="*/ 36 w 36"/>
                <a:gd name="T43" fmla="*/ 9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107">
                  <a:moveTo>
                    <a:pt x="36" y="93"/>
                  </a:moveTo>
                  <a:lnTo>
                    <a:pt x="36" y="14"/>
                  </a:lnTo>
                  <a:lnTo>
                    <a:pt x="36" y="14"/>
                  </a:lnTo>
                  <a:lnTo>
                    <a:pt x="34" y="9"/>
                  </a:lnTo>
                  <a:lnTo>
                    <a:pt x="30" y="5"/>
                  </a:lnTo>
                  <a:lnTo>
                    <a:pt x="25" y="2"/>
                  </a:lnTo>
                  <a:lnTo>
                    <a:pt x="20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2" y="5"/>
                  </a:lnTo>
                  <a:lnTo>
                    <a:pt x="0" y="10"/>
                  </a:lnTo>
                  <a:lnTo>
                    <a:pt x="0" y="14"/>
                  </a:lnTo>
                  <a:lnTo>
                    <a:pt x="0" y="85"/>
                  </a:lnTo>
                  <a:lnTo>
                    <a:pt x="0" y="88"/>
                  </a:lnTo>
                  <a:lnTo>
                    <a:pt x="0" y="107"/>
                  </a:lnTo>
                  <a:lnTo>
                    <a:pt x="20" y="107"/>
                  </a:lnTo>
                  <a:lnTo>
                    <a:pt x="20" y="107"/>
                  </a:lnTo>
                  <a:lnTo>
                    <a:pt x="25" y="105"/>
                  </a:lnTo>
                  <a:lnTo>
                    <a:pt x="30" y="102"/>
                  </a:lnTo>
                  <a:lnTo>
                    <a:pt x="34" y="98"/>
                  </a:lnTo>
                  <a:lnTo>
                    <a:pt x="36" y="93"/>
                  </a:lnTo>
                  <a:lnTo>
                    <a:pt x="36" y="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8" name="Freeform 90"/>
            <p:cNvSpPr>
              <a:spLocks/>
            </p:cNvSpPr>
            <p:nvPr/>
          </p:nvSpPr>
          <p:spPr bwMode="auto">
            <a:xfrm>
              <a:off x="2838451" y="885825"/>
              <a:ext cx="371475" cy="1384300"/>
            </a:xfrm>
            <a:custGeom>
              <a:avLst/>
              <a:gdLst>
                <a:gd name="T0" fmla="*/ 198 w 234"/>
                <a:gd name="T1" fmla="*/ 0 h 872"/>
                <a:gd name="T2" fmla="*/ 198 w 234"/>
                <a:gd name="T3" fmla="*/ 84 h 872"/>
                <a:gd name="T4" fmla="*/ 26 w 234"/>
                <a:gd name="T5" fmla="*/ 84 h 872"/>
                <a:gd name="T6" fmla="*/ 0 w 234"/>
                <a:gd name="T7" fmla="*/ 120 h 872"/>
                <a:gd name="T8" fmla="*/ 198 w 234"/>
                <a:gd name="T9" fmla="*/ 120 h 872"/>
                <a:gd name="T10" fmla="*/ 198 w 234"/>
                <a:gd name="T11" fmla="*/ 242 h 872"/>
                <a:gd name="T12" fmla="*/ 26 w 234"/>
                <a:gd name="T13" fmla="*/ 242 h 872"/>
                <a:gd name="T14" fmla="*/ 0 w 234"/>
                <a:gd name="T15" fmla="*/ 277 h 872"/>
                <a:gd name="T16" fmla="*/ 198 w 234"/>
                <a:gd name="T17" fmla="*/ 277 h 872"/>
                <a:gd name="T18" fmla="*/ 198 w 234"/>
                <a:gd name="T19" fmla="*/ 404 h 872"/>
                <a:gd name="T20" fmla="*/ 26 w 234"/>
                <a:gd name="T21" fmla="*/ 404 h 872"/>
                <a:gd name="T22" fmla="*/ 0 w 234"/>
                <a:gd name="T23" fmla="*/ 439 h 872"/>
                <a:gd name="T24" fmla="*/ 198 w 234"/>
                <a:gd name="T25" fmla="*/ 439 h 872"/>
                <a:gd name="T26" fmla="*/ 198 w 234"/>
                <a:gd name="T27" fmla="*/ 559 h 872"/>
                <a:gd name="T28" fmla="*/ 26 w 234"/>
                <a:gd name="T29" fmla="*/ 559 h 872"/>
                <a:gd name="T30" fmla="*/ 0 w 234"/>
                <a:gd name="T31" fmla="*/ 595 h 872"/>
                <a:gd name="T32" fmla="*/ 198 w 234"/>
                <a:gd name="T33" fmla="*/ 595 h 872"/>
                <a:gd name="T34" fmla="*/ 198 w 234"/>
                <a:gd name="T35" fmla="*/ 808 h 872"/>
                <a:gd name="T36" fmla="*/ 26 w 234"/>
                <a:gd name="T37" fmla="*/ 808 h 872"/>
                <a:gd name="T38" fmla="*/ 0 w 234"/>
                <a:gd name="T39" fmla="*/ 872 h 872"/>
                <a:gd name="T40" fmla="*/ 198 w 234"/>
                <a:gd name="T41" fmla="*/ 872 h 872"/>
                <a:gd name="T42" fmla="*/ 234 w 234"/>
                <a:gd name="T43" fmla="*/ 872 h 872"/>
                <a:gd name="T44" fmla="*/ 234 w 234"/>
                <a:gd name="T45" fmla="*/ 808 h 872"/>
                <a:gd name="T46" fmla="*/ 234 w 234"/>
                <a:gd name="T47" fmla="*/ 0 h 872"/>
                <a:gd name="T48" fmla="*/ 198 w 234"/>
                <a:gd name="T49" fmla="*/ 0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4" h="872">
                  <a:moveTo>
                    <a:pt x="198" y="0"/>
                  </a:moveTo>
                  <a:lnTo>
                    <a:pt x="198" y="84"/>
                  </a:lnTo>
                  <a:lnTo>
                    <a:pt x="26" y="84"/>
                  </a:lnTo>
                  <a:lnTo>
                    <a:pt x="0" y="120"/>
                  </a:lnTo>
                  <a:lnTo>
                    <a:pt x="198" y="120"/>
                  </a:lnTo>
                  <a:lnTo>
                    <a:pt x="198" y="242"/>
                  </a:lnTo>
                  <a:lnTo>
                    <a:pt x="26" y="242"/>
                  </a:lnTo>
                  <a:lnTo>
                    <a:pt x="0" y="277"/>
                  </a:lnTo>
                  <a:lnTo>
                    <a:pt x="198" y="277"/>
                  </a:lnTo>
                  <a:lnTo>
                    <a:pt x="198" y="404"/>
                  </a:lnTo>
                  <a:lnTo>
                    <a:pt x="26" y="404"/>
                  </a:lnTo>
                  <a:lnTo>
                    <a:pt x="0" y="439"/>
                  </a:lnTo>
                  <a:lnTo>
                    <a:pt x="198" y="439"/>
                  </a:lnTo>
                  <a:lnTo>
                    <a:pt x="198" y="559"/>
                  </a:lnTo>
                  <a:lnTo>
                    <a:pt x="26" y="559"/>
                  </a:lnTo>
                  <a:lnTo>
                    <a:pt x="0" y="595"/>
                  </a:lnTo>
                  <a:lnTo>
                    <a:pt x="198" y="595"/>
                  </a:lnTo>
                  <a:lnTo>
                    <a:pt x="198" y="808"/>
                  </a:lnTo>
                  <a:lnTo>
                    <a:pt x="26" y="808"/>
                  </a:lnTo>
                  <a:lnTo>
                    <a:pt x="0" y="872"/>
                  </a:lnTo>
                  <a:lnTo>
                    <a:pt x="198" y="872"/>
                  </a:lnTo>
                  <a:lnTo>
                    <a:pt x="234" y="872"/>
                  </a:lnTo>
                  <a:lnTo>
                    <a:pt x="234" y="808"/>
                  </a:lnTo>
                  <a:lnTo>
                    <a:pt x="234" y="0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9" name="Freeform 91"/>
            <p:cNvSpPr>
              <a:spLocks/>
            </p:cNvSpPr>
            <p:nvPr/>
          </p:nvSpPr>
          <p:spPr bwMode="auto">
            <a:xfrm>
              <a:off x="3008313" y="839788"/>
              <a:ext cx="128588" cy="11112"/>
            </a:xfrm>
            <a:custGeom>
              <a:avLst/>
              <a:gdLst>
                <a:gd name="T0" fmla="*/ 81 w 81"/>
                <a:gd name="T1" fmla="*/ 3 h 7"/>
                <a:gd name="T2" fmla="*/ 81 w 81"/>
                <a:gd name="T3" fmla="*/ 3 h 7"/>
                <a:gd name="T4" fmla="*/ 81 w 81"/>
                <a:gd name="T5" fmla="*/ 5 h 7"/>
                <a:gd name="T6" fmla="*/ 79 w 81"/>
                <a:gd name="T7" fmla="*/ 7 h 7"/>
                <a:gd name="T8" fmla="*/ 78 w 81"/>
                <a:gd name="T9" fmla="*/ 7 h 7"/>
                <a:gd name="T10" fmla="*/ 7 w 81"/>
                <a:gd name="T11" fmla="*/ 7 h 7"/>
                <a:gd name="T12" fmla="*/ 7 w 81"/>
                <a:gd name="T13" fmla="*/ 7 h 7"/>
                <a:gd name="T14" fmla="*/ 1 w 81"/>
                <a:gd name="T15" fmla="*/ 7 h 7"/>
                <a:gd name="T16" fmla="*/ 0 w 81"/>
                <a:gd name="T17" fmla="*/ 5 h 7"/>
                <a:gd name="T18" fmla="*/ 0 w 81"/>
                <a:gd name="T19" fmla="*/ 3 h 7"/>
                <a:gd name="T20" fmla="*/ 0 w 81"/>
                <a:gd name="T21" fmla="*/ 3 h 7"/>
                <a:gd name="T22" fmla="*/ 0 w 81"/>
                <a:gd name="T23" fmla="*/ 3 h 7"/>
                <a:gd name="T24" fmla="*/ 0 w 81"/>
                <a:gd name="T25" fmla="*/ 2 h 7"/>
                <a:gd name="T26" fmla="*/ 1 w 81"/>
                <a:gd name="T27" fmla="*/ 0 h 7"/>
                <a:gd name="T28" fmla="*/ 7 w 81"/>
                <a:gd name="T29" fmla="*/ 0 h 7"/>
                <a:gd name="T30" fmla="*/ 78 w 81"/>
                <a:gd name="T31" fmla="*/ 0 h 7"/>
                <a:gd name="T32" fmla="*/ 78 w 81"/>
                <a:gd name="T33" fmla="*/ 0 h 7"/>
                <a:gd name="T34" fmla="*/ 79 w 81"/>
                <a:gd name="T35" fmla="*/ 0 h 7"/>
                <a:gd name="T36" fmla="*/ 81 w 81"/>
                <a:gd name="T37" fmla="*/ 2 h 7"/>
                <a:gd name="T38" fmla="*/ 81 w 81"/>
                <a:gd name="T39" fmla="*/ 3 h 7"/>
                <a:gd name="T40" fmla="*/ 81 w 81"/>
                <a:gd name="T4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7">
                  <a:moveTo>
                    <a:pt x="81" y="3"/>
                  </a:moveTo>
                  <a:lnTo>
                    <a:pt x="81" y="3"/>
                  </a:lnTo>
                  <a:lnTo>
                    <a:pt x="81" y="5"/>
                  </a:lnTo>
                  <a:lnTo>
                    <a:pt x="79" y="7"/>
                  </a:lnTo>
                  <a:lnTo>
                    <a:pt x="78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1" y="2"/>
                  </a:lnTo>
                  <a:lnTo>
                    <a:pt x="81" y="3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0" name="Freeform 92"/>
            <p:cNvSpPr>
              <a:spLocks/>
            </p:cNvSpPr>
            <p:nvPr/>
          </p:nvSpPr>
          <p:spPr bwMode="auto">
            <a:xfrm>
              <a:off x="3008313" y="987425"/>
              <a:ext cx="128588" cy="11112"/>
            </a:xfrm>
            <a:custGeom>
              <a:avLst/>
              <a:gdLst>
                <a:gd name="T0" fmla="*/ 81 w 81"/>
                <a:gd name="T1" fmla="*/ 3 h 7"/>
                <a:gd name="T2" fmla="*/ 81 w 81"/>
                <a:gd name="T3" fmla="*/ 3 h 7"/>
                <a:gd name="T4" fmla="*/ 81 w 81"/>
                <a:gd name="T5" fmla="*/ 5 h 7"/>
                <a:gd name="T6" fmla="*/ 79 w 81"/>
                <a:gd name="T7" fmla="*/ 7 h 7"/>
                <a:gd name="T8" fmla="*/ 78 w 81"/>
                <a:gd name="T9" fmla="*/ 7 h 7"/>
                <a:gd name="T10" fmla="*/ 7 w 81"/>
                <a:gd name="T11" fmla="*/ 7 h 7"/>
                <a:gd name="T12" fmla="*/ 7 w 81"/>
                <a:gd name="T13" fmla="*/ 7 h 7"/>
                <a:gd name="T14" fmla="*/ 1 w 81"/>
                <a:gd name="T15" fmla="*/ 7 h 7"/>
                <a:gd name="T16" fmla="*/ 0 w 81"/>
                <a:gd name="T17" fmla="*/ 5 h 7"/>
                <a:gd name="T18" fmla="*/ 0 w 81"/>
                <a:gd name="T19" fmla="*/ 3 h 7"/>
                <a:gd name="T20" fmla="*/ 0 w 81"/>
                <a:gd name="T21" fmla="*/ 3 h 7"/>
                <a:gd name="T22" fmla="*/ 0 w 81"/>
                <a:gd name="T23" fmla="*/ 3 h 7"/>
                <a:gd name="T24" fmla="*/ 0 w 81"/>
                <a:gd name="T25" fmla="*/ 2 h 7"/>
                <a:gd name="T26" fmla="*/ 1 w 81"/>
                <a:gd name="T27" fmla="*/ 0 h 7"/>
                <a:gd name="T28" fmla="*/ 7 w 81"/>
                <a:gd name="T29" fmla="*/ 0 h 7"/>
                <a:gd name="T30" fmla="*/ 78 w 81"/>
                <a:gd name="T31" fmla="*/ 0 h 7"/>
                <a:gd name="T32" fmla="*/ 78 w 81"/>
                <a:gd name="T33" fmla="*/ 0 h 7"/>
                <a:gd name="T34" fmla="*/ 79 w 81"/>
                <a:gd name="T35" fmla="*/ 0 h 7"/>
                <a:gd name="T36" fmla="*/ 81 w 81"/>
                <a:gd name="T37" fmla="*/ 2 h 7"/>
                <a:gd name="T38" fmla="*/ 81 w 81"/>
                <a:gd name="T39" fmla="*/ 3 h 7"/>
                <a:gd name="T40" fmla="*/ 81 w 81"/>
                <a:gd name="T4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7">
                  <a:moveTo>
                    <a:pt x="81" y="3"/>
                  </a:moveTo>
                  <a:lnTo>
                    <a:pt x="81" y="3"/>
                  </a:lnTo>
                  <a:lnTo>
                    <a:pt x="81" y="5"/>
                  </a:lnTo>
                  <a:lnTo>
                    <a:pt x="79" y="7"/>
                  </a:lnTo>
                  <a:lnTo>
                    <a:pt x="78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1" y="7"/>
                  </a:lnTo>
                  <a:lnTo>
                    <a:pt x="0" y="5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2"/>
                  </a:lnTo>
                  <a:lnTo>
                    <a:pt x="1" y="0"/>
                  </a:lnTo>
                  <a:lnTo>
                    <a:pt x="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79" y="0"/>
                  </a:lnTo>
                  <a:lnTo>
                    <a:pt x="81" y="2"/>
                  </a:lnTo>
                  <a:lnTo>
                    <a:pt x="81" y="3"/>
                  </a:lnTo>
                  <a:lnTo>
                    <a:pt x="81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1" name="Freeform 93"/>
            <p:cNvSpPr>
              <a:spLocks/>
            </p:cNvSpPr>
            <p:nvPr/>
          </p:nvSpPr>
          <p:spPr bwMode="auto">
            <a:xfrm>
              <a:off x="3019426" y="863600"/>
              <a:ext cx="106363" cy="111125"/>
            </a:xfrm>
            <a:custGeom>
              <a:avLst/>
              <a:gdLst>
                <a:gd name="T0" fmla="*/ 0 w 67"/>
                <a:gd name="T1" fmla="*/ 0 h 70"/>
                <a:gd name="T2" fmla="*/ 0 w 67"/>
                <a:gd name="T3" fmla="*/ 7 h 70"/>
                <a:gd name="T4" fmla="*/ 35 w 67"/>
                <a:gd name="T5" fmla="*/ 7 h 70"/>
                <a:gd name="T6" fmla="*/ 35 w 67"/>
                <a:gd name="T7" fmla="*/ 63 h 70"/>
                <a:gd name="T8" fmla="*/ 0 w 67"/>
                <a:gd name="T9" fmla="*/ 63 h 70"/>
                <a:gd name="T10" fmla="*/ 0 w 67"/>
                <a:gd name="T11" fmla="*/ 70 h 70"/>
                <a:gd name="T12" fmla="*/ 67 w 67"/>
                <a:gd name="T13" fmla="*/ 70 h 70"/>
                <a:gd name="T14" fmla="*/ 67 w 67"/>
                <a:gd name="T15" fmla="*/ 0 h 70"/>
                <a:gd name="T16" fmla="*/ 0 w 67"/>
                <a:gd name="T1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7" h="70">
                  <a:moveTo>
                    <a:pt x="0" y="0"/>
                  </a:moveTo>
                  <a:lnTo>
                    <a:pt x="0" y="7"/>
                  </a:lnTo>
                  <a:lnTo>
                    <a:pt x="35" y="7"/>
                  </a:lnTo>
                  <a:lnTo>
                    <a:pt x="35" y="63"/>
                  </a:lnTo>
                  <a:lnTo>
                    <a:pt x="0" y="63"/>
                  </a:lnTo>
                  <a:lnTo>
                    <a:pt x="0" y="70"/>
                  </a:lnTo>
                  <a:lnTo>
                    <a:pt x="67" y="70"/>
                  </a:lnTo>
                  <a:lnTo>
                    <a:pt x="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2" name="Rectangle 94"/>
            <p:cNvSpPr>
              <a:spLocks noChangeArrowheads="1"/>
            </p:cNvSpPr>
            <p:nvPr/>
          </p:nvSpPr>
          <p:spPr bwMode="auto">
            <a:xfrm>
              <a:off x="3019426" y="885825"/>
              <a:ext cx="39688" cy="6667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3" name="Freeform 95"/>
            <p:cNvSpPr>
              <a:spLocks/>
            </p:cNvSpPr>
            <p:nvPr/>
          </p:nvSpPr>
          <p:spPr bwMode="auto">
            <a:xfrm>
              <a:off x="3019426" y="1357313"/>
              <a:ext cx="55563" cy="158750"/>
            </a:xfrm>
            <a:custGeom>
              <a:avLst/>
              <a:gdLst>
                <a:gd name="T0" fmla="*/ 0 w 35"/>
                <a:gd name="T1" fmla="*/ 0 h 100"/>
                <a:gd name="T2" fmla="*/ 0 w 35"/>
                <a:gd name="T3" fmla="*/ 26 h 100"/>
                <a:gd name="T4" fmla="*/ 13 w 35"/>
                <a:gd name="T5" fmla="*/ 26 h 100"/>
                <a:gd name="T6" fmla="*/ 13 w 35"/>
                <a:gd name="T7" fmla="*/ 90 h 100"/>
                <a:gd name="T8" fmla="*/ 0 w 35"/>
                <a:gd name="T9" fmla="*/ 90 h 100"/>
                <a:gd name="T10" fmla="*/ 0 w 35"/>
                <a:gd name="T11" fmla="*/ 100 h 100"/>
                <a:gd name="T12" fmla="*/ 35 w 35"/>
                <a:gd name="T13" fmla="*/ 100 h 100"/>
                <a:gd name="T14" fmla="*/ 35 w 35"/>
                <a:gd name="T15" fmla="*/ 0 h 100"/>
                <a:gd name="T16" fmla="*/ 0 w 35"/>
                <a:gd name="T1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100">
                  <a:moveTo>
                    <a:pt x="0" y="0"/>
                  </a:moveTo>
                  <a:lnTo>
                    <a:pt x="0" y="26"/>
                  </a:lnTo>
                  <a:lnTo>
                    <a:pt x="13" y="26"/>
                  </a:lnTo>
                  <a:lnTo>
                    <a:pt x="13" y="90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35" y="100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4" name="Rectangle 96"/>
            <p:cNvSpPr>
              <a:spLocks noChangeArrowheads="1"/>
            </p:cNvSpPr>
            <p:nvPr/>
          </p:nvSpPr>
          <p:spPr bwMode="auto">
            <a:xfrm>
              <a:off x="3019426" y="1403350"/>
              <a:ext cx="9525" cy="88900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5" name="Freeform 97"/>
            <p:cNvSpPr>
              <a:spLocks/>
            </p:cNvSpPr>
            <p:nvPr/>
          </p:nvSpPr>
          <p:spPr bwMode="auto">
            <a:xfrm>
              <a:off x="3086101" y="1357313"/>
              <a:ext cx="55563" cy="158750"/>
            </a:xfrm>
            <a:custGeom>
              <a:avLst/>
              <a:gdLst>
                <a:gd name="T0" fmla="*/ 0 w 35"/>
                <a:gd name="T1" fmla="*/ 0 h 100"/>
                <a:gd name="T2" fmla="*/ 0 w 35"/>
                <a:gd name="T3" fmla="*/ 26 h 100"/>
                <a:gd name="T4" fmla="*/ 15 w 35"/>
                <a:gd name="T5" fmla="*/ 26 h 100"/>
                <a:gd name="T6" fmla="*/ 15 w 35"/>
                <a:gd name="T7" fmla="*/ 90 h 100"/>
                <a:gd name="T8" fmla="*/ 0 w 35"/>
                <a:gd name="T9" fmla="*/ 90 h 100"/>
                <a:gd name="T10" fmla="*/ 0 w 35"/>
                <a:gd name="T11" fmla="*/ 100 h 100"/>
                <a:gd name="T12" fmla="*/ 35 w 35"/>
                <a:gd name="T13" fmla="*/ 100 h 100"/>
                <a:gd name="T14" fmla="*/ 35 w 35"/>
                <a:gd name="T15" fmla="*/ 0 h 100"/>
                <a:gd name="T16" fmla="*/ 0 w 35"/>
                <a:gd name="T17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100">
                  <a:moveTo>
                    <a:pt x="0" y="0"/>
                  </a:moveTo>
                  <a:lnTo>
                    <a:pt x="0" y="26"/>
                  </a:lnTo>
                  <a:lnTo>
                    <a:pt x="15" y="26"/>
                  </a:lnTo>
                  <a:lnTo>
                    <a:pt x="15" y="90"/>
                  </a:lnTo>
                  <a:lnTo>
                    <a:pt x="0" y="90"/>
                  </a:lnTo>
                  <a:lnTo>
                    <a:pt x="0" y="100"/>
                  </a:lnTo>
                  <a:lnTo>
                    <a:pt x="35" y="100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6" name="Rectangle 98"/>
            <p:cNvSpPr>
              <a:spLocks noChangeArrowheads="1"/>
            </p:cNvSpPr>
            <p:nvPr/>
          </p:nvSpPr>
          <p:spPr bwMode="auto">
            <a:xfrm>
              <a:off x="3086101" y="1403350"/>
              <a:ext cx="11113" cy="88900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7" name="Freeform 99"/>
            <p:cNvSpPr>
              <a:spLocks/>
            </p:cNvSpPr>
            <p:nvPr/>
          </p:nvSpPr>
          <p:spPr bwMode="auto">
            <a:xfrm>
              <a:off x="3059113" y="1860550"/>
              <a:ext cx="38100" cy="4762"/>
            </a:xfrm>
            <a:custGeom>
              <a:avLst/>
              <a:gdLst>
                <a:gd name="T0" fmla="*/ 24 w 24"/>
                <a:gd name="T1" fmla="*/ 3 h 3"/>
                <a:gd name="T2" fmla="*/ 24 w 24"/>
                <a:gd name="T3" fmla="*/ 3 h 3"/>
                <a:gd name="T4" fmla="*/ 20 w 24"/>
                <a:gd name="T5" fmla="*/ 3 h 3"/>
                <a:gd name="T6" fmla="*/ 3 w 24"/>
                <a:gd name="T7" fmla="*/ 3 h 3"/>
                <a:gd name="T8" fmla="*/ 3 w 24"/>
                <a:gd name="T9" fmla="*/ 3 h 3"/>
                <a:gd name="T10" fmla="*/ 0 w 24"/>
                <a:gd name="T11" fmla="*/ 3 h 3"/>
                <a:gd name="T12" fmla="*/ 0 w 24"/>
                <a:gd name="T13" fmla="*/ 3 h 3"/>
                <a:gd name="T14" fmla="*/ 0 w 24"/>
                <a:gd name="T15" fmla="*/ 3 h 3"/>
                <a:gd name="T16" fmla="*/ 0 w 24"/>
                <a:gd name="T17" fmla="*/ 1 h 3"/>
                <a:gd name="T18" fmla="*/ 2 w 24"/>
                <a:gd name="T19" fmla="*/ 0 h 3"/>
                <a:gd name="T20" fmla="*/ 3 w 24"/>
                <a:gd name="T21" fmla="*/ 0 h 3"/>
                <a:gd name="T22" fmla="*/ 20 w 24"/>
                <a:gd name="T23" fmla="*/ 0 h 3"/>
                <a:gd name="T24" fmla="*/ 20 w 24"/>
                <a:gd name="T25" fmla="*/ 0 h 3"/>
                <a:gd name="T26" fmla="*/ 24 w 24"/>
                <a:gd name="T27" fmla="*/ 0 h 3"/>
                <a:gd name="T28" fmla="*/ 24 w 24"/>
                <a:gd name="T29" fmla="*/ 1 h 3"/>
                <a:gd name="T30" fmla="*/ 24 w 24"/>
                <a:gd name="T31" fmla="*/ 3 h 3"/>
                <a:gd name="T32" fmla="*/ 24 w 24"/>
                <a:gd name="T3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3">
                  <a:moveTo>
                    <a:pt x="24" y="3"/>
                  </a:moveTo>
                  <a:lnTo>
                    <a:pt x="24" y="3"/>
                  </a:lnTo>
                  <a:lnTo>
                    <a:pt x="20" y="3"/>
                  </a:lnTo>
                  <a:lnTo>
                    <a:pt x="3" y="3"/>
                  </a:lnTo>
                  <a:lnTo>
                    <a:pt x="3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"/>
                  </a:lnTo>
                  <a:lnTo>
                    <a:pt x="2" y="0"/>
                  </a:lnTo>
                  <a:lnTo>
                    <a:pt x="3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4" y="0"/>
                  </a:lnTo>
                  <a:lnTo>
                    <a:pt x="24" y="1"/>
                  </a:lnTo>
                  <a:lnTo>
                    <a:pt x="24" y="3"/>
                  </a:lnTo>
                  <a:lnTo>
                    <a:pt x="24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8" name="Freeform 100"/>
            <p:cNvSpPr>
              <a:spLocks/>
            </p:cNvSpPr>
            <p:nvPr/>
          </p:nvSpPr>
          <p:spPr bwMode="auto">
            <a:xfrm>
              <a:off x="3019426" y="1876425"/>
              <a:ext cx="112713" cy="280987"/>
            </a:xfrm>
            <a:custGeom>
              <a:avLst/>
              <a:gdLst>
                <a:gd name="T0" fmla="*/ 45 w 71"/>
                <a:gd name="T1" fmla="*/ 10 h 177"/>
                <a:gd name="T2" fmla="*/ 45 w 71"/>
                <a:gd name="T3" fmla="*/ 0 h 177"/>
                <a:gd name="T4" fmla="*/ 28 w 71"/>
                <a:gd name="T5" fmla="*/ 0 h 177"/>
                <a:gd name="T6" fmla="*/ 28 w 71"/>
                <a:gd name="T7" fmla="*/ 10 h 177"/>
                <a:gd name="T8" fmla="*/ 28 w 71"/>
                <a:gd name="T9" fmla="*/ 10 h 177"/>
                <a:gd name="T10" fmla="*/ 20 w 71"/>
                <a:gd name="T11" fmla="*/ 13 h 177"/>
                <a:gd name="T12" fmla="*/ 13 w 71"/>
                <a:gd name="T13" fmla="*/ 18 h 177"/>
                <a:gd name="T14" fmla="*/ 8 w 71"/>
                <a:gd name="T15" fmla="*/ 23 h 177"/>
                <a:gd name="T16" fmla="*/ 6 w 71"/>
                <a:gd name="T17" fmla="*/ 28 h 177"/>
                <a:gd name="T18" fmla="*/ 28 w 71"/>
                <a:gd name="T19" fmla="*/ 28 h 177"/>
                <a:gd name="T20" fmla="*/ 28 w 71"/>
                <a:gd name="T21" fmla="*/ 28 h 177"/>
                <a:gd name="T22" fmla="*/ 33 w 71"/>
                <a:gd name="T23" fmla="*/ 30 h 177"/>
                <a:gd name="T24" fmla="*/ 38 w 71"/>
                <a:gd name="T25" fmla="*/ 32 h 177"/>
                <a:gd name="T26" fmla="*/ 42 w 71"/>
                <a:gd name="T27" fmla="*/ 37 h 177"/>
                <a:gd name="T28" fmla="*/ 42 w 71"/>
                <a:gd name="T29" fmla="*/ 42 h 177"/>
                <a:gd name="T30" fmla="*/ 42 w 71"/>
                <a:gd name="T31" fmla="*/ 135 h 177"/>
                <a:gd name="T32" fmla="*/ 42 w 71"/>
                <a:gd name="T33" fmla="*/ 135 h 177"/>
                <a:gd name="T34" fmla="*/ 42 w 71"/>
                <a:gd name="T35" fmla="*/ 140 h 177"/>
                <a:gd name="T36" fmla="*/ 38 w 71"/>
                <a:gd name="T37" fmla="*/ 145 h 177"/>
                <a:gd name="T38" fmla="*/ 33 w 71"/>
                <a:gd name="T39" fmla="*/ 147 h 177"/>
                <a:gd name="T40" fmla="*/ 28 w 71"/>
                <a:gd name="T41" fmla="*/ 149 h 177"/>
                <a:gd name="T42" fmla="*/ 0 w 71"/>
                <a:gd name="T43" fmla="*/ 149 h 177"/>
                <a:gd name="T44" fmla="*/ 0 w 71"/>
                <a:gd name="T45" fmla="*/ 164 h 177"/>
                <a:gd name="T46" fmla="*/ 0 w 71"/>
                <a:gd name="T47" fmla="*/ 164 h 177"/>
                <a:gd name="T48" fmla="*/ 1 w 71"/>
                <a:gd name="T49" fmla="*/ 169 h 177"/>
                <a:gd name="T50" fmla="*/ 5 w 71"/>
                <a:gd name="T51" fmla="*/ 172 h 177"/>
                <a:gd name="T52" fmla="*/ 8 w 71"/>
                <a:gd name="T53" fmla="*/ 176 h 177"/>
                <a:gd name="T54" fmla="*/ 13 w 71"/>
                <a:gd name="T55" fmla="*/ 177 h 177"/>
                <a:gd name="T56" fmla="*/ 13 w 71"/>
                <a:gd name="T57" fmla="*/ 177 h 177"/>
                <a:gd name="T58" fmla="*/ 18 w 71"/>
                <a:gd name="T59" fmla="*/ 176 h 177"/>
                <a:gd name="T60" fmla="*/ 22 w 71"/>
                <a:gd name="T61" fmla="*/ 172 h 177"/>
                <a:gd name="T62" fmla="*/ 23 w 71"/>
                <a:gd name="T63" fmla="*/ 169 h 177"/>
                <a:gd name="T64" fmla="*/ 25 w 71"/>
                <a:gd name="T65" fmla="*/ 164 h 177"/>
                <a:gd name="T66" fmla="*/ 25 w 71"/>
                <a:gd name="T67" fmla="*/ 164 h 177"/>
                <a:gd name="T68" fmla="*/ 25 w 71"/>
                <a:gd name="T69" fmla="*/ 164 h 177"/>
                <a:gd name="T70" fmla="*/ 30 w 71"/>
                <a:gd name="T71" fmla="*/ 165 h 177"/>
                <a:gd name="T72" fmla="*/ 35 w 71"/>
                <a:gd name="T73" fmla="*/ 167 h 177"/>
                <a:gd name="T74" fmla="*/ 35 w 71"/>
                <a:gd name="T75" fmla="*/ 167 h 177"/>
                <a:gd name="T76" fmla="*/ 40 w 71"/>
                <a:gd name="T77" fmla="*/ 165 h 177"/>
                <a:gd name="T78" fmla="*/ 44 w 71"/>
                <a:gd name="T79" fmla="*/ 165 h 177"/>
                <a:gd name="T80" fmla="*/ 49 w 71"/>
                <a:gd name="T81" fmla="*/ 164 h 177"/>
                <a:gd name="T82" fmla="*/ 49 w 71"/>
                <a:gd name="T83" fmla="*/ 164 h 177"/>
                <a:gd name="T84" fmla="*/ 49 w 71"/>
                <a:gd name="T85" fmla="*/ 164 h 177"/>
                <a:gd name="T86" fmla="*/ 50 w 71"/>
                <a:gd name="T87" fmla="*/ 169 h 177"/>
                <a:gd name="T88" fmla="*/ 52 w 71"/>
                <a:gd name="T89" fmla="*/ 172 h 177"/>
                <a:gd name="T90" fmla="*/ 55 w 71"/>
                <a:gd name="T91" fmla="*/ 176 h 177"/>
                <a:gd name="T92" fmla="*/ 60 w 71"/>
                <a:gd name="T93" fmla="*/ 177 h 177"/>
                <a:gd name="T94" fmla="*/ 60 w 71"/>
                <a:gd name="T95" fmla="*/ 177 h 177"/>
                <a:gd name="T96" fmla="*/ 65 w 71"/>
                <a:gd name="T97" fmla="*/ 176 h 177"/>
                <a:gd name="T98" fmla="*/ 67 w 71"/>
                <a:gd name="T99" fmla="*/ 172 h 177"/>
                <a:gd name="T100" fmla="*/ 71 w 71"/>
                <a:gd name="T101" fmla="*/ 169 h 177"/>
                <a:gd name="T102" fmla="*/ 71 w 71"/>
                <a:gd name="T103" fmla="*/ 164 h 177"/>
                <a:gd name="T104" fmla="*/ 71 w 71"/>
                <a:gd name="T105" fmla="*/ 132 h 177"/>
                <a:gd name="T106" fmla="*/ 71 w 71"/>
                <a:gd name="T107" fmla="*/ 128 h 177"/>
                <a:gd name="T108" fmla="*/ 71 w 71"/>
                <a:gd name="T109" fmla="*/ 42 h 177"/>
                <a:gd name="T110" fmla="*/ 71 w 71"/>
                <a:gd name="T111" fmla="*/ 42 h 177"/>
                <a:gd name="T112" fmla="*/ 69 w 71"/>
                <a:gd name="T113" fmla="*/ 32 h 177"/>
                <a:gd name="T114" fmla="*/ 64 w 71"/>
                <a:gd name="T115" fmla="*/ 22 h 177"/>
                <a:gd name="T116" fmla="*/ 55 w 71"/>
                <a:gd name="T117" fmla="*/ 15 h 177"/>
                <a:gd name="T118" fmla="*/ 45 w 71"/>
                <a:gd name="T119" fmla="*/ 10 h 177"/>
                <a:gd name="T120" fmla="*/ 45 w 71"/>
                <a:gd name="T121" fmla="*/ 1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1" h="177">
                  <a:moveTo>
                    <a:pt x="45" y="10"/>
                  </a:moveTo>
                  <a:lnTo>
                    <a:pt x="45" y="0"/>
                  </a:lnTo>
                  <a:lnTo>
                    <a:pt x="28" y="0"/>
                  </a:lnTo>
                  <a:lnTo>
                    <a:pt x="28" y="10"/>
                  </a:lnTo>
                  <a:lnTo>
                    <a:pt x="28" y="10"/>
                  </a:lnTo>
                  <a:lnTo>
                    <a:pt x="20" y="13"/>
                  </a:lnTo>
                  <a:lnTo>
                    <a:pt x="13" y="18"/>
                  </a:lnTo>
                  <a:lnTo>
                    <a:pt x="8" y="23"/>
                  </a:lnTo>
                  <a:lnTo>
                    <a:pt x="6" y="28"/>
                  </a:lnTo>
                  <a:lnTo>
                    <a:pt x="28" y="28"/>
                  </a:lnTo>
                  <a:lnTo>
                    <a:pt x="28" y="28"/>
                  </a:lnTo>
                  <a:lnTo>
                    <a:pt x="33" y="30"/>
                  </a:lnTo>
                  <a:lnTo>
                    <a:pt x="38" y="32"/>
                  </a:lnTo>
                  <a:lnTo>
                    <a:pt x="42" y="37"/>
                  </a:lnTo>
                  <a:lnTo>
                    <a:pt x="42" y="42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2" y="140"/>
                  </a:lnTo>
                  <a:lnTo>
                    <a:pt x="38" y="145"/>
                  </a:lnTo>
                  <a:lnTo>
                    <a:pt x="33" y="147"/>
                  </a:lnTo>
                  <a:lnTo>
                    <a:pt x="28" y="149"/>
                  </a:lnTo>
                  <a:lnTo>
                    <a:pt x="0" y="149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1" y="169"/>
                  </a:lnTo>
                  <a:lnTo>
                    <a:pt x="5" y="172"/>
                  </a:lnTo>
                  <a:lnTo>
                    <a:pt x="8" y="176"/>
                  </a:lnTo>
                  <a:lnTo>
                    <a:pt x="13" y="177"/>
                  </a:lnTo>
                  <a:lnTo>
                    <a:pt x="13" y="177"/>
                  </a:lnTo>
                  <a:lnTo>
                    <a:pt x="18" y="176"/>
                  </a:lnTo>
                  <a:lnTo>
                    <a:pt x="22" y="172"/>
                  </a:lnTo>
                  <a:lnTo>
                    <a:pt x="23" y="169"/>
                  </a:lnTo>
                  <a:lnTo>
                    <a:pt x="25" y="164"/>
                  </a:lnTo>
                  <a:lnTo>
                    <a:pt x="25" y="164"/>
                  </a:lnTo>
                  <a:lnTo>
                    <a:pt x="25" y="164"/>
                  </a:lnTo>
                  <a:lnTo>
                    <a:pt x="30" y="165"/>
                  </a:lnTo>
                  <a:lnTo>
                    <a:pt x="35" y="167"/>
                  </a:lnTo>
                  <a:lnTo>
                    <a:pt x="35" y="167"/>
                  </a:lnTo>
                  <a:lnTo>
                    <a:pt x="40" y="165"/>
                  </a:lnTo>
                  <a:lnTo>
                    <a:pt x="44" y="165"/>
                  </a:lnTo>
                  <a:lnTo>
                    <a:pt x="49" y="164"/>
                  </a:lnTo>
                  <a:lnTo>
                    <a:pt x="49" y="164"/>
                  </a:lnTo>
                  <a:lnTo>
                    <a:pt x="49" y="164"/>
                  </a:lnTo>
                  <a:lnTo>
                    <a:pt x="50" y="169"/>
                  </a:lnTo>
                  <a:lnTo>
                    <a:pt x="52" y="172"/>
                  </a:lnTo>
                  <a:lnTo>
                    <a:pt x="55" y="176"/>
                  </a:lnTo>
                  <a:lnTo>
                    <a:pt x="60" y="177"/>
                  </a:lnTo>
                  <a:lnTo>
                    <a:pt x="60" y="177"/>
                  </a:lnTo>
                  <a:lnTo>
                    <a:pt x="65" y="176"/>
                  </a:lnTo>
                  <a:lnTo>
                    <a:pt x="67" y="172"/>
                  </a:lnTo>
                  <a:lnTo>
                    <a:pt x="71" y="169"/>
                  </a:lnTo>
                  <a:lnTo>
                    <a:pt x="71" y="164"/>
                  </a:lnTo>
                  <a:lnTo>
                    <a:pt x="71" y="132"/>
                  </a:lnTo>
                  <a:lnTo>
                    <a:pt x="71" y="128"/>
                  </a:lnTo>
                  <a:lnTo>
                    <a:pt x="71" y="42"/>
                  </a:lnTo>
                  <a:lnTo>
                    <a:pt x="71" y="42"/>
                  </a:lnTo>
                  <a:lnTo>
                    <a:pt x="69" y="32"/>
                  </a:lnTo>
                  <a:lnTo>
                    <a:pt x="64" y="22"/>
                  </a:lnTo>
                  <a:lnTo>
                    <a:pt x="55" y="15"/>
                  </a:lnTo>
                  <a:lnTo>
                    <a:pt x="45" y="10"/>
                  </a:lnTo>
                  <a:lnTo>
                    <a:pt x="45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9" name="Freeform 101"/>
            <p:cNvSpPr>
              <a:spLocks/>
            </p:cNvSpPr>
            <p:nvPr/>
          </p:nvSpPr>
          <p:spPr bwMode="auto">
            <a:xfrm>
              <a:off x="3019426" y="1931988"/>
              <a:ext cx="55563" cy="169862"/>
            </a:xfrm>
            <a:custGeom>
              <a:avLst/>
              <a:gdLst>
                <a:gd name="T0" fmla="*/ 35 w 35"/>
                <a:gd name="T1" fmla="*/ 93 h 107"/>
                <a:gd name="T2" fmla="*/ 35 w 35"/>
                <a:gd name="T3" fmla="*/ 14 h 107"/>
                <a:gd name="T4" fmla="*/ 35 w 35"/>
                <a:gd name="T5" fmla="*/ 14 h 107"/>
                <a:gd name="T6" fmla="*/ 33 w 35"/>
                <a:gd name="T7" fmla="*/ 9 h 107"/>
                <a:gd name="T8" fmla="*/ 30 w 35"/>
                <a:gd name="T9" fmla="*/ 5 h 107"/>
                <a:gd name="T10" fmla="*/ 27 w 35"/>
                <a:gd name="T11" fmla="*/ 2 h 107"/>
                <a:gd name="T12" fmla="*/ 22 w 35"/>
                <a:gd name="T13" fmla="*/ 0 h 107"/>
                <a:gd name="T14" fmla="*/ 3 w 35"/>
                <a:gd name="T15" fmla="*/ 0 h 107"/>
                <a:gd name="T16" fmla="*/ 3 w 35"/>
                <a:gd name="T17" fmla="*/ 0 h 107"/>
                <a:gd name="T18" fmla="*/ 1 w 35"/>
                <a:gd name="T19" fmla="*/ 4 h 107"/>
                <a:gd name="T20" fmla="*/ 0 w 35"/>
                <a:gd name="T21" fmla="*/ 5 h 107"/>
                <a:gd name="T22" fmla="*/ 0 w 35"/>
                <a:gd name="T23" fmla="*/ 14 h 107"/>
                <a:gd name="T24" fmla="*/ 0 w 35"/>
                <a:gd name="T25" fmla="*/ 85 h 107"/>
                <a:gd name="T26" fmla="*/ 0 w 35"/>
                <a:gd name="T27" fmla="*/ 88 h 107"/>
                <a:gd name="T28" fmla="*/ 0 w 35"/>
                <a:gd name="T29" fmla="*/ 107 h 107"/>
                <a:gd name="T30" fmla="*/ 22 w 35"/>
                <a:gd name="T31" fmla="*/ 107 h 107"/>
                <a:gd name="T32" fmla="*/ 22 w 35"/>
                <a:gd name="T33" fmla="*/ 107 h 107"/>
                <a:gd name="T34" fmla="*/ 27 w 35"/>
                <a:gd name="T35" fmla="*/ 105 h 107"/>
                <a:gd name="T36" fmla="*/ 30 w 35"/>
                <a:gd name="T37" fmla="*/ 102 h 107"/>
                <a:gd name="T38" fmla="*/ 33 w 35"/>
                <a:gd name="T39" fmla="*/ 98 h 107"/>
                <a:gd name="T40" fmla="*/ 35 w 35"/>
                <a:gd name="T41" fmla="*/ 93 h 107"/>
                <a:gd name="T42" fmla="*/ 35 w 35"/>
                <a:gd name="T43" fmla="*/ 9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5" h="107">
                  <a:moveTo>
                    <a:pt x="35" y="93"/>
                  </a:moveTo>
                  <a:lnTo>
                    <a:pt x="35" y="14"/>
                  </a:lnTo>
                  <a:lnTo>
                    <a:pt x="35" y="14"/>
                  </a:lnTo>
                  <a:lnTo>
                    <a:pt x="33" y="9"/>
                  </a:lnTo>
                  <a:lnTo>
                    <a:pt x="30" y="5"/>
                  </a:lnTo>
                  <a:lnTo>
                    <a:pt x="27" y="2"/>
                  </a:lnTo>
                  <a:lnTo>
                    <a:pt x="2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4"/>
                  </a:lnTo>
                  <a:lnTo>
                    <a:pt x="0" y="5"/>
                  </a:lnTo>
                  <a:lnTo>
                    <a:pt x="0" y="14"/>
                  </a:lnTo>
                  <a:lnTo>
                    <a:pt x="0" y="85"/>
                  </a:lnTo>
                  <a:lnTo>
                    <a:pt x="0" y="88"/>
                  </a:lnTo>
                  <a:lnTo>
                    <a:pt x="0" y="107"/>
                  </a:lnTo>
                  <a:lnTo>
                    <a:pt x="22" y="107"/>
                  </a:lnTo>
                  <a:lnTo>
                    <a:pt x="22" y="107"/>
                  </a:lnTo>
                  <a:lnTo>
                    <a:pt x="27" y="105"/>
                  </a:lnTo>
                  <a:lnTo>
                    <a:pt x="30" y="102"/>
                  </a:lnTo>
                  <a:lnTo>
                    <a:pt x="33" y="98"/>
                  </a:lnTo>
                  <a:lnTo>
                    <a:pt x="35" y="93"/>
                  </a:lnTo>
                  <a:lnTo>
                    <a:pt x="35" y="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0" name="Freeform 102"/>
            <p:cNvSpPr>
              <a:spLocks noEditPoints="1"/>
            </p:cNvSpPr>
            <p:nvPr/>
          </p:nvSpPr>
          <p:spPr bwMode="auto">
            <a:xfrm>
              <a:off x="2930526" y="1087438"/>
              <a:ext cx="190500" cy="163512"/>
            </a:xfrm>
            <a:custGeom>
              <a:avLst/>
              <a:gdLst>
                <a:gd name="T0" fmla="*/ 0 w 120"/>
                <a:gd name="T1" fmla="*/ 0 h 103"/>
                <a:gd name="T2" fmla="*/ 0 w 120"/>
                <a:gd name="T3" fmla="*/ 103 h 103"/>
                <a:gd name="T4" fmla="*/ 120 w 120"/>
                <a:gd name="T5" fmla="*/ 103 h 103"/>
                <a:gd name="T6" fmla="*/ 120 w 120"/>
                <a:gd name="T7" fmla="*/ 0 h 103"/>
                <a:gd name="T8" fmla="*/ 0 w 120"/>
                <a:gd name="T9" fmla="*/ 0 h 103"/>
                <a:gd name="T10" fmla="*/ 105 w 120"/>
                <a:gd name="T11" fmla="*/ 82 h 103"/>
                <a:gd name="T12" fmla="*/ 17 w 120"/>
                <a:gd name="T13" fmla="*/ 82 h 103"/>
                <a:gd name="T14" fmla="*/ 17 w 120"/>
                <a:gd name="T15" fmla="*/ 15 h 103"/>
                <a:gd name="T16" fmla="*/ 105 w 120"/>
                <a:gd name="T17" fmla="*/ 15 h 103"/>
                <a:gd name="T18" fmla="*/ 105 w 120"/>
                <a:gd name="T19" fmla="*/ 8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0" h="103">
                  <a:moveTo>
                    <a:pt x="0" y="0"/>
                  </a:moveTo>
                  <a:lnTo>
                    <a:pt x="0" y="103"/>
                  </a:lnTo>
                  <a:lnTo>
                    <a:pt x="120" y="103"/>
                  </a:lnTo>
                  <a:lnTo>
                    <a:pt x="120" y="0"/>
                  </a:lnTo>
                  <a:lnTo>
                    <a:pt x="0" y="0"/>
                  </a:lnTo>
                  <a:close/>
                  <a:moveTo>
                    <a:pt x="105" y="82"/>
                  </a:moveTo>
                  <a:lnTo>
                    <a:pt x="17" y="82"/>
                  </a:lnTo>
                  <a:lnTo>
                    <a:pt x="17" y="15"/>
                  </a:lnTo>
                  <a:lnTo>
                    <a:pt x="105" y="15"/>
                  </a:lnTo>
                  <a:lnTo>
                    <a:pt x="105" y="8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1" name="Rectangle 103"/>
            <p:cNvSpPr>
              <a:spLocks noChangeArrowheads="1"/>
            </p:cNvSpPr>
            <p:nvPr/>
          </p:nvSpPr>
          <p:spPr bwMode="auto">
            <a:xfrm>
              <a:off x="2973388" y="1131888"/>
              <a:ext cx="106363" cy="68262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2" name="Freeform 104"/>
            <p:cNvSpPr>
              <a:spLocks/>
            </p:cNvSpPr>
            <p:nvPr/>
          </p:nvSpPr>
          <p:spPr bwMode="auto">
            <a:xfrm>
              <a:off x="3086101" y="1617663"/>
              <a:ext cx="34925" cy="0"/>
            </a:xfrm>
            <a:custGeom>
              <a:avLst/>
              <a:gdLst>
                <a:gd name="T0" fmla="*/ 22 w 22"/>
                <a:gd name="T1" fmla="*/ 18 w 22"/>
                <a:gd name="T2" fmla="*/ 18 w 22"/>
                <a:gd name="T3" fmla="*/ 12 w 22"/>
                <a:gd name="T4" fmla="*/ 7 w 22"/>
                <a:gd name="T5" fmla="*/ 0 w 22"/>
                <a:gd name="T6" fmla="*/ 0 w 22"/>
                <a:gd name="T7" fmla="*/ 0 w 22"/>
                <a:gd name="T8" fmla="*/ 22 w 22"/>
                <a:gd name="T9" fmla="*/ 22 w 22"/>
                <a:gd name="T10" fmla="*/ 22 w 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</a:cxnLst>
              <a:rect l="0" t="0" r="r" b="b"/>
              <a:pathLst>
                <a:path w="22">
                  <a:moveTo>
                    <a:pt x="22" y="0"/>
                  </a:moveTo>
                  <a:lnTo>
                    <a:pt x="18" y="0"/>
                  </a:lnTo>
                  <a:lnTo>
                    <a:pt x="18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3" name="Freeform 105"/>
            <p:cNvSpPr>
              <a:spLocks/>
            </p:cNvSpPr>
            <p:nvPr/>
          </p:nvSpPr>
          <p:spPr bwMode="auto">
            <a:xfrm>
              <a:off x="3070226" y="1651000"/>
              <a:ext cx="61913" cy="85725"/>
            </a:xfrm>
            <a:custGeom>
              <a:avLst/>
              <a:gdLst>
                <a:gd name="T0" fmla="*/ 39 w 39"/>
                <a:gd name="T1" fmla="*/ 0 h 54"/>
                <a:gd name="T2" fmla="*/ 0 w 39"/>
                <a:gd name="T3" fmla="*/ 42 h 54"/>
                <a:gd name="T4" fmla="*/ 0 w 39"/>
                <a:gd name="T5" fmla="*/ 54 h 54"/>
                <a:gd name="T6" fmla="*/ 39 w 39"/>
                <a:gd name="T7" fmla="*/ 10 h 54"/>
                <a:gd name="T8" fmla="*/ 39 w 39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4">
                  <a:moveTo>
                    <a:pt x="39" y="0"/>
                  </a:moveTo>
                  <a:lnTo>
                    <a:pt x="0" y="42"/>
                  </a:lnTo>
                  <a:lnTo>
                    <a:pt x="0" y="54"/>
                  </a:lnTo>
                  <a:lnTo>
                    <a:pt x="39" y="1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4" name="Freeform 106"/>
            <p:cNvSpPr>
              <a:spLocks/>
            </p:cNvSpPr>
            <p:nvPr/>
          </p:nvSpPr>
          <p:spPr bwMode="auto">
            <a:xfrm>
              <a:off x="3070226" y="1617663"/>
              <a:ext cx="61913" cy="84137"/>
            </a:xfrm>
            <a:custGeom>
              <a:avLst/>
              <a:gdLst>
                <a:gd name="T0" fmla="*/ 39 w 39"/>
                <a:gd name="T1" fmla="*/ 11 h 53"/>
                <a:gd name="T2" fmla="*/ 39 w 39"/>
                <a:gd name="T3" fmla="*/ 11 h 53"/>
                <a:gd name="T4" fmla="*/ 37 w 39"/>
                <a:gd name="T5" fmla="*/ 9 h 53"/>
                <a:gd name="T6" fmla="*/ 35 w 39"/>
                <a:gd name="T7" fmla="*/ 7 h 53"/>
                <a:gd name="T8" fmla="*/ 33 w 39"/>
                <a:gd name="T9" fmla="*/ 4 h 53"/>
                <a:gd name="T10" fmla="*/ 32 w 39"/>
                <a:gd name="T11" fmla="*/ 0 h 53"/>
                <a:gd name="T12" fmla="*/ 17 w 39"/>
                <a:gd name="T13" fmla="*/ 0 h 53"/>
                <a:gd name="T14" fmla="*/ 10 w 39"/>
                <a:gd name="T15" fmla="*/ 0 h 53"/>
                <a:gd name="T16" fmla="*/ 10 w 39"/>
                <a:gd name="T17" fmla="*/ 0 h 53"/>
                <a:gd name="T18" fmla="*/ 8 w 39"/>
                <a:gd name="T19" fmla="*/ 4 h 53"/>
                <a:gd name="T20" fmla="*/ 5 w 39"/>
                <a:gd name="T21" fmla="*/ 7 h 53"/>
                <a:gd name="T22" fmla="*/ 1 w 39"/>
                <a:gd name="T23" fmla="*/ 9 h 53"/>
                <a:gd name="T24" fmla="*/ 0 w 39"/>
                <a:gd name="T25" fmla="*/ 11 h 53"/>
                <a:gd name="T26" fmla="*/ 0 w 39"/>
                <a:gd name="T27" fmla="*/ 53 h 53"/>
                <a:gd name="T28" fmla="*/ 39 w 39"/>
                <a:gd name="T29" fmla="*/ 11 h 53"/>
                <a:gd name="T30" fmla="*/ 39 w 39"/>
                <a:gd name="T31" fmla="*/ 11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" h="53">
                  <a:moveTo>
                    <a:pt x="39" y="11"/>
                  </a:moveTo>
                  <a:lnTo>
                    <a:pt x="39" y="11"/>
                  </a:lnTo>
                  <a:lnTo>
                    <a:pt x="37" y="9"/>
                  </a:lnTo>
                  <a:lnTo>
                    <a:pt x="35" y="7"/>
                  </a:lnTo>
                  <a:lnTo>
                    <a:pt x="33" y="4"/>
                  </a:lnTo>
                  <a:lnTo>
                    <a:pt x="32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8" y="4"/>
                  </a:lnTo>
                  <a:lnTo>
                    <a:pt x="5" y="7"/>
                  </a:lnTo>
                  <a:lnTo>
                    <a:pt x="1" y="9"/>
                  </a:lnTo>
                  <a:lnTo>
                    <a:pt x="0" y="11"/>
                  </a:lnTo>
                  <a:lnTo>
                    <a:pt x="0" y="53"/>
                  </a:lnTo>
                  <a:lnTo>
                    <a:pt x="39" y="11"/>
                  </a:lnTo>
                  <a:lnTo>
                    <a:pt x="39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5" name="Freeform 107"/>
            <p:cNvSpPr>
              <a:spLocks/>
            </p:cNvSpPr>
            <p:nvPr/>
          </p:nvSpPr>
          <p:spPr bwMode="auto">
            <a:xfrm>
              <a:off x="3070226" y="1685925"/>
              <a:ext cx="61913" cy="77787"/>
            </a:xfrm>
            <a:custGeom>
              <a:avLst/>
              <a:gdLst>
                <a:gd name="T0" fmla="*/ 0 w 39"/>
                <a:gd name="T1" fmla="*/ 42 h 49"/>
                <a:gd name="T2" fmla="*/ 0 w 39"/>
                <a:gd name="T3" fmla="*/ 42 h 49"/>
                <a:gd name="T4" fmla="*/ 3 w 39"/>
                <a:gd name="T5" fmla="*/ 47 h 49"/>
                <a:gd name="T6" fmla="*/ 6 w 39"/>
                <a:gd name="T7" fmla="*/ 49 h 49"/>
                <a:gd name="T8" fmla="*/ 10 w 39"/>
                <a:gd name="T9" fmla="*/ 49 h 49"/>
                <a:gd name="T10" fmla="*/ 17 w 39"/>
                <a:gd name="T11" fmla="*/ 49 h 49"/>
                <a:gd name="T12" fmla="*/ 32 w 39"/>
                <a:gd name="T13" fmla="*/ 49 h 49"/>
                <a:gd name="T14" fmla="*/ 32 w 39"/>
                <a:gd name="T15" fmla="*/ 49 h 49"/>
                <a:gd name="T16" fmla="*/ 35 w 39"/>
                <a:gd name="T17" fmla="*/ 47 h 49"/>
                <a:gd name="T18" fmla="*/ 37 w 39"/>
                <a:gd name="T19" fmla="*/ 45 h 49"/>
                <a:gd name="T20" fmla="*/ 39 w 39"/>
                <a:gd name="T21" fmla="*/ 39 h 49"/>
                <a:gd name="T22" fmla="*/ 39 w 39"/>
                <a:gd name="T23" fmla="*/ 0 h 49"/>
                <a:gd name="T24" fmla="*/ 0 w 39"/>
                <a:gd name="T25" fmla="*/ 4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" h="49">
                  <a:moveTo>
                    <a:pt x="0" y="42"/>
                  </a:moveTo>
                  <a:lnTo>
                    <a:pt x="0" y="42"/>
                  </a:lnTo>
                  <a:lnTo>
                    <a:pt x="3" y="47"/>
                  </a:lnTo>
                  <a:lnTo>
                    <a:pt x="6" y="49"/>
                  </a:lnTo>
                  <a:lnTo>
                    <a:pt x="10" y="49"/>
                  </a:lnTo>
                  <a:lnTo>
                    <a:pt x="17" y="49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5" y="47"/>
                  </a:lnTo>
                  <a:lnTo>
                    <a:pt x="37" y="45"/>
                  </a:lnTo>
                  <a:lnTo>
                    <a:pt x="39" y="39"/>
                  </a:lnTo>
                  <a:lnTo>
                    <a:pt x="39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6" name="Freeform 108"/>
            <p:cNvSpPr>
              <a:spLocks/>
            </p:cNvSpPr>
            <p:nvPr/>
          </p:nvSpPr>
          <p:spPr bwMode="auto">
            <a:xfrm>
              <a:off x="2997201" y="1617663"/>
              <a:ext cx="31750" cy="0"/>
            </a:xfrm>
            <a:custGeom>
              <a:avLst/>
              <a:gdLst>
                <a:gd name="T0" fmla="*/ 20 w 20"/>
                <a:gd name="T1" fmla="*/ 20 w 20"/>
                <a:gd name="T2" fmla="*/ 20 w 20"/>
                <a:gd name="T3" fmla="*/ 17 w 20"/>
                <a:gd name="T4" fmla="*/ 10 w 20"/>
                <a:gd name="T5" fmla="*/ 10 w 20"/>
                <a:gd name="T6" fmla="*/ 0 w 20"/>
                <a:gd name="T7" fmla="*/ 0 w 20"/>
                <a:gd name="T8" fmla="*/ 0 w 20"/>
                <a:gd name="T9" fmla="*/ 20 w 20"/>
                <a:gd name="T10" fmla="*/ 20 w 20"/>
                <a:gd name="T11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  <a:cxn ang="0">
                  <a:pos x="T11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7" name="Freeform 109"/>
            <p:cNvSpPr>
              <a:spLocks/>
            </p:cNvSpPr>
            <p:nvPr/>
          </p:nvSpPr>
          <p:spPr bwMode="auto">
            <a:xfrm>
              <a:off x="2978151" y="1651000"/>
              <a:ext cx="69850" cy="85725"/>
            </a:xfrm>
            <a:custGeom>
              <a:avLst/>
              <a:gdLst>
                <a:gd name="T0" fmla="*/ 44 w 44"/>
                <a:gd name="T1" fmla="*/ 0 h 54"/>
                <a:gd name="T2" fmla="*/ 0 w 44"/>
                <a:gd name="T3" fmla="*/ 42 h 54"/>
                <a:gd name="T4" fmla="*/ 0 w 44"/>
                <a:gd name="T5" fmla="*/ 54 h 54"/>
                <a:gd name="T6" fmla="*/ 44 w 44"/>
                <a:gd name="T7" fmla="*/ 15 h 54"/>
                <a:gd name="T8" fmla="*/ 44 w 44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54">
                  <a:moveTo>
                    <a:pt x="44" y="0"/>
                  </a:moveTo>
                  <a:lnTo>
                    <a:pt x="0" y="42"/>
                  </a:lnTo>
                  <a:lnTo>
                    <a:pt x="0" y="54"/>
                  </a:lnTo>
                  <a:lnTo>
                    <a:pt x="44" y="15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8" name="Freeform 110"/>
            <p:cNvSpPr>
              <a:spLocks/>
            </p:cNvSpPr>
            <p:nvPr/>
          </p:nvSpPr>
          <p:spPr bwMode="auto">
            <a:xfrm>
              <a:off x="2978151" y="1617663"/>
              <a:ext cx="69850" cy="84137"/>
            </a:xfrm>
            <a:custGeom>
              <a:avLst/>
              <a:gdLst>
                <a:gd name="T0" fmla="*/ 44 w 44"/>
                <a:gd name="T1" fmla="*/ 14 h 53"/>
                <a:gd name="T2" fmla="*/ 44 w 44"/>
                <a:gd name="T3" fmla="*/ 14 h 53"/>
                <a:gd name="T4" fmla="*/ 42 w 44"/>
                <a:gd name="T5" fmla="*/ 9 h 53"/>
                <a:gd name="T6" fmla="*/ 37 w 44"/>
                <a:gd name="T7" fmla="*/ 7 h 53"/>
                <a:gd name="T8" fmla="*/ 34 w 44"/>
                <a:gd name="T9" fmla="*/ 4 h 53"/>
                <a:gd name="T10" fmla="*/ 32 w 44"/>
                <a:gd name="T11" fmla="*/ 0 h 53"/>
                <a:gd name="T12" fmla="*/ 22 w 44"/>
                <a:gd name="T13" fmla="*/ 0 h 53"/>
                <a:gd name="T14" fmla="*/ 12 w 44"/>
                <a:gd name="T15" fmla="*/ 0 h 53"/>
                <a:gd name="T16" fmla="*/ 12 w 44"/>
                <a:gd name="T17" fmla="*/ 0 h 53"/>
                <a:gd name="T18" fmla="*/ 10 w 44"/>
                <a:gd name="T19" fmla="*/ 4 h 53"/>
                <a:gd name="T20" fmla="*/ 7 w 44"/>
                <a:gd name="T21" fmla="*/ 7 h 53"/>
                <a:gd name="T22" fmla="*/ 2 w 44"/>
                <a:gd name="T23" fmla="*/ 9 h 53"/>
                <a:gd name="T24" fmla="*/ 0 w 44"/>
                <a:gd name="T25" fmla="*/ 14 h 53"/>
                <a:gd name="T26" fmla="*/ 0 w 44"/>
                <a:gd name="T27" fmla="*/ 53 h 53"/>
                <a:gd name="T28" fmla="*/ 44 w 44"/>
                <a:gd name="T29" fmla="*/ 14 h 53"/>
                <a:gd name="T30" fmla="*/ 44 w 44"/>
                <a:gd name="T31" fmla="*/ 14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4" h="53">
                  <a:moveTo>
                    <a:pt x="44" y="14"/>
                  </a:moveTo>
                  <a:lnTo>
                    <a:pt x="44" y="14"/>
                  </a:lnTo>
                  <a:lnTo>
                    <a:pt x="42" y="9"/>
                  </a:lnTo>
                  <a:lnTo>
                    <a:pt x="37" y="7"/>
                  </a:lnTo>
                  <a:lnTo>
                    <a:pt x="34" y="4"/>
                  </a:lnTo>
                  <a:lnTo>
                    <a:pt x="32" y="0"/>
                  </a:lnTo>
                  <a:lnTo>
                    <a:pt x="22" y="0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53"/>
                  </a:lnTo>
                  <a:lnTo>
                    <a:pt x="44" y="14"/>
                  </a:lnTo>
                  <a:lnTo>
                    <a:pt x="44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9" name="Freeform 111"/>
            <p:cNvSpPr>
              <a:spLocks/>
            </p:cNvSpPr>
            <p:nvPr/>
          </p:nvSpPr>
          <p:spPr bwMode="auto">
            <a:xfrm>
              <a:off x="2986088" y="1685925"/>
              <a:ext cx="61913" cy="77787"/>
            </a:xfrm>
            <a:custGeom>
              <a:avLst/>
              <a:gdLst>
                <a:gd name="T0" fmla="*/ 0 w 39"/>
                <a:gd name="T1" fmla="*/ 42 h 49"/>
                <a:gd name="T2" fmla="*/ 0 w 39"/>
                <a:gd name="T3" fmla="*/ 42 h 49"/>
                <a:gd name="T4" fmla="*/ 0 w 39"/>
                <a:gd name="T5" fmla="*/ 45 h 49"/>
                <a:gd name="T6" fmla="*/ 2 w 39"/>
                <a:gd name="T7" fmla="*/ 49 h 49"/>
                <a:gd name="T8" fmla="*/ 7 w 39"/>
                <a:gd name="T9" fmla="*/ 49 h 49"/>
                <a:gd name="T10" fmla="*/ 17 w 39"/>
                <a:gd name="T11" fmla="*/ 49 h 49"/>
                <a:gd name="T12" fmla="*/ 27 w 39"/>
                <a:gd name="T13" fmla="*/ 49 h 49"/>
                <a:gd name="T14" fmla="*/ 27 w 39"/>
                <a:gd name="T15" fmla="*/ 49 h 49"/>
                <a:gd name="T16" fmla="*/ 32 w 39"/>
                <a:gd name="T17" fmla="*/ 47 h 49"/>
                <a:gd name="T18" fmla="*/ 36 w 39"/>
                <a:gd name="T19" fmla="*/ 45 h 49"/>
                <a:gd name="T20" fmla="*/ 37 w 39"/>
                <a:gd name="T21" fmla="*/ 42 h 49"/>
                <a:gd name="T22" fmla="*/ 39 w 39"/>
                <a:gd name="T23" fmla="*/ 39 h 49"/>
                <a:gd name="T24" fmla="*/ 39 w 39"/>
                <a:gd name="T25" fmla="*/ 0 h 49"/>
                <a:gd name="T26" fmla="*/ 0 w 39"/>
                <a:gd name="T27" fmla="*/ 4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49">
                  <a:moveTo>
                    <a:pt x="0" y="42"/>
                  </a:moveTo>
                  <a:lnTo>
                    <a:pt x="0" y="42"/>
                  </a:lnTo>
                  <a:lnTo>
                    <a:pt x="0" y="45"/>
                  </a:lnTo>
                  <a:lnTo>
                    <a:pt x="2" y="49"/>
                  </a:lnTo>
                  <a:lnTo>
                    <a:pt x="7" y="49"/>
                  </a:lnTo>
                  <a:lnTo>
                    <a:pt x="17" y="49"/>
                  </a:lnTo>
                  <a:lnTo>
                    <a:pt x="27" y="49"/>
                  </a:lnTo>
                  <a:lnTo>
                    <a:pt x="27" y="49"/>
                  </a:lnTo>
                  <a:lnTo>
                    <a:pt x="32" y="47"/>
                  </a:lnTo>
                  <a:lnTo>
                    <a:pt x="36" y="45"/>
                  </a:lnTo>
                  <a:lnTo>
                    <a:pt x="37" y="42"/>
                  </a:lnTo>
                  <a:lnTo>
                    <a:pt x="39" y="39"/>
                  </a:lnTo>
                  <a:lnTo>
                    <a:pt x="39" y="0"/>
                  </a:lnTo>
                  <a:lnTo>
                    <a:pt x="0" y="4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0" name="Freeform 112"/>
            <p:cNvSpPr>
              <a:spLocks/>
            </p:cNvSpPr>
            <p:nvPr/>
          </p:nvSpPr>
          <p:spPr bwMode="auto">
            <a:xfrm>
              <a:off x="2355851" y="936625"/>
              <a:ext cx="236538" cy="230187"/>
            </a:xfrm>
            <a:custGeom>
              <a:avLst/>
              <a:gdLst>
                <a:gd name="T0" fmla="*/ 149 w 149"/>
                <a:gd name="T1" fmla="*/ 74 h 145"/>
                <a:gd name="T2" fmla="*/ 149 w 149"/>
                <a:gd name="T3" fmla="*/ 74 h 145"/>
                <a:gd name="T4" fmla="*/ 147 w 149"/>
                <a:gd name="T5" fmla="*/ 89 h 145"/>
                <a:gd name="T6" fmla="*/ 142 w 149"/>
                <a:gd name="T7" fmla="*/ 103 h 145"/>
                <a:gd name="T8" fmla="*/ 135 w 149"/>
                <a:gd name="T9" fmla="*/ 115 h 145"/>
                <a:gd name="T10" fmla="*/ 125 w 149"/>
                <a:gd name="T11" fmla="*/ 125 h 145"/>
                <a:gd name="T12" fmla="*/ 113 w 149"/>
                <a:gd name="T13" fmla="*/ 133 h 145"/>
                <a:gd name="T14" fmla="*/ 100 w 149"/>
                <a:gd name="T15" fmla="*/ 140 h 145"/>
                <a:gd name="T16" fmla="*/ 86 w 149"/>
                <a:gd name="T17" fmla="*/ 144 h 145"/>
                <a:gd name="T18" fmla="*/ 71 w 149"/>
                <a:gd name="T19" fmla="*/ 145 h 145"/>
                <a:gd name="T20" fmla="*/ 71 w 149"/>
                <a:gd name="T21" fmla="*/ 145 h 145"/>
                <a:gd name="T22" fmla="*/ 56 w 149"/>
                <a:gd name="T23" fmla="*/ 144 h 145"/>
                <a:gd name="T24" fmla="*/ 42 w 149"/>
                <a:gd name="T25" fmla="*/ 140 h 145"/>
                <a:gd name="T26" fmla="*/ 30 w 149"/>
                <a:gd name="T27" fmla="*/ 133 h 145"/>
                <a:gd name="T28" fmla="*/ 20 w 149"/>
                <a:gd name="T29" fmla="*/ 125 h 145"/>
                <a:gd name="T30" fmla="*/ 12 w 149"/>
                <a:gd name="T31" fmla="*/ 115 h 145"/>
                <a:gd name="T32" fmla="*/ 5 w 149"/>
                <a:gd name="T33" fmla="*/ 103 h 145"/>
                <a:gd name="T34" fmla="*/ 0 w 149"/>
                <a:gd name="T35" fmla="*/ 89 h 145"/>
                <a:gd name="T36" fmla="*/ 0 w 149"/>
                <a:gd name="T37" fmla="*/ 74 h 145"/>
                <a:gd name="T38" fmla="*/ 0 w 149"/>
                <a:gd name="T39" fmla="*/ 74 h 145"/>
                <a:gd name="T40" fmla="*/ 0 w 149"/>
                <a:gd name="T41" fmla="*/ 59 h 145"/>
                <a:gd name="T42" fmla="*/ 5 w 149"/>
                <a:gd name="T43" fmla="*/ 44 h 145"/>
                <a:gd name="T44" fmla="*/ 12 w 149"/>
                <a:gd name="T45" fmla="*/ 32 h 145"/>
                <a:gd name="T46" fmla="*/ 20 w 149"/>
                <a:gd name="T47" fmla="*/ 20 h 145"/>
                <a:gd name="T48" fmla="*/ 30 w 149"/>
                <a:gd name="T49" fmla="*/ 12 h 145"/>
                <a:gd name="T50" fmla="*/ 42 w 149"/>
                <a:gd name="T51" fmla="*/ 5 h 145"/>
                <a:gd name="T52" fmla="*/ 56 w 149"/>
                <a:gd name="T53" fmla="*/ 2 h 145"/>
                <a:gd name="T54" fmla="*/ 71 w 149"/>
                <a:gd name="T55" fmla="*/ 0 h 145"/>
                <a:gd name="T56" fmla="*/ 71 w 149"/>
                <a:gd name="T57" fmla="*/ 0 h 145"/>
                <a:gd name="T58" fmla="*/ 86 w 149"/>
                <a:gd name="T59" fmla="*/ 2 h 145"/>
                <a:gd name="T60" fmla="*/ 100 w 149"/>
                <a:gd name="T61" fmla="*/ 5 h 145"/>
                <a:gd name="T62" fmla="*/ 113 w 149"/>
                <a:gd name="T63" fmla="*/ 12 h 145"/>
                <a:gd name="T64" fmla="*/ 125 w 149"/>
                <a:gd name="T65" fmla="*/ 20 h 145"/>
                <a:gd name="T66" fmla="*/ 135 w 149"/>
                <a:gd name="T67" fmla="*/ 32 h 145"/>
                <a:gd name="T68" fmla="*/ 142 w 149"/>
                <a:gd name="T69" fmla="*/ 44 h 145"/>
                <a:gd name="T70" fmla="*/ 147 w 149"/>
                <a:gd name="T71" fmla="*/ 59 h 145"/>
                <a:gd name="T72" fmla="*/ 149 w 149"/>
                <a:gd name="T73" fmla="*/ 74 h 145"/>
                <a:gd name="T74" fmla="*/ 149 w 149"/>
                <a:gd name="T75" fmla="*/ 7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5">
                  <a:moveTo>
                    <a:pt x="149" y="74"/>
                  </a:moveTo>
                  <a:lnTo>
                    <a:pt x="149" y="74"/>
                  </a:lnTo>
                  <a:lnTo>
                    <a:pt x="147" y="89"/>
                  </a:lnTo>
                  <a:lnTo>
                    <a:pt x="142" y="103"/>
                  </a:lnTo>
                  <a:lnTo>
                    <a:pt x="135" y="115"/>
                  </a:lnTo>
                  <a:lnTo>
                    <a:pt x="125" y="125"/>
                  </a:lnTo>
                  <a:lnTo>
                    <a:pt x="113" y="133"/>
                  </a:lnTo>
                  <a:lnTo>
                    <a:pt x="100" y="140"/>
                  </a:lnTo>
                  <a:lnTo>
                    <a:pt x="86" y="144"/>
                  </a:lnTo>
                  <a:lnTo>
                    <a:pt x="71" y="145"/>
                  </a:lnTo>
                  <a:lnTo>
                    <a:pt x="71" y="145"/>
                  </a:lnTo>
                  <a:lnTo>
                    <a:pt x="56" y="144"/>
                  </a:lnTo>
                  <a:lnTo>
                    <a:pt x="42" y="140"/>
                  </a:lnTo>
                  <a:lnTo>
                    <a:pt x="30" y="133"/>
                  </a:lnTo>
                  <a:lnTo>
                    <a:pt x="20" y="125"/>
                  </a:lnTo>
                  <a:lnTo>
                    <a:pt x="12" y="115"/>
                  </a:lnTo>
                  <a:lnTo>
                    <a:pt x="5" y="103"/>
                  </a:lnTo>
                  <a:lnTo>
                    <a:pt x="0" y="89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59"/>
                  </a:lnTo>
                  <a:lnTo>
                    <a:pt x="5" y="44"/>
                  </a:lnTo>
                  <a:lnTo>
                    <a:pt x="12" y="32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2" y="5"/>
                  </a:lnTo>
                  <a:lnTo>
                    <a:pt x="56" y="2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86" y="2"/>
                  </a:lnTo>
                  <a:lnTo>
                    <a:pt x="100" y="5"/>
                  </a:lnTo>
                  <a:lnTo>
                    <a:pt x="113" y="12"/>
                  </a:lnTo>
                  <a:lnTo>
                    <a:pt x="125" y="20"/>
                  </a:lnTo>
                  <a:lnTo>
                    <a:pt x="135" y="32"/>
                  </a:lnTo>
                  <a:lnTo>
                    <a:pt x="142" y="44"/>
                  </a:lnTo>
                  <a:lnTo>
                    <a:pt x="147" y="59"/>
                  </a:lnTo>
                  <a:lnTo>
                    <a:pt x="149" y="74"/>
                  </a:lnTo>
                  <a:lnTo>
                    <a:pt x="149" y="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1" name="Freeform 113"/>
            <p:cNvSpPr>
              <a:spLocks/>
            </p:cNvSpPr>
            <p:nvPr/>
          </p:nvSpPr>
          <p:spPr bwMode="auto">
            <a:xfrm>
              <a:off x="2185988" y="874713"/>
              <a:ext cx="247650" cy="125412"/>
            </a:xfrm>
            <a:custGeom>
              <a:avLst/>
              <a:gdLst>
                <a:gd name="T0" fmla="*/ 156 w 156"/>
                <a:gd name="T1" fmla="*/ 49 h 79"/>
                <a:gd name="T2" fmla="*/ 156 w 156"/>
                <a:gd name="T3" fmla="*/ 49 h 79"/>
                <a:gd name="T4" fmla="*/ 154 w 156"/>
                <a:gd name="T5" fmla="*/ 42 h 79"/>
                <a:gd name="T6" fmla="*/ 153 w 156"/>
                <a:gd name="T7" fmla="*/ 34 h 79"/>
                <a:gd name="T8" fmla="*/ 148 w 156"/>
                <a:gd name="T9" fmla="*/ 24 h 79"/>
                <a:gd name="T10" fmla="*/ 141 w 156"/>
                <a:gd name="T11" fmla="*/ 15 h 79"/>
                <a:gd name="T12" fmla="*/ 132 w 156"/>
                <a:gd name="T13" fmla="*/ 7 h 79"/>
                <a:gd name="T14" fmla="*/ 126 w 156"/>
                <a:gd name="T15" fmla="*/ 3 h 79"/>
                <a:gd name="T16" fmla="*/ 119 w 156"/>
                <a:gd name="T17" fmla="*/ 2 h 79"/>
                <a:gd name="T18" fmla="*/ 112 w 156"/>
                <a:gd name="T19" fmla="*/ 0 h 79"/>
                <a:gd name="T20" fmla="*/ 104 w 156"/>
                <a:gd name="T21" fmla="*/ 0 h 79"/>
                <a:gd name="T22" fmla="*/ 104 w 156"/>
                <a:gd name="T23" fmla="*/ 0 h 79"/>
                <a:gd name="T24" fmla="*/ 95 w 156"/>
                <a:gd name="T25" fmla="*/ 0 h 79"/>
                <a:gd name="T26" fmla="*/ 87 w 156"/>
                <a:gd name="T27" fmla="*/ 2 h 79"/>
                <a:gd name="T28" fmla="*/ 82 w 156"/>
                <a:gd name="T29" fmla="*/ 3 h 79"/>
                <a:gd name="T30" fmla="*/ 75 w 156"/>
                <a:gd name="T31" fmla="*/ 7 h 79"/>
                <a:gd name="T32" fmla="*/ 66 w 156"/>
                <a:gd name="T33" fmla="*/ 15 h 79"/>
                <a:gd name="T34" fmla="*/ 61 w 156"/>
                <a:gd name="T35" fmla="*/ 24 h 79"/>
                <a:gd name="T36" fmla="*/ 56 w 156"/>
                <a:gd name="T37" fmla="*/ 34 h 79"/>
                <a:gd name="T38" fmla="*/ 55 w 156"/>
                <a:gd name="T39" fmla="*/ 42 h 79"/>
                <a:gd name="T40" fmla="*/ 53 w 156"/>
                <a:gd name="T41" fmla="*/ 49 h 79"/>
                <a:gd name="T42" fmla="*/ 53 w 156"/>
                <a:gd name="T43" fmla="*/ 49 h 79"/>
                <a:gd name="T44" fmla="*/ 49 w 156"/>
                <a:gd name="T45" fmla="*/ 56 h 79"/>
                <a:gd name="T46" fmla="*/ 44 w 156"/>
                <a:gd name="T47" fmla="*/ 63 h 79"/>
                <a:gd name="T48" fmla="*/ 38 w 156"/>
                <a:gd name="T49" fmla="*/ 68 h 79"/>
                <a:gd name="T50" fmla="*/ 29 w 156"/>
                <a:gd name="T51" fmla="*/ 71 h 79"/>
                <a:gd name="T52" fmla="*/ 24 w 156"/>
                <a:gd name="T53" fmla="*/ 71 h 79"/>
                <a:gd name="T54" fmla="*/ 21 w 156"/>
                <a:gd name="T55" fmla="*/ 69 h 79"/>
                <a:gd name="T56" fmla="*/ 16 w 156"/>
                <a:gd name="T57" fmla="*/ 68 h 79"/>
                <a:gd name="T58" fmla="*/ 11 w 156"/>
                <a:gd name="T59" fmla="*/ 64 h 79"/>
                <a:gd name="T60" fmla="*/ 5 w 156"/>
                <a:gd name="T61" fmla="*/ 57 h 79"/>
                <a:gd name="T62" fmla="*/ 0 w 156"/>
                <a:gd name="T63" fmla="*/ 49 h 79"/>
                <a:gd name="T64" fmla="*/ 0 w 156"/>
                <a:gd name="T65" fmla="*/ 49 h 79"/>
                <a:gd name="T66" fmla="*/ 4 w 156"/>
                <a:gd name="T67" fmla="*/ 57 h 79"/>
                <a:gd name="T68" fmla="*/ 9 w 156"/>
                <a:gd name="T69" fmla="*/ 64 h 79"/>
                <a:gd name="T70" fmla="*/ 16 w 156"/>
                <a:gd name="T71" fmla="*/ 73 h 79"/>
                <a:gd name="T72" fmla="*/ 24 w 156"/>
                <a:gd name="T73" fmla="*/ 78 h 79"/>
                <a:gd name="T74" fmla="*/ 31 w 156"/>
                <a:gd name="T75" fmla="*/ 79 h 79"/>
                <a:gd name="T76" fmla="*/ 36 w 156"/>
                <a:gd name="T77" fmla="*/ 79 h 79"/>
                <a:gd name="T78" fmla="*/ 43 w 156"/>
                <a:gd name="T79" fmla="*/ 78 h 79"/>
                <a:gd name="T80" fmla="*/ 49 w 156"/>
                <a:gd name="T81" fmla="*/ 74 h 79"/>
                <a:gd name="T82" fmla="*/ 56 w 156"/>
                <a:gd name="T83" fmla="*/ 71 h 79"/>
                <a:gd name="T84" fmla="*/ 63 w 156"/>
                <a:gd name="T85" fmla="*/ 63 h 79"/>
                <a:gd name="T86" fmla="*/ 63 w 156"/>
                <a:gd name="T87" fmla="*/ 63 h 79"/>
                <a:gd name="T88" fmla="*/ 78 w 156"/>
                <a:gd name="T89" fmla="*/ 47 h 79"/>
                <a:gd name="T90" fmla="*/ 92 w 156"/>
                <a:gd name="T91" fmla="*/ 37 h 79"/>
                <a:gd name="T92" fmla="*/ 102 w 156"/>
                <a:gd name="T93" fmla="*/ 30 h 79"/>
                <a:gd name="T94" fmla="*/ 112 w 156"/>
                <a:gd name="T95" fmla="*/ 29 h 79"/>
                <a:gd name="T96" fmla="*/ 122 w 156"/>
                <a:gd name="T97" fmla="*/ 30 h 79"/>
                <a:gd name="T98" fmla="*/ 132 w 156"/>
                <a:gd name="T99" fmla="*/ 34 h 79"/>
                <a:gd name="T100" fmla="*/ 144 w 156"/>
                <a:gd name="T101" fmla="*/ 41 h 79"/>
                <a:gd name="T102" fmla="*/ 156 w 156"/>
                <a:gd name="T103" fmla="*/ 49 h 79"/>
                <a:gd name="T104" fmla="*/ 156 w 156"/>
                <a:gd name="T105" fmla="*/ 4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79">
                  <a:moveTo>
                    <a:pt x="156" y="49"/>
                  </a:moveTo>
                  <a:lnTo>
                    <a:pt x="156" y="49"/>
                  </a:lnTo>
                  <a:lnTo>
                    <a:pt x="154" y="42"/>
                  </a:lnTo>
                  <a:lnTo>
                    <a:pt x="153" y="34"/>
                  </a:lnTo>
                  <a:lnTo>
                    <a:pt x="148" y="24"/>
                  </a:lnTo>
                  <a:lnTo>
                    <a:pt x="141" y="15"/>
                  </a:lnTo>
                  <a:lnTo>
                    <a:pt x="132" y="7"/>
                  </a:lnTo>
                  <a:lnTo>
                    <a:pt x="126" y="3"/>
                  </a:lnTo>
                  <a:lnTo>
                    <a:pt x="119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7" y="2"/>
                  </a:lnTo>
                  <a:lnTo>
                    <a:pt x="82" y="3"/>
                  </a:lnTo>
                  <a:lnTo>
                    <a:pt x="75" y="7"/>
                  </a:lnTo>
                  <a:lnTo>
                    <a:pt x="66" y="15"/>
                  </a:lnTo>
                  <a:lnTo>
                    <a:pt x="61" y="24"/>
                  </a:lnTo>
                  <a:lnTo>
                    <a:pt x="56" y="34"/>
                  </a:lnTo>
                  <a:lnTo>
                    <a:pt x="55" y="42"/>
                  </a:lnTo>
                  <a:lnTo>
                    <a:pt x="53" y="49"/>
                  </a:lnTo>
                  <a:lnTo>
                    <a:pt x="53" y="49"/>
                  </a:lnTo>
                  <a:lnTo>
                    <a:pt x="49" y="56"/>
                  </a:lnTo>
                  <a:lnTo>
                    <a:pt x="44" y="63"/>
                  </a:lnTo>
                  <a:lnTo>
                    <a:pt x="38" y="68"/>
                  </a:lnTo>
                  <a:lnTo>
                    <a:pt x="29" y="71"/>
                  </a:lnTo>
                  <a:lnTo>
                    <a:pt x="24" y="71"/>
                  </a:lnTo>
                  <a:lnTo>
                    <a:pt x="21" y="69"/>
                  </a:lnTo>
                  <a:lnTo>
                    <a:pt x="16" y="68"/>
                  </a:lnTo>
                  <a:lnTo>
                    <a:pt x="11" y="64"/>
                  </a:lnTo>
                  <a:lnTo>
                    <a:pt x="5" y="57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" y="57"/>
                  </a:lnTo>
                  <a:lnTo>
                    <a:pt x="9" y="64"/>
                  </a:lnTo>
                  <a:lnTo>
                    <a:pt x="16" y="73"/>
                  </a:lnTo>
                  <a:lnTo>
                    <a:pt x="24" y="78"/>
                  </a:lnTo>
                  <a:lnTo>
                    <a:pt x="31" y="79"/>
                  </a:lnTo>
                  <a:lnTo>
                    <a:pt x="36" y="79"/>
                  </a:lnTo>
                  <a:lnTo>
                    <a:pt x="43" y="78"/>
                  </a:lnTo>
                  <a:lnTo>
                    <a:pt x="49" y="74"/>
                  </a:lnTo>
                  <a:lnTo>
                    <a:pt x="56" y="71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78" y="47"/>
                  </a:lnTo>
                  <a:lnTo>
                    <a:pt x="92" y="37"/>
                  </a:lnTo>
                  <a:lnTo>
                    <a:pt x="102" y="30"/>
                  </a:lnTo>
                  <a:lnTo>
                    <a:pt x="112" y="29"/>
                  </a:lnTo>
                  <a:lnTo>
                    <a:pt x="122" y="30"/>
                  </a:lnTo>
                  <a:lnTo>
                    <a:pt x="132" y="34"/>
                  </a:lnTo>
                  <a:lnTo>
                    <a:pt x="144" y="41"/>
                  </a:lnTo>
                  <a:lnTo>
                    <a:pt x="156" y="49"/>
                  </a:lnTo>
                  <a:lnTo>
                    <a:pt x="156" y="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2" name="Freeform 114"/>
            <p:cNvSpPr>
              <a:spLocks/>
            </p:cNvSpPr>
            <p:nvPr/>
          </p:nvSpPr>
          <p:spPr bwMode="auto">
            <a:xfrm>
              <a:off x="2422526" y="2055813"/>
              <a:ext cx="123825" cy="214312"/>
            </a:xfrm>
            <a:custGeom>
              <a:avLst/>
              <a:gdLst>
                <a:gd name="T0" fmla="*/ 0 w 78"/>
                <a:gd name="T1" fmla="*/ 15 h 135"/>
                <a:gd name="T2" fmla="*/ 0 w 78"/>
                <a:gd name="T3" fmla="*/ 103 h 135"/>
                <a:gd name="T4" fmla="*/ 0 w 78"/>
                <a:gd name="T5" fmla="*/ 103 h 135"/>
                <a:gd name="T6" fmla="*/ 0 w 78"/>
                <a:gd name="T7" fmla="*/ 110 h 135"/>
                <a:gd name="T8" fmla="*/ 2 w 78"/>
                <a:gd name="T9" fmla="*/ 115 h 135"/>
                <a:gd name="T10" fmla="*/ 5 w 78"/>
                <a:gd name="T11" fmla="*/ 122 h 135"/>
                <a:gd name="T12" fmla="*/ 9 w 78"/>
                <a:gd name="T13" fmla="*/ 125 h 135"/>
                <a:gd name="T14" fmla="*/ 14 w 78"/>
                <a:gd name="T15" fmla="*/ 130 h 135"/>
                <a:gd name="T16" fmla="*/ 19 w 78"/>
                <a:gd name="T17" fmla="*/ 132 h 135"/>
                <a:gd name="T18" fmla="*/ 26 w 78"/>
                <a:gd name="T19" fmla="*/ 134 h 135"/>
                <a:gd name="T20" fmla="*/ 32 w 78"/>
                <a:gd name="T21" fmla="*/ 135 h 135"/>
                <a:gd name="T22" fmla="*/ 42 w 78"/>
                <a:gd name="T23" fmla="*/ 135 h 135"/>
                <a:gd name="T24" fmla="*/ 42 w 78"/>
                <a:gd name="T25" fmla="*/ 135 h 135"/>
                <a:gd name="T26" fmla="*/ 49 w 78"/>
                <a:gd name="T27" fmla="*/ 134 h 135"/>
                <a:gd name="T28" fmla="*/ 58 w 78"/>
                <a:gd name="T29" fmla="*/ 132 h 135"/>
                <a:gd name="T30" fmla="*/ 63 w 78"/>
                <a:gd name="T31" fmla="*/ 130 h 135"/>
                <a:gd name="T32" fmla="*/ 68 w 78"/>
                <a:gd name="T33" fmla="*/ 125 h 135"/>
                <a:gd name="T34" fmla="*/ 73 w 78"/>
                <a:gd name="T35" fmla="*/ 122 h 135"/>
                <a:gd name="T36" fmla="*/ 75 w 78"/>
                <a:gd name="T37" fmla="*/ 115 h 135"/>
                <a:gd name="T38" fmla="*/ 78 w 78"/>
                <a:gd name="T39" fmla="*/ 110 h 135"/>
                <a:gd name="T40" fmla="*/ 78 w 78"/>
                <a:gd name="T41" fmla="*/ 103 h 135"/>
                <a:gd name="T42" fmla="*/ 78 w 78"/>
                <a:gd name="T43" fmla="*/ 15 h 135"/>
                <a:gd name="T44" fmla="*/ 78 w 78"/>
                <a:gd name="T45" fmla="*/ 15 h 135"/>
                <a:gd name="T46" fmla="*/ 56 w 78"/>
                <a:gd name="T47" fmla="*/ 7 h 135"/>
                <a:gd name="T48" fmla="*/ 36 w 78"/>
                <a:gd name="T49" fmla="*/ 0 h 135"/>
                <a:gd name="T50" fmla="*/ 36 w 78"/>
                <a:gd name="T51" fmla="*/ 0 h 135"/>
                <a:gd name="T52" fmla="*/ 17 w 78"/>
                <a:gd name="T53" fmla="*/ 7 h 135"/>
                <a:gd name="T54" fmla="*/ 0 w 78"/>
                <a:gd name="T55" fmla="*/ 15 h 135"/>
                <a:gd name="T56" fmla="*/ 0 w 78"/>
                <a:gd name="T57" fmla="*/ 1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8" h="135">
                  <a:moveTo>
                    <a:pt x="0" y="15"/>
                  </a:moveTo>
                  <a:lnTo>
                    <a:pt x="0" y="103"/>
                  </a:lnTo>
                  <a:lnTo>
                    <a:pt x="0" y="103"/>
                  </a:lnTo>
                  <a:lnTo>
                    <a:pt x="0" y="110"/>
                  </a:lnTo>
                  <a:lnTo>
                    <a:pt x="2" y="115"/>
                  </a:lnTo>
                  <a:lnTo>
                    <a:pt x="5" y="122"/>
                  </a:lnTo>
                  <a:lnTo>
                    <a:pt x="9" y="125"/>
                  </a:lnTo>
                  <a:lnTo>
                    <a:pt x="14" y="130"/>
                  </a:lnTo>
                  <a:lnTo>
                    <a:pt x="19" y="132"/>
                  </a:lnTo>
                  <a:lnTo>
                    <a:pt x="26" y="134"/>
                  </a:lnTo>
                  <a:lnTo>
                    <a:pt x="32" y="135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9" y="134"/>
                  </a:lnTo>
                  <a:lnTo>
                    <a:pt x="58" y="132"/>
                  </a:lnTo>
                  <a:lnTo>
                    <a:pt x="63" y="130"/>
                  </a:lnTo>
                  <a:lnTo>
                    <a:pt x="68" y="125"/>
                  </a:lnTo>
                  <a:lnTo>
                    <a:pt x="73" y="122"/>
                  </a:lnTo>
                  <a:lnTo>
                    <a:pt x="75" y="115"/>
                  </a:lnTo>
                  <a:lnTo>
                    <a:pt x="78" y="110"/>
                  </a:lnTo>
                  <a:lnTo>
                    <a:pt x="78" y="103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56" y="7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7" y="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3" name="Freeform 115"/>
            <p:cNvSpPr>
              <a:spLocks/>
            </p:cNvSpPr>
            <p:nvPr/>
          </p:nvSpPr>
          <p:spPr bwMode="auto">
            <a:xfrm>
              <a:off x="2293938" y="1200150"/>
              <a:ext cx="376238" cy="871537"/>
            </a:xfrm>
            <a:custGeom>
              <a:avLst/>
              <a:gdLst>
                <a:gd name="T0" fmla="*/ 201 w 237"/>
                <a:gd name="T1" fmla="*/ 82 h 549"/>
                <a:gd name="T2" fmla="*/ 152 w 237"/>
                <a:gd name="T3" fmla="*/ 106 h 549"/>
                <a:gd name="T4" fmla="*/ 135 w 237"/>
                <a:gd name="T5" fmla="*/ 113 h 549"/>
                <a:gd name="T6" fmla="*/ 117 w 237"/>
                <a:gd name="T7" fmla="*/ 113 h 549"/>
                <a:gd name="T8" fmla="*/ 101 w 237"/>
                <a:gd name="T9" fmla="*/ 106 h 549"/>
                <a:gd name="T10" fmla="*/ 88 w 237"/>
                <a:gd name="T11" fmla="*/ 93 h 549"/>
                <a:gd name="T12" fmla="*/ 85 w 237"/>
                <a:gd name="T13" fmla="*/ 82 h 549"/>
                <a:gd name="T14" fmla="*/ 83 w 237"/>
                <a:gd name="T15" fmla="*/ 64 h 549"/>
                <a:gd name="T16" fmla="*/ 88 w 237"/>
                <a:gd name="T17" fmla="*/ 47 h 549"/>
                <a:gd name="T18" fmla="*/ 101 w 237"/>
                <a:gd name="T19" fmla="*/ 33 h 549"/>
                <a:gd name="T20" fmla="*/ 152 w 237"/>
                <a:gd name="T21" fmla="*/ 0 h 549"/>
                <a:gd name="T22" fmla="*/ 137 w 237"/>
                <a:gd name="T23" fmla="*/ 0 h 549"/>
                <a:gd name="T24" fmla="*/ 101 w 237"/>
                <a:gd name="T25" fmla="*/ 0 h 549"/>
                <a:gd name="T26" fmla="*/ 78 w 237"/>
                <a:gd name="T27" fmla="*/ 5 h 549"/>
                <a:gd name="T28" fmla="*/ 58 w 237"/>
                <a:gd name="T29" fmla="*/ 18 h 549"/>
                <a:gd name="T30" fmla="*/ 44 w 237"/>
                <a:gd name="T31" fmla="*/ 38 h 549"/>
                <a:gd name="T32" fmla="*/ 39 w 237"/>
                <a:gd name="T33" fmla="*/ 64 h 549"/>
                <a:gd name="T34" fmla="*/ 0 w 237"/>
                <a:gd name="T35" fmla="*/ 532 h 549"/>
                <a:gd name="T36" fmla="*/ 3 w 237"/>
                <a:gd name="T37" fmla="*/ 537 h 549"/>
                <a:gd name="T38" fmla="*/ 15 w 237"/>
                <a:gd name="T39" fmla="*/ 546 h 549"/>
                <a:gd name="T40" fmla="*/ 30 w 237"/>
                <a:gd name="T41" fmla="*/ 549 h 549"/>
                <a:gd name="T42" fmla="*/ 36 w 237"/>
                <a:gd name="T43" fmla="*/ 549 h 549"/>
                <a:gd name="T44" fmla="*/ 59 w 237"/>
                <a:gd name="T45" fmla="*/ 547 h 549"/>
                <a:gd name="T46" fmla="*/ 81 w 237"/>
                <a:gd name="T47" fmla="*/ 542 h 549"/>
                <a:gd name="T48" fmla="*/ 98 w 237"/>
                <a:gd name="T49" fmla="*/ 536 h 549"/>
                <a:gd name="T50" fmla="*/ 117 w 237"/>
                <a:gd name="T51" fmla="*/ 532 h 549"/>
                <a:gd name="T52" fmla="*/ 127 w 237"/>
                <a:gd name="T53" fmla="*/ 534 h 549"/>
                <a:gd name="T54" fmla="*/ 159 w 237"/>
                <a:gd name="T55" fmla="*/ 542 h 549"/>
                <a:gd name="T56" fmla="*/ 176 w 237"/>
                <a:gd name="T57" fmla="*/ 547 h 549"/>
                <a:gd name="T58" fmla="*/ 201 w 237"/>
                <a:gd name="T59" fmla="*/ 549 h 549"/>
                <a:gd name="T60" fmla="*/ 205 w 237"/>
                <a:gd name="T61" fmla="*/ 549 h 549"/>
                <a:gd name="T62" fmla="*/ 222 w 237"/>
                <a:gd name="T63" fmla="*/ 546 h 549"/>
                <a:gd name="T64" fmla="*/ 232 w 237"/>
                <a:gd name="T65" fmla="*/ 537 h 549"/>
                <a:gd name="T66" fmla="*/ 201 w 237"/>
                <a:gd name="T67" fmla="*/ 29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7" h="549">
                  <a:moveTo>
                    <a:pt x="201" y="299"/>
                  </a:moveTo>
                  <a:lnTo>
                    <a:pt x="201" y="82"/>
                  </a:lnTo>
                  <a:lnTo>
                    <a:pt x="152" y="106"/>
                  </a:lnTo>
                  <a:lnTo>
                    <a:pt x="152" y="106"/>
                  </a:lnTo>
                  <a:lnTo>
                    <a:pt x="144" y="111"/>
                  </a:lnTo>
                  <a:lnTo>
                    <a:pt x="135" y="113"/>
                  </a:lnTo>
                  <a:lnTo>
                    <a:pt x="125" y="115"/>
                  </a:lnTo>
                  <a:lnTo>
                    <a:pt x="117" y="113"/>
                  </a:lnTo>
                  <a:lnTo>
                    <a:pt x="108" y="110"/>
                  </a:lnTo>
                  <a:lnTo>
                    <a:pt x="101" y="106"/>
                  </a:lnTo>
                  <a:lnTo>
                    <a:pt x="93" y="99"/>
                  </a:lnTo>
                  <a:lnTo>
                    <a:pt x="88" y="93"/>
                  </a:lnTo>
                  <a:lnTo>
                    <a:pt x="88" y="93"/>
                  </a:lnTo>
                  <a:lnTo>
                    <a:pt x="85" y="82"/>
                  </a:lnTo>
                  <a:lnTo>
                    <a:pt x="83" y="74"/>
                  </a:lnTo>
                  <a:lnTo>
                    <a:pt x="83" y="64"/>
                  </a:lnTo>
                  <a:lnTo>
                    <a:pt x="85" y="55"/>
                  </a:lnTo>
                  <a:lnTo>
                    <a:pt x="88" y="47"/>
                  </a:lnTo>
                  <a:lnTo>
                    <a:pt x="95" y="40"/>
                  </a:lnTo>
                  <a:lnTo>
                    <a:pt x="101" y="33"/>
                  </a:lnTo>
                  <a:lnTo>
                    <a:pt x="110" y="28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37" y="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90" y="1"/>
                  </a:lnTo>
                  <a:lnTo>
                    <a:pt x="78" y="5"/>
                  </a:lnTo>
                  <a:lnTo>
                    <a:pt x="66" y="11"/>
                  </a:lnTo>
                  <a:lnTo>
                    <a:pt x="58" y="18"/>
                  </a:lnTo>
                  <a:lnTo>
                    <a:pt x="49" y="28"/>
                  </a:lnTo>
                  <a:lnTo>
                    <a:pt x="44" y="38"/>
                  </a:lnTo>
                  <a:lnTo>
                    <a:pt x="39" y="50"/>
                  </a:lnTo>
                  <a:lnTo>
                    <a:pt x="39" y="64"/>
                  </a:lnTo>
                  <a:lnTo>
                    <a:pt x="39" y="299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3" y="537"/>
                  </a:lnTo>
                  <a:lnTo>
                    <a:pt x="8" y="542"/>
                  </a:lnTo>
                  <a:lnTo>
                    <a:pt x="15" y="546"/>
                  </a:lnTo>
                  <a:lnTo>
                    <a:pt x="20" y="547"/>
                  </a:lnTo>
                  <a:lnTo>
                    <a:pt x="30" y="549"/>
                  </a:lnTo>
                  <a:lnTo>
                    <a:pt x="36" y="549"/>
                  </a:lnTo>
                  <a:lnTo>
                    <a:pt x="36" y="549"/>
                  </a:lnTo>
                  <a:lnTo>
                    <a:pt x="47" y="549"/>
                  </a:lnTo>
                  <a:lnTo>
                    <a:pt x="59" y="547"/>
                  </a:lnTo>
                  <a:lnTo>
                    <a:pt x="81" y="542"/>
                  </a:lnTo>
                  <a:lnTo>
                    <a:pt x="81" y="542"/>
                  </a:lnTo>
                  <a:lnTo>
                    <a:pt x="90" y="539"/>
                  </a:lnTo>
                  <a:lnTo>
                    <a:pt x="98" y="536"/>
                  </a:lnTo>
                  <a:lnTo>
                    <a:pt x="107" y="534"/>
                  </a:lnTo>
                  <a:lnTo>
                    <a:pt x="117" y="532"/>
                  </a:lnTo>
                  <a:lnTo>
                    <a:pt x="117" y="532"/>
                  </a:lnTo>
                  <a:lnTo>
                    <a:pt x="127" y="534"/>
                  </a:lnTo>
                  <a:lnTo>
                    <a:pt x="137" y="536"/>
                  </a:lnTo>
                  <a:lnTo>
                    <a:pt x="159" y="542"/>
                  </a:lnTo>
                  <a:lnTo>
                    <a:pt x="159" y="542"/>
                  </a:lnTo>
                  <a:lnTo>
                    <a:pt x="176" y="547"/>
                  </a:lnTo>
                  <a:lnTo>
                    <a:pt x="188" y="549"/>
                  </a:lnTo>
                  <a:lnTo>
                    <a:pt x="201" y="549"/>
                  </a:lnTo>
                  <a:lnTo>
                    <a:pt x="201" y="549"/>
                  </a:lnTo>
                  <a:lnTo>
                    <a:pt x="205" y="549"/>
                  </a:lnTo>
                  <a:lnTo>
                    <a:pt x="215" y="547"/>
                  </a:lnTo>
                  <a:lnTo>
                    <a:pt x="222" y="546"/>
                  </a:lnTo>
                  <a:lnTo>
                    <a:pt x="227" y="542"/>
                  </a:lnTo>
                  <a:lnTo>
                    <a:pt x="232" y="537"/>
                  </a:lnTo>
                  <a:lnTo>
                    <a:pt x="237" y="532"/>
                  </a:lnTo>
                  <a:lnTo>
                    <a:pt x="201" y="29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4" name="Freeform 116"/>
            <p:cNvSpPr>
              <a:spLocks/>
            </p:cNvSpPr>
            <p:nvPr/>
          </p:nvSpPr>
          <p:spPr bwMode="auto">
            <a:xfrm>
              <a:off x="2452688" y="960438"/>
              <a:ext cx="385763" cy="392112"/>
            </a:xfrm>
            <a:custGeom>
              <a:avLst/>
              <a:gdLst>
                <a:gd name="T0" fmla="*/ 226 w 243"/>
                <a:gd name="T1" fmla="*/ 2 h 247"/>
                <a:gd name="T2" fmla="*/ 226 w 243"/>
                <a:gd name="T3" fmla="*/ 2 h 247"/>
                <a:gd name="T4" fmla="*/ 220 w 243"/>
                <a:gd name="T5" fmla="*/ 0 h 247"/>
                <a:gd name="T6" fmla="*/ 213 w 243"/>
                <a:gd name="T7" fmla="*/ 0 h 247"/>
                <a:gd name="T8" fmla="*/ 208 w 243"/>
                <a:gd name="T9" fmla="*/ 0 h 247"/>
                <a:gd name="T10" fmla="*/ 203 w 243"/>
                <a:gd name="T11" fmla="*/ 2 h 247"/>
                <a:gd name="T12" fmla="*/ 198 w 243"/>
                <a:gd name="T13" fmla="*/ 3 h 247"/>
                <a:gd name="T14" fmla="*/ 193 w 243"/>
                <a:gd name="T15" fmla="*/ 7 h 247"/>
                <a:gd name="T16" fmla="*/ 186 w 243"/>
                <a:gd name="T17" fmla="*/ 17 h 247"/>
                <a:gd name="T18" fmla="*/ 140 w 243"/>
                <a:gd name="T19" fmla="*/ 115 h 247"/>
                <a:gd name="T20" fmla="*/ 17 w 243"/>
                <a:gd name="T21" fmla="*/ 186 h 247"/>
                <a:gd name="T22" fmla="*/ 17 w 243"/>
                <a:gd name="T23" fmla="*/ 186 h 247"/>
                <a:gd name="T24" fmla="*/ 7 w 243"/>
                <a:gd name="T25" fmla="*/ 196 h 247"/>
                <a:gd name="T26" fmla="*/ 3 w 243"/>
                <a:gd name="T27" fmla="*/ 201 h 247"/>
                <a:gd name="T28" fmla="*/ 1 w 243"/>
                <a:gd name="T29" fmla="*/ 206 h 247"/>
                <a:gd name="T30" fmla="*/ 0 w 243"/>
                <a:gd name="T31" fmla="*/ 213 h 247"/>
                <a:gd name="T32" fmla="*/ 1 w 243"/>
                <a:gd name="T33" fmla="*/ 218 h 247"/>
                <a:gd name="T34" fmla="*/ 3 w 243"/>
                <a:gd name="T35" fmla="*/ 223 h 247"/>
                <a:gd name="T36" fmla="*/ 5 w 243"/>
                <a:gd name="T37" fmla="*/ 230 h 247"/>
                <a:gd name="T38" fmla="*/ 5 w 243"/>
                <a:gd name="T39" fmla="*/ 230 h 247"/>
                <a:gd name="T40" fmla="*/ 10 w 243"/>
                <a:gd name="T41" fmla="*/ 235 h 247"/>
                <a:gd name="T42" fmla="*/ 15 w 243"/>
                <a:gd name="T43" fmla="*/ 240 h 247"/>
                <a:gd name="T44" fmla="*/ 18 w 243"/>
                <a:gd name="T45" fmla="*/ 244 h 247"/>
                <a:gd name="T46" fmla="*/ 23 w 243"/>
                <a:gd name="T47" fmla="*/ 245 h 247"/>
                <a:gd name="T48" fmla="*/ 30 w 243"/>
                <a:gd name="T49" fmla="*/ 247 h 247"/>
                <a:gd name="T50" fmla="*/ 35 w 243"/>
                <a:gd name="T51" fmla="*/ 247 h 247"/>
                <a:gd name="T52" fmla="*/ 49 w 243"/>
                <a:gd name="T53" fmla="*/ 244 h 247"/>
                <a:gd name="T54" fmla="*/ 179 w 243"/>
                <a:gd name="T55" fmla="*/ 166 h 247"/>
                <a:gd name="T56" fmla="*/ 179 w 243"/>
                <a:gd name="T57" fmla="*/ 166 h 247"/>
                <a:gd name="T58" fmla="*/ 184 w 243"/>
                <a:gd name="T59" fmla="*/ 162 h 247"/>
                <a:gd name="T60" fmla="*/ 186 w 243"/>
                <a:gd name="T61" fmla="*/ 159 h 247"/>
                <a:gd name="T62" fmla="*/ 194 w 243"/>
                <a:gd name="T63" fmla="*/ 151 h 247"/>
                <a:gd name="T64" fmla="*/ 194 w 243"/>
                <a:gd name="T65" fmla="*/ 151 h 247"/>
                <a:gd name="T66" fmla="*/ 194 w 243"/>
                <a:gd name="T67" fmla="*/ 151 h 247"/>
                <a:gd name="T68" fmla="*/ 194 w 243"/>
                <a:gd name="T69" fmla="*/ 151 h 247"/>
                <a:gd name="T70" fmla="*/ 240 w 243"/>
                <a:gd name="T71" fmla="*/ 44 h 247"/>
                <a:gd name="T72" fmla="*/ 240 w 243"/>
                <a:gd name="T73" fmla="*/ 44 h 247"/>
                <a:gd name="T74" fmla="*/ 242 w 243"/>
                <a:gd name="T75" fmla="*/ 39 h 247"/>
                <a:gd name="T76" fmla="*/ 243 w 243"/>
                <a:gd name="T77" fmla="*/ 32 h 247"/>
                <a:gd name="T78" fmla="*/ 242 w 243"/>
                <a:gd name="T79" fmla="*/ 25 h 247"/>
                <a:gd name="T80" fmla="*/ 240 w 243"/>
                <a:gd name="T81" fmla="*/ 20 h 247"/>
                <a:gd name="T82" fmla="*/ 238 w 243"/>
                <a:gd name="T83" fmla="*/ 14 h 247"/>
                <a:gd name="T84" fmla="*/ 235 w 243"/>
                <a:gd name="T85" fmla="*/ 10 h 247"/>
                <a:gd name="T86" fmla="*/ 230 w 243"/>
                <a:gd name="T87" fmla="*/ 5 h 247"/>
                <a:gd name="T88" fmla="*/ 226 w 243"/>
                <a:gd name="T89" fmla="*/ 2 h 247"/>
                <a:gd name="T90" fmla="*/ 226 w 243"/>
                <a:gd name="T91" fmla="*/ 2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47">
                  <a:moveTo>
                    <a:pt x="226" y="2"/>
                  </a:moveTo>
                  <a:lnTo>
                    <a:pt x="226" y="2"/>
                  </a:lnTo>
                  <a:lnTo>
                    <a:pt x="220" y="0"/>
                  </a:lnTo>
                  <a:lnTo>
                    <a:pt x="213" y="0"/>
                  </a:lnTo>
                  <a:lnTo>
                    <a:pt x="208" y="0"/>
                  </a:lnTo>
                  <a:lnTo>
                    <a:pt x="203" y="2"/>
                  </a:lnTo>
                  <a:lnTo>
                    <a:pt x="198" y="3"/>
                  </a:lnTo>
                  <a:lnTo>
                    <a:pt x="193" y="7"/>
                  </a:lnTo>
                  <a:lnTo>
                    <a:pt x="186" y="17"/>
                  </a:lnTo>
                  <a:lnTo>
                    <a:pt x="140" y="115"/>
                  </a:lnTo>
                  <a:lnTo>
                    <a:pt x="17" y="186"/>
                  </a:lnTo>
                  <a:lnTo>
                    <a:pt x="17" y="186"/>
                  </a:lnTo>
                  <a:lnTo>
                    <a:pt x="7" y="196"/>
                  </a:lnTo>
                  <a:lnTo>
                    <a:pt x="3" y="201"/>
                  </a:lnTo>
                  <a:lnTo>
                    <a:pt x="1" y="206"/>
                  </a:lnTo>
                  <a:lnTo>
                    <a:pt x="0" y="213"/>
                  </a:lnTo>
                  <a:lnTo>
                    <a:pt x="1" y="218"/>
                  </a:lnTo>
                  <a:lnTo>
                    <a:pt x="3" y="223"/>
                  </a:lnTo>
                  <a:lnTo>
                    <a:pt x="5" y="230"/>
                  </a:lnTo>
                  <a:lnTo>
                    <a:pt x="5" y="230"/>
                  </a:lnTo>
                  <a:lnTo>
                    <a:pt x="10" y="235"/>
                  </a:lnTo>
                  <a:lnTo>
                    <a:pt x="15" y="240"/>
                  </a:lnTo>
                  <a:lnTo>
                    <a:pt x="18" y="244"/>
                  </a:lnTo>
                  <a:lnTo>
                    <a:pt x="23" y="245"/>
                  </a:lnTo>
                  <a:lnTo>
                    <a:pt x="30" y="247"/>
                  </a:lnTo>
                  <a:lnTo>
                    <a:pt x="35" y="247"/>
                  </a:lnTo>
                  <a:lnTo>
                    <a:pt x="49" y="244"/>
                  </a:lnTo>
                  <a:lnTo>
                    <a:pt x="179" y="166"/>
                  </a:lnTo>
                  <a:lnTo>
                    <a:pt x="179" y="166"/>
                  </a:lnTo>
                  <a:lnTo>
                    <a:pt x="184" y="162"/>
                  </a:lnTo>
                  <a:lnTo>
                    <a:pt x="186" y="159"/>
                  </a:lnTo>
                  <a:lnTo>
                    <a:pt x="194" y="151"/>
                  </a:lnTo>
                  <a:lnTo>
                    <a:pt x="194" y="151"/>
                  </a:lnTo>
                  <a:lnTo>
                    <a:pt x="194" y="151"/>
                  </a:lnTo>
                  <a:lnTo>
                    <a:pt x="194" y="151"/>
                  </a:lnTo>
                  <a:lnTo>
                    <a:pt x="240" y="44"/>
                  </a:lnTo>
                  <a:lnTo>
                    <a:pt x="240" y="44"/>
                  </a:lnTo>
                  <a:lnTo>
                    <a:pt x="242" y="39"/>
                  </a:lnTo>
                  <a:lnTo>
                    <a:pt x="243" y="32"/>
                  </a:lnTo>
                  <a:lnTo>
                    <a:pt x="242" y="25"/>
                  </a:lnTo>
                  <a:lnTo>
                    <a:pt x="240" y="20"/>
                  </a:lnTo>
                  <a:lnTo>
                    <a:pt x="238" y="14"/>
                  </a:lnTo>
                  <a:lnTo>
                    <a:pt x="235" y="10"/>
                  </a:lnTo>
                  <a:lnTo>
                    <a:pt x="230" y="5"/>
                  </a:lnTo>
                  <a:lnTo>
                    <a:pt x="226" y="2"/>
                  </a:lnTo>
                  <a:lnTo>
                    <a:pt x="226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5" name="Freeform 117"/>
            <p:cNvSpPr>
              <a:spLocks/>
            </p:cNvSpPr>
            <p:nvPr/>
          </p:nvSpPr>
          <p:spPr bwMode="auto">
            <a:xfrm>
              <a:off x="2178051" y="1374775"/>
              <a:ext cx="131763" cy="311150"/>
            </a:xfrm>
            <a:custGeom>
              <a:avLst/>
              <a:gdLst>
                <a:gd name="T0" fmla="*/ 48 w 83"/>
                <a:gd name="T1" fmla="*/ 25 h 196"/>
                <a:gd name="T2" fmla="*/ 48 w 83"/>
                <a:gd name="T3" fmla="*/ 25 h 196"/>
                <a:gd name="T4" fmla="*/ 43 w 83"/>
                <a:gd name="T5" fmla="*/ 30 h 196"/>
                <a:gd name="T6" fmla="*/ 41 w 83"/>
                <a:gd name="T7" fmla="*/ 35 h 196"/>
                <a:gd name="T8" fmla="*/ 41 w 83"/>
                <a:gd name="T9" fmla="*/ 38 h 196"/>
                <a:gd name="T10" fmla="*/ 41 w 83"/>
                <a:gd name="T11" fmla="*/ 38 h 196"/>
                <a:gd name="T12" fmla="*/ 38 w 83"/>
                <a:gd name="T13" fmla="*/ 38 h 196"/>
                <a:gd name="T14" fmla="*/ 38 w 83"/>
                <a:gd name="T15" fmla="*/ 38 h 196"/>
                <a:gd name="T16" fmla="*/ 2 w 83"/>
                <a:gd name="T17" fmla="*/ 153 h 196"/>
                <a:gd name="T18" fmla="*/ 2 w 83"/>
                <a:gd name="T19" fmla="*/ 153 h 196"/>
                <a:gd name="T20" fmla="*/ 0 w 83"/>
                <a:gd name="T21" fmla="*/ 165 h 196"/>
                <a:gd name="T22" fmla="*/ 4 w 83"/>
                <a:gd name="T23" fmla="*/ 179 h 196"/>
                <a:gd name="T24" fmla="*/ 10 w 83"/>
                <a:gd name="T25" fmla="*/ 189 h 196"/>
                <a:gd name="T26" fmla="*/ 14 w 83"/>
                <a:gd name="T27" fmla="*/ 192 h 196"/>
                <a:gd name="T28" fmla="*/ 19 w 83"/>
                <a:gd name="T29" fmla="*/ 196 h 196"/>
                <a:gd name="T30" fmla="*/ 19 w 83"/>
                <a:gd name="T31" fmla="*/ 196 h 196"/>
                <a:gd name="T32" fmla="*/ 27 w 83"/>
                <a:gd name="T33" fmla="*/ 196 h 196"/>
                <a:gd name="T34" fmla="*/ 34 w 83"/>
                <a:gd name="T35" fmla="*/ 196 h 196"/>
                <a:gd name="T36" fmla="*/ 39 w 83"/>
                <a:gd name="T37" fmla="*/ 194 h 196"/>
                <a:gd name="T38" fmla="*/ 46 w 83"/>
                <a:gd name="T39" fmla="*/ 191 h 196"/>
                <a:gd name="T40" fmla="*/ 54 w 83"/>
                <a:gd name="T41" fmla="*/ 184 h 196"/>
                <a:gd name="T42" fmla="*/ 61 w 83"/>
                <a:gd name="T43" fmla="*/ 174 h 196"/>
                <a:gd name="T44" fmla="*/ 83 w 83"/>
                <a:gd name="T45" fmla="*/ 106 h 196"/>
                <a:gd name="T46" fmla="*/ 83 w 83"/>
                <a:gd name="T47" fmla="*/ 0 h 196"/>
                <a:gd name="T48" fmla="*/ 48 w 83"/>
                <a:gd name="T49" fmla="*/ 2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96">
                  <a:moveTo>
                    <a:pt x="48" y="25"/>
                  </a:moveTo>
                  <a:lnTo>
                    <a:pt x="48" y="25"/>
                  </a:lnTo>
                  <a:lnTo>
                    <a:pt x="43" y="30"/>
                  </a:lnTo>
                  <a:lnTo>
                    <a:pt x="41" y="35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2" y="153"/>
                  </a:lnTo>
                  <a:lnTo>
                    <a:pt x="2" y="153"/>
                  </a:lnTo>
                  <a:lnTo>
                    <a:pt x="0" y="165"/>
                  </a:lnTo>
                  <a:lnTo>
                    <a:pt x="4" y="179"/>
                  </a:lnTo>
                  <a:lnTo>
                    <a:pt x="10" y="189"/>
                  </a:lnTo>
                  <a:lnTo>
                    <a:pt x="14" y="192"/>
                  </a:lnTo>
                  <a:lnTo>
                    <a:pt x="19" y="196"/>
                  </a:lnTo>
                  <a:lnTo>
                    <a:pt x="19" y="196"/>
                  </a:lnTo>
                  <a:lnTo>
                    <a:pt x="27" y="196"/>
                  </a:lnTo>
                  <a:lnTo>
                    <a:pt x="34" y="196"/>
                  </a:lnTo>
                  <a:lnTo>
                    <a:pt x="39" y="194"/>
                  </a:lnTo>
                  <a:lnTo>
                    <a:pt x="46" y="191"/>
                  </a:lnTo>
                  <a:lnTo>
                    <a:pt x="54" y="184"/>
                  </a:lnTo>
                  <a:lnTo>
                    <a:pt x="61" y="174"/>
                  </a:lnTo>
                  <a:lnTo>
                    <a:pt x="83" y="106"/>
                  </a:lnTo>
                  <a:lnTo>
                    <a:pt x="83" y="0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6" name="Freeform 118"/>
            <p:cNvSpPr>
              <a:spLocks/>
            </p:cNvSpPr>
            <p:nvPr/>
          </p:nvSpPr>
          <p:spPr bwMode="auto">
            <a:xfrm>
              <a:off x="2725738" y="839788"/>
              <a:ext cx="69850" cy="112712"/>
            </a:xfrm>
            <a:custGeom>
              <a:avLst/>
              <a:gdLst>
                <a:gd name="T0" fmla="*/ 7 w 44"/>
                <a:gd name="T1" fmla="*/ 68 h 71"/>
                <a:gd name="T2" fmla="*/ 43 w 44"/>
                <a:gd name="T3" fmla="*/ 7 h 71"/>
                <a:gd name="T4" fmla="*/ 43 w 44"/>
                <a:gd name="T5" fmla="*/ 7 h 71"/>
                <a:gd name="T6" fmla="*/ 44 w 44"/>
                <a:gd name="T7" fmla="*/ 7 h 71"/>
                <a:gd name="T8" fmla="*/ 44 w 44"/>
                <a:gd name="T9" fmla="*/ 5 h 71"/>
                <a:gd name="T10" fmla="*/ 43 w 44"/>
                <a:gd name="T11" fmla="*/ 0 h 71"/>
                <a:gd name="T12" fmla="*/ 43 w 44"/>
                <a:gd name="T13" fmla="*/ 0 h 71"/>
                <a:gd name="T14" fmla="*/ 39 w 44"/>
                <a:gd name="T15" fmla="*/ 0 h 71"/>
                <a:gd name="T16" fmla="*/ 37 w 44"/>
                <a:gd name="T17" fmla="*/ 2 h 71"/>
                <a:gd name="T18" fmla="*/ 36 w 44"/>
                <a:gd name="T19" fmla="*/ 3 h 71"/>
                <a:gd name="T20" fmla="*/ 0 w 44"/>
                <a:gd name="T21" fmla="*/ 64 h 71"/>
                <a:gd name="T22" fmla="*/ 0 w 44"/>
                <a:gd name="T23" fmla="*/ 64 h 71"/>
                <a:gd name="T24" fmla="*/ 0 w 44"/>
                <a:gd name="T25" fmla="*/ 71 h 71"/>
                <a:gd name="T26" fmla="*/ 0 w 44"/>
                <a:gd name="T27" fmla="*/ 71 h 71"/>
                <a:gd name="T28" fmla="*/ 7 w 44"/>
                <a:gd name="T29" fmla="*/ 71 h 71"/>
                <a:gd name="T30" fmla="*/ 7 w 44"/>
                <a:gd name="T31" fmla="*/ 71 h 71"/>
                <a:gd name="T32" fmla="*/ 7 w 44"/>
                <a:gd name="T33" fmla="*/ 68 h 71"/>
                <a:gd name="T34" fmla="*/ 7 w 44"/>
                <a:gd name="T35" fmla="*/ 6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" h="71">
                  <a:moveTo>
                    <a:pt x="7" y="68"/>
                  </a:moveTo>
                  <a:lnTo>
                    <a:pt x="43" y="7"/>
                  </a:lnTo>
                  <a:lnTo>
                    <a:pt x="43" y="7"/>
                  </a:lnTo>
                  <a:lnTo>
                    <a:pt x="44" y="7"/>
                  </a:lnTo>
                  <a:lnTo>
                    <a:pt x="44" y="5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7" y="2"/>
                  </a:lnTo>
                  <a:lnTo>
                    <a:pt x="36" y="3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7" y="68"/>
                  </a:lnTo>
                  <a:lnTo>
                    <a:pt x="7" y="6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7" name="Freeform 119"/>
            <p:cNvSpPr>
              <a:spLocks/>
            </p:cNvSpPr>
            <p:nvPr/>
          </p:nvSpPr>
          <p:spPr bwMode="auto">
            <a:xfrm>
              <a:off x="2860676" y="920750"/>
              <a:ext cx="61913" cy="109537"/>
            </a:xfrm>
            <a:custGeom>
              <a:avLst/>
              <a:gdLst>
                <a:gd name="T0" fmla="*/ 35 w 39"/>
                <a:gd name="T1" fmla="*/ 0 h 69"/>
                <a:gd name="T2" fmla="*/ 29 w 39"/>
                <a:gd name="T3" fmla="*/ 0 h 69"/>
                <a:gd name="T4" fmla="*/ 0 w 39"/>
                <a:gd name="T5" fmla="*/ 49 h 69"/>
                <a:gd name="T6" fmla="*/ 0 w 39"/>
                <a:gd name="T7" fmla="*/ 49 h 69"/>
                <a:gd name="T8" fmla="*/ 0 w 39"/>
                <a:gd name="T9" fmla="*/ 69 h 69"/>
                <a:gd name="T10" fmla="*/ 0 w 39"/>
                <a:gd name="T11" fmla="*/ 69 h 69"/>
                <a:gd name="T12" fmla="*/ 0 w 39"/>
                <a:gd name="T13" fmla="*/ 66 h 69"/>
                <a:gd name="T14" fmla="*/ 35 w 39"/>
                <a:gd name="T15" fmla="*/ 6 h 69"/>
                <a:gd name="T16" fmla="*/ 35 w 39"/>
                <a:gd name="T17" fmla="*/ 6 h 69"/>
                <a:gd name="T18" fmla="*/ 39 w 39"/>
                <a:gd name="T19" fmla="*/ 3 h 69"/>
                <a:gd name="T20" fmla="*/ 39 w 39"/>
                <a:gd name="T21" fmla="*/ 1 h 69"/>
                <a:gd name="T22" fmla="*/ 39 w 39"/>
                <a:gd name="T23" fmla="*/ 0 h 69"/>
                <a:gd name="T24" fmla="*/ 35 w 39"/>
                <a:gd name="T25" fmla="*/ 0 h 69"/>
                <a:gd name="T26" fmla="*/ 35 w 39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69">
                  <a:moveTo>
                    <a:pt x="35" y="0"/>
                  </a:moveTo>
                  <a:lnTo>
                    <a:pt x="29" y="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9" y="3"/>
                  </a:lnTo>
                  <a:lnTo>
                    <a:pt x="39" y="1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8" name="Freeform 120"/>
            <p:cNvSpPr>
              <a:spLocks/>
            </p:cNvSpPr>
            <p:nvPr/>
          </p:nvSpPr>
          <p:spPr bwMode="auto">
            <a:xfrm>
              <a:off x="2747963" y="863600"/>
              <a:ext cx="152400" cy="123825"/>
            </a:xfrm>
            <a:custGeom>
              <a:avLst/>
              <a:gdLst>
                <a:gd name="T0" fmla="*/ 22 w 96"/>
                <a:gd name="T1" fmla="*/ 31 h 78"/>
                <a:gd name="T2" fmla="*/ 71 w 96"/>
                <a:gd name="T3" fmla="*/ 59 h 78"/>
                <a:gd name="T4" fmla="*/ 67 w 96"/>
                <a:gd name="T5" fmla="*/ 70 h 78"/>
                <a:gd name="T6" fmla="*/ 67 w 96"/>
                <a:gd name="T7" fmla="*/ 70 h 78"/>
                <a:gd name="T8" fmla="*/ 69 w 96"/>
                <a:gd name="T9" fmla="*/ 71 h 78"/>
                <a:gd name="T10" fmla="*/ 71 w 96"/>
                <a:gd name="T11" fmla="*/ 75 h 78"/>
                <a:gd name="T12" fmla="*/ 71 w 96"/>
                <a:gd name="T13" fmla="*/ 78 h 78"/>
                <a:gd name="T14" fmla="*/ 96 w 96"/>
                <a:gd name="T15" fmla="*/ 36 h 78"/>
                <a:gd name="T16" fmla="*/ 32 w 96"/>
                <a:gd name="T17" fmla="*/ 0 h 78"/>
                <a:gd name="T18" fmla="*/ 0 w 96"/>
                <a:gd name="T19" fmla="*/ 49 h 78"/>
                <a:gd name="T20" fmla="*/ 0 w 96"/>
                <a:gd name="T21" fmla="*/ 49 h 78"/>
                <a:gd name="T22" fmla="*/ 15 w 96"/>
                <a:gd name="T23" fmla="*/ 42 h 78"/>
                <a:gd name="T24" fmla="*/ 22 w 96"/>
                <a:gd name="T25" fmla="*/ 3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78">
                  <a:moveTo>
                    <a:pt x="22" y="31"/>
                  </a:moveTo>
                  <a:lnTo>
                    <a:pt x="71" y="59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9" y="71"/>
                  </a:lnTo>
                  <a:lnTo>
                    <a:pt x="71" y="75"/>
                  </a:lnTo>
                  <a:lnTo>
                    <a:pt x="71" y="78"/>
                  </a:lnTo>
                  <a:lnTo>
                    <a:pt x="96" y="36"/>
                  </a:lnTo>
                  <a:lnTo>
                    <a:pt x="32" y="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42"/>
                  </a:lnTo>
                  <a:lnTo>
                    <a:pt x="22" y="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9" name="Rectangle 121"/>
            <p:cNvSpPr>
              <a:spLocks noChangeArrowheads="1"/>
            </p:cNvSpPr>
            <p:nvPr/>
          </p:nvSpPr>
          <p:spPr bwMode="auto">
            <a:xfrm>
              <a:off x="2787651" y="930275"/>
              <a:ext cx="1588" cy="1587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0" name="Rectangle 122"/>
            <p:cNvSpPr>
              <a:spLocks noChangeArrowheads="1"/>
            </p:cNvSpPr>
            <p:nvPr/>
          </p:nvSpPr>
          <p:spPr bwMode="auto">
            <a:xfrm>
              <a:off x="2736851" y="947738"/>
              <a:ext cx="1588" cy="4762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1" name="Freeform 123"/>
            <p:cNvSpPr>
              <a:spLocks/>
            </p:cNvSpPr>
            <p:nvPr/>
          </p:nvSpPr>
          <p:spPr bwMode="auto">
            <a:xfrm>
              <a:off x="2366963" y="2090738"/>
              <a:ext cx="71438" cy="179387"/>
            </a:xfrm>
            <a:custGeom>
              <a:avLst/>
              <a:gdLst>
                <a:gd name="T0" fmla="*/ 0 w 45"/>
                <a:gd name="T1" fmla="*/ 81 h 113"/>
                <a:gd name="T2" fmla="*/ 0 w 45"/>
                <a:gd name="T3" fmla="*/ 81 h 113"/>
                <a:gd name="T4" fmla="*/ 0 w 45"/>
                <a:gd name="T5" fmla="*/ 88 h 113"/>
                <a:gd name="T6" fmla="*/ 1 w 45"/>
                <a:gd name="T7" fmla="*/ 93 h 113"/>
                <a:gd name="T8" fmla="*/ 5 w 45"/>
                <a:gd name="T9" fmla="*/ 100 h 113"/>
                <a:gd name="T10" fmla="*/ 8 w 45"/>
                <a:gd name="T11" fmla="*/ 103 h 113"/>
                <a:gd name="T12" fmla="*/ 13 w 45"/>
                <a:gd name="T13" fmla="*/ 108 h 113"/>
                <a:gd name="T14" fmla="*/ 18 w 45"/>
                <a:gd name="T15" fmla="*/ 110 h 113"/>
                <a:gd name="T16" fmla="*/ 25 w 45"/>
                <a:gd name="T17" fmla="*/ 112 h 113"/>
                <a:gd name="T18" fmla="*/ 32 w 45"/>
                <a:gd name="T19" fmla="*/ 113 h 113"/>
                <a:gd name="T20" fmla="*/ 42 w 45"/>
                <a:gd name="T21" fmla="*/ 113 h 113"/>
                <a:gd name="T22" fmla="*/ 42 w 45"/>
                <a:gd name="T23" fmla="*/ 113 h 113"/>
                <a:gd name="T24" fmla="*/ 45 w 45"/>
                <a:gd name="T25" fmla="*/ 113 h 113"/>
                <a:gd name="T26" fmla="*/ 45 w 45"/>
                <a:gd name="T27" fmla="*/ 113 h 113"/>
                <a:gd name="T28" fmla="*/ 39 w 45"/>
                <a:gd name="T29" fmla="*/ 112 h 113"/>
                <a:gd name="T30" fmla="*/ 34 w 45"/>
                <a:gd name="T31" fmla="*/ 110 h 113"/>
                <a:gd name="T32" fmla="*/ 28 w 45"/>
                <a:gd name="T33" fmla="*/ 108 h 113"/>
                <a:gd name="T34" fmla="*/ 23 w 45"/>
                <a:gd name="T35" fmla="*/ 103 h 113"/>
                <a:gd name="T36" fmla="*/ 18 w 45"/>
                <a:gd name="T37" fmla="*/ 100 h 113"/>
                <a:gd name="T38" fmla="*/ 17 w 45"/>
                <a:gd name="T39" fmla="*/ 93 h 113"/>
                <a:gd name="T40" fmla="*/ 15 w 45"/>
                <a:gd name="T41" fmla="*/ 88 h 113"/>
                <a:gd name="T42" fmla="*/ 13 w 45"/>
                <a:gd name="T43" fmla="*/ 81 h 113"/>
                <a:gd name="T44" fmla="*/ 13 w 45"/>
                <a:gd name="T45" fmla="*/ 0 h 113"/>
                <a:gd name="T46" fmla="*/ 13 w 45"/>
                <a:gd name="T47" fmla="*/ 0 h 113"/>
                <a:gd name="T48" fmla="*/ 0 w 45"/>
                <a:gd name="T49" fmla="*/ 0 h 113"/>
                <a:gd name="T50" fmla="*/ 0 w 45"/>
                <a:gd name="T51" fmla="*/ 8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113">
                  <a:moveTo>
                    <a:pt x="0" y="81"/>
                  </a:moveTo>
                  <a:lnTo>
                    <a:pt x="0" y="81"/>
                  </a:lnTo>
                  <a:lnTo>
                    <a:pt x="0" y="88"/>
                  </a:lnTo>
                  <a:lnTo>
                    <a:pt x="1" y="93"/>
                  </a:lnTo>
                  <a:lnTo>
                    <a:pt x="5" y="100"/>
                  </a:lnTo>
                  <a:lnTo>
                    <a:pt x="8" y="103"/>
                  </a:lnTo>
                  <a:lnTo>
                    <a:pt x="13" y="108"/>
                  </a:lnTo>
                  <a:lnTo>
                    <a:pt x="18" y="110"/>
                  </a:lnTo>
                  <a:lnTo>
                    <a:pt x="25" y="112"/>
                  </a:lnTo>
                  <a:lnTo>
                    <a:pt x="32" y="113"/>
                  </a:lnTo>
                  <a:lnTo>
                    <a:pt x="42" y="113"/>
                  </a:lnTo>
                  <a:lnTo>
                    <a:pt x="42" y="113"/>
                  </a:lnTo>
                  <a:lnTo>
                    <a:pt x="45" y="113"/>
                  </a:lnTo>
                  <a:lnTo>
                    <a:pt x="45" y="113"/>
                  </a:lnTo>
                  <a:lnTo>
                    <a:pt x="39" y="112"/>
                  </a:lnTo>
                  <a:lnTo>
                    <a:pt x="34" y="110"/>
                  </a:lnTo>
                  <a:lnTo>
                    <a:pt x="28" y="108"/>
                  </a:lnTo>
                  <a:lnTo>
                    <a:pt x="23" y="103"/>
                  </a:lnTo>
                  <a:lnTo>
                    <a:pt x="18" y="100"/>
                  </a:lnTo>
                  <a:lnTo>
                    <a:pt x="17" y="93"/>
                  </a:lnTo>
                  <a:lnTo>
                    <a:pt x="15" y="88"/>
                  </a:lnTo>
                  <a:lnTo>
                    <a:pt x="13" y="8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2" name="Freeform 124"/>
            <p:cNvSpPr>
              <a:spLocks/>
            </p:cNvSpPr>
            <p:nvPr/>
          </p:nvSpPr>
          <p:spPr bwMode="auto">
            <a:xfrm>
              <a:off x="1206501" y="890588"/>
              <a:ext cx="376238" cy="1385887"/>
            </a:xfrm>
            <a:custGeom>
              <a:avLst/>
              <a:gdLst>
                <a:gd name="T0" fmla="*/ 237 w 237"/>
                <a:gd name="T1" fmla="*/ 277 h 873"/>
                <a:gd name="T2" fmla="*/ 213 w 237"/>
                <a:gd name="T3" fmla="*/ 242 h 873"/>
                <a:gd name="T4" fmla="*/ 43 w 237"/>
                <a:gd name="T5" fmla="*/ 242 h 873"/>
                <a:gd name="T6" fmla="*/ 43 w 237"/>
                <a:gd name="T7" fmla="*/ 117 h 873"/>
                <a:gd name="T8" fmla="*/ 237 w 237"/>
                <a:gd name="T9" fmla="*/ 117 h 873"/>
                <a:gd name="T10" fmla="*/ 213 w 237"/>
                <a:gd name="T11" fmla="*/ 81 h 873"/>
                <a:gd name="T12" fmla="*/ 43 w 237"/>
                <a:gd name="T13" fmla="*/ 81 h 873"/>
                <a:gd name="T14" fmla="*/ 43 w 237"/>
                <a:gd name="T15" fmla="*/ 0 h 873"/>
                <a:gd name="T16" fmla="*/ 0 w 237"/>
                <a:gd name="T17" fmla="*/ 0 h 873"/>
                <a:gd name="T18" fmla="*/ 0 w 237"/>
                <a:gd name="T19" fmla="*/ 805 h 873"/>
                <a:gd name="T20" fmla="*/ 0 w 237"/>
                <a:gd name="T21" fmla="*/ 873 h 873"/>
                <a:gd name="T22" fmla="*/ 43 w 237"/>
                <a:gd name="T23" fmla="*/ 873 h 873"/>
                <a:gd name="T24" fmla="*/ 237 w 237"/>
                <a:gd name="T25" fmla="*/ 873 h 873"/>
                <a:gd name="T26" fmla="*/ 213 w 237"/>
                <a:gd name="T27" fmla="*/ 805 h 873"/>
                <a:gd name="T28" fmla="*/ 43 w 237"/>
                <a:gd name="T29" fmla="*/ 805 h 873"/>
                <a:gd name="T30" fmla="*/ 43 w 237"/>
                <a:gd name="T31" fmla="*/ 592 h 873"/>
                <a:gd name="T32" fmla="*/ 237 w 237"/>
                <a:gd name="T33" fmla="*/ 592 h 873"/>
                <a:gd name="T34" fmla="*/ 213 w 237"/>
                <a:gd name="T35" fmla="*/ 556 h 873"/>
                <a:gd name="T36" fmla="*/ 43 w 237"/>
                <a:gd name="T37" fmla="*/ 556 h 873"/>
                <a:gd name="T38" fmla="*/ 43 w 237"/>
                <a:gd name="T39" fmla="*/ 436 h 873"/>
                <a:gd name="T40" fmla="*/ 237 w 237"/>
                <a:gd name="T41" fmla="*/ 436 h 873"/>
                <a:gd name="T42" fmla="*/ 213 w 237"/>
                <a:gd name="T43" fmla="*/ 401 h 873"/>
                <a:gd name="T44" fmla="*/ 43 w 237"/>
                <a:gd name="T45" fmla="*/ 401 h 873"/>
                <a:gd name="T46" fmla="*/ 43 w 237"/>
                <a:gd name="T47" fmla="*/ 277 h 873"/>
                <a:gd name="T48" fmla="*/ 237 w 237"/>
                <a:gd name="T49" fmla="*/ 277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37" h="873">
                  <a:moveTo>
                    <a:pt x="237" y="277"/>
                  </a:moveTo>
                  <a:lnTo>
                    <a:pt x="213" y="242"/>
                  </a:lnTo>
                  <a:lnTo>
                    <a:pt x="43" y="242"/>
                  </a:lnTo>
                  <a:lnTo>
                    <a:pt x="43" y="117"/>
                  </a:lnTo>
                  <a:lnTo>
                    <a:pt x="237" y="117"/>
                  </a:lnTo>
                  <a:lnTo>
                    <a:pt x="213" y="81"/>
                  </a:lnTo>
                  <a:lnTo>
                    <a:pt x="43" y="81"/>
                  </a:lnTo>
                  <a:lnTo>
                    <a:pt x="43" y="0"/>
                  </a:lnTo>
                  <a:lnTo>
                    <a:pt x="0" y="0"/>
                  </a:lnTo>
                  <a:lnTo>
                    <a:pt x="0" y="805"/>
                  </a:lnTo>
                  <a:lnTo>
                    <a:pt x="0" y="873"/>
                  </a:lnTo>
                  <a:lnTo>
                    <a:pt x="43" y="873"/>
                  </a:lnTo>
                  <a:lnTo>
                    <a:pt x="237" y="873"/>
                  </a:lnTo>
                  <a:lnTo>
                    <a:pt x="213" y="805"/>
                  </a:lnTo>
                  <a:lnTo>
                    <a:pt x="43" y="805"/>
                  </a:lnTo>
                  <a:lnTo>
                    <a:pt x="43" y="592"/>
                  </a:lnTo>
                  <a:lnTo>
                    <a:pt x="237" y="592"/>
                  </a:lnTo>
                  <a:lnTo>
                    <a:pt x="213" y="556"/>
                  </a:lnTo>
                  <a:lnTo>
                    <a:pt x="43" y="556"/>
                  </a:lnTo>
                  <a:lnTo>
                    <a:pt x="43" y="436"/>
                  </a:lnTo>
                  <a:lnTo>
                    <a:pt x="237" y="436"/>
                  </a:lnTo>
                  <a:lnTo>
                    <a:pt x="213" y="401"/>
                  </a:lnTo>
                  <a:lnTo>
                    <a:pt x="43" y="401"/>
                  </a:lnTo>
                  <a:lnTo>
                    <a:pt x="43" y="277"/>
                  </a:lnTo>
                  <a:lnTo>
                    <a:pt x="237" y="27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3" name="Freeform 125"/>
            <p:cNvSpPr>
              <a:spLocks/>
            </p:cNvSpPr>
            <p:nvPr/>
          </p:nvSpPr>
          <p:spPr bwMode="auto">
            <a:xfrm>
              <a:off x="1284288" y="839788"/>
              <a:ext cx="128588" cy="15875"/>
            </a:xfrm>
            <a:custGeom>
              <a:avLst/>
              <a:gdLst>
                <a:gd name="T0" fmla="*/ 0 w 81"/>
                <a:gd name="T1" fmla="*/ 7 h 10"/>
                <a:gd name="T2" fmla="*/ 0 w 81"/>
                <a:gd name="T3" fmla="*/ 7 h 10"/>
                <a:gd name="T4" fmla="*/ 2 w 81"/>
                <a:gd name="T5" fmla="*/ 8 h 10"/>
                <a:gd name="T6" fmla="*/ 7 w 81"/>
                <a:gd name="T7" fmla="*/ 10 h 10"/>
                <a:gd name="T8" fmla="*/ 78 w 81"/>
                <a:gd name="T9" fmla="*/ 10 h 10"/>
                <a:gd name="T10" fmla="*/ 81 w 81"/>
                <a:gd name="T11" fmla="*/ 7 h 10"/>
                <a:gd name="T12" fmla="*/ 81 w 81"/>
                <a:gd name="T13" fmla="*/ 7 h 10"/>
                <a:gd name="T14" fmla="*/ 81 w 81"/>
                <a:gd name="T15" fmla="*/ 7 h 10"/>
                <a:gd name="T16" fmla="*/ 81 w 81"/>
                <a:gd name="T17" fmla="*/ 3 h 10"/>
                <a:gd name="T18" fmla="*/ 80 w 81"/>
                <a:gd name="T19" fmla="*/ 2 h 10"/>
                <a:gd name="T20" fmla="*/ 78 w 81"/>
                <a:gd name="T21" fmla="*/ 0 h 10"/>
                <a:gd name="T22" fmla="*/ 7 w 81"/>
                <a:gd name="T23" fmla="*/ 0 h 10"/>
                <a:gd name="T24" fmla="*/ 7 w 81"/>
                <a:gd name="T25" fmla="*/ 0 h 10"/>
                <a:gd name="T26" fmla="*/ 2 w 81"/>
                <a:gd name="T27" fmla="*/ 2 h 10"/>
                <a:gd name="T28" fmla="*/ 2 w 81"/>
                <a:gd name="T29" fmla="*/ 3 h 10"/>
                <a:gd name="T30" fmla="*/ 0 w 81"/>
                <a:gd name="T31" fmla="*/ 7 h 10"/>
                <a:gd name="T32" fmla="*/ 0 w 81"/>
                <a:gd name="T33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" h="10">
                  <a:moveTo>
                    <a:pt x="0" y="7"/>
                  </a:moveTo>
                  <a:lnTo>
                    <a:pt x="0" y="7"/>
                  </a:lnTo>
                  <a:lnTo>
                    <a:pt x="2" y="8"/>
                  </a:lnTo>
                  <a:lnTo>
                    <a:pt x="7" y="10"/>
                  </a:lnTo>
                  <a:lnTo>
                    <a:pt x="78" y="10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81" y="7"/>
                  </a:lnTo>
                  <a:lnTo>
                    <a:pt x="81" y="3"/>
                  </a:lnTo>
                  <a:lnTo>
                    <a:pt x="80" y="2"/>
                  </a:lnTo>
                  <a:lnTo>
                    <a:pt x="78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2" y="2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4" name="Freeform 126"/>
            <p:cNvSpPr>
              <a:spLocks/>
            </p:cNvSpPr>
            <p:nvPr/>
          </p:nvSpPr>
          <p:spPr bwMode="auto">
            <a:xfrm>
              <a:off x="1284288" y="987425"/>
              <a:ext cx="128588" cy="11112"/>
            </a:xfrm>
            <a:custGeom>
              <a:avLst/>
              <a:gdLst>
                <a:gd name="T0" fmla="*/ 0 w 81"/>
                <a:gd name="T1" fmla="*/ 3 h 7"/>
                <a:gd name="T2" fmla="*/ 0 w 81"/>
                <a:gd name="T3" fmla="*/ 3 h 7"/>
                <a:gd name="T4" fmla="*/ 2 w 81"/>
                <a:gd name="T5" fmla="*/ 5 h 7"/>
                <a:gd name="T6" fmla="*/ 2 w 81"/>
                <a:gd name="T7" fmla="*/ 7 h 7"/>
                <a:gd name="T8" fmla="*/ 7 w 81"/>
                <a:gd name="T9" fmla="*/ 7 h 7"/>
                <a:gd name="T10" fmla="*/ 78 w 81"/>
                <a:gd name="T11" fmla="*/ 7 h 7"/>
                <a:gd name="T12" fmla="*/ 78 w 81"/>
                <a:gd name="T13" fmla="*/ 7 h 7"/>
                <a:gd name="T14" fmla="*/ 80 w 81"/>
                <a:gd name="T15" fmla="*/ 7 h 7"/>
                <a:gd name="T16" fmla="*/ 81 w 81"/>
                <a:gd name="T17" fmla="*/ 5 h 7"/>
                <a:gd name="T18" fmla="*/ 81 w 81"/>
                <a:gd name="T19" fmla="*/ 3 h 7"/>
                <a:gd name="T20" fmla="*/ 81 w 81"/>
                <a:gd name="T21" fmla="*/ 3 h 7"/>
                <a:gd name="T22" fmla="*/ 81 w 81"/>
                <a:gd name="T23" fmla="*/ 3 h 7"/>
                <a:gd name="T24" fmla="*/ 81 w 81"/>
                <a:gd name="T25" fmla="*/ 2 h 7"/>
                <a:gd name="T26" fmla="*/ 80 w 81"/>
                <a:gd name="T27" fmla="*/ 0 h 7"/>
                <a:gd name="T28" fmla="*/ 78 w 81"/>
                <a:gd name="T29" fmla="*/ 0 h 7"/>
                <a:gd name="T30" fmla="*/ 7 w 81"/>
                <a:gd name="T31" fmla="*/ 0 h 7"/>
                <a:gd name="T32" fmla="*/ 7 w 81"/>
                <a:gd name="T33" fmla="*/ 0 h 7"/>
                <a:gd name="T34" fmla="*/ 2 w 81"/>
                <a:gd name="T35" fmla="*/ 0 h 7"/>
                <a:gd name="T36" fmla="*/ 2 w 81"/>
                <a:gd name="T37" fmla="*/ 2 h 7"/>
                <a:gd name="T38" fmla="*/ 0 w 81"/>
                <a:gd name="T39" fmla="*/ 3 h 7"/>
                <a:gd name="T40" fmla="*/ 0 w 81"/>
                <a:gd name="T4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7">
                  <a:moveTo>
                    <a:pt x="0" y="3"/>
                  </a:moveTo>
                  <a:lnTo>
                    <a:pt x="0" y="3"/>
                  </a:lnTo>
                  <a:lnTo>
                    <a:pt x="2" y="5"/>
                  </a:lnTo>
                  <a:lnTo>
                    <a:pt x="2" y="7"/>
                  </a:lnTo>
                  <a:lnTo>
                    <a:pt x="7" y="7"/>
                  </a:lnTo>
                  <a:lnTo>
                    <a:pt x="78" y="7"/>
                  </a:lnTo>
                  <a:lnTo>
                    <a:pt x="78" y="7"/>
                  </a:lnTo>
                  <a:lnTo>
                    <a:pt x="80" y="7"/>
                  </a:lnTo>
                  <a:lnTo>
                    <a:pt x="81" y="5"/>
                  </a:lnTo>
                  <a:lnTo>
                    <a:pt x="81" y="3"/>
                  </a:lnTo>
                  <a:lnTo>
                    <a:pt x="81" y="3"/>
                  </a:lnTo>
                  <a:lnTo>
                    <a:pt x="81" y="3"/>
                  </a:lnTo>
                  <a:lnTo>
                    <a:pt x="81" y="2"/>
                  </a:lnTo>
                  <a:lnTo>
                    <a:pt x="80" y="0"/>
                  </a:lnTo>
                  <a:lnTo>
                    <a:pt x="78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2" y="0"/>
                  </a:lnTo>
                  <a:lnTo>
                    <a:pt x="2" y="2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5" name="Freeform 127"/>
            <p:cNvSpPr>
              <a:spLocks/>
            </p:cNvSpPr>
            <p:nvPr/>
          </p:nvSpPr>
          <p:spPr bwMode="auto">
            <a:xfrm>
              <a:off x="1295401" y="863600"/>
              <a:ext cx="101600" cy="119062"/>
            </a:xfrm>
            <a:custGeom>
              <a:avLst/>
              <a:gdLst>
                <a:gd name="T0" fmla="*/ 64 w 64"/>
                <a:gd name="T1" fmla="*/ 0 h 75"/>
                <a:gd name="T2" fmla="*/ 64 w 64"/>
                <a:gd name="T3" fmla="*/ 7 h 75"/>
                <a:gd name="T4" fmla="*/ 36 w 64"/>
                <a:gd name="T5" fmla="*/ 7 h 75"/>
                <a:gd name="T6" fmla="*/ 36 w 64"/>
                <a:gd name="T7" fmla="*/ 63 h 75"/>
                <a:gd name="T8" fmla="*/ 64 w 64"/>
                <a:gd name="T9" fmla="*/ 63 h 75"/>
                <a:gd name="T10" fmla="*/ 64 w 64"/>
                <a:gd name="T11" fmla="*/ 75 h 75"/>
                <a:gd name="T12" fmla="*/ 0 w 64"/>
                <a:gd name="T13" fmla="*/ 75 h 75"/>
                <a:gd name="T14" fmla="*/ 0 w 64"/>
                <a:gd name="T15" fmla="*/ 0 h 75"/>
                <a:gd name="T16" fmla="*/ 64 w 64"/>
                <a:gd name="T17" fmla="*/ 0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4" h="75">
                  <a:moveTo>
                    <a:pt x="64" y="0"/>
                  </a:moveTo>
                  <a:lnTo>
                    <a:pt x="64" y="7"/>
                  </a:lnTo>
                  <a:lnTo>
                    <a:pt x="36" y="7"/>
                  </a:lnTo>
                  <a:lnTo>
                    <a:pt x="36" y="63"/>
                  </a:lnTo>
                  <a:lnTo>
                    <a:pt x="64" y="63"/>
                  </a:lnTo>
                  <a:lnTo>
                    <a:pt x="64" y="75"/>
                  </a:lnTo>
                  <a:lnTo>
                    <a:pt x="0" y="75"/>
                  </a:lnTo>
                  <a:lnTo>
                    <a:pt x="0" y="0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6" name="Rectangle 128"/>
            <p:cNvSpPr>
              <a:spLocks noChangeArrowheads="1"/>
            </p:cNvSpPr>
            <p:nvPr/>
          </p:nvSpPr>
          <p:spPr bwMode="auto">
            <a:xfrm>
              <a:off x="1362076" y="885825"/>
              <a:ext cx="34925" cy="6667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7" name="Freeform 129"/>
            <p:cNvSpPr>
              <a:spLocks/>
            </p:cNvSpPr>
            <p:nvPr/>
          </p:nvSpPr>
          <p:spPr bwMode="auto">
            <a:xfrm>
              <a:off x="1412876" y="1357313"/>
              <a:ext cx="61913" cy="165100"/>
            </a:xfrm>
            <a:custGeom>
              <a:avLst/>
              <a:gdLst>
                <a:gd name="T0" fmla="*/ 39 w 39"/>
                <a:gd name="T1" fmla="*/ 0 h 104"/>
                <a:gd name="T2" fmla="*/ 39 w 39"/>
                <a:gd name="T3" fmla="*/ 29 h 104"/>
                <a:gd name="T4" fmla="*/ 26 w 39"/>
                <a:gd name="T5" fmla="*/ 29 h 104"/>
                <a:gd name="T6" fmla="*/ 26 w 39"/>
                <a:gd name="T7" fmla="*/ 90 h 104"/>
                <a:gd name="T8" fmla="*/ 39 w 39"/>
                <a:gd name="T9" fmla="*/ 90 h 104"/>
                <a:gd name="T10" fmla="*/ 39 w 39"/>
                <a:gd name="T11" fmla="*/ 104 h 104"/>
                <a:gd name="T12" fmla="*/ 0 w 39"/>
                <a:gd name="T13" fmla="*/ 104 h 104"/>
                <a:gd name="T14" fmla="*/ 0 w 39"/>
                <a:gd name="T15" fmla="*/ 0 h 104"/>
                <a:gd name="T16" fmla="*/ 39 w 39"/>
                <a:gd name="T1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04">
                  <a:moveTo>
                    <a:pt x="39" y="0"/>
                  </a:moveTo>
                  <a:lnTo>
                    <a:pt x="39" y="29"/>
                  </a:lnTo>
                  <a:lnTo>
                    <a:pt x="26" y="29"/>
                  </a:lnTo>
                  <a:lnTo>
                    <a:pt x="26" y="90"/>
                  </a:lnTo>
                  <a:lnTo>
                    <a:pt x="39" y="90"/>
                  </a:lnTo>
                  <a:lnTo>
                    <a:pt x="39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8" name="Rectangle 130"/>
            <p:cNvSpPr>
              <a:spLocks noChangeArrowheads="1"/>
            </p:cNvSpPr>
            <p:nvPr/>
          </p:nvSpPr>
          <p:spPr bwMode="auto">
            <a:xfrm>
              <a:off x="1458913" y="1403350"/>
              <a:ext cx="15875" cy="88900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9" name="Freeform 131"/>
            <p:cNvSpPr>
              <a:spLocks/>
            </p:cNvSpPr>
            <p:nvPr/>
          </p:nvSpPr>
          <p:spPr bwMode="auto">
            <a:xfrm>
              <a:off x="1346201" y="1357313"/>
              <a:ext cx="61913" cy="165100"/>
            </a:xfrm>
            <a:custGeom>
              <a:avLst/>
              <a:gdLst>
                <a:gd name="T0" fmla="*/ 39 w 39"/>
                <a:gd name="T1" fmla="*/ 0 h 104"/>
                <a:gd name="T2" fmla="*/ 39 w 39"/>
                <a:gd name="T3" fmla="*/ 29 h 104"/>
                <a:gd name="T4" fmla="*/ 26 w 39"/>
                <a:gd name="T5" fmla="*/ 29 h 104"/>
                <a:gd name="T6" fmla="*/ 26 w 39"/>
                <a:gd name="T7" fmla="*/ 90 h 104"/>
                <a:gd name="T8" fmla="*/ 39 w 39"/>
                <a:gd name="T9" fmla="*/ 90 h 104"/>
                <a:gd name="T10" fmla="*/ 39 w 39"/>
                <a:gd name="T11" fmla="*/ 104 h 104"/>
                <a:gd name="T12" fmla="*/ 0 w 39"/>
                <a:gd name="T13" fmla="*/ 104 h 104"/>
                <a:gd name="T14" fmla="*/ 0 w 39"/>
                <a:gd name="T15" fmla="*/ 0 h 104"/>
                <a:gd name="T16" fmla="*/ 39 w 39"/>
                <a:gd name="T1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104">
                  <a:moveTo>
                    <a:pt x="39" y="0"/>
                  </a:moveTo>
                  <a:lnTo>
                    <a:pt x="39" y="29"/>
                  </a:lnTo>
                  <a:lnTo>
                    <a:pt x="26" y="29"/>
                  </a:lnTo>
                  <a:lnTo>
                    <a:pt x="26" y="90"/>
                  </a:lnTo>
                  <a:lnTo>
                    <a:pt x="39" y="90"/>
                  </a:lnTo>
                  <a:lnTo>
                    <a:pt x="39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0" name="Rectangle 132"/>
            <p:cNvSpPr>
              <a:spLocks noChangeArrowheads="1"/>
            </p:cNvSpPr>
            <p:nvPr/>
          </p:nvSpPr>
          <p:spPr bwMode="auto">
            <a:xfrm>
              <a:off x="1392238" y="1403350"/>
              <a:ext cx="15875" cy="88900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1" name="Freeform 133"/>
            <p:cNvSpPr>
              <a:spLocks/>
            </p:cNvSpPr>
            <p:nvPr/>
          </p:nvSpPr>
          <p:spPr bwMode="auto">
            <a:xfrm>
              <a:off x="1279526" y="1357313"/>
              <a:ext cx="55563" cy="165100"/>
            </a:xfrm>
            <a:custGeom>
              <a:avLst/>
              <a:gdLst>
                <a:gd name="T0" fmla="*/ 35 w 35"/>
                <a:gd name="T1" fmla="*/ 0 h 104"/>
                <a:gd name="T2" fmla="*/ 35 w 35"/>
                <a:gd name="T3" fmla="*/ 29 h 104"/>
                <a:gd name="T4" fmla="*/ 25 w 35"/>
                <a:gd name="T5" fmla="*/ 29 h 104"/>
                <a:gd name="T6" fmla="*/ 25 w 35"/>
                <a:gd name="T7" fmla="*/ 90 h 104"/>
                <a:gd name="T8" fmla="*/ 35 w 35"/>
                <a:gd name="T9" fmla="*/ 90 h 104"/>
                <a:gd name="T10" fmla="*/ 35 w 35"/>
                <a:gd name="T11" fmla="*/ 104 h 104"/>
                <a:gd name="T12" fmla="*/ 0 w 35"/>
                <a:gd name="T13" fmla="*/ 104 h 104"/>
                <a:gd name="T14" fmla="*/ 0 w 35"/>
                <a:gd name="T15" fmla="*/ 0 h 104"/>
                <a:gd name="T16" fmla="*/ 35 w 35"/>
                <a:gd name="T1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" h="104">
                  <a:moveTo>
                    <a:pt x="35" y="0"/>
                  </a:moveTo>
                  <a:lnTo>
                    <a:pt x="35" y="29"/>
                  </a:lnTo>
                  <a:lnTo>
                    <a:pt x="25" y="29"/>
                  </a:lnTo>
                  <a:lnTo>
                    <a:pt x="25" y="90"/>
                  </a:lnTo>
                  <a:lnTo>
                    <a:pt x="35" y="90"/>
                  </a:lnTo>
                  <a:lnTo>
                    <a:pt x="35" y="104"/>
                  </a:lnTo>
                  <a:lnTo>
                    <a:pt x="0" y="104"/>
                  </a:lnTo>
                  <a:lnTo>
                    <a:pt x="0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2" name="Rectangle 134"/>
            <p:cNvSpPr>
              <a:spLocks noChangeArrowheads="1"/>
            </p:cNvSpPr>
            <p:nvPr/>
          </p:nvSpPr>
          <p:spPr bwMode="auto">
            <a:xfrm>
              <a:off x="1325563" y="1403350"/>
              <a:ext cx="9525" cy="88900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3" name="Freeform 135"/>
            <p:cNvSpPr>
              <a:spLocks/>
            </p:cNvSpPr>
            <p:nvPr/>
          </p:nvSpPr>
          <p:spPr bwMode="auto">
            <a:xfrm>
              <a:off x="1330326" y="1865313"/>
              <a:ext cx="31750" cy="4762"/>
            </a:xfrm>
            <a:custGeom>
              <a:avLst/>
              <a:gdLst>
                <a:gd name="T0" fmla="*/ 0 w 20"/>
                <a:gd name="T1" fmla="*/ 0 h 3"/>
                <a:gd name="T2" fmla="*/ 0 w 20"/>
                <a:gd name="T3" fmla="*/ 3 h 3"/>
                <a:gd name="T4" fmla="*/ 20 w 20"/>
                <a:gd name="T5" fmla="*/ 3 h 3"/>
                <a:gd name="T6" fmla="*/ 20 w 20"/>
                <a:gd name="T7" fmla="*/ 0 h 3"/>
                <a:gd name="T8" fmla="*/ 20 w 20"/>
                <a:gd name="T9" fmla="*/ 0 h 3"/>
                <a:gd name="T10" fmla="*/ 20 w 20"/>
                <a:gd name="T11" fmla="*/ 0 h 3"/>
                <a:gd name="T12" fmla="*/ 0 w 20"/>
                <a:gd name="T13" fmla="*/ 0 h 3"/>
                <a:gd name="T14" fmla="*/ 0 w 20"/>
                <a:gd name="T15" fmla="*/ 0 h 3"/>
                <a:gd name="T16" fmla="*/ 0 w 20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">
                  <a:moveTo>
                    <a:pt x="0" y="0"/>
                  </a:moveTo>
                  <a:lnTo>
                    <a:pt x="0" y="3"/>
                  </a:lnTo>
                  <a:lnTo>
                    <a:pt x="20" y="3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4" name="Freeform 136"/>
            <p:cNvSpPr>
              <a:spLocks/>
            </p:cNvSpPr>
            <p:nvPr/>
          </p:nvSpPr>
          <p:spPr bwMode="auto">
            <a:xfrm>
              <a:off x="1290638" y="1876425"/>
              <a:ext cx="112713" cy="280987"/>
            </a:xfrm>
            <a:custGeom>
              <a:avLst/>
              <a:gdLst>
                <a:gd name="T0" fmla="*/ 25 w 71"/>
                <a:gd name="T1" fmla="*/ 13 h 177"/>
                <a:gd name="T2" fmla="*/ 25 w 71"/>
                <a:gd name="T3" fmla="*/ 0 h 177"/>
                <a:gd name="T4" fmla="*/ 45 w 71"/>
                <a:gd name="T5" fmla="*/ 0 h 177"/>
                <a:gd name="T6" fmla="*/ 45 w 71"/>
                <a:gd name="T7" fmla="*/ 13 h 177"/>
                <a:gd name="T8" fmla="*/ 45 w 71"/>
                <a:gd name="T9" fmla="*/ 13 h 177"/>
                <a:gd name="T10" fmla="*/ 52 w 71"/>
                <a:gd name="T11" fmla="*/ 15 h 177"/>
                <a:gd name="T12" fmla="*/ 57 w 71"/>
                <a:gd name="T13" fmla="*/ 18 h 177"/>
                <a:gd name="T14" fmla="*/ 67 w 71"/>
                <a:gd name="T15" fmla="*/ 28 h 177"/>
                <a:gd name="T16" fmla="*/ 45 w 71"/>
                <a:gd name="T17" fmla="*/ 28 h 177"/>
                <a:gd name="T18" fmla="*/ 45 w 71"/>
                <a:gd name="T19" fmla="*/ 28 h 177"/>
                <a:gd name="T20" fmla="*/ 40 w 71"/>
                <a:gd name="T21" fmla="*/ 30 h 177"/>
                <a:gd name="T22" fmla="*/ 37 w 71"/>
                <a:gd name="T23" fmla="*/ 32 h 177"/>
                <a:gd name="T24" fmla="*/ 33 w 71"/>
                <a:gd name="T25" fmla="*/ 37 h 177"/>
                <a:gd name="T26" fmla="*/ 32 w 71"/>
                <a:gd name="T27" fmla="*/ 42 h 177"/>
                <a:gd name="T28" fmla="*/ 32 w 71"/>
                <a:gd name="T29" fmla="*/ 135 h 177"/>
                <a:gd name="T30" fmla="*/ 32 w 71"/>
                <a:gd name="T31" fmla="*/ 135 h 177"/>
                <a:gd name="T32" fmla="*/ 33 w 71"/>
                <a:gd name="T33" fmla="*/ 140 h 177"/>
                <a:gd name="T34" fmla="*/ 37 w 71"/>
                <a:gd name="T35" fmla="*/ 145 h 177"/>
                <a:gd name="T36" fmla="*/ 40 w 71"/>
                <a:gd name="T37" fmla="*/ 147 h 177"/>
                <a:gd name="T38" fmla="*/ 45 w 71"/>
                <a:gd name="T39" fmla="*/ 149 h 177"/>
                <a:gd name="T40" fmla="*/ 71 w 71"/>
                <a:gd name="T41" fmla="*/ 149 h 177"/>
                <a:gd name="T42" fmla="*/ 71 w 71"/>
                <a:gd name="T43" fmla="*/ 164 h 177"/>
                <a:gd name="T44" fmla="*/ 71 w 71"/>
                <a:gd name="T45" fmla="*/ 164 h 177"/>
                <a:gd name="T46" fmla="*/ 71 w 71"/>
                <a:gd name="T47" fmla="*/ 169 h 177"/>
                <a:gd name="T48" fmla="*/ 69 w 71"/>
                <a:gd name="T49" fmla="*/ 172 h 177"/>
                <a:gd name="T50" fmla="*/ 66 w 71"/>
                <a:gd name="T51" fmla="*/ 176 h 177"/>
                <a:gd name="T52" fmla="*/ 61 w 71"/>
                <a:gd name="T53" fmla="*/ 177 h 177"/>
                <a:gd name="T54" fmla="*/ 61 w 71"/>
                <a:gd name="T55" fmla="*/ 177 h 177"/>
                <a:gd name="T56" fmla="*/ 55 w 71"/>
                <a:gd name="T57" fmla="*/ 176 h 177"/>
                <a:gd name="T58" fmla="*/ 50 w 71"/>
                <a:gd name="T59" fmla="*/ 172 h 177"/>
                <a:gd name="T60" fmla="*/ 47 w 71"/>
                <a:gd name="T61" fmla="*/ 169 h 177"/>
                <a:gd name="T62" fmla="*/ 45 w 71"/>
                <a:gd name="T63" fmla="*/ 164 h 177"/>
                <a:gd name="T64" fmla="*/ 45 w 71"/>
                <a:gd name="T65" fmla="*/ 164 h 177"/>
                <a:gd name="T66" fmla="*/ 45 w 71"/>
                <a:gd name="T67" fmla="*/ 164 h 177"/>
                <a:gd name="T68" fmla="*/ 45 w 71"/>
                <a:gd name="T69" fmla="*/ 165 h 177"/>
                <a:gd name="T70" fmla="*/ 42 w 71"/>
                <a:gd name="T71" fmla="*/ 165 h 177"/>
                <a:gd name="T72" fmla="*/ 35 w 71"/>
                <a:gd name="T73" fmla="*/ 167 h 177"/>
                <a:gd name="T74" fmla="*/ 35 w 71"/>
                <a:gd name="T75" fmla="*/ 167 h 177"/>
                <a:gd name="T76" fmla="*/ 28 w 71"/>
                <a:gd name="T77" fmla="*/ 165 h 177"/>
                <a:gd name="T78" fmla="*/ 27 w 71"/>
                <a:gd name="T79" fmla="*/ 165 h 177"/>
                <a:gd name="T80" fmla="*/ 25 w 71"/>
                <a:gd name="T81" fmla="*/ 164 h 177"/>
                <a:gd name="T82" fmla="*/ 25 w 71"/>
                <a:gd name="T83" fmla="*/ 164 h 177"/>
                <a:gd name="T84" fmla="*/ 25 w 71"/>
                <a:gd name="T85" fmla="*/ 164 h 177"/>
                <a:gd name="T86" fmla="*/ 23 w 71"/>
                <a:gd name="T87" fmla="*/ 169 h 177"/>
                <a:gd name="T88" fmla="*/ 20 w 71"/>
                <a:gd name="T89" fmla="*/ 172 h 177"/>
                <a:gd name="T90" fmla="*/ 17 w 71"/>
                <a:gd name="T91" fmla="*/ 176 h 177"/>
                <a:gd name="T92" fmla="*/ 12 w 71"/>
                <a:gd name="T93" fmla="*/ 177 h 177"/>
                <a:gd name="T94" fmla="*/ 12 w 71"/>
                <a:gd name="T95" fmla="*/ 177 h 177"/>
                <a:gd name="T96" fmla="*/ 6 w 71"/>
                <a:gd name="T97" fmla="*/ 176 h 177"/>
                <a:gd name="T98" fmla="*/ 3 w 71"/>
                <a:gd name="T99" fmla="*/ 172 h 177"/>
                <a:gd name="T100" fmla="*/ 1 w 71"/>
                <a:gd name="T101" fmla="*/ 169 h 177"/>
                <a:gd name="T102" fmla="*/ 0 w 71"/>
                <a:gd name="T103" fmla="*/ 164 h 177"/>
                <a:gd name="T104" fmla="*/ 0 w 71"/>
                <a:gd name="T105" fmla="*/ 132 h 177"/>
                <a:gd name="T106" fmla="*/ 0 w 71"/>
                <a:gd name="T107" fmla="*/ 128 h 177"/>
                <a:gd name="T108" fmla="*/ 0 w 71"/>
                <a:gd name="T109" fmla="*/ 45 h 177"/>
                <a:gd name="T110" fmla="*/ 0 w 71"/>
                <a:gd name="T111" fmla="*/ 45 h 177"/>
                <a:gd name="T112" fmla="*/ 1 w 71"/>
                <a:gd name="T113" fmla="*/ 34 h 177"/>
                <a:gd name="T114" fmla="*/ 6 w 71"/>
                <a:gd name="T115" fmla="*/ 23 h 177"/>
                <a:gd name="T116" fmla="*/ 12 w 71"/>
                <a:gd name="T117" fmla="*/ 20 h 177"/>
                <a:gd name="T118" fmla="*/ 15 w 71"/>
                <a:gd name="T119" fmla="*/ 17 h 177"/>
                <a:gd name="T120" fmla="*/ 20 w 71"/>
                <a:gd name="T121" fmla="*/ 15 h 177"/>
                <a:gd name="T122" fmla="*/ 25 w 71"/>
                <a:gd name="T123" fmla="*/ 13 h 177"/>
                <a:gd name="T124" fmla="*/ 25 w 71"/>
                <a:gd name="T125" fmla="*/ 1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" h="177">
                  <a:moveTo>
                    <a:pt x="25" y="13"/>
                  </a:moveTo>
                  <a:lnTo>
                    <a:pt x="25" y="0"/>
                  </a:lnTo>
                  <a:lnTo>
                    <a:pt x="45" y="0"/>
                  </a:lnTo>
                  <a:lnTo>
                    <a:pt x="45" y="13"/>
                  </a:lnTo>
                  <a:lnTo>
                    <a:pt x="45" y="13"/>
                  </a:lnTo>
                  <a:lnTo>
                    <a:pt x="52" y="15"/>
                  </a:lnTo>
                  <a:lnTo>
                    <a:pt x="57" y="18"/>
                  </a:lnTo>
                  <a:lnTo>
                    <a:pt x="67" y="28"/>
                  </a:lnTo>
                  <a:lnTo>
                    <a:pt x="45" y="28"/>
                  </a:lnTo>
                  <a:lnTo>
                    <a:pt x="45" y="28"/>
                  </a:lnTo>
                  <a:lnTo>
                    <a:pt x="40" y="30"/>
                  </a:lnTo>
                  <a:lnTo>
                    <a:pt x="37" y="32"/>
                  </a:lnTo>
                  <a:lnTo>
                    <a:pt x="33" y="37"/>
                  </a:lnTo>
                  <a:lnTo>
                    <a:pt x="32" y="42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33" y="140"/>
                  </a:lnTo>
                  <a:lnTo>
                    <a:pt x="37" y="145"/>
                  </a:lnTo>
                  <a:lnTo>
                    <a:pt x="40" y="147"/>
                  </a:lnTo>
                  <a:lnTo>
                    <a:pt x="45" y="149"/>
                  </a:lnTo>
                  <a:lnTo>
                    <a:pt x="71" y="149"/>
                  </a:lnTo>
                  <a:lnTo>
                    <a:pt x="71" y="164"/>
                  </a:lnTo>
                  <a:lnTo>
                    <a:pt x="71" y="164"/>
                  </a:lnTo>
                  <a:lnTo>
                    <a:pt x="71" y="169"/>
                  </a:lnTo>
                  <a:lnTo>
                    <a:pt x="69" y="172"/>
                  </a:lnTo>
                  <a:lnTo>
                    <a:pt x="66" y="176"/>
                  </a:lnTo>
                  <a:lnTo>
                    <a:pt x="61" y="177"/>
                  </a:lnTo>
                  <a:lnTo>
                    <a:pt x="61" y="177"/>
                  </a:lnTo>
                  <a:lnTo>
                    <a:pt x="55" y="176"/>
                  </a:lnTo>
                  <a:lnTo>
                    <a:pt x="50" y="172"/>
                  </a:lnTo>
                  <a:lnTo>
                    <a:pt x="47" y="169"/>
                  </a:lnTo>
                  <a:lnTo>
                    <a:pt x="45" y="164"/>
                  </a:lnTo>
                  <a:lnTo>
                    <a:pt x="45" y="164"/>
                  </a:lnTo>
                  <a:lnTo>
                    <a:pt x="45" y="164"/>
                  </a:lnTo>
                  <a:lnTo>
                    <a:pt x="45" y="165"/>
                  </a:lnTo>
                  <a:lnTo>
                    <a:pt x="42" y="165"/>
                  </a:lnTo>
                  <a:lnTo>
                    <a:pt x="35" y="167"/>
                  </a:lnTo>
                  <a:lnTo>
                    <a:pt x="35" y="167"/>
                  </a:lnTo>
                  <a:lnTo>
                    <a:pt x="28" y="165"/>
                  </a:lnTo>
                  <a:lnTo>
                    <a:pt x="27" y="165"/>
                  </a:lnTo>
                  <a:lnTo>
                    <a:pt x="25" y="164"/>
                  </a:lnTo>
                  <a:lnTo>
                    <a:pt x="25" y="164"/>
                  </a:lnTo>
                  <a:lnTo>
                    <a:pt x="25" y="164"/>
                  </a:lnTo>
                  <a:lnTo>
                    <a:pt x="23" y="169"/>
                  </a:lnTo>
                  <a:lnTo>
                    <a:pt x="20" y="172"/>
                  </a:lnTo>
                  <a:lnTo>
                    <a:pt x="17" y="176"/>
                  </a:lnTo>
                  <a:lnTo>
                    <a:pt x="12" y="177"/>
                  </a:lnTo>
                  <a:lnTo>
                    <a:pt x="12" y="177"/>
                  </a:lnTo>
                  <a:lnTo>
                    <a:pt x="6" y="176"/>
                  </a:lnTo>
                  <a:lnTo>
                    <a:pt x="3" y="172"/>
                  </a:lnTo>
                  <a:lnTo>
                    <a:pt x="1" y="169"/>
                  </a:lnTo>
                  <a:lnTo>
                    <a:pt x="0" y="164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1" y="34"/>
                  </a:lnTo>
                  <a:lnTo>
                    <a:pt x="6" y="23"/>
                  </a:lnTo>
                  <a:lnTo>
                    <a:pt x="12" y="20"/>
                  </a:lnTo>
                  <a:lnTo>
                    <a:pt x="15" y="17"/>
                  </a:lnTo>
                  <a:lnTo>
                    <a:pt x="20" y="15"/>
                  </a:lnTo>
                  <a:lnTo>
                    <a:pt x="25" y="1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5" name="Freeform 137"/>
            <p:cNvSpPr>
              <a:spLocks/>
            </p:cNvSpPr>
            <p:nvPr/>
          </p:nvSpPr>
          <p:spPr bwMode="auto">
            <a:xfrm>
              <a:off x="1352551" y="1931988"/>
              <a:ext cx="50800" cy="169862"/>
            </a:xfrm>
            <a:custGeom>
              <a:avLst/>
              <a:gdLst>
                <a:gd name="T0" fmla="*/ 0 w 32"/>
                <a:gd name="T1" fmla="*/ 93 h 107"/>
                <a:gd name="T2" fmla="*/ 0 w 32"/>
                <a:gd name="T3" fmla="*/ 14 h 107"/>
                <a:gd name="T4" fmla="*/ 0 w 32"/>
                <a:gd name="T5" fmla="*/ 14 h 107"/>
                <a:gd name="T6" fmla="*/ 1 w 32"/>
                <a:gd name="T7" fmla="*/ 9 h 107"/>
                <a:gd name="T8" fmla="*/ 5 w 32"/>
                <a:gd name="T9" fmla="*/ 5 h 107"/>
                <a:gd name="T10" fmla="*/ 10 w 32"/>
                <a:gd name="T11" fmla="*/ 2 h 107"/>
                <a:gd name="T12" fmla="*/ 15 w 32"/>
                <a:gd name="T13" fmla="*/ 0 h 107"/>
                <a:gd name="T14" fmla="*/ 28 w 32"/>
                <a:gd name="T15" fmla="*/ 0 h 107"/>
                <a:gd name="T16" fmla="*/ 28 w 32"/>
                <a:gd name="T17" fmla="*/ 0 h 107"/>
                <a:gd name="T18" fmla="*/ 30 w 32"/>
                <a:gd name="T19" fmla="*/ 5 h 107"/>
                <a:gd name="T20" fmla="*/ 32 w 32"/>
                <a:gd name="T21" fmla="*/ 10 h 107"/>
                <a:gd name="T22" fmla="*/ 32 w 32"/>
                <a:gd name="T23" fmla="*/ 14 h 107"/>
                <a:gd name="T24" fmla="*/ 32 w 32"/>
                <a:gd name="T25" fmla="*/ 88 h 107"/>
                <a:gd name="T26" fmla="*/ 32 w 32"/>
                <a:gd name="T27" fmla="*/ 93 h 107"/>
                <a:gd name="T28" fmla="*/ 32 w 32"/>
                <a:gd name="T29" fmla="*/ 107 h 107"/>
                <a:gd name="T30" fmla="*/ 15 w 32"/>
                <a:gd name="T31" fmla="*/ 107 h 107"/>
                <a:gd name="T32" fmla="*/ 15 w 32"/>
                <a:gd name="T33" fmla="*/ 107 h 107"/>
                <a:gd name="T34" fmla="*/ 10 w 32"/>
                <a:gd name="T35" fmla="*/ 105 h 107"/>
                <a:gd name="T36" fmla="*/ 5 w 32"/>
                <a:gd name="T37" fmla="*/ 102 h 107"/>
                <a:gd name="T38" fmla="*/ 1 w 32"/>
                <a:gd name="T39" fmla="*/ 98 h 107"/>
                <a:gd name="T40" fmla="*/ 0 w 32"/>
                <a:gd name="T41" fmla="*/ 93 h 107"/>
                <a:gd name="T42" fmla="*/ 0 w 32"/>
                <a:gd name="T43" fmla="*/ 9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2" h="107">
                  <a:moveTo>
                    <a:pt x="0" y="93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1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5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30" y="5"/>
                  </a:lnTo>
                  <a:lnTo>
                    <a:pt x="32" y="10"/>
                  </a:lnTo>
                  <a:lnTo>
                    <a:pt x="32" y="14"/>
                  </a:lnTo>
                  <a:lnTo>
                    <a:pt x="32" y="88"/>
                  </a:lnTo>
                  <a:lnTo>
                    <a:pt x="32" y="93"/>
                  </a:lnTo>
                  <a:lnTo>
                    <a:pt x="32" y="107"/>
                  </a:lnTo>
                  <a:lnTo>
                    <a:pt x="15" y="107"/>
                  </a:lnTo>
                  <a:lnTo>
                    <a:pt x="15" y="107"/>
                  </a:lnTo>
                  <a:lnTo>
                    <a:pt x="10" y="105"/>
                  </a:lnTo>
                  <a:lnTo>
                    <a:pt x="5" y="102"/>
                  </a:lnTo>
                  <a:lnTo>
                    <a:pt x="1" y="98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6" name="Freeform 138"/>
            <p:cNvSpPr>
              <a:spLocks noEditPoints="1"/>
            </p:cNvSpPr>
            <p:nvPr/>
          </p:nvSpPr>
          <p:spPr bwMode="auto">
            <a:xfrm>
              <a:off x="1309688" y="1087438"/>
              <a:ext cx="179388" cy="168275"/>
            </a:xfrm>
            <a:custGeom>
              <a:avLst/>
              <a:gdLst>
                <a:gd name="T0" fmla="*/ 0 w 113"/>
                <a:gd name="T1" fmla="*/ 0 h 106"/>
                <a:gd name="T2" fmla="*/ 0 w 113"/>
                <a:gd name="T3" fmla="*/ 106 h 106"/>
                <a:gd name="T4" fmla="*/ 113 w 113"/>
                <a:gd name="T5" fmla="*/ 106 h 106"/>
                <a:gd name="T6" fmla="*/ 113 w 113"/>
                <a:gd name="T7" fmla="*/ 0 h 106"/>
                <a:gd name="T8" fmla="*/ 0 w 113"/>
                <a:gd name="T9" fmla="*/ 0 h 106"/>
                <a:gd name="T10" fmla="*/ 13 w 113"/>
                <a:gd name="T11" fmla="*/ 18 h 106"/>
                <a:gd name="T12" fmla="*/ 98 w 113"/>
                <a:gd name="T13" fmla="*/ 18 h 106"/>
                <a:gd name="T14" fmla="*/ 98 w 113"/>
                <a:gd name="T15" fmla="*/ 86 h 106"/>
                <a:gd name="T16" fmla="*/ 13 w 113"/>
                <a:gd name="T17" fmla="*/ 86 h 106"/>
                <a:gd name="T18" fmla="*/ 13 w 113"/>
                <a:gd name="T19" fmla="*/ 1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3" h="106">
                  <a:moveTo>
                    <a:pt x="0" y="0"/>
                  </a:moveTo>
                  <a:lnTo>
                    <a:pt x="0" y="106"/>
                  </a:lnTo>
                  <a:lnTo>
                    <a:pt x="113" y="106"/>
                  </a:lnTo>
                  <a:lnTo>
                    <a:pt x="113" y="0"/>
                  </a:lnTo>
                  <a:lnTo>
                    <a:pt x="0" y="0"/>
                  </a:lnTo>
                  <a:close/>
                  <a:moveTo>
                    <a:pt x="13" y="18"/>
                  </a:moveTo>
                  <a:lnTo>
                    <a:pt x="98" y="18"/>
                  </a:lnTo>
                  <a:lnTo>
                    <a:pt x="98" y="86"/>
                  </a:lnTo>
                  <a:lnTo>
                    <a:pt x="13" y="86"/>
                  </a:lnTo>
                  <a:lnTo>
                    <a:pt x="13" y="1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7" name="Rectangle 139"/>
            <p:cNvSpPr>
              <a:spLocks noChangeArrowheads="1"/>
            </p:cNvSpPr>
            <p:nvPr/>
          </p:nvSpPr>
          <p:spPr bwMode="auto">
            <a:xfrm>
              <a:off x="1341438" y="1131888"/>
              <a:ext cx="112713" cy="68262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8" name="Freeform 140"/>
            <p:cNvSpPr>
              <a:spLocks/>
            </p:cNvSpPr>
            <p:nvPr/>
          </p:nvSpPr>
          <p:spPr bwMode="auto">
            <a:xfrm>
              <a:off x="1309688" y="1617663"/>
              <a:ext cx="31750" cy="0"/>
            </a:xfrm>
            <a:custGeom>
              <a:avLst/>
              <a:gdLst>
                <a:gd name="T0" fmla="*/ 0 w 20"/>
                <a:gd name="T1" fmla="*/ 0 w 20"/>
                <a:gd name="T2" fmla="*/ 0 w 20"/>
                <a:gd name="T3" fmla="*/ 6 w 20"/>
                <a:gd name="T4" fmla="*/ 6 w 20"/>
                <a:gd name="T5" fmla="*/ 20 w 20"/>
                <a:gd name="T6" fmla="*/ 20 w 20"/>
                <a:gd name="T7" fmla="*/ 20 w 20"/>
                <a:gd name="T8" fmla="*/ 0 w 20"/>
                <a:gd name="T9" fmla="*/ 0 w 20"/>
                <a:gd name="T10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9" name="Freeform 141"/>
            <p:cNvSpPr>
              <a:spLocks/>
            </p:cNvSpPr>
            <p:nvPr/>
          </p:nvSpPr>
          <p:spPr bwMode="auto">
            <a:xfrm>
              <a:off x="1284288" y="1651000"/>
              <a:ext cx="68263" cy="85725"/>
            </a:xfrm>
            <a:custGeom>
              <a:avLst/>
              <a:gdLst>
                <a:gd name="T0" fmla="*/ 0 w 43"/>
                <a:gd name="T1" fmla="*/ 0 h 54"/>
                <a:gd name="T2" fmla="*/ 43 w 43"/>
                <a:gd name="T3" fmla="*/ 42 h 54"/>
                <a:gd name="T4" fmla="*/ 43 w 43"/>
                <a:gd name="T5" fmla="*/ 54 h 54"/>
                <a:gd name="T6" fmla="*/ 0 w 43"/>
                <a:gd name="T7" fmla="*/ 15 h 54"/>
                <a:gd name="T8" fmla="*/ 0 w 43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54">
                  <a:moveTo>
                    <a:pt x="0" y="0"/>
                  </a:moveTo>
                  <a:lnTo>
                    <a:pt x="43" y="42"/>
                  </a:lnTo>
                  <a:lnTo>
                    <a:pt x="43" y="54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0" name="Freeform 142"/>
            <p:cNvSpPr>
              <a:spLocks/>
            </p:cNvSpPr>
            <p:nvPr/>
          </p:nvSpPr>
          <p:spPr bwMode="auto">
            <a:xfrm>
              <a:off x="1284288" y="1617663"/>
              <a:ext cx="68263" cy="88900"/>
            </a:xfrm>
            <a:custGeom>
              <a:avLst/>
              <a:gdLst>
                <a:gd name="T0" fmla="*/ 0 w 43"/>
                <a:gd name="T1" fmla="*/ 14 h 56"/>
                <a:gd name="T2" fmla="*/ 0 w 43"/>
                <a:gd name="T3" fmla="*/ 14 h 56"/>
                <a:gd name="T4" fmla="*/ 2 w 43"/>
                <a:gd name="T5" fmla="*/ 12 h 56"/>
                <a:gd name="T6" fmla="*/ 2 w 43"/>
                <a:gd name="T7" fmla="*/ 9 h 56"/>
                <a:gd name="T8" fmla="*/ 7 w 43"/>
                <a:gd name="T9" fmla="*/ 7 h 56"/>
                <a:gd name="T10" fmla="*/ 12 w 43"/>
                <a:gd name="T11" fmla="*/ 4 h 56"/>
                <a:gd name="T12" fmla="*/ 14 w 43"/>
                <a:gd name="T13" fmla="*/ 2 h 56"/>
                <a:gd name="T14" fmla="*/ 16 w 43"/>
                <a:gd name="T15" fmla="*/ 0 h 56"/>
                <a:gd name="T16" fmla="*/ 22 w 43"/>
                <a:gd name="T17" fmla="*/ 0 h 56"/>
                <a:gd name="T18" fmla="*/ 36 w 43"/>
                <a:gd name="T19" fmla="*/ 0 h 56"/>
                <a:gd name="T20" fmla="*/ 36 w 43"/>
                <a:gd name="T21" fmla="*/ 0 h 56"/>
                <a:gd name="T22" fmla="*/ 37 w 43"/>
                <a:gd name="T23" fmla="*/ 4 h 56"/>
                <a:gd name="T24" fmla="*/ 39 w 43"/>
                <a:gd name="T25" fmla="*/ 7 h 56"/>
                <a:gd name="T26" fmla="*/ 43 w 43"/>
                <a:gd name="T27" fmla="*/ 9 h 56"/>
                <a:gd name="T28" fmla="*/ 43 w 43"/>
                <a:gd name="T29" fmla="*/ 14 h 56"/>
                <a:gd name="T30" fmla="*/ 43 w 43"/>
                <a:gd name="T31" fmla="*/ 56 h 56"/>
                <a:gd name="T32" fmla="*/ 0 w 43"/>
                <a:gd name="T33" fmla="*/ 14 h 56"/>
                <a:gd name="T34" fmla="*/ 0 w 43"/>
                <a:gd name="T35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3" h="56">
                  <a:moveTo>
                    <a:pt x="0" y="14"/>
                  </a:moveTo>
                  <a:lnTo>
                    <a:pt x="0" y="14"/>
                  </a:lnTo>
                  <a:lnTo>
                    <a:pt x="2" y="12"/>
                  </a:lnTo>
                  <a:lnTo>
                    <a:pt x="2" y="9"/>
                  </a:lnTo>
                  <a:lnTo>
                    <a:pt x="7" y="7"/>
                  </a:lnTo>
                  <a:lnTo>
                    <a:pt x="12" y="4"/>
                  </a:lnTo>
                  <a:lnTo>
                    <a:pt x="14" y="2"/>
                  </a:lnTo>
                  <a:lnTo>
                    <a:pt x="16" y="0"/>
                  </a:lnTo>
                  <a:lnTo>
                    <a:pt x="22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7" y="4"/>
                  </a:lnTo>
                  <a:lnTo>
                    <a:pt x="39" y="7"/>
                  </a:lnTo>
                  <a:lnTo>
                    <a:pt x="43" y="9"/>
                  </a:lnTo>
                  <a:lnTo>
                    <a:pt x="43" y="14"/>
                  </a:lnTo>
                  <a:lnTo>
                    <a:pt x="43" y="5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1" name="Freeform 143"/>
            <p:cNvSpPr>
              <a:spLocks/>
            </p:cNvSpPr>
            <p:nvPr/>
          </p:nvSpPr>
          <p:spPr bwMode="auto">
            <a:xfrm>
              <a:off x="1284288" y="1690688"/>
              <a:ext cx="68263" cy="73025"/>
            </a:xfrm>
            <a:custGeom>
              <a:avLst/>
              <a:gdLst>
                <a:gd name="T0" fmla="*/ 43 w 43"/>
                <a:gd name="T1" fmla="*/ 39 h 46"/>
                <a:gd name="T2" fmla="*/ 43 w 43"/>
                <a:gd name="T3" fmla="*/ 39 h 46"/>
                <a:gd name="T4" fmla="*/ 43 w 43"/>
                <a:gd name="T5" fmla="*/ 42 h 46"/>
                <a:gd name="T6" fmla="*/ 41 w 43"/>
                <a:gd name="T7" fmla="*/ 46 h 46"/>
                <a:gd name="T8" fmla="*/ 36 w 43"/>
                <a:gd name="T9" fmla="*/ 46 h 46"/>
                <a:gd name="T10" fmla="*/ 22 w 43"/>
                <a:gd name="T11" fmla="*/ 46 h 46"/>
                <a:gd name="T12" fmla="*/ 16 w 43"/>
                <a:gd name="T13" fmla="*/ 46 h 46"/>
                <a:gd name="T14" fmla="*/ 16 w 43"/>
                <a:gd name="T15" fmla="*/ 46 h 46"/>
                <a:gd name="T16" fmla="*/ 9 w 43"/>
                <a:gd name="T17" fmla="*/ 46 h 46"/>
                <a:gd name="T18" fmla="*/ 5 w 43"/>
                <a:gd name="T19" fmla="*/ 44 h 46"/>
                <a:gd name="T20" fmla="*/ 2 w 43"/>
                <a:gd name="T21" fmla="*/ 41 h 46"/>
                <a:gd name="T22" fmla="*/ 0 w 43"/>
                <a:gd name="T23" fmla="*/ 39 h 46"/>
                <a:gd name="T24" fmla="*/ 0 w 43"/>
                <a:gd name="T25" fmla="*/ 0 h 46"/>
                <a:gd name="T26" fmla="*/ 43 w 43"/>
                <a:gd name="T27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46">
                  <a:moveTo>
                    <a:pt x="43" y="39"/>
                  </a:moveTo>
                  <a:lnTo>
                    <a:pt x="43" y="39"/>
                  </a:lnTo>
                  <a:lnTo>
                    <a:pt x="43" y="42"/>
                  </a:lnTo>
                  <a:lnTo>
                    <a:pt x="41" y="46"/>
                  </a:lnTo>
                  <a:lnTo>
                    <a:pt x="36" y="46"/>
                  </a:lnTo>
                  <a:lnTo>
                    <a:pt x="22" y="46"/>
                  </a:lnTo>
                  <a:lnTo>
                    <a:pt x="16" y="46"/>
                  </a:lnTo>
                  <a:lnTo>
                    <a:pt x="16" y="46"/>
                  </a:lnTo>
                  <a:lnTo>
                    <a:pt x="9" y="46"/>
                  </a:lnTo>
                  <a:lnTo>
                    <a:pt x="5" y="44"/>
                  </a:lnTo>
                  <a:lnTo>
                    <a:pt x="2" y="41"/>
                  </a:lnTo>
                  <a:lnTo>
                    <a:pt x="0" y="39"/>
                  </a:lnTo>
                  <a:lnTo>
                    <a:pt x="0" y="0"/>
                  </a:lnTo>
                  <a:lnTo>
                    <a:pt x="43" y="3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2" name="Freeform 144"/>
            <p:cNvSpPr>
              <a:spLocks/>
            </p:cNvSpPr>
            <p:nvPr/>
          </p:nvSpPr>
          <p:spPr bwMode="auto">
            <a:xfrm>
              <a:off x="1392238" y="1617663"/>
              <a:ext cx="39688" cy="0"/>
            </a:xfrm>
            <a:custGeom>
              <a:avLst/>
              <a:gdLst>
                <a:gd name="T0" fmla="*/ 0 w 25"/>
                <a:gd name="T1" fmla="*/ 3 w 25"/>
                <a:gd name="T2" fmla="*/ 3 w 25"/>
                <a:gd name="T3" fmla="*/ 10 w 25"/>
                <a:gd name="T4" fmla="*/ 10 w 25"/>
                <a:gd name="T5" fmla="*/ 25 w 25"/>
                <a:gd name="T6" fmla="*/ 25 w 25"/>
                <a:gd name="T7" fmla="*/ 25 w 25"/>
                <a:gd name="T8" fmla="*/ 0 w 25"/>
                <a:gd name="T9" fmla="*/ 0 w 25"/>
                <a:gd name="T10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3" name="Freeform 145"/>
            <p:cNvSpPr>
              <a:spLocks/>
            </p:cNvSpPr>
            <p:nvPr/>
          </p:nvSpPr>
          <p:spPr bwMode="auto">
            <a:xfrm>
              <a:off x="1376363" y="1655763"/>
              <a:ext cx="66675" cy="85725"/>
            </a:xfrm>
            <a:custGeom>
              <a:avLst/>
              <a:gdLst>
                <a:gd name="T0" fmla="*/ 0 w 42"/>
                <a:gd name="T1" fmla="*/ 0 h 54"/>
                <a:gd name="T2" fmla="*/ 42 w 42"/>
                <a:gd name="T3" fmla="*/ 39 h 54"/>
                <a:gd name="T4" fmla="*/ 42 w 42"/>
                <a:gd name="T5" fmla="*/ 54 h 54"/>
                <a:gd name="T6" fmla="*/ 0 w 42"/>
                <a:gd name="T7" fmla="*/ 12 h 54"/>
                <a:gd name="T8" fmla="*/ 0 w 42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4">
                  <a:moveTo>
                    <a:pt x="0" y="0"/>
                  </a:moveTo>
                  <a:lnTo>
                    <a:pt x="42" y="39"/>
                  </a:lnTo>
                  <a:lnTo>
                    <a:pt x="42" y="54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4" name="Freeform 146"/>
            <p:cNvSpPr>
              <a:spLocks/>
            </p:cNvSpPr>
            <p:nvPr/>
          </p:nvSpPr>
          <p:spPr bwMode="auto">
            <a:xfrm>
              <a:off x="1376363" y="1617663"/>
              <a:ext cx="66675" cy="88900"/>
            </a:xfrm>
            <a:custGeom>
              <a:avLst/>
              <a:gdLst>
                <a:gd name="T0" fmla="*/ 0 w 42"/>
                <a:gd name="T1" fmla="*/ 14 h 56"/>
                <a:gd name="T2" fmla="*/ 0 w 42"/>
                <a:gd name="T3" fmla="*/ 14 h 56"/>
                <a:gd name="T4" fmla="*/ 1 w 42"/>
                <a:gd name="T5" fmla="*/ 9 h 56"/>
                <a:gd name="T6" fmla="*/ 5 w 42"/>
                <a:gd name="T7" fmla="*/ 7 h 56"/>
                <a:gd name="T8" fmla="*/ 10 w 42"/>
                <a:gd name="T9" fmla="*/ 4 h 56"/>
                <a:gd name="T10" fmla="*/ 13 w 42"/>
                <a:gd name="T11" fmla="*/ 0 h 56"/>
                <a:gd name="T12" fmla="*/ 20 w 42"/>
                <a:gd name="T13" fmla="*/ 0 h 56"/>
                <a:gd name="T14" fmla="*/ 32 w 42"/>
                <a:gd name="T15" fmla="*/ 0 h 56"/>
                <a:gd name="T16" fmla="*/ 32 w 42"/>
                <a:gd name="T17" fmla="*/ 0 h 56"/>
                <a:gd name="T18" fmla="*/ 34 w 42"/>
                <a:gd name="T19" fmla="*/ 4 h 56"/>
                <a:gd name="T20" fmla="*/ 39 w 42"/>
                <a:gd name="T21" fmla="*/ 7 h 56"/>
                <a:gd name="T22" fmla="*/ 40 w 42"/>
                <a:gd name="T23" fmla="*/ 9 h 56"/>
                <a:gd name="T24" fmla="*/ 42 w 42"/>
                <a:gd name="T25" fmla="*/ 14 h 56"/>
                <a:gd name="T26" fmla="*/ 42 w 42"/>
                <a:gd name="T27" fmla="*/ 56 h 56"/>
                <a:gd name="T28" fmla="*/ 0 w 42"/>
                <a:gd name="T29" fmla="*/ 14 h 56"/>
                <a:gd name="T30" fmla="*/ 0 w 42"/>
                <a:gd name="T31" fmla="*/ 1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56">
                  <a:moveTo>
                    <a:pt x="0" y="14"/>
                  </a:moveTo>
                  <a:lnTo>
                    <a:pt x="0" y="14"/>
                  </a:lnTo>
                  <a:lnTo>
                    <a:pt x="1" y="9"/>
                  </a:lnTo>
                  <a:lnTo>
                    <a:pt x="5" y="7"/>
                  </a:lnTo>
                  <a:lnTo>
                    <a:pt x="10" y="4"/>
                  </a:lnTo>
                  <a:lnTo>
                    <a:pt x="13" y="0"/>
                  </a:lnTo>
                  <a:lnTo>
                    <a:pt x="20" y="0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4" y="4"/>
                  </a:lnTo>
                  <a:lnTo>
                    <a:pt x="39" y="7"/>
                  </a:lnTo>
                  <a:lnTo>
                    <a:pt x="40" y="9"/>
                  </a:lnTo>
                  <a:lnTo>
                    <a:pt x="42" y="14"/>
                  </a:lnTo>
                  <a:lnTo>
                    <a:pt x="42" y="56"/>
                  </a:lnTo>
                  <a:lnTo>
                    <a:pt x="0" y="14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5" name="Freeform 147"/>
            <p:cNvSpPr>
              <a:spLocks/>
            </p:cNvSpPr>
            <p:nvPr/>
          </p:nvSpPr>
          <p:spPr bwMode="auto">
            <a:xfrm>
              <a:off x="1376363" y="1690688"/>
              <a:ext cx="66675" cy="73025"/>
            </a:xfrm>
            <a:custGeom>
              <a:avLst/>
              <a:gdLst>
                <a:gd name="T0" fmla="*/ 42 w 42"/>
                <a:gd name="T1" fmla="*/ 39 h 46"/>
                <a:gd name="T2" fmla="*/ 42 w 42"/>
                <a:gd name="T3" fmla="*/ 39 h 46"/>
                <a:gd name="T4" fmla="*/ 40 w 42"/>
                <a:gd name="T5" fmla="*/ 42 h 46"/>
                <a:gd name="T6" fmla="*/ 39 w 42"/>
                <a:gd name="T7" fmla="*/ 46 h 46"/>
                <a:gd name="T8" fmla="*/ 32 w 42"/>
                <a:gd name="T9" fmla="*/ 46 h 46"/>
                <a:gd name="T10" fmla="*/ 20 w 42"/>
                <a:gd name="T11" fmla="*/ 46 h 46"/>
                <a:gd name="T12" fmla="*/ 13 w 42"/>
                <a:gd name="T13" fmla="*/ 46 h 46"/>
                <a:gd name="T14" fmla="*/ 13 w 42"/>
                <a:gd name="T15" fmla="*/ 46 h 46"/>
                <a:gd name="T16" fmla="*/ 8 w 42"/>
                <a:gd name="T17" fmla="*/ 46 h 46"/>
                <a:gd name="T18" fmla="*/ 3 w 42"/>
                <a:gd name="T19" fmla="*/ 44 h 46"/>
                <a:gd name="T20" fmla="*/ 0 w 42"/>
                <a:gd name="T21" fmla="*/ 41 h 46"/>
                <a:gd name="T22" fmla="*/ 0 w 42"/>
                <a:gd name="T23" fmla="*/ 39 h 46"/>
                <a:gd name="T24" fmla="*/ 0 w 42"/>
                <a:gd name="T25" fmla="*/ 0 h 46"/>
                <a:gd name="T26" fmla="*/ 42 w 42"/>
                <a:gd name="T27" fmla="*/ 39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2" h="46">
                  <a:moveTo>
                    <a:pt x="42" y="39"/>
                  </a:moveTo>
                  <a:lnTo>
                    <a:pt x="42" y="39"/>
                  </a:lnTo>
                  <a:lnTo>
                    <a:pt x="40" y="42"/>
                  </a:lnTo>
                  <a:lnTo>
                    <a:pt x="39" y="46"/>
                  </a:lnTo>
                  <a:lnTo>
                    <a:pt x="32" y="46"/>
                  </a:lnTo>
                  <a:lnTo>
                    <a:pt x="20" y="46"/>
                  </a:lnTo>
                  <a:lnTo>
                    <a:pt x="13" y="46"/>
                  </a:lnTo>
                  <a:lnTo>
                    <a:pt x="13" y="46"/>
                  </a:lnTo>
                  <a:lnTo>
                    <a:pt x="8" y="46"/>
                  </a:lnTo>
                  <a:lnTo>
                    <a:pt x="3" y="44"/>
                  </a:lnTo>
                  <a:lnTo>
                    <a:pt x="0" y="41"/>
                  </a:lnTo>
                  <a:lnTo>
                    <a:pt x="0" y="39"/>
                  </a:lnTo>
                  <a:lnTo>
                    <a:pt x="0" y="0"/>
                  </a:lnTo>
                  <a:lnTo>
                    <a:pt x="42" y="3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6" name="Freeform 148"/>
            <p:cNvSpPr>
              <a:spLocks/>
            </p:cNvSpPr>
            <p:nvPr/>
          </p:nvSpPr>
          <p:spPr bwMode="auto">
            <a:xfrm>
              <a:off x="1454151" y="1865313"/>
              <a:ext cx="39688" cy="4762"/>
            </a:xfrm>
            <a:custGeom>
              <a:avLst/>
              <a:gdLst>
                <a:gd name="T0" fmla="*/ 0 w 25"/>
                <a:gd name="T1" fmla="*/ 0 h 3"/>
                <a:gd name="T2" fmla="*/ 0 w 25"/>
                <a:gd name="T3" fmla="*/ 0 h 3"/>
                <a:gd name="T4" fmla="*/ 0 w 25"/>
                <a:gd name="T5" fmla="*/ 2 h 3"/>
                <a:gd name="T6" fmla="*/ 1 w 25"/>
                <a:gd name="T7" fmla="*/ 3 h 3"/>
                <a:gd name="T8" fmla="*/ 3 w 25"/>
                <a:gd name="T9" fmla="*/ 3 h 3"/>
                <a:gd name="T10" fmla="*/ 22 w 25"/>
                <a:gd name="T11" fmla="*/ 3 h 3"/>
                <a:gd name="T12" fmla="*/ 25 w 25"/>
                <a:gd name="T13" fmla="*/ 0 h 3"/>
                <a:gd name="T14" fmla="*/ 25 w 25"/>
                <a:gd name="T15" fmla="*/ 0 h 3"/>
                <a:gd name="T16" fmla="*/ 22 w 25"/>
                <a:gd name="T17" fmla="*/ 0 h 3"/>
                <a:gd name="T18" fmla="*/ 3 w 25"/>
                <a:gd name="T19" fmla="*/ 0 h 3"/>
                <a:gd name="T20" fmla="*/ 3 w 25"/>
                <a:gd name="T21" fmla="*/ 0 h 3"/>
                <a:gd name="T22" fmla="*/ 0 w 25"/>
                <a:gd name="T23" fmla="*/ 0 h 3"/>
                <a:gd name="T24" fmla="*/ 0 w 25"/>
                <a:gd name="T2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" h="3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1" y="3"/>
                  </a:lnTo>
                  <a:lnTo>
                    <a:pt x="3" y="3"/>
                  </a:lnTo>
                  <a:lnTo>
                    <a:pt x="22" y="3"/>
                  </a:lnTo>
                  <a:lnTo>
                    <a:pt x="25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7" name="Freeform 149"/>
            <p:cNvSpPr>
              <a:spLocks/>
            </p:cNvSpPr>
            <p:nvPr/>
          </p:nvSpPr>
          <p:spPr bwMode="auto">
            <a:xfrm>
              <a:off x="1419226" y="1876425"/>
              <a:ext cx="112713" cy="280987"/>
            </a:xfrm>
            <a:custGeom>
              <a:avLst/>
              <a:gdLst>
                <a:gd name="T0" fmla="*/ 25 w 71"/>
                <a:gd name="T1" fmla="*/ 0 h 177"/>
                <a:gd name="T2" fmla="*/ 44 w 71"/>
                <a:gd name="T3" fmla="*/ 13 h 177"/>
                <a:gd name="T4" fmla="*/ 51 w 71"/>
                <a:gd name="T5" fmla="*/ 15 h 177"/>
                <a:gd name="T6" fmla="*/ 61 w 71"/>
                <a:gd name="T7" fmla="*/ 23 h 177"/>
                <a:gd name="T8" fmla="*/ 44 w 71"/>
                <a:gd name="T9" fmla="*/ 28 h 177"/>
                <a:gd name="T10" fmla="*/ 39 w 71"/>
                <a:gd name="T11" fmla="*/ 30 h 177"/>
                <a:gd name="T12" fmla="*/ 30 w 71"/>
                <a:gd name="T13" fmla="*/ 37 h 177"/>
                <a:gd name="T14" fmla="*/ 29 w 71"/>
                <a:gd name="T15" fmla="*/ 135 h 177"/>
                <a:gd name="T16" fmla="*/ 30 w 71"/>
                <a:gd name="T17" fmla="*/ 140 h 177"/>
                <a:gd name="T18" fmla="*/ 39 w 71"/>
                <a:gd name="T19" fmla="*/ 147 h 177"/>
                <a:gd name="T20" fmla="*/ 71 w 71"/>
                <a:gd name="T21" fmla="*/ 149 h 177"/>
                <a:gd name="T22" fmla="*/ 71 w 71"/>
                <a:gd name="T23" fmla="*/ 164 h 177"/>
                <a:gd name="T24" fmla="*/ 67 w 71"/>
                <a:gd name="T25" fmla="*/ 172 h 177"/>
                <a:gd name="T26" fmla="*/ 57 w 71"/>
                <a:gd name="T27" fmla="*/ 177 h 177"/>
                <a:gd name="T28" fmla="*/ 52 w 71"/>
                <a:gd name="T29" fmla="*/ 176 h 177"/>
                <a:gd name="T30" fmla="*/ 47 w 71"/>
                <a:gd name="T31" fmla="*/ 169 h 177"/>
                <a:gd name="T32" fmla="*/ 47 w 71"/>
                <a:gd name="T33" fmla="*/ 164 h 177"/>
                <a:gd name="T34" fmla="*/ 42 w 71"/>
                <a:gd name="T35" fmla="*/ 165 h 177"/>
                <a:gd name="T36" fmla="*/ 35 w 71"/>
                <a:gd name="T37" fmla="*/ 167 h 177"/>
                <a:gd name="T38" fmla="*/ 25 w 71"/>
                <a:gd name="T39" fmla="*/ 165 h 177"/>
                <a:gd name="T40" fmla="*/ 22 w 71"/>
                <a:gd name="T41" fmla="*/ 164 h 177"/>
                <a:gd name="T42" fmla="*/ 20 w 71"/>
                <a:gd name="T43" fmla="*/ 169 h 177"/>
                <a:gd name="T44" fmla="*/ 15 w 71"/>
                <a:gd name="T45" fmla="*/ 176 h 177"/>
                <a:gd name="T46" fmla="*/ 12 w 71"/>
                <a:gd name="T47" fmla="*/ 177 h 177"/>
                <a:gd name="T48" fmla="*/ 3 w 71"/>
                <a:gd name="T49" fmla="*/ 172 h 177"/>
                <a:gd name="T50" fmla="*/ 0 w 71"/>
                <a:gd name="T51" fmla="*/ 164 h 177"/>
                <a:gd name="T52" fmla="*/ 0 w 71"/>
                <a:gd name="T53" fmla="*/ 128 h 177"/>
                <a:gd name="T54" fmla="*/ 0 w 71"/>
                <a:gd name="T55" fmla="*/ 45 h 177"/>
                <a:gd name="T56" fmla="*/ 3 w 71"/>
                <a:gd name="T57" fmla="*/ 28 h 177"/>
                <a:gd name="T58" fmla="*/ 10 w 71"/>
                <a:gd name="T59" fmla="*/ 20 h 177"/>
                <a:gd name="T60" fmla="*/ 20 w 71"/>
                <a:gd name="T61" fmla="*/ 15 h 177"/>
                <a:gd name="T62" fmla="*/ 25 w 71"/>
                <a:gd name="T63" fmla="*/ 1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177">
                  <a:moveTo>
                    <a:pt x="25" y="13"/>
                  </a:moveTo>
                  <a:lnTo>
                    <a:pt x="25" y="0"/>
                  </a:lnTo>
                  <a:lnTo>
                    <a:pt x="44" y="0"/>
                  </a:lnTo>
                  <a:lnTo>
                    <a:pt x="44" y="13"/>
                  </a:lnTo>
                  <a:lnTo>
                    <a:pt x="44" y="13"/>
                  </a:lnTo>
                  <a:lnTo>
                    <a:pt x="51" y="15"/>
                  </a:lnTo>
                  <a:lnTo>
                    <a:pt x="57" y="18"/>
                  </a:lnTo>
                  <a:lnTo>
                    <a:pt x="61" y="23"/>
                  </a:lnTo>
                  <a:lnTo>
                    <a:pt x="64" y="28"/>
                  </a:lnTo>
                  <a:lnTo>
                    <a:pt x="44" y="28"/>
                  </a:lnTo>
                  <a:lnTo>
                    <a:pt x="44" y="28"/>
                  </a:lnTo>
                  <a:lnTo>
                    <a:pt x="39" y="30"/>
                  </a:lnTo>
                  <a:lnTo>
                    <a:pt x="34" y="32"/>
                  </a:lnTo>
                  <a:lnTo>
                    <a:pt x="30" y="37"/>
                  </a:lnTo>
                  <a:lnTo>
                    <a:pt x="29" y="42"/>
                  </a:lnTo>
                  <a:lnTo>
                    <a:pt x="29" y="135"/>
                  </a:lnTo>
                  <a:lnTo>
                    <a:pt x="29" y="135"/>
                  </a:lnTo>
                  <a:lnTo>
                    <a:pt x="30" y="140"/>
                  </a:lnTo>
                  <a:lnTo>
                    <a:pt x="34" y="145"/>
                  </a:lnTo>
                  <a:lnTo>
                    <a:pt x="39" y="147"/>
                  </a:lnTo>
                  <a:lnTo>
                    <a:pt x="44" y="149"/>
                  </a:lnTo>
                  <a:lnTo>
                    <a:pt x="71" y="149"/>
                  </a:lnTo>
                  <a:lnTo>
                    <a:pt x="71" y="164"/>
                  </a:lnTo>
                  <a:lnTo>
                    <a:pt x="71" y="164"/>
                  </a:lnTo>
                  <a:lnTo>
                    <a:pt x="71" y="169"/>
                  </a:lnTo>
                  <a:lnTo>
                    <a:pt x="67" y="172"/>
                  </a:lnTo>
                  <a:lnTo>
                    <a:pt x="62" y="176"/>
                  </a:lnTo>
                  <a:lnTo>
                    <a:pt x="57" y="177"/>
                  </a:lnTo>
                  <a:lnTo>
                    <a:pt x="57" y="177"/>
                  </a:lnTo>
                  <a:lnTo>
                    <a:pt x="52" y="176"/>
                  </a:lnTo>
                  <a:lnTo>
                    <a:pt x="49" y="172"/>
                  </a:lnTo>
                  <a:lnTo>
                    <a:pt x="47" y="169"/>
                  </a:lnTo>
                  <a:lnTo>
                    <a:pt x="47" y="164"/>
                  </a:lnTo>
                  <a:lnTo>
                    <a:pt x="47" y="164"/>
                  </a:lnTo>
                  <a:lnTo>
                    <a:pt x="47" y="164"/>
                  </a:lnTo>
                  <a:lnTo>
                    <a:pt x="42" y="165"/>
                  </a:lnTo>
                  <a:lnTo>
                    <a:pt x="35" y="167"/>
                  </a:lnTo>
                  <a:lnTo>
                    <a:pt x="35" y="167"/>
                  </a:lnTo>
                  <a:lnTo>
                    <a:pt x="27" y="165"/>
                  </a:lnTo>
                  <a:lnTo>
                    <a:pt x="25" y="165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2" y="164"/>
                  </a:lnTo>
                  <a:lnTo>
                    <a:pt x="20" y="169"/>
                  </a:lnTo>
                  <a:lnTo>
                    <a:pt x="18" y="172"/>
                  </a:lnTo>
                  <a:lnTo>
                    <a:pt x="15" y="176"/>
                  </a:lnTo>
                  <a:lnTo>
                    <a:pt x="12" y="177"/>
                  </a:lnTo>
                  <a:lnTo>
                    <a:pt x="12" y="177"/>
                  </a:lnTo>
                  <a:lnTo>
                    <a:pt x="7" y="176"/>
                  </a:lnTo>
                  <a:lnTo>
                    <a:pt x="3" y="172"/>
                  </a:lnTo>
                  <a:lnTo>
                    <a:pt x="2" y="169"/>
                  </a:lnTo>
                  <a:lnTo>
                    <a:pt x="0" y="164"/>
                  </a:lnTo>
                  <a:lnTo>
                    <a:pt x="0" y="132"/>
                  </a:lnTo>
                  <a:lnTo>
                    <a:pt x="0" y="128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34"/>
                  </a:lnTo>
                  <a:lnTo>
                    <a:pt x="3" y="28"/>
                  </a:lnTo>
                  <a:lnTo>
                    <a:pt x="7" y="23"/>
                  </a:lnTo>
                  <a:lnTo>
                    <a:pt x="10" y="20"/>
                  </a:lnTo>
                  <a:lnTo>
                    <a:pt x="13" y="17"/>
                  </a:lnTo>
                  <a:lnTo>
                    <a:pt x="20" y="15"/>
                  </a:lnTo>
                  <a:lnTo>
                    <a:pt x="25" y="13"/>
                  </a:lnTo>
                  <a:lnTo>
                    <a:pt x="25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8" name="Freeform 150"/>
            <p:cNvSpPr>
              <a:spLocks/>
            </p:cNvSpPr>
            <p:nvPr/>
          </p:nvSpPr>
          <p:spPr bwMode="auto">
            <a:xfrm>
              <a:off x="1474788" y="1931988"/>
              <a:ext cx="57150" cy="169862"/>
            </a:xfrm>
            <a:custGeom>
              <a:avLst/>
              <a:gdLst>
                <a:gd name="T0" fmla="*/ 0 w 36"/>
                <a:gd name="T1" fmla="*/ 93 h 107"/>
                <a:gd name="T2" fmla="*/ 0 w 36"/>
                <a:gd name="T3" fmla="*/ 14 h 107"/>
                <a:gd name="T4" fmla="*/ 0 w 36"/>
                <a:gd name="T5" fmla="*/ 14 h 107"/>
                <a:gd name="T6" fmla="*/ 2 w 36"/>
                <a:gd name="T7" fmla="*/ 9 h 107"/>
                <a:gd name="T8" fmla="*/ 5 w 36"/>
                <a:gd name="T9" fmla="*/ 5 h 107"/>
                <a:gd name="T10" fmla="*/ 10 w 36"/>
                <a:gd name="T11" fmla="*/ 2 h 107"/>
                <a:gd name="T12" fmla="*/ 16 w 36"/>
                <a:gd name="T13" fmla="*/ 0 h 107"/>
                <a:gd name="T14" fmla="*/ 29 w 36"/>
                <a:gd name="T15" fmla="*/ 0 h 107"/>
                <a:gd name="T16" fmla="*/ 29 w 36"/>
                <a:gd name="T17" fmla="*/ 0 h 107"/>
                <a:gd name="T18" fmla="*/ 34 w 36"/>
                <a:gd name="T19" fmla="*/ 5 h 107"/>
                <a:gd name="T20" fmla="*/ 36 w 36"/>
                <a:gd name="T21" fmla="*/ 10 h 107"/>
                <a:gd name="T22" fmla="*/ 36 w 36"/>
                <a:gd name="T23" fmla="*/ 14 h 107"/>
                <a:gd name="T24" fmla="*/ 36 w 36"/>
                <a:gd name="T25" fmla="*/ 88 h 107"/>
                <a:gd name="T26" fmla="*/ 36 w 36"/>
                <a:gd name="T27" fmla="*/ 93 h 107"/>
                <a:gd name="T28" fmla="*/ 36 w 36"/>
                <a:gd name="T29" fmla="*/ 107 h 107"/>
                <a:gd name="T30" fmla="*/ 16 w 36"/>
                <a:gd name="T31" fmla="*/ 107 h 107"/>
                <a:gd name="T32" fmla="*/ 16 w 36"/>
                <a:gd name="T33" fmla="*/ 107 h 107"/>
                <a:gd name="T34" fmla="*/ 10 w 36"/>
                <a:gd name="T35" fmla="*/ 105 h 107"/>
                <a:gd name="T36" fmla="*/ 5 w 36"/>
                <a:gd name="T37" fmla="*/ 102 h 107"/>
                <a:gd name="T38" fmla="*/ 2 w 36"/>
                <a:gd name="T39" fmla="*/ 98 h 107"/>
                <a:gd name="T40" fmla="*/ 0 w 36"/>
                <a:gd name="T41" fmla="*/ 93 h 107"/>
                <a:gd name="T42" fmla="*/ 0 w 36"/>
                <a:gd name="T43" fmla="*/ 9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" h="107">
                  <a:moveTo>
                    <a:pt x="0" y="93"/>
                  </a:moveTo>
                  <a:lnTo>
                    <a:pt x="0" y="14"/>
                  </a:lnTo>
                  <a:lnTo>
                    <a:pt x="0" y="14"/>
                  </a:lnTo>
                  <a:lnTo>
                    <a:pt x="2" y="9"/>
                  </a:lnTo>
                  <a:lnTo>
                    <a:pt x="5" y="5"/>
                  </a:lnTo>
                  <a:lnTo>
                    <a:pt x="10" y="2"/>
                  </a:lnTo>
                  <a:lnTo>
                    <a:pt x="16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34" y="5"/>
                  </a:lnTo>
                  <a:lnTo>
                    <a:pt x="36" y="10"/>
                  </a:lnTo>
                  <a:lnTo>
                    <a:pt x="36" y="14"/>
                  </a:lnTo>
                  <a:lnTo>
                    <a:pt x="36" y="88"/>
                  </a:lnTo>
                  <a:lnTo>
                    <a:pt x="36" y="93"/>
                  </a:lnTo>
                  <a:lnTo>
                    <a:pt x="36" y="107"/>
                  </a:lnTo>
                  <a:lnTo>
                    <a:pt x="16" y="107"/>
                  </a:lnTo>
                  <a:lnTo>
                    <a:pt x="16" y="107"/>
                  </a:lnTo>
                  <a:lnTo>
                    <a:pt x="10" y="105"/>
                  </a:lnTo>
                  <a:lnTo>
                    <a:pt x="5" y="102"/>
                  </a:lnTo>
                  <a:lnTo>
                    <a:pt x="2" y="98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9" name="Freeform 151"/>
            <p:cNvSpPr>
              <a:spLocks/>
            </p:cNvSpPr>
            <p:nvPr/>
          </p:nvSpPr>
          <p:spPr bwMode="auto">
            <a:xfrm>
              <a:off x="1890713" y="1911350"/>
              <a:ext cx="147638" cy="184150"/>
            </a:xfrm>
            <a:custGeom>
              <a:avLst/>
              <a:gdLst>
                <a:gd name="T0" fmla="*/ 87 w 93"/>
                <a:gd name="T1" fmla="*/ 0 h 116"/>
                <a:gd name="T2" fmla="*/ 87 w 93"/>
                <a:gd name="T3" fmla="*/ 0 h 116"/>
                <a:gd name="T4" fmla="*/ 78 w 93"/>
                <a:gd name="T5" fmla="*/ 0 h 116"/>
                <a:gd name="T6" fmla="*/ 75 w 93"/>
                <a:gd name="T7" fmla="*/ 1 h 116"/>
                <a:gd name="T8" fmla="*/ 73 w 93"/>
                <a:gd name="T9" fmla="*/ 3 h 116"/>
                <a:gd name="T10" fmla="*/ 73 w 93"/>
                <a:gd name="T11" fmla="*/ 6 h 116"/>
                <a:gd name="T12" fmla="*/ 29 w 93"/>
                <a:gd name="T13" fmla="*/ 66 h 116"/>
                <a:gd name="T14" fmla="*/ 29 w 93"/>
                <a:gd name="T15" fmla="*/ 66 h 116"/>
                <a:gd name="T16" fmla="*/ 22 w 93"/>
                <a:gd name="T17" fmla="*/ 67 h 116"/>
                <a:gd name="T18" fmla="*/ 16 w 93"/>
                <a:gd name="T19" fmla="*/ 69 h 116"/>
                <a:gd name="T20" fmla="*/ 9 w 93"/>
                <a:gd name="T21" fmla="*/ 72 h 116"/>
                <a:gd name="T22" fmla="*/ 5 w 93"/>
                <a:gd name="T23" fmla="*/ 77 h 116"/>
                <a:gd name="T24" fmla="*/ 5 w 93"/>
                <a:gd name="T25" fmla="*/ 77 h 116"/>
                <a:gd name="T26" fmla="*/ 2 w 93"/>
                <a:gd name="T27" fmla="*/ 83 h 116"/>
                <a:gd name="T28" fmla="*/ 0 w 93"/>
                <a:gd name="T29" fmla="*/ 88 h 116"/>
                <a:gd name="T30" fmla="*/ 0 w 93"/>
                <a:gd name="T31" fmla="*/ 93 h 116"/>
                <a:gd name="T32" fmla="*/ 0 w 93"/>
                <a:gd name="T33" fmla="*/ 98 h 116"/>
                <a:gd name="T34" fmla="*/ 5 w 93"/>
                <a:gd name="T35" fmla="*/ 106 h 116"/>
                <a:gd name="T36" fmla="*/ 12 w 93"/>
                <a:gd name="T37" fmla="*/ 113 h 116"/>
                <a:gd name="T38" fmla="*/ 12 w 93"/>
                <a:gd name="T39" fmla="*/ 113 h 116"/>
                <a:gd name="T40" fmla="*/ 21 w 93"/>
                <a:gd name="T41" fmla="*/ 116 h 116"/>
                <a:gd name="T42" fmla="*/ 29 w 93"/>
                <a:gd name="T43" fmla="*/ 116 h 116"/>
                <a:gd name="T44" fmla="*/ 34 w 93"/>
                <a:gd name="T45" fmla="*/ 116 h 116"/>
                <a:gd name="T46" fmla="*/ 39 w 93"/>
                <a:gd name="T47" fmla="*/ 113 h 116"/>
                <a:gd name="T48" fmla="*/ 43 w 93"/>
                <a:gd name="T49" fmla="*/ 110 h 116"/>
                <a:gd name="T50" fmla="*/ 48 w 93"/>
                <a:gd name="T51" fmla="*/ 106 h 116"/>
                <a:gd name="T52" fmla="*/ 48 w 93"/>
                <a:gd name="T53" fmla="*/ 106 h 116"/>
                <a:gd name="T54" fmla="*/ 49 w 93"/>
                <a:gd name="T55" fmla="*/ 99 h 116"/>
                <a:gd name="T56" fmla="*/ 51 w 93"/>
                <a:gd name="T57" fmla="*/ 94 h 116"/>
                <a:gd name="T58" fmla="*/ 51 w 93"/>
                <a:gd name="T59" fmla="*/ 81 h 116"/>
                <a:gd name="T60" fmla="*/ 93 w 93"/>
                <a:gd name="T61" fmla="*/ 20 h 116"/>
                <a:gd name="T62" fmla="*/ 93 w 93"/>
                <a:gd name="T63" fmla="*/ 20 h 116"/>
                <a:gd name="T64" fmla="*/ 93 w 93"/>
                <a:gd name="T65" fmla="*/ 10 h 116"/>
                <a:gd name="T66" fmla="*/ 90 w 93"/>
                <a:gd name="T67" fmla="*/ 5 h 116"/>
                <a:gd name="T68" fmla="*/ 87 w 93"/>
                <a:gd name="T69" fmla="*/ 0 h 116"/>
                <a:gd name="T70" fmla="*/ 87 w 93"/>
                <a:gd name="T7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3" h="116">
                  <a:moveTo>
                    <a:pt x="87" y="0"/>
                  </a:moveTo>
                  <a:lnTo>
                    <a:pt x="87" y="0"/>
                  </a:lnTo>
                  <a:lnTo>
                    <a:pt x="78" y="0"/>
                  </a:lnTo>
                  <a:lnTo>
                    <a:pt x="75" y="1"/>
                  </a:lnTo>
                  <a:lnTo>
                    <a:pt x="73" y="3"/>
                  </a:lnTo>
                  <a:lnTo>
                    <a:pt x="73" y="6"/>
                  </a:lnTo>
                  <a:lnTo>
                    <a:pt x="29" y="66"/>
                  </a:lnTo>
                  <a:lnTo>
                    <a:pt x="29" y="66"/>
                  </a:lnTo>
                  <a:lnTo>
                    <a:pt x="22" y="67"/>
                  </a:lnTo>
                  <a:lnTo>
                    <a:pt x="16" y="69"/>
                  </a:lnTo>
                  <a:lnTo>
                    <a:pt x="9" y="72"/>
                  </a:lnTo>
                  <a:lnTo>
                    <a:pt x="5" y="77"/>
                  </a:lnTo>
                  <a:lnTo>
                    <a:pt x="5" y="77"/>
                  </a:lnTo>
                  <a:lnTo>
                    <a:pt x="2" y="83"/>
                  </a:lnTo>
                  <a:lnTo>
                    <a:pt x="0" y="88"/>
                  </a:lnTo>
                  <a:lnTo>
                    <a:pt x="0" y="93"/>
                  </a:lnTo>
                  <a:lnTo>
                    <a:pt x="0" y="98"/>
                  </a:lnTo>
                  <a:lnTo>
                    <a:pt x="5" y="106"/>
                  </a:lnTo>
                  <a:lnTo>
                    <a:pt x="12" y="113"/>
                  </a:lnTo>
                  <a:lnTo>
                    <a:pt x="12" y="113"/>
                  </a:lnTo>
                  <a:lnTo>
                    <a:pt x="21" y="116"/>
                  </a:lnTo>
                  <a:lnTo>
                    <a:pt x="29" y="116"/>
                  </a:lnTo>
                  <a:lnTo>
                    <a:pt x="34" y="116"/>
                  </a:lnTo>
                  <a:lnTo>
                    <a:pt x="39" y="113"/>
                  </a:lnTo>
                  <a:lnTo>
                    <a:pt x="43" y="110"/>
                  </a:lnTo>
                  <a:lnTo>
                    <a:pt x="48" y="106"/>
                  </a:lnTo>
                  <a:lnTo>
                    <a:pt x="48" y="106"/>
                  </a:lnTo>
                  <a:lnTo>
                    <a:pt x="49" y="99"/>
                  </a:lnTo>
                  <a:lnTo>
                    <a:pt x="51" y="94"/>
                  </a:lnTo>
                  <a:lnTo>
                    <a:pt x="51" y="81"/>
                  </a:lnTo>
                  <a:lnTo>
                    <a:pt x="93" y="20"/>
                  </a:lnTo>
                  <a:lnTo>
                    <a:pt x="93" y="20"/>
                  </a:lnTo>
                  <a:lnTo>
                    <a:pt x="93" y="10"/>
                  </a:lnTo>
                  <a:lnTo>
                    <a:pt x="90" y="5"/>
                  </a:lnTo>
                  <a:lnTo>
                    <a:pt x="87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0" name="Freeform 152"/>
            <p:cNvSpPr>
              <a:spLocks/>
            </p:cNvSpPr>
            <p:nvPr/>
          </p:nvSpPr>
          <p:spPr bwMode="auto">
            <a:xfrm>
              <a:off x="1746251" y="1966913"/>
              <a:ext cx="50800" cy="77787"/>
            </a:xfrm>
            <a:custGeom>
              <a:avLst/>
              <a:gdLst>
                <a:gd name="T0" fmla="*/ 32 w 32"/>
                <a:gd name="T1" fmla="*/ 0 h 49"/>
                <a:gd name="T2" fmla="*/ 0 w 32"/>
                <a:gd name="T3" fmla="*/ 0 h 49"/>
                <a:gd name="T4" fmla="*/ 0 w 32"/>
                <a:gd name="T5" fmla="*/ 20 h 49"/>
                <a:gd name="T6" fmla="*/ 15 w 32"/>
                <a:gd name="T7" fmla="*/ 20 h 49"/>
                <a:gd name="T8" fmla="*/ 15 w 32"/>
                <a:gd name="T9" fmla="*/ 46 h 49"/>
                <a:gd name="T10" fmla="*/ 15 w 32"/>
                <a:gd name="T11" fmla="*/ 46 h 49"/>
                <a:gd name="T12" fmla="*/ 17 w 32"/>
                <a:gd name="T13" fmla="*/ 48 h 49"/>
                <a:gd name="T14" fmla="*/ 22 w 32"/>
                <a:gd name="T15" fmla="*/ 49 h 49"/>
                <a:gd name="T16" fmla="*/ 32 w 32"/>
                <a:gd name="T17" fmla="*/ 49 h 49"/>
                <a:gd name="T18" fmla="*/ 32 w 32"/>
                <a:gd name="T19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49">
                  <a:moveTo>
                    <a:pt x="32" y="0"/>
                  </a:moveTo>
                  <a:lnTo>
                    <a:pt x="0" y="0"/>
                  </a:lnTo>
                  <a:lnTo>
                    <a:pt x="0" y="20"/>
                  </a:lnTo>
                  <a:lnTo>
                    <a:pt x="15" y="20"/>
                  </a:lnTo>
                  <a:lnTo>
                    <a:pt x="15" y="46"/>
                  </a:lnTo>
                  <a:lnTo>
                    <a:pt x="15" y="46"/>
                  </a:lnTo>
                  <a:lnTo>
                    <a:pt x="17" y="48"/>
                  </a:lnTo>
                  <a:lnTo>
                    <a:pt x="22" y="49"/>
                  </a:lnTo>
                  <a:lnTo>
                    <a:pt x="32" y="4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1" name="Freeform 153"/>
            <p:cNvSpPr>
              <a:spLocks/>
            </p:cNvSpPr>
            <p:nvPr/>
          </p:nvSpPr>
          <p:spPr bwMode="auto">
            <a:xfrm>
              <a:off x="1746251" y="2005013"/>
              <a:ext cx="11113" cy="34925"/>
            </a:xfrm>
            <a:custGeom>
              <a:avLst/>
              <a:gdLst>
                <a:gd name="T0" fmla="*/ 7 w 7"/>
                <a:gd name="T1" fmla="*/ 0 h 22"/>
                <a:gd name="T2" fmla="*/ 0 w 7"/>
                <a:gd name="T3" fmla="*/ 0 h 22"/>
                <a:gd name="T4" fmla="*/ 0 w 7"/>
                <a:gd name="T5" fmla="*/ 18 h 22"/>
                <a:gd name="T6" fmla="*/ 0 w 7"/>
                <a:gd name="T7" fmla="*/ 18 h 22"/>
                <a:gd name="T8" fmla="*/ 5 w 7"/>
                <a:gd name="T9" fmla="*/ 20 h 22"/>
                <a:gd name="T10" fmla="*/ 7 w 7"/>
                <a:gd name="T11" fmla="*/ 22 h 22"/>
                <a:gd name="T12" fmla="*/ 7 w 7"/>
                <a:gd name="T13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" h="22">
                  <a:moveTo>
                    <a:pt x="7" y="0"/>
                  </a:moveTo>
                  <a:lnTo>
                    <a:pt x="0" y="0"/>
                  </a:lnTo>
                  <a:lnTo>
                    <a:pt x="0" y="18"/>
                  </a:lnTo>
                  <a:lnTo>
                    <a:pt x="0" y="18"/>
                  </a:lnTo>
                  <a:lnTo>
                    <a:pt x="5" y="20"/>
                  </a:lnTo>
                  <a:lnTo>
                    <a:pt x="7" y="22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2" name="Freeform 154"/>
            <p:cNvSpPr>
              <a:spLocks/>
            </p:cNvSpPr>
            <p:nvPr/>
          </p:nvSpPr>
          <p:spPr bwMode="auto">
            <a:xfrm>
              <a:off x="1858963" y="1989138"/>
              <a:ext cx="30163" cy="20637"/>
            </a:xfrm>
            <a:custGeom>
              <a:avLst/>
              <a:gdLst>
                <a:gd name="T0" fmla="*/ 14 w 19"/>
                <a:gd name="T1" fmla="*/ 13 h 13"/>
                <a:gd name="T2" fmla="*/ 14 w 19"/>
                <a:gd name="T3" fmla="*/ 13 h 13"/>
                <a:gd name="T4" fmla="*/ 19 w 19"/>
                <a:gd name="T5" fmla="*/ 13 h 13"/>
                <a:gd name="T6" fmla="*/ 19 w 19"/>
                <a:gd name="T7" fmla="*/ 13 h 13"/>
                <a:gd name="T8" fmla="*/ 14 w 19"/>
                <a:gd name="T9" fmla="*/ 13 h 13"/>
                <a:gd name="T10" fmla="*/ 14 w 19"/>
                <a:gd name="T11" fmla="*/ 10 h 13"/>
                <a:gd name="T12" fmla="*/ 14 w 19"/>
                <a:gd name="T13" fmla="*/ 6 h 13"/>
                <a:gd name="T14" fmla="*/ 10 w 19"/>
                <a:gd name="T15" fmla="*/ 6 h 13"/>
                <a:gd name="T16" fmla="*/ 10 w 19"/>
                <a:gd name="T17" fmla="*/ 6 h 13"/>
                <a:gd name="T18" fmla="*/ 7 w 19"/>
                <a:gd name="T19" fmla="*/ 6 h 13"/>
                <a:gd name="T20" fmla="*/ 0 w 19"/>
                <a:gd name="T21" fmla="*/ 0 h 13"/>
                <a:gd name="T22" fmla="*/ 0 w 19"/>
                <a:gd name="T23" fmla="*/ 0 h 13"/>
                <a:gd name="T24" fmla="*/ 0 w 19"/>
                <a:gd name="T25" fmla="*/ 0 h 13"/>
                <a:gd name="T26" fmla="*/ 14 w 19"/>
                <a:gd name="T2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" h="13">
                  <a:moveTo>
                    <a:pt x="14" y="13"/>
                  </a:moveTo>
                  <a:lnTo>
                    <a:pt x="14" y="13"/>
                  </a:lnTo>
                  <a:lnTo>
                    <a:pt x="19" y="13"/>
                  </a:lnTo>
                  <a:lnTo>
                    <a:pt x="19" y="13"/>
                  </a:lnTo>
                  <a:lnTo>
                    <a:pt x="14" y="13"/>
                  </a:lnTo>
                  <a:lnTo>
                    <a:pt x="14" y="10"/>
                  </a:lnTo>
                  <a:lnTo>
                    <a:pt x="14" y="6"/>
                  </a:lnTo>
                  <a:lnTo>
                    <a:pt x="10" y="6"/>
                  </a:lnTo>
                  <a:lnTo>
                    <a:pt x="10" y="6"/>
                  </a:lnTo>
                  <a:lnTo>
                    <a:pt x="7" y="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4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3" name="Freeform 155"/>
            <p:cNvSpPr>
              <a:spLocks/>
            </p:cNvSpPr>
            <p:nvPr/>
          </p:nvSpPr>
          <p:spPr bwMode="auto">
            <a:xfrm>
              <a:off x="1819276" y="2044700"/>
              <a:ext cx="55563" cy="11112"/>
            </a:xfrm>
            <a:custGeom>
              <a:avLst/>
              <a:gdLst>
                <a:gd name="T0" fmla="*/ 29 w 35"/>
                <a:gd name="T1" fmla="*/ 7 h 7"/>
                <a:gd name="T2" fmla="*/ 32 w 35"/>
                <a:gd name="T3" fmla="*/ 7 h 7"/>
                <a:gd name="T4" fmla="*/ 35 w 35"/>
                <a:gd name="T5" fmla="*/ 0 h 7"/>
                <a:gd name="T6" fmla="*/ 0 w 35"/>
                <a:gd name="T7" fmla="*/ 7 h 7"/>
                <a:gd name="T8" fmla="*/ 0 w 35"/>
                <a:gd name="T9" fmla="*/ 7 h 7"/>
                <a:gd name="T10" fmla="*/ 12 w 35"/>
                <a:gd name="T11" fmla="*/ 7 h 7"/>
                <a:gd name="T12" fmla="*/ 29 w 35"/>
                <a:gd name="T1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7">
                  <a:moveTo>
                    <a:pt x="29" y="7"/>
                  </a:moveTo>
                  <a:lnTo>
                    <a:pt x="32" y="7"/>
                  </a:lnTo>
                  <a:lnTo>
                    <a:pt x="35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12" y="7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4" name="Freeform 156"/>
            <p:cNvSpPr>
              <a:spLocks/>
            </p:cNvSpPr>
            <p:nvPr/>
          </p:nvSpPr>
          <p:spPr bwMode="auto">
            <a:xfrm>
              <a:off x="1808163" y="1989138"/>
              <a:ext cx="80963" cy="55562"/>
            </a:xfrm>
            <a:custGeom>
              <a:avLst/>
              <a:gdLst>
                <a:gd name="T0" fmla="*/ 51 w 51"/>
                <a:gd name="T1" fmla="*/ 25 h 35"/>
                <a:gd name="T2" fmla="*/ 51 w 51"/>
                <a:gd name="T3" fmla="*/ 25 h 35"/>
                <a:gd name="T4" fmla="*/ 51 w 51"/>
                <a:gd name="T5" fmla="*/ 22 h 35"/>
                <a:gd name="T6" fmla="*/ 49 w 51"/>
                <a:gd name="T7" fmla="*/ 20 h 35"/>
                <a:gd name="T8" fmla="*/ 47 w 51"/>
                <a:gd name="T9" fmla="*/ 17 h 35"/>
                <a:gd name="T10" fmla="*/ 46 w 51"/>
                <a:gd name="T11" fmla="*/ 13 h 35"/>
                <a:gd name="T12" fmla="*/ 39 w 51"/>
                <a:gd name="T13" fmla="*/ 6 h 35"/>
                <a:gd name="T14" fmla="*/ 32 w 51"/>
                <a:gd name="T15" fmla="*/ 0 h 35"/>
                <a:gd name="T16" fmla="*/ 32 w 51"/>
                <a:gd name="T17" fmla="*/ 0 h 35"/>
                <a:gd name="T18" fmla="*/ 29 w 51"/>
                <a:gd name="T19" fmla="*/ 3 h 35"/>
                <a:gd name="T20" fmla="*/ 27 w 51"/>
                <a:gd name="T21" fmla="*/ 3 h 35"/>
                <a:gd name="T22" fmla="*/ 22 w 51"/>
                <a:gd name="T23" fmla="*/ 3 h 35"/>
                <a:gd name="T24" fmla="*/ 19 w 51"/>
                <a:gd name="T25" fmla="*/ 6 h 35"/>
                <a:gd name="T26" fmla="*/ 0 w 51"/>
                <a:gd name="T27" fmla="*/ 35 h 35"/>
                <a:gd name="T28" fmla="*/ 51 w 51"/>
                <a:gd name="T29" fmla="*/ 28 h 35"/>
                <a:gd name="T30" fmla="*/ 51 w 51"/>
                <a:gd name="T31" fmla="*/ 2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1" h="35">
                  <a:moveTo>
                    <a:pt x="51" y="25"/>
                  </a:moveTo>
                  <a:lnTo>
                    <a:pt x="51" y="25"/>
                  </a:lnTo>
                  <a:lnTo>
                    <a:pt x="51" y="22"/>
                  </a:lnTo>
                  <a:lnTo>
                    <a:pt x="49" y="20"/>
                  </a:lnTo>
                  <a:lnTo>
                    <a:pt x="47" y="17"/>
                  </a:lnTo>
                  <a:lnTo>
                    <a:pt x="46" y="13"/>
                  </a:lnTo>
                  <a:lnTo>
                    <a:pt x="39" y="6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29" y="3"/>
                  </a:lnTo>
                  <a:lnTo>
                    <a:pt x="27" y="3"/>
                  </a:lnTo>
                  <a:lnTo>
                    <a:pt x="22" y="3"/>
                  </a:lnTo>
                  <a:lnTo>
                    <a:pt x="19" y="6"/>
                  </a:lnTo>
                  <a:lnTo>
                    <a:pt x="0" y="35"/>
                  </a:lnTo>
                  <a:lnTo>
                    <a:pt x="51" y="28"/>
                  </a:lnTo>
                  <a:lnTo>
                    <a:pt x="51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5" name="Freeform 157"/>
            <p:cNvSpPr>
              <a:spLocks/>
            </p:cNvSpPr>
            <p:nvPr/>
          </p:nvSpPr>
          <p:spPr bwMode="auto">
            <a:xfrm>
              <a:off x="2033588" y="1978025"/>
              <a:ext cx="34925" cy="0"/>
            </a:xfrm>
            <a:custGeom>
              <a:avLst/>
              <a:gdLst>
                <a:gd name="T0" fmla="*/ 3 w 22"/>
                <a:gd name="T1" fmla="*/ 19 w 22"/>
                <a:gd name="T2" fmla="*/ 22 w 22"/>
                <a:gd name="T3" fmla="*/ 19 w 22"/>
                <a:gd name="T4" fmla="*/ 3 w 22"/>
                <a:gd name="T5" fmla="*/ 3 w 22"/>
                <a:gd name="T6" fmla="*/ 0 w 22"/>
                <a:gd name="T7" fmla="*/ 0 w 22"/>
                <a:gd name="T8" fmla="*/ 3 w 22"/>
                <a:gd name="T9" fmla="*/ 3 w 2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</a:cxnLst>
              <a:rect l="0" t="0" r="r" b="b"/>
              <a:pathLst>
                <a:path w="22">
                  <a:moveTo>
                    <a:pt x="3" y="0"/>
                  </a:moveTo>
                  <a:lnTo>
                    <a:pt x="19" y="0"/>
                  </a:lnTo>
                  <a:lnTo>
                    <a:pt x="22" y="0"/>
                  </a:lnTo>
                  <a:lnTo>
                    <a:pt x="1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6" name="Freeform 158"/>
            <p:cNvSpPr>
              <a:spLocks/>
            </p:cNvSpPr>
            <p:nvPr/>
          </p:nvSpPr>
          <p:spPr bwMode="auto">
            <a:xfrm>
              <a:off x="2006601" y="1989138"/>
              <a:ext cx="88900" cy="61912"/>
            </a:xfrm>
            <a:custGeom>
              <a:avLst/>
              <a:gdLst>
                <a:gd name="T0" fmla="*/ 36 w 56"/>
                <a:gd name="T1" fmla="*/ 6 h 39"/>
                <a:gd name="T2" fmla="*/ 36 w 56"/>
                <a:gd name="T3" fmla="*/ 0 h 39"/>
                <a:gd name="T4" fmla="*/ 20 w 56"/>
                <a:gd name="T5" fmla="*/ 0 h 39"/>
                <a:gd name="T6" fmla="*/ 20 w 56"/>
                <a:gd name="T7" fmla="*/ 6 h 39"/>
                <a:gd name="T8" fmla="*/ 20 w 56"/>
                <a:gd name="T9" fmla="*/ 6 h 39"/>
                <a:gd name="T10" fmla="*/ 10 w 56"/>
                <a:gd name="T11" fmla="*/ 15 h 39"/>
                <a:gd name="T12" fmla="*/ 0 w 56"/>
                <a:gd name="T13" fmla="*/ 25 h 39"/>
                <a:gd name="T14" fmla="*/ 20 w 56"/>
                <a:gd name="T15" fmla="*/ 25 h 39"/>
                <a:gd name="T16" fmla="*/ 20 w 56"/>
                <a:gd name="T17" fmla="*/ 25 h 39"/>
                <a:gd name="T18" fmla="*/ 25 w 56"/>
                <a:gd name="T19" fmla="*/ 25 h 39"/>
                <a:gd name="T20" fmla="*/ 29 w 56"/>
                <a:gd name="T21" fmla="*/ 27 h 39"/>
                <a:gd name="T22" fmla="*/ 31 w 56"/>
                <a:gd name="T23" fmla="*/ 30 h 39"/>
                <a:gd name="T24" fmla="*/ 31 w 56"/>
                <a:gd name="T25" fmla="*/ 35 h 39"/>
                <a:gd name="T26" fmla="*/ 31 w 56"/>
                <a:gd name="T27" fmla="*/ 39 h 39"/>
                <a:gd name="T28" fmla="*/ 31 w 56"/>
                <a:gd name="T29" fmla="*/ 39 h 39"/>
                <a:gd name="T30" fmla="*/ 46 w 56"/>
                <a:gd name="T31" fmla="*/ 35 h 39"/>
                <a:gd name="T32" fmla="*/ 56 w 56"/>
                <a:gd name="T33" fmla="*/ 35 h 39"/>
                <a:gd name="T34" fmla="*/ 56 w 56"/>
                <a:gd name="T35" fmla="*/ 35 h 39"/>
                <a:gd name="T36" fmla="*/ 54 w 56"/>
                <a:gd name="T37" fmla="*/ 25 h 39"/>
                <a:gd name="T38" fmla="*/ 51 w 56"/>
                <a:gd name="T39" fmla="*/ 18 h 39"/>
                <a:gd name="T40" fmla="*/ 44 w 56"/>
                <a:gd name="T41" fmla="*/ 12 h 39"/>
                <a:gd name="T42" fmla="*/ 36 w 56"/>
                <a:gd name="T43" fmla="*/ 6 h 39"/>
                <a:gd name="T44" fmla="*/ 36 w 56"/>
                <a:gd name="T45" fmla="*/ 6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6" h="39">
                  <a:moveTo>
                    <a:pt x="36" y="6"/>
                  </a:moveTo>
                  <a:lnTo>
                    <a:pt x="36" y="0"/>
                  </a:lnTo>
                  <a:lnTo>
                    <a:pt x="20" y="0"/>
                  </a:lnTo>
                  <a:lnTo>
                    <a:pt x="20" y="6"/>
                  </a:lnTo>
                  <a:lnTo>
                    <a:pt x="20" y="6"/>
                  </a:lnTo>
                  <a:lnTo>
                    <a:pt x="10" y="15"/>
                  </a:lnTo>
                  <a:lnTo>
                    <a:pt x="0" y="25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25" y="25"/>
                  </a:lnTo>
                  <a:lnTo>
                    <a:pt x="29" y="27"/>
                  </a:lnTo>
                  <a:lnTo>
                    <a:pt x="31" y="30"/>
                  </a:lnTo>
                  <a:lnTo>
                    <a:pt x="31" y="35"/>
                  </a:lnTo>
                  <a:lnTo>
                    <a:pt x="31" y="39"/>
                  </a:lnTo>
                  <a:lnTo>
                    <a:pt x="31" y="39"/>
                  </a:lnTo>
                  <a:lnTo>
                    <a:pt x="46" y="35"/>
                  </a:lnTo>
                  <a:lnTo>
                    <a:pt x="56" y="35"/>
                  </a:lnTo>
                  <a:lnTo>
                    <a:pt x="56" y="35"/>
                  </a:lnTo>
                  <a:lnTo>
                    <a:pt x="54" y="25"/>
                  </a:lnTo>
                  <a:lnTo>
                    <a:pt x="51" y="18"/>
                  </a:lnTo>
                  <a:lnTo>
                    <a:pt x="44" y="12"/>
                  </a:lnTo>
                  <a:lnTo>
                    <a:pt x="36" y="6"/>
                  </a:lnTo>
                  <a:lnTo>
                    <a:pt x="36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7" name="Freeform 159"/>
            <p:cNvSpPr>
              <a:spLocks/>
            </p:cNvSpPr>
            <p:nvPr/>
          </p:nvSpPr>
          <p:spPr bwMode="auto">
            <a:xfrm>
              <a:off x="2006601" y="2033588"/>
              <a:ext cx="38100" cy="22225"/>
            </a:xfrm>
            <a:custGeom>
              <a:avLst/>
              <a:gdLst>
                <a:gd name="T0" fmla="*/ 24 w 24"/>
                <a:gd name="T1" fmla="*/ 14 h 14"/>
                <a:gd name="T2" fmla="*/ 24 w 24"/>
                <a:gd name="T3" fmla="*/ 14 h 14"/>
                <a:gd name="T4" fmla="*/ 24 w 24"/>
                <a:gd name="T5" fmla="*/ 14 h 14"/>
                <a:gd name="T6" fmla="*/ 24 w 24"/>
                <a:gd name="T7" fmla="*/ 9 h 14"/>
                <a:gd name="T8" fmla="*/ 22 w 24"/>
                <a:gd name="T9" fmla="*/ 4 h 14"/>
                <a:gd name="T10" fmla="*/ 19 w 24"/>
                <a:gd name="T11" fmla="*/ 0 h 14"/>
                <a:gd name="T12" fmla="*/ 14 w 24"/>
                <a:gd name="T13" fmla="*/ 0 h 14"/>
                <a:gd name="T14" fmla="*/ 0 w 24"/>
                <a:gd name="T15" fmla="*/ 0 h 14"/>
                <a:gd name="T16" fmla="*/ 0 w 24"/>
                <a:gd name="T17" fmla="*/ 0 h 14"/>
                <a:gd name="T18" fmla="*/ 0 w 24"/>
                <a:gd name="T19" fmla="*/ 14 h 14"/>
                <a:gd name="T20" fmla="*/ 17 w 24"/>
                <a:gd name="T21" fmla="*/ 14 h 14"/>
                <a:gd name="T22" fmla="*/ 17 w 24"/>
                <a:gd name="T23" fmla="*/ 14 h 14"/>
                <a:gd name="T24" fmla="*/ 24 w 24"/>
                <a:gd name="T25" fmla="*/ 14 h 14"/>
                <a:gd name="T26" fmla="*/ 24 w 24"/>
                <a:gd name="T27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14">
                  <a:moveTo>
                    <a:pt x="24" y="14"/>
                  </a:moveTo>
                  <a:lnTo>
                    <a:pt x="24" y="14"/>
                  </a:lnTo>
                  <a:lnTo>
                    <a:pt x="24" y="14"/>
                  </a:lnTo>
                  <a:lnTo>
                    <a:pt x="24" y="9"/>
                  </a:lnTo>
                  <a:lnTo>
                    <a:pt x="22" y="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4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24" y="14"/>
                  </a:lnTo>
                  <a:lnTo>
                    <a:pt x="24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8" name="Freeform 160"/>
            <p:cNvSpPr>
              <a:spLocks/>
            </p:cNvSpPr>
            <p:nvPr/>
          </p:nvSpPr>
          <p:spPr bwMode="auto">
            <a:xfrm>
              <a:off x="1714501" y="2043113"/>
              <a:ext cx="427038" cy="233362"/>
            </a:xfrm>
            <a:custGeom>
              <a:avLst/>
              <a:gdLst>
                <a:gd name="T0" fmla="*/ 176 w 269"/>
                <a:gd name="T1" fmla="*/ 8 h 147"/>
                <a:gd name="T2" fmla="*/ 176 w 269"/>
                <a:gd name="T3" fmla="*/ 11 h 147"/>
                <a:gd name="T4" fmla="*/ 174 w 269"/>
                <a:gd name="T5" fmla="*/ 27 h 147"/>
                <a:gd name="T6" fmla="*/ 166 w 269"/>
                <a:gd name="T7" fmla="*/ 40 h 147"/>
                <a:gd name="T8" fmla="*/ 152 w 269"/>
                <a:gd name="T9" fmla="*/ 49 h 147"/>
                <a:gd name="T10" fmla="*/ 137 w 269"/>
                <a:gd name="T11" fmla="*/ 50 h 147"/>
                <a:gd name="T12" fmla="*/ 130 w 269"/>
                <a:gd name="T13" fmla="*/ 50 h 147"/>
                <a:gd name="T14" fmla="*/ 115 w 269"/>
                <a:gd name="T15" fmla="*/ 44 h 147"/>
                <a:gd name="T16" fmla="*/ 105 w 269"/>
                <a:gd name="T17" fmla="*/ 33 h 147"/>
                <a:gd name="T18" fmla="*/ 100 w 269"/>
                <a:gd name="T19" fmla="*/ 20 h 147"/>
                <a:gd name="T20" fmla="*/ 98 w 269"/>
                <a:gd name="T21" fmla="*/ 8 h 147"/>
                <a:gd name="T22" fmla="*/ 74 w 269"/>
                <a:gd name="T23" fmla="*/ 8 h 147"/>
                <a:gd name="T24" fmla="*/ 51 w 269"/>
                <a:gd name="T25" fmla="*/ 5 h 147"/>
                <a:gd name="T26" fmla="*/ 17 w 269"/>
                <a:gd name="T27" fmla="*/ 0 h 147"/>
                <a:gd name="T28" fmla="*/ 3 w 269"/>
                <a:gd name="T29" fmla="*/ 0 h 147"/>
                <a:gd name="T30" fmla="*/ 0 w 269"/>
                <a:gd name="T31" fmla="*/ 5 h 147"/>
                <a:gd name="T32" fmla="*/ 27 w 269"/>
                <a:gd name="T33" fmla="*/ 101 h 147"/>
                <a:gd name="T34" fmla="*/ 29 w 269"/>
                <a:gd name="T35" fmla="*/ 111 h 147"/>
                <a:gd name="T36" fmla="*/ 35 w 269"/>
                <a:gd name="T37" fmla="*/ 128 h 147"/>
                <a:gd name="T38" fmla="*/ 47 w 269"/>
                <a:gd name="T39" fmla="*/ 140 h 147"/>
                <a:gd name="T40" fmla="*/ 64 w 269"/>
                <a:gd name="T41" fmla="*/ 145 h 147"/>
                <a:gd name="T42" fmla="*/ 201 w 269"/>
                <a:gd name="T43" fmla="*/ 147 h 147"/>
                <a:gd name="T44" fmla="*/ 209 w 269"/>
                <a:gd name="T45" fmla="*/ 145 h 147"/>
                <a:gd name="T46" fmla="*/ 226 w 269"/>
                <a:gd name="T47" fmla="*/ 140 h 147"/>
                <a:gd name="T48" fmla="*/ 240 w 269"/>
                <a:gd name="T49" fmla="*/ 128 h 147"/>
                <a:gd name="T50" fmla="*/ 247 w 269"/>
                <a:gd name="T51" fmla="*/ 111 h 147"/>
                <a:gd name="T52" fmla="*/ 269 w 269"/>
                <a:gd name="T53" fmla="*/ 11 h 147"/>
                <a:gd name="T54" fmla="*/ 269 w 269"/>
                <a:gd name="T55" fmla="*/ 8 h 147"/>
                <a:gd name="T56" fmla="*/ 264 w 269"/>
                <a:gd name="T57" fmla="*/ 3 h 147"/>
                <a:gd name="T58" fmla="*/ 253 w 269"/>
                <a:gd name="T59" fmla="*/ 0 h 147"/>
                <a:gd name="T60" fmla="*/ 221 w 269"/>
                <a:gd name="T61" fmla="*/ 5 h 147"/>
                <a:gd name="T62" fmla="*/ 201 w 269"/>
                <a:gd name="T63" fmla="*/ 8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9" h="147">
                  <a:moveTo>
                    <a:pt x="201" y="8"/>
                  </a:moveTo>
                  <a:lnTo>
                    <a:pt x="176" y="8"/>
                  </a:lnTo>
                  <a:lnTo>
                    <a:pt x="176" y="11"/>
                  </a:lnTo>
                  <a:lnTo>
                    <a:pt x="176" y="11"/>
                  </a:lnTo>
                  <a:lnTo>
                    <a:pt x="176" y="20"/>
                  </a:lnTo>
                  <a:lnTo>
                    <a:pt x="174" y="27"/>
                  </a:lnTo>
                  <a:lnTo>
                    <a:pt x="169" y="33"/>
                  </a:lnTo>
                  <a:lnTo>
                    <a:pt x="166" y="40"/>
                  </a:lnTo>
                  <a:lnTo>
                    <a:pt x="159" y="44"/>
                  </a:lnTo>
                  <a:lnTo>
                    <a:pt x="152" y="49"/>
                  </a:lnTo>
                  <a:lnTo>
                    <a:pt x="145" y="50"/>
                  </a:lnTo>
                  <a:lnTo>
                    <a:pt x="137" y="50"/>
                  </a:lnTo>
                  <a:lnTo>
                    <a:pt x="137" y="50"/>
                  </a:lnTo>
                  <a:lnTo>
                    <a:pt x="130" y="50"/>
                  </a:lnTo>
                  <a:lnTo>
                    <a:pt x="122" y="49"/>
                  </a:lnTo>
                  <a:lnTo>
                    <a:pt x="115" y="44"/>
                  </a:lnTo>
                  <a:lnTo>
                    <a:pt x="110" y="40"/>
                  </a:lnTo>
                  <a:lnTo>
                    <a:pt x="105" y="33"/>
                  </a:lnTo>
                  <a:lnTo>
                    <a:pt x="101" y="27"/>
                  </a:lnTo>
                  <a:lnTo>
                    <a:pt x="100" y="20"/>
                  </a:lnTo>
                  <a:lnTo>
                    <a:pt x="98" y="11"/>
                  </a:lnTo>
                  <a:lnTo>
                    <a:pt x="98" y="8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62" y="8"/>
                  </a:lnTo>
                  <a:lnTo>
                    <a:pt x="51" y="5"/>
                  </a:lnTo>
                  <a:lnTo>
                    <a:pt x="27" y="0"/>
                  </a:lnTo>
                  <a:lnTo>
                    <a:pt x="17" y="0"/>
                  </a:lnTo>
                  <a:lnTo>
                    <a:pt x="7" y="0"/>
                  </a:lnTo>
                  <a:lnTo>
                    <a:pt x="3" y="0"/>
                  </a:lnTo>
                  <a:lnTo>
                    <a:pt x="2" y="3"/>
                  </a:lnTo>
                  <a:lnTo>
                    <a:pt x="0" y="5"/>
                  </a:lnTo>
                  <a:lnTo>
                    <a:pt x="0" y="8"/>
                  </a:lnTo>
                  <a:lnTo>
                    <a:pt x="27" y="101"/>
                  </a:lnTo>
                  <a:lnTo>
                    <a:pt x="27" y="101"/>
                  </a:lnTo>
                  <a:lnTo>
                    <a:pt x="29" y="111"/>
                  </a:lnTo>
                  <a:lnTo>
                    <a:pt x="32" y="120"/>
                  </a:lnTo>
                  <a:lnTo>
                    <a:pt x="35" y="128"/>
                  </a:lnTo>
                  <a:lnTo>
                    <a:pt x="40" y="135"/>
                  </a:lnTo>
                  <a:lnTo>
                    <a:pt x="47" y="140"/>
                  </a:lnTo>
                  <a:lnTo>
                    <a:pt x="56" y="143"/>
                  </a:lnTo>
                  <a:lnTo>
                    <a:pt x="64" y="145"/>
                  </a:lnTo>
                  <a:lnTo>
                    <a:pt x="74" y="147"/>
                  </a:lnTo>
                  <a:lnTo>
                    <a:pt x="201" y="147"/>
                  </a:lnTo>
                  <a:lnTo>
                    <a:pt x="201" y="147"/>
                  </a:lnTo>
                  <a:lnTo>
                    <a:pt x="209" y="145"/>
                  </a:lnTo>
                  <a:lnTo>
                    <a:pt x="220" y="143"/>
                  </a:lnTo>
                  <a:lnTo>
                    <a:pt x="226" y="140"/>
                  </a:lnTo>
                  <a:lnTo>
                    <a:pt x="233" y="135"/>
                  </a:lnTo>
                  <a:lnTo>
                    <a:pt x="240" y="128"/>
                  </a:lnTo>
                  <a:lnTo>
                    <a:pt x="243" y="120"/>
                  </a:lnTo>
                  <a:lnTo>
                    <a:pt x="247" y="111"/>
                  </a:lnTo>
                  <a:lnTo>
                    <a:pt x="247" y="101"/>
                  </a:lnTo>
                  <a:lnTo>
                    <a:pt x="269" y="11"/>
                  </a:lnTo>
                  <a:lnTo>
                    <a:pt x="269" y="11"/>
                  </a:lnTo>
                  <a:lnTo>
                    <a:pt x="269" y="8"/>
                  </a:lnTo>
                  <a:lnTo>
                    <a:pt x="267" y="5"/>
                  </a:lnTo>
                  <a:lnTo>
                    <a:pt x="264" y="3"/>
                  </a:lnTo>
                  <a:lnTo>
                    <a:pt x="262" y="1"/>
                  </a:lnTo>
                  <a:lnTo>
                    <a:pt x="253" y="0"/>
                  </a:lnTo>
                  <a:lnTo>
                    <a:pt x="243" y="1"/>
                  </a:lnTo>
                  <a:lnTo>
                    <a:pt x="221" y="5"/>
                  </a:lnTo>
                  <a:lnTo>
                    <a:pt x="211" y="8"/>
                  </a:lnTo>
                  <a:lnTo>
                    <a:pt x="201" y="8"/>
                  </a:lnTo>
                  <a:lnTo>
                    <a:pt x="201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9" name="Freeform 161"/>
            <p:cNvSpPr>
              <a:spLocks/>
            </p:cNvSpPr>
            <p:nvPr/>
          </p:nvSpPr>
          <p:spPr bwMode="auto">
            <a:xfrm>
              <a:off x="2355851" y="936625"/>
              <a:ext cx="236538" cy="230187"/>
            </a:xfrm>
            <a:custGeom>
              <a:avLst/>
              <a:gdLst>
                <a:gd name="T0" fmla="*/ 149 w 149"/>
                <a:gd name="T1" fmla="*/ 74 h 145"/>
                <a:gd name="T2" fmla="*/ 149 w 149"/>
                <a:gd name="T3" fmla="*/ 74 h 145"/>
                <a:gd name="T4" fmla="*/ 147 w 149"/>
                <a:gd name="T5" fmla="*/ 89 h 145"/>
                <a:gd name="T6" fmla="*/ 142 w 149"/>
                <a:gd name="T7" fmla="*/ 103 h 145"/>
                <a:gd name="T8" fmla="*/ 135 w 149"/>
                <a:gd name="T9" fmla="*/ 115 h 145"/>
                <a:gd name="T10" fmla="*/ 125 w 149"/>
                <a:gd name="T11" fmla="*/ 125 h 145"/>
                <a:gd name="T12" fmla="*/ 113 w 149"/>
                <a:gd name="T13" fmla="*/ 133 h 145"/>
                <a:gd name="T14" fmla="*/ 100 w 149"/>
                <a:gd name="T15" fmla="*/ 140 h 145"/>
                <a:gd name="T16" fmla="*/ 86 w 149"/>
                <a:gd name="T17" fmla="*/ 144 h 145"/>
                <a:gd name="T18" fmla="*/ 71 w 149"/>
                <a:gd name="T19" fmla="*/ 145 h 145"/>
                <a:gd name="T20" fmla="*/ 71 w 149"/>
                <a:gd name="T21" fmla="*/ 145 h 145"/>
                <a:gd name="T22" fmla="*/ 56 w 149"/>
                <a:gd name="T23" fmla="*/ 144 h 145"/>
                <a:gd name="T24" fmla="*/ 42 w 149"/>
                <a:gd name="T25" fmla="*/ 140 h 145"/>
                <a:gd name="T26" fmla="*/ 30 w 149"/>
                <a:gd name="T27" fmla="*/ 133 h 145"/>
                <a:gd name="T28" fmla="*/ 20 w 149"/>
                <a:gd name="T29" fmla="*/ 125 h 145"/>
                <a:gd name="T30" fmla="*/ 12 w 149"/>
                <a:gd name="T31" fmla="*/ 115 h 145"/>
                <a:gd name="T32" fmla="*/ 5 w 149"/>
                <a:gd name="T33" fmla="*/ 103 h 145"/>
                <a:gd name="T34" fmla="*/ 0 w 149"/>
                <a:gd name="T35" fmla="*/ 89 h 145"/>
                <a:gd name="T36" fmla="*/ 0 w 149"/>
                <a:gd name="T37" fmla="*/ 74 h 145"/>
                <a:gd name="T38" fmla="*/ 0 w 149"/>
                <a:gd name="T39" fmla="*/ 74 h 145"/>
                <a:gd name="T40" fmla="*/ 0 w 149"/>
                <a:gd name="T41" fmla="*/ 59 h 145"/>
                <a:gd name="T42" fmla="*/ 5 w 149"/>
                <a:gd name="T43" fmla="*/ 44 h 145"/>
                <a:gd name="T44" fmla="*/ 12 w 149"/>
                <a:gd name="T45" fmla="*/ 32 h 145"/>
                <a:gd name="T46" fmla="*/ 20 w 149"/>
                <a:gd name="T47" fmla="*/ 20 h 145"/>
                <a:gd name="T48" fmla="*/ 30 w 149"/>
                <a:gd name="T49" fmla="*/ 12 h 145"/>
                <a:gd name="T50" fmla="*/ 42 w 149"/>
                <a:gd name="T51" fmla="*/ 5 h 145"/>
                <a:gd name="T52" fmla="*/ 56 w 149"/>
                <a:gd name="T53" fmla="*/ 2 h 145"/>
                <a:gd name="T54" fmla="*/ 71 w 149"/>
                <a:gd name="T55" fmla="*/ 0 h 145"/>
                <a:gd name="T56" fmla="*/ 71 w 149"/>
                <a:gd name="T57" fmla="*/ 0 h 145"/>
                <a:gd name="T58" fmla="*/ 86 w 149"/>
                <a:gd name="T59" fmla="*/ 2 h 145"/>
                <a:gd name="T60" fmla="*/ 100 w 149"/>
                <a:gd name="T61" fmla="*/ 5 h 145"/>
                <a:gd name="T62" fmla="*/ 113 w 149"/>
                <a:gd name="T63" fmla="*/ 12 h 145"/>
                <a:gd name="T64" fmla="*/ 125 w 149"/>
                <a:gd name="T65" fmla="*/ 20 h 145"/>
                <a:gd name="T66" fmla="*/ 135 w 149"/>
                <a:gd name="T67" fmla="*/ 32 h 145"/>
                <a:gd name="T68" fmla="*/ 142 w 149"/>
                <a:gd name="T69" fmla="*/ 44 h 145"/>
                <a:gd name="T70" fmla="*/ 147 w 149"/>
                <a:gd name="T71" fmla="*/ 59 h 145"/>
                <a:gd name="T72" fmla="*/ 149 w 149"/>
                <a:gd name="T73" fmla="*/ 74 h 145"/>
                <a:gd name="T74" fmla="*/ 149 w 149"/>
                <a:gd name="T75" fmla="*/ 74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5">
                  <a:moveTo>
                    <a:pt x="149" y="74"/>
                  </a:moveTo>
                  <a:lnTo>
                    <a:pt x="149" y="74"/>
                  </a:lnTo>
                  <a:lnTo>
                    <a:pt x="147" y="89"/>
                  </a:lnTo>
                  <a:lnTo>
                    <a:pt x="142" y="103"/>
                  </a:lnTo>
                  <a:lnTo>
                    <a:pt x="135" y="115"/>
                  </a:lnTo>
                  <a:lnTo>
                    <a:pt x="125" y="125"/>
                  </a:lnTo>
                  <a:lnTo>
                    <a:pt x="113" y="133"/>
                  </a:lnTo>
                  <a:lnTo>
                    <a:pt x="100" y="140"/>
                  </a:lnTo>
                  <a:lnTo>
                    <a:pt x="86" y="144"/>
                  </a:lnTo>
                  <a:lnTo>
                    <a:pt x="71" y="145"/>
                  </a:lnTo>
                  <a:lnTo>
                    <a:pt x="71" y="145"/>
                  </a:lnTo>
                  <a:lnTo>
                    <a:pt x="56" y="144"/>
                  </a:lnTo>
                  <a:lnTo>
                    <a:pt x="42" y="140"/>
                  </a:lnTo>
                  <a:lnTo>
                    <a:pt x="30" y="133"/>
                  </a:lnTo>
                  <a:lnTo>
                    <a:pt x="20" y="125"/>
                  </a:lnTo>
                  <a:lnTo>
                    <a:pt x="12" y="115"/>
                  </a:lnTo>
                  <a:lnTo>
                    <a:pt x="5" y="103"/>
                  </a:lnTo>
                  <a:lnTo>
                    <a:pt x="0" y="89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59"/>
                  </a:lnTo>
                  <a:lnTo>
                    <a:pt x="5" y="44"/>
                  </a:lnTo>
                  <a:lnTo>
                    <a:pt x="12" y="32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2" y="5"/>
                  </a:lnTo>
                  <a:lnTo>
                    <a:pt x="56" y="2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86" y="2"/>
                  </a:lnTo>
                  <a:lnTo>
                    <a:pt x="100" y="5"/>
                  </a:lnTo>
                  <a:lnTo>
                    <a:pt x="113" y="12"/>
                  </a:lnTo>
                  <a:lnTo>
                    <a:pt x="125" y="20"/>
                  </a:lnTo>
                  <a:lnTo>
                    <a:pt x="135" y="32"/>
                  </a:lnTo>
                  <a:lnTo>
                    <a:pt x="142" y="44"/>
                  </a:lnTo>
                  <a:lnTo>
                    <a:pt x="147" y="59"/>
                  </a:lnTo>
                  <a:lnTo>
                    <a:pt x="149" y="74"/>
                  </a:lnTo>
                  <a:lnTo>
                    <a:pt x="149" y="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0" name="Freeform 162"/>
            <p:cNvSpPr>
              <a:spLocks/>
            </p:cNvSpPr>
            <p:nvPr/>
          </p:nvSpPr>
          <p:spPr bwMode="auto">
            <a:xfrm>
              <a:off x="2185988" y="874713"/>
              <a:ext cx="247650" cy="125412"/>
            </a:xfrm>
            <a:custGeom>
              <a:avLst/>
              <a:gdLst>
                <a:gd name="T0" fmla="*/ 156 w 156"/>
                <a:gd name="T1" fmla="*/ 49 h 79"/>
                <a:gd name="T2" fmla="*/ 156 w 156"/>
                <a:gd name="T3" fmla="*/ 49 h 79"/>
                <a:gd name="T4" fmla="*/ 154 w 156"/>
                <a:gd name="T5" fmla="*/ 42 h 79"/>
                <a:gd name="T6" fmla="*/ 153 w 156"/>
                <a:gd name="T7" fmla="*/ 34 h 79"/>
                <a:gd name="T8" fmla="*/ 148 w 156"/>
                <a:gd name="T9" fmla="*/ 24 h 79"/>
                <a:gd name="T10" fmla="*/ 141 w 156"/>
                <a:gd name="T11" fmla="*/ 15 h 79"/>
                <a:gd name="T12" fmla="*/ 132 w 156"/>
                <a:gd name="T13" fmla="*/ 7 h 79"/>
                <a:gd name="T14" fmla="*/ 126 w 156"/>
                <a:gd name="T15" fmla="*/ 3 h 79"/>
                <a:gd name="T16" fmla="*/ 119 w 156"/>
                <a:gd name="T17" fmla="*/ 2 h 79"/>
                <a:gd name="T18" fmla="*/ 112 w 156"/>
                <a:gd name="T19" fmla="*/ 0 h 79"/>
                <a:gd name="T20" fmla="*/ 104 w 156"/>
                <a:gd name="T21" fmla="*/ 0 h 79"/>
                <a:gd name="T22" fmla="*/ 104 w 156"/>
                <a:gd name="T23" fmla="*/ 0 h 79"/>
                <a:gd name="T24" fmla="*/ 95 w 156"/>
                <a:gd name="T25" fmla="*/ 0 h 79"/>
                <a:gd name="T26" fmla="*/ 87 w 156"/>
                <a:gd name="T27" fmla="*/ 2 h 79"/>
                <a:gd name="T28" fmla="*/ 82 w 156"/>
                <a:gd name="T29" fmla="*/ 3 h 79"/>
                <a:gd name="T30" fmla="*/ 75 w 156"/>
                <a:gd name="T31" fmla="*/ 7 h 79"/>
                <a:gd name="T32" fmla="*/ 66 w 156"/>
                <a:gd name="T33" fmla="*/ 15 h 79"/>
                <a:gd name="T34" fmla="*/ 61 w 156"/>
                <a:gd name="T35" fmla="*/ 24 h 79"/>
                <a:gd name="T36" fmla="*/ 56 w 156"/>
                <a:gd name="T37" fmla="*/ 34 h 79"/>
                <a:gd name="T38" fmla="*/ 55 w 156"/>
                <a:gd name="T39" fmla="*/ 42 h 79"/>
                <a:gd name="T40" fmla="*/ 53 w 156"/>
                <a:gd name="T41" fmla="*/ 49 h 79"/>
                <a:gd name="T42" fmla="*/ 53 w 156"/>
                <a:gd name="T43" fmla="*/ 49 h 79"/>
                <a:gd name="T44" fmla="*/ 49 w 156"/>
                <a:gd name="T45" fmla="*/ 56 h 79"/>
                <a:gd name="T46" fmla="*/ 44 w 156"/>
                <a:gd name="T47" fmla="*/ 63 h 79"/>
                <a:gd name="T48" fmla="*/ 38 w 156"/>
                <a:gd name="T49" fmla="*/ 68 h 79"/>
                <a:gd name="T50" fmla="*/ 29 w 156"/>
                <a:gd name="T51" fmla="*/ 71 h 79"/>
                <a:gd name="T52" fmla="*/ 24 w 156"/>
                <a:gd name="T53" fmla="*/ 71 h 79"/>
                <a:gd name="T54" fmla="*/ 21 w 156"/>
                <a:gd name="T55" fmla="*/ 69 h 79"/>
                <a:gd name="T56" fmla="*/ 16 w 156"/>
                <a:gd name="T57" fmla="*/ 68 h 79"/>
                <a:gd name="T58" fmla="*/ 11 w 156"/>
                <a:gd name="T59" fmla="*/ 64 h 79"/>
                <a:gd name="T60" fmla="*/ 5 w 156"/>
                <a:gd name="T61" fmla="*/ 57 h 79"/>
                <a:gd name="T62" fmla="*/ 0 w 156"/>
                <a:gd name="T63" fmla="*/ 49 h 79"/>
                <a:gd name="T64" fmla="*/ 0 w 156"/>
                <a:gd name="T65" fmla="*/ 49 h 79"/>
                <a:gd name="T66" fmla="*/ 4 w 156"/>
                <a:gd name="T67" fmla="*/ 57 h 79"/>
                <a:gd name="T68" fmla="*/ 9 w 156"/>
                <a:gd name="T69" fmla="*/ 64 h 79"/>
                <a:gd name="T70" fmla="*/ 16 w 156"/>
                <a:gd name="T71" fmla="*/ 73 h 79"/>
                <a:gd name="T72" fmla="*/ 24 w 156"/>
                <a:gd name="T73" fmla="*/ 78 h 79"/>
                <a:gd name="T74" fmla="*/ 31 w 156"/>
                <a:gd name="T75" fmla="*/ 79 h 79"/>
                <a:gd name="T76" fmla="*/ 36 w 156"/>
                <a:gd name="T77" fmla="*/ 79 h 79"/>
                <a:gd name="T78" fmla="*/ 43 w 156"/>
                <a:gd name="T79" fmla="*/ 78 h 79"/>
                <a:gd name="T80" fmla="*/ 49 w 156"/>
                <a:gd name="T81" fmla="*/ 74 h 79"/>
                <a:gd name="T82" fmla="*/ 56 w 156"/>
                <a:gd name="T83" fmla="*/ 71 h 79"/>
                <a:gd name="T84" fmla="*/ 63 w 156"/>
                <a:gd name="T85" fmla="*/ 63 h 79"/>
                <a:gd name="T86" fmla="*/ 63 w 156"/>
                <a:gd name="T87" fmla="*/ 63 h 79"/>
                <a:gd name="T88" fmla="*/ 78 w 156"/>
                <a:gd name="T89" fmla="*/ 47 h 79"/>
                <a:gd name="T90" fmla="*/ 92 w 156"/>
                <a:gd name="T91" fmla="*/ 37 h 79"/>
                <a:gd name="T92" fmla="*/ 102 w 156"/>
                <a:gd name="T93" fmla="*/ 30 h 79"/>
                <a:gd name="T94" fmla="*/ 112 w 156"/>
                <a:gd name="T95" fmla="*/ 29 h 79"/>
                <a:gd name="T96" fmla="*/ 122 w 156"/>
                <a:gd name="T97" fmla="*/ 30 h 79"/>
                <a:gd name="T98" fmla="*/ 132 w 156"/>
                <a:gd name="T99" fmla="*/ 34 h 79"/>
                <a:gd name="T100" fmla="*/ 144 w 156"/>
                <a:gd name="T101" fmla="*/ 41 h 79"/>
                <a:gd name="T102" fmla="*/ 156 w 156"/>
                <a:gd name="T103" fmla="*/ 49 h 79"/>
                <a:gd name="T104" fmla="*/ 156 w 156"/>
                <a:gd name="T105" fmla="*/ 4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6" h="79">
                  <a:moveTo>
                    <a:pt x="156" y="49"/>
                  </a:moveTo>
                  <a:lnTo>
                    <a:pt x="156" y="49"/>
                  </a:lnTo>
                  <a:lnTo>
                    <a:pt x="154" y="42"/>
                  </a:lnTo>
                  <a:lnTo>
                    <a:pt x="153" y="34"/>
                  </a:lnTo>
                  <a:lnTo>
                    <a:pt x="148" y="24"/>
                  </a:lnTo>
                  <a:lnTo>
                    <a:pt x="141" y="15"/>
                  </a:lnTo>
                  <a:lnTo>
                    <a:pt x="132" y="7"/>
                  </a:lnTo>
                  <a:lnTo>
                    <a:pt x="126" y="3"/>
                  </a:lnTo>
                  <a:lnTo>
                    <a:pt x="119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7" y="2"/>
                  </a:lnTo>
                  <a:lnTo>
                    <a:pt x="82" y="3"/>
                  </a:lnTo>
                  <a:lnTo>
                    <a:pt x="75" y="7"/>
                  </a:lnTo>
                  <a:lnTo>
                    <a:pt x="66" y="15"/>
                  </a:lnTo>
                  <a:lnTo>
                    <a:pt x="61" y="24"/>
                  </a:lnTo>
                  <a:lnTo>
                    <a:pt x="56" y="34"/>
                  </a:lnTo>
                  <a:lnTo>
                    <a:pt x="55" y="42"/>
                  </a:lnTo>
                  <a:lnTo>
                    <a:pt x="53" y="49"/>
                  </a:lnTo>
                  <a:lnTo>
                    <a:pt x="53" y="49"/>
                  </a:lnTo>
                  <a:lnTo>
                    <a:pt x="49" y="56"/>
                  </a:lnTo>
                  <a:lnTo>
                    <a:pt x="44" y="63"/>
                  </a:lnTo>
                  <a:lnTo>
                    <a:pt x="38" y="68"/>
                  </a:lnTo>
                  <a:lnTo>
                    <a:pt x="29" y="71"/>
                  </a:lnTo>
                  <a:lnTo>
                    <a:pt x="24" y="71"/>
                  </a:lnTo>
                  <a:lnTo>
                    <a:pt x="21" y="69"/>
                  </a:lnTo>
                  <a:lnTo>
                    <a:pt x="16" y="68"/>
                  </a:lnTo>
                  <a:lnTo>
                    <a:pt x="11" y="64"/>
                  </a:lnTo>
                  <a:lnTo>
                    <a:pt x="5" y="57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4" y="57"/>
                  </a:lnTo>
                  <a:lnTo>
                    <a:pt x="9" y="64"/>
                  </a:lnTo>
                  <a:lnTo>
                    <a:pt x="16" y="73"/>
                  </a:lnTo>
                  <a:lnTo>
                    <a:pt x="24" y="78"/>
                  </a:lnTo>
                  <a:lnTo>
                    <a:pt x="31" y="79"/>
                  </a:lnTo>
                  <a:lnTo>
                    <a:pt x="36" y="79"/>
                  </a:lnTo>
                  <a:lnTo>
                    <a:pt x="43" y="78"/>
                  </a:lnTo>
                  <a:lnTo>
                    <a:pt x="49" y="74"/>
                  </a:lnTo>
                  <a:lnTo>
                    <a:pt x="56" y="71"/>
                  </a:lnTo>
                  <a:lnTo>
                    <a:pt x="63" y="63"/>
                  </a:lnTo>
                  <a:lnTo>
                    <a:pt x="63" y="63"/>
                  </a:lnTo>
                  <a:lnTo>
                    <a:pt x="78" y="47"/>
                  </a:lnTo>
                  <a:lnTo>
                    <a:pt x="92" y="37"/>
                  </a:lnTo>
                  <a:lnTo>
                    <a:pt x="102" y="30"/>
                  </a:lnTo>
                  <a:lnTo>
                    <a:pt x="112" y="29"/>
                  </a:lnTo>
                  <a:lnTo>
                    <a:pt x="122" y="30"/>
                  </a:lnTo>
                  <a:lnTo>
                    <a:pt x="132" y="34"/>
                  </a:lnTo>
                  <a:lnTo>
                    <a:pt x="144" y="41"/>
                  </a:lnTo>
                  <a:lnTo>
                    <a:pt x="156" y="49"/>
                  </a:lnTo>
                  <a:lnTo>
                    <a:pt x="156" y="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1" name="Freeform 163"/>
            <p:cNvSpPr>
              <a:spLocks/>
            </p:cNvSpPr>
            <p:nvPr/>
          </p:nvSpPr>
          <p:spPr bwMode="auto">
            <a:xfrm>
              <a:off x="2422526" y="2055813"/>
              <a:ext cx="123825" cy="214312"/>
            </a:xfrm>
            <a:custGeom>
              <a:avLst/>
              <a:gdLst>
                <a:gd name="T0" fmla="*/ 0 w 78"/>
                <a:gd name="T1" fmla="*/ 15 h 135"/>
                <a:gd name="T2" fmla="*/ 0 w 78"/>
                <a:gd name="T3" fmla="*/ 103 h 135"/>
                <a:gd name="T4" fmla="*/ 0 w 78"/>
                <a:gd name="T5" fmla="*/ 103 h 135"/>
                <a:gd name="T6" fmla="*/ 0 w 78"/>
                <a:gd name="T7" fmla="*/ 110 h 135"/>
                <a:gd name="T8" fmla="*/ 2 w 78"/>
                <a:gd name="T9" fmla="*/ 115 h 135"/>
                <a:gd name="T10" fmla="*/ 5 w 78"/>
                <a:gd name="T11" fmla="*/ 122 h 135"/>
                <a:gd name="T12" fmla="*/ 9 w 78"/>
                <a:gd name="T13" fmla="*/ 125 h 135"/>
                <a:gd name="T14" fmla="*/ 14 w 78"/>
                <a:gd name="T15" fmla="*/ 130 h 135"/>
                <a:gd name="T16" fmla="*/ 19 w 78"/>
                <a:gd name="T17" fmla="*/ 132 h 135"/>
                <a:gd name="T18" fmla="*/ 26 w 78"/>
                <a:gd name="T19" fmla="*/ 134 h 135"/>
                <a:gd name="T20" fmla="*/ 32 w 78"/>
                <a:gd name="T21" fmla="*/ 135 h 135"/>
                <a:gd name="T22" fmla="*/ 42 w 78"/>
                <a:gd name="T23" fmla="*/ 135 h 135"/>
                <a:gd name="T24" fmla="*/ 42 w 78"/>
                <a:gd name="T25" fmla="*/ 135 h 135"/>
                <a:gd name="T26" fmla="*/ 49 w 78"/>
                <a:gd name="T27" fmla="*/ 134 h 135"/>
                <a:gd name="T28" fmla="*/ 58 w 78"/>
                <a:gd name="T29" fmla="*/ 132 h 135"/>
                <a:gd name="T30" fmla="*/ 63 w 78"/>
                <a:gd name="T31" fmla="*/ 130 h 135"/>
                <a:gd name="T32" fmla="*/ 68 w 78"/>
                <a:gd name="T33" fmla="*/ 125 h 135"/>
                <a:gd name="T34" fmla="*/ 73 w 78"/>
                <a:gd name="T35" fmla="*/ 122 h 135"/>
                <a:gd name="T36" fmla="*/ 75 w 78"/>
                <a:gd name="T37" fmla="*/ 115 h 135"/>
                <a:gd name="T38" fmla="*/ 78 w 78"/>
                <a:gd name="T39" fmla="*/ 110 h 135"/>
                <a:gd name="T40" fmla="*/ 78 w 78"/>
                <a:gd name="T41" fmla="*/ 103 h 135"/>
                <a:gd name="T42" fmla="*/ 78 w 78"/>
                <a:gd name="T43" fmla="*/ 15 h 135"/>
                <a:gd name="T44" fmla="*/ 78 w 78"/>
                <a:gd name="T45" fmla="*/ 15 h 135"/>
                <a:gd name="T46" fmla="*/ 56 w 78"/>
                <a:gd name="T47" fmla="*/ 7 h 135"/>
                <a:gd name="T48" fmla="*/ 36 w 78"/>
                <a:gd name="T49" fmla="*/ 0 h 135"/>
                <a:gd name="T50" fmla="*/ 36 w 78"/>
                <a:gd name="T51" fmla="*/ 0 h 135"/>
                <a:gd name="T52" fmla="*/ 17 w 78"/>
                <a:gd name="T53" fmla="*/ 7 h 135"/>
                <a:gd name="T54" fmla="*/ 0 w 78"/>
                <a:gd name="T55" fmla="*/ 15 h 135"/>
                <a:gd name="T56" fmla="*/ 0 w 78"/>
                <a:gd name="T57" fmla="*/ 1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8" h="135">
                  <a:moveTo>
                    <a:pt x="0" y="15"/>
                  </a:moveTo>
                  <a:lnTo>
                    <a:pt x="0" y="103"/>
                  </a:lnTo>
                  <a:lnTo>
                    <a:pt x="0" y="103"/>
                  </a:lnTo>
                  <a:lnTo>
                    <a:pt x="0" y="110"/>
                  </a:lnTo>
                  <a:lnTo>
                    <a:pt x="2" y="115"/>
                  </a:lnTo>
                  <a:lnTo>
                    <a:pt x="5" y="122"/>
                  </a:lnTo>
                  <a:lnTo>
                    <a:pt x="9" y="125"/>
                  </a:lnTo>
                  <a:lnTo>
                    <a:pt x="14" y="130"/>
                  </a:lnTo>
                  <a:lnTo>
                    <a:pt x="19" y="132"/>
                  </a:lnTo>
                  <a:lnTo>
                    <a:pt x="26" y="134"/>
                  </a:lnTo>
                  <a:lnTo>
                    <a:pt x="32" y="135"/>
                  </a:lnTo>
                  <a:lnTo>
                    <a:pt x="42" y="135"/>
                  </a:lnTo>
                  <a:lnTo>
                    <a:pt x="42" y="135"/>
                  </a:lnTo>
                  <a:lnTo>
                    <a:pt x="49" y="134"/>
                  </a:lnTo>
                  <a:lnTo>
                    <a:pt x="58" y="132"/>
                  </a:lnTo>
                  <a:lnTo>
                    <a:pt x="63" y="130"/>
                  </a:lnTo>
                  <a:lnTo>
                    <a:pt x="68" y="125"/>
                  </a:lnTo>
                  <a:lnTo>
                    <a:pt x="73" y="122"/>
                  </a:lnTo>
                  <a:lnTo>
                    <a:pt x="75" y="115"/>
                  </a:lnTo>
                  <a:lnTo>
                    <a:pt x="78" y="110"/>
                  </a:lnTo>
                  <a:lnTo>
                    <a:pt x="78" y="103"/>
                  </a:lnTo>
                  <a:lnTo>
                    <a:pt x="78" y="15"/>
                  </a:lnTo>
                  <a:lnTo>
                    <a:pt x="78" y="15"/>
                  </a:lnTo>
                  <a:lnTo>
                    <a:pt x="56" y="7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17" y="7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2" name="Freeform 164"/>
            <p:cNvSpPr>
              <a:spLocks/>
            </p:cNvSpPr>
            <p:nvPr/>
          </p:nvSpPr>
          <p:spPr bwMode="auto">
            <a:xfrm>
              <a:off x="2293938" y="1200150"/>
              <a:ext cx="376238" cy="871537"/>
            </a:xfrm>
            <a:custGeom>
              <a:avLst/>
              <a:gdLst>
                <a:gd name="T0" fmla="*/ 201 w 237"/>
                <a:gd name="T1" fmla="*/ 82 h 549"/>
                <a:gd name="T2" fmla="*/ 152 w 237"/>
                <a:gd name="T3" fmla="*/ 106 h 549"/>
                <a:gd name="T4" fmla="*/ 135 w 237"/>
                <a:gd name="T5" fmla="*/ 113 h 549"/>
                <a:gd name="T6" fmla="*/ 117 w 237"/>
                <a:gd name="T7" fmla="*/ 113 h 549"/>
                <a:gd name="T8" fmla="*/ 101 w 237"/>
                <a:gd name="T9" fmla="*/ 106 h 549"/>
                <a:gd name="T10" fmla="*/ 88 w 237"/>
                <a:gd name="T11" fmla="*/ 93 h 549"/>
                <a:gd name="T12" fmla="*/ 85 w 237"/>
                <a:gd name="T13" fmla="*/ 82 h 549"/>
                <a:gd name="T14" fmla="*/ 83 w 237"/>
                <a:gd name="T15" fmla="*/ 64 h 549"/>
                <a:gd name="T16" fmla="*/ 88 w 237"/>
                <a:gd name="T17" fmla="*/ 47 h 549"/>
                <a:gd name="T18" fmla="*/ 101 w 237"/>
                <a:gd name="T19" fmla="*/ 33 h 549"/>
                <a:gd name="T20" fmla="*/ 152 w 237"/>
                <a:gd name="T21" fmla="*/ 0 h 549"/>
                <a:gd name="T22" fmla="*/ 137 w 237"/>
                <a:gd name="T23" fmla="*/ 0 h 549"/>
                <a:gd name="T24" fmla="*/ 101 w 237"/>
                <a:gd name="T25" fmla="*/ 0 h 549"/>
                <a:gd name="T26" fmla="*/ 78 w 237"/>
                <a:gd name="T27" fmla="*/ 5 h 549"/>
                <a:gd name="T28" fmla="*/ 58 w 237"/>
                <a:gd name="T29" fmla="*/ 18 h 549"/>
                <a:gd name="T30" fmla="*/ 44 w 237"/>
                <a:gd name="T31" fmla="*/ 38 h 549"/>
                <a:gd name="T32" fmla="*/ 39 w 237"/>
                <a:gd name="T33" fmla="*/ 64 h 549"/>
                <a:gd name="T34" fmla="*/ 0 w 237"/>
                <a:gd name="T35" fmla="*/ 532 h 549"/>
                <a:gd name="T36" fmla="*/ 3 w 237"/>
                <a:gd name="T37" fmla="*/ 537 h 549"/>
                <a:gd name="T38" fmla="*/ 15 w 237"/>
                <a:gd name="T39" fmla="*/ 546 h 549"/>
                <a:gd name="T40" fmla="*/ 30 w 237"/>
                <a:gd name="T41" fmla="*/ 549 h 549"/>
                <a:gd name="T42" fmla="*/ 36 w 237"/>
                <a:gd name="T43" fmla="*/ 549 h 549"/>
                <a:gd name="T44" fmla="*/ 59 w 237"/>
                <a:gd name="T45" fmla="*/ 547 h 549"/>
                <a:gd name="T46" fmla="*/ 81 w 237"/>
                <a:gd name="T47" fmla="*/ 542 h 549"/>
                <a:gd name="T48" fmla="*/ 98 w 237"/>
                <a:gd name="T49" fmla="*/ 536 h 549"/>
                <a:gd name="T50" fmla="*/ 117 w 237"/>
                <a:gd name="T51" fmla="*/ 532 h 549"/>
                <a:gd name="T52" fmla="*/ 127 w 237"/>
                <a:gd name="T53" fmla="*/ 534 h 549"/>
                <a:gd name="T54" fmla="*/ 159 w 237"/>
                <a:gd name="T55" fmla="*/ 542 h 549"/>
                <a:gd name="T56" fmla="*/ 176 w 237"/>
                <a:gd name="T57" fmla="*/ 547 h 549"/>
                <a:gd name="T58" fmla="*/ 201 w 237"/>
                <a:gd name="T59" fmla="*/ 549 h 549"/>
                <a:gd name="T60" fmla="*/ 205 w 237"/>
                <a:gd name="T61" fmla="*/ 549 h 549"/>
                <a:gd name="T62" fmla="*/ 222 w 237"/>
                <a:gd name="T63" fmla="*/ 546 h 549"/>
                <a:gd name="T64" fmla="*/ 232 w 237"/>
                <a:gd name="T65" fmla="*/ 537 h 549"/>
                <a:gd name="T66" fmla="*/ 201 w 237"/>
                <a:gd name="T67" fmla="*/ 299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7" h="549">
                  <a:moveTo>
                    <a:pt x="201" y="299"/>
                  </a:moveTo>
                  <a:lnTo>
                    <a:pt x="201" y="82"/>
                  </a:lnTo>
                  <a:lnTo>
                    <a:pt x="152" y="106"/>
                  </a:lnTo>
                  <a:lnTo>
                    <a:pt x="152" y="106"/>
                  </a:lnTo>
                  <a:lnTo>
                    <a:pt x="144" y="111"/>
                  </a:lnTo>
                  <a:lnTo>
                    <a:pt x="135" y="113"/>
                  </a:lnTo>
                  <a:lnTo>
                    <a:pt x="125" y="115"/>
                  </a:lnTo>
                  <a:lnTo>
                    <a:pt x="117" y="113"/>
                  </a:lnTo>
                  <a:lnTo>
                    <a:pt x="108" y="110"/>
                  </a:lnTo>
                  <a:lnTo>
                    <a:pt x="101" y="106"/>
                  </a:lnTo>
                  <a:lnTo>
                    <a:pt x="93" y="99"/>
                  </a:lnTo>
                  <a:lnTo>
                    <a:pt x="88" y="93"/>
                  </a:lnTo>
                  <a:lnTo>
                    <a:pt x="88" y="93"/>
                  </a:lnTo>
                  <a:lnTo>
                    <a:pt x="85" y="82"/>
                  </a:lnTo>
                  <a:lnTo>
                    <a:pt x="83" y="74"/>
                  </a:lnTo>
                  <a:lnTo>
                    <a:pt x="83" y="64"/>
                  </a:lnTo>
                  <a:lnTo>
                    <a:pt x="85" y="55"/>
                  </a:lnTo>
                  <a:lnTo>
                    <a:pt x="88" y="47"/>
                  </a:lnTo>
                  <a:lnTo>
                    <a:pt x="95" y="40"/>
                  </a:lnTo>
                  <a:lnTo>
                    <a:pt x="101" y="33"/>
                  </a:lnTo>
                  <a:lnTo>
                    <a:pt x="110" y="28"/>
                  </a:lnTo>
                  <a:lnTo>
                    <a:pt x="152" y="0"/>
                  </a:lnTo>
                  <a:lnTo>
                    <a:pt x="152" y="0"/>
                  </a:lnTo>
                  <a:lnTo>
                    <a:pt x="137" y="0"/>
                  </a:lnTo>
                  <a:lnTo>
                    <a:pt x="101" y="0"/>
                  </a:lnTo>
                  <a:lnTo>
                    <a:pt x="101" y="0"/>
                  </a:lnTo>
                  <a:lnTo>
                    <a:pt x="90" y="1"/>
                  </a:lnTo>
                  <a:lnTo>
                    <a:pt x="78" y="5"/>
                  </a:lnTo>
                  <a:lnTo>
                    <a:pt x="66" y="11"/>
                  </a:lnTo>
                  <a:lnTo>
                    <a:pt x="58" y="18"/>
                  </a:lnTo>
                  <a:lnTo>
                    <a:pt x="49" y="28"/>
                  </a:lnTo>
                  <a:lnTo>
                    <a:pt x="44" y="38"/>
                  </a:lnTo>
                  <a:lnTo>
                    <a:pt x="39" y="50"/>
                  </a:lnTo>
                  <a:lnTo>
                    <a:pt x="39" y="64"/>
                  </a:lnTo>
                  <a:lnTo>
                    <a:pt x="39" y="299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3" y="537"/>
                  </a:lnTo>
                  <a:lnTo>
                    <a:pt x="8" y="542"/>
                  </a:lnTo>
                  <a:lnTo>
                    <a:pt x="15" y="546"/>
                  </a:lnTo>
                  <a:lnTo>
                    <a:pt x="20" y="547"/>
                  </a:lnTo>
                  <a:lnTo>
                    <a:pt x="30" y="549"/>
                  </a:lnTo>
                  <a:lnTo>
                    <a:pt x="36" y="549"/>
                  </a:lnTo>
                  <a:lnTo>
                    <a:pt x="36" y="549"/>
                  </a:lnTo>
                  <a:lnTo>
                    <a:pt x="47" y="549"/>
                  </a:lnTo>
                  <a:lnTo>
                    <a:pt x="59" y="547"/>
                  </a:lnTo>
                  <a:lnTo>
                    <a:pt x="81" y="542"/>
                  </a:lnTo>
                  <a:lnTo>
                    <a:pt x="81" y="542"/>
                  </a:lnTo>
                  <a:lnTo>
                    <a:pt x="90" y="539"/>
                  </a:lnTo>
                  <a:lnTo>
                    <a:pt x="98" y="536"/>
                  </a:lnTo>
                  <a:lnTo>
                    <a:pt x="107" y="534"/>
                  </a:lnTo>
                  <a:lnTo>
                    <a:pt x="117" y="532"/>
                  </a:lnTo>
                  <a:lnTo>
                    <a:pt x="117" y="532"/>
                  </a:lnTo>
                  <a:lnTo>
                    <a:pt x="127" y="534"/>
                  </a:lnTo>
                  <a:lnTo>
                    <a:pt x="137" y="536"/>
                  </a:lnTo>
                  <a:lnTo>
                    <a:pt x="159" y="542"/>
                  </a:lnTo>
                  <a:lnTo>
                    <a:pt x="159" y="542"/>
                  </a:lnTo>
                  <a:lnTo>
                    <a:pt x="176" y="547"/>
                  </a:lnTo>
                  <a:lnTo>
                    <a:pt x="188" y="549"/>
                  </a:lnTo>
                  <a:lnTo>
                    <a:pt x="201" y="549"/>
                  </a:lnTo>
                  <a:lnTo>
                    <a:pt x="201" y="549"/>
                  </a:lnTo>
                  <a:lnTo>
                    <a:pt x="205" y="549"/>
                  </a:lnTo>
                  <a:lnTo>
                    <a:pt x="215" y="547"/>
                  </a:lnTo>
                  <a:lnTo>
                    <a:pt x="222" y="546"/>
                  </a:lnTo>
                  <a:lnTo>
                    <a:pt x="227" y="542"/>
                  </a:lnTo>
                  <a:lnTo>
                    <a:pt x="232" y="537"/>
                  </a:lnTo>
                  <a:lnTo>
                    <a:pt x="237" y="532"/>
                  </a:lnTo>
                  <a:lnTo>
                    <a:pt x="201" y="29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3" name="Freeform 165"/>
            <p:cNvSpPr>
              <a:spLocks/>
            </p:cNvSpPr>
            <p:nvPr/>
          </p:nvSpPr>
          <p:spPr bwMode="auto">
            <a:xfrm>
              <a:off x="2452688" y="960438"/>
              <a:ext cx="385763" cy="392112"/>
            </a:xfrm>
            <a:custGeom>
              <a:avLst/>
              <a:gdLst>
                <a:gd name="T0" fmla="*/ 226 w 243"/>
                <a:gd name="T1" fmla="*/ 2 h 247"/>
                <a:gd name="T2" fmla="*/ 226 w 243"/>
                <a:gd name="T3" fmla="*/ 2 h 247"/>
                <a:gd name="T4" fmla="*/ 220 w 243"/>
                <a:gd name="T5" fmla="*/ 0 h 247"/>
                <a:gd name="T6" fmla="*/ 213 w 243"/>
                <a:gd name="T7" fmla="*/ 0 h 247"/>
                <a:gd name="T8" fmla="*/ 208 w 243"/>
                <a:gd name="T9" fmla="*/ 0 h 247"/>
                <a:gd name="T10" fmla="*/ 203 w 243"/>
                <a:gd name="T11" fmla="*/ 2 h 247"/>
                <a:gd name="T12" fmla="*/ 198 w 243"/>
                <a:gd name="T13" fmla="*/ 3 h 247"/>
                <a:gd name="T14" fmla="*/ 193 w 243"/>
                <a:gd name="T15" fmla="*/ 7 h 247"/>
                <a:gd name="T16" fmla="*/ 186 w 243"/>
                <a:gd name="T17" fmla="*/ 17 h 247"/>
                <a:gd name="T18" fmla="*/ 140 w 243"/>
                <a:gd name="T19" fmla="*/ 115 h 247"/>
                <a:gd name="T20" fmla="*/ 17 w 243"/>
                <a:gd name="T21" fmla="*/ 186 h 247"/>
                <a:gd name="T22" fmla="*/ 17 w 243"/>
                <a:gd name="T23" fmla="*/ 186 h 247"/>
                <a:gd name="T24" fmla="*/ 7 w 243"/>
                <a:gd name="T25" fmla="*/ 196 h 247"/>
                <a:gd name="T26" fmla="*/ 3 w 243"/>
                <a:gd name="T27" fmla="*/ 201 h 247"/>
                <a:gd name="T28" fmla="*/ 1 w 243"/>
                <a:gd name="T29" fmla="*/ 206 h 247"/>
                <a:gd name="T30" fmla="*/ 0 w 243"/>
                <a:gd name="T31" fmla="*/ 213 h 247"/>
                <a:gd name="T32" fmla="*/ 1 w 243"/>
                <a:gd name="T33" fmla="*/ 218 h 247"/>
                <a:gd name="T34" fmla="*/ 3 w 243"/>
                <a:gd name="T35" fmla="*/ 223 h 247"/>
                <a:gd name="T36" fmla="*/ 5 w 243"/>
                <a:gd name="T37" fmla="*/ 230 h 247"/>
                <a:gd name="T38" fmla="*/ 5 w 243"/>
                <a:gd name="T39" fmla="*/ 230 h 247"/>
                <a:gd name="T40" fmla="*/ 10 w 243"/>
                <a:gd name="T41" fmla="*/ 235 h 247"/>
                <a:gd name="T42" fmla="*/ 15 w 243"/>
                <a:gd name="T43" fmla="*/ 240 h 247"/>
                <a:gd name="T44" fmla="*/ 18 w 243"/>
                <a:gd name="T45" fmla="*/ 244 h 247"/>
                <a:gd name="T46" fmla="*/ 23 w 243"/>
                <a:gd name="T47" fmla="*/ 245 h 247"/>
                <a:gd name="T48" fmla="*/ 30 w 243"/>
                <a:gd name="T49" fmla="*/ 247 h 247"/>
                <a:gd name="T50" fmla="*/ 35 w 243"/>
                <a:gd name="T51" fmla="*/ 247 h 247"/>
                <a:gd name="T52" fmla="*/ 49 w 243"/>
                <a:gd name="T53" fmla="*/ 244 h 247"/>
                <a:gd name="T54" fmla="*/ 179 w 243"/>
                <a:gd name="T55" fmla="*/ 166 h 247"/>
                <a:gd name="T56" fmla="*/ 179 w 243"/>
                <a:gd name="T57" fmla="*/ 166 h 247"/>
                <a:gd name="T58" fmla="*/ 184 w 243"/>
                <a:gd name="T59" fmla="*/ 162 h 247"/>
                <a:gd name="T60" fmla="*/ 186 w 243"/>
                <a:gd name="T61" fmla="*/ 159 h 247"/>
                <a:gd name="T62" fmla="*/ 194 w 243"/>
                <a:gd name="T63" fmla="*/ 151 h 247"/>
                <a:gd name="T64" fmla="*/ 194 w 243"/>
                <a:gd name="T65" fmla="*/ 151 h 247"/>
                <a:gd name="T66" fmla="*/ 194 w 243"/>
                <a:gd name="T67" fmla="*/ 151 h 247"/>
                <a:gd name="T68" fmla="*/ 194 w 243"/>
                <a:gd name="T69" fmla="*/ 151 h 247"/>
                <a:gd name="T70" fmla="*/ 240 w 243"/>
                <a:gd name="T71" fmla="*/ 44 h 247"/>
                <a:gd name="T72" fmla="*/ 240 w 243"/>
                <a:gd name="T73" fmla="*/ 44 h 247"/>
                <a:gd name="T74" fmla="*/ 242 w 243"/>
                <a:gd name="T75" fmla="*/ 39 h 247"/>
                <a:gd name="T76" fmla="*/ 243 w 243"/>
                <a:gd name="T77" fmla="*/ 32 h 247"/>
                <a:gd name="T78" fmla="*/ 242 w 243"/>
                <a:gd name="T79" fmla="*/ 25 h 247"/>
                <a:gd name="T80" fmla="*/ 240 w 243"/>
                <a:gd name="T81" fmla="*/ 20 h 247"/>
                <a:gd name="T82" fmla="*/ 238 w 243"/>
                <a:gd name="T83" fmla="*/ 14 h 247"/>
                <a:gd name="T84" fmla="*/ 235 w 243"/>
                <a:gd name="T85" fmla="*/ 10 h 247"/>
                <a:gd name="T86" fmla="*/ 230 w 243"/>
                <a:gd name="T87" fmla="*/ 5 h 247"/>
                <a:gd name="T88" fmla="*/ 226 w 243"/>
                <a:gd name="T89" fmla="*/ 2 h 247"/>
                <a:gd name="T90" fmla="*/ 226 w 243"/>
                <a:gd name="T91" fmla="*/ 2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3" h="247">
                  <a:moveTo>
                    <a:pt x="226" y="2"/>
                  </a:moveTo>
                  <a:lnTo>
                    <a:pt x="226" y="2"/>
                  </a:lnTo>
                  <a:lnTo>
                    <a:pt x="220" y="0"/>
                  </a:lnTo>
                  <a:lnTo>
                    <a:pt x="213" y="0"/>
                  </a:lnTo>
                  <a:lnTo>
                    <a:pt x="208" y="0"/>
                  </a:lnTo>
                  <a:lnTo>
                    <a:pt x="203" y="2"/>
                  </a:lnTo>
                  <a:lnTo>
                    <a:pt x="198" y="3"/>
                  </a:lnTo>
                  <a:lnTo>
                    <a:pt x="193" y="7"/>
                  </a:lnTo>
                  <a:lnTo>
                    <a:pt x="186" y="17"/>
                  </a:lnTo>
                  <a:lnTo>
                    <a:pt x="140" y="115"/>
                  </a:lnTo>
                  <a:lnTo>
                    <a:pt x="17" y="186"/>
                  </a:lnTo>
                  <a:lnTo>
                    <a:pt x="17" y="186"/>
                  </a:lnTo>
                  <a:lnTo>
                    <a:pt x="7" y="196"/>
                  </a:lnTo>
                  <a:lnTo>
                    <a:pt x="3" y="201"/>
                  </a:lnTo>
                  <a:lnTo>
                    <a:pt x="1" y="206"/>
                  </a:lnTo>
                  <a:lnTo>
                    <a:pt x="0" y="213"/>
                  </a:lnTo>
                  <a:lnTo>
                    <a:pt x="1" y="218"/>
                  </a:lnTo>
                  <a:lnTo>
                    <a:pt x="3" y="223"/>
                  </a:lnTo>
                  <a:lnTo>
                    <a:pt x="5" y="230"/>
                  </a:lnTo>
                  <a:lnTo>
                    <a:pt x="5" y="230"/>
                  </a:lnTo>
                  <a:lnTo>
                    <a:pt x="10" y="235"/>
                  </a:lnTo>
                  <a:lnTo>
                    <a:pt x="15" y="240"/>
                  </a:lnTo>
                  <a:lnTo>
                    <a:pt x="18" y="244"/>
                  </a:lnTo>
                  <a:lnTo>
                    <a:pt x="23" y="245"/>
                  </a:lnTo>
                  <a:lnTo>
                    <a:pt x="30" y="247"/>
                  </a:lnTo>
                  <a:lnTo>
                    <a:pt x="35" y="247"/>
                  </a:lnTo>
                  <a:lnTo>
                    <a:pt x="49" y="244"/>
                  </a:lnTo>
                  <a:lnTo>
                    <a:pt x="179" y="166"/>
                  </a:lnTo>
                  <a:lnTo>
                    <a:pt x="179" y="166"/>
                  </a:lnTo>
                  <a:lnTo>
                    <a:pt x="184" y="162"/>
                  </a:lnTo>
                  <a:lnTo>
                    <a:pt x="186" y="159"/>
                  </a:lnTo>
                  <a:lnTo>
                    <a:pt x="194" y="151"/>
                  </a:lnTo>
                  <a:lnTo>
                    <a:pt x="194" y="151"/>
                  </a:lnTo>
                  <a:lnTo>
                    <a:pt x="194" y="151"/>
                  </a:lnTo>
                  <a:lnTo>
                    <a:pt x="194" y="151"/>
                  </a:lnTo>
                  <a:lnTo>
                    <a:pt x="240" y="44"/>
                  </a:lnTo>
                  <a:lnTo>
                    <a:pt x="240" y="44"/>
                  </a:lnTo>
                  <a:lnTo>
                    <a:pt x="242" y="39"/>
                  </a:lnTo>
                  <a:lnTo>
                    <a:pt x="243" y="32"/>
                  </a:lnTo>
                  <a:lnTo>
                    <a:pt x="242" y="25"/>
                  </a:lnTo>
                  <a:lnTo>
                    <a:pt x="240" y="20"/>
                  </a:lnTo>
                  <a:lnTo>
                    <a:pt x="238" y="14"/>
                  </a:lnTo>
                  <a:lnTo>
                    <a:pt x="235" y="10"/>
                  </a:lnTo>
                  <a:lnTo>
                    <a:pt x="230" y="5"/>
                  </a:lnTo>
                  <a:lnTo>
                    <a:pt x="226" y="2"/>
                  </a:lnTo>
                  <a:lnTo>
                    <a:pt x="226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4" name="Freeform 166"/>
            <p:cNvSpPr>
              <a:spLocks/>
            </p:cNvSpPr>
            <p:nvPr/>
          </p:nvSpPr>
          <p:spPr bwMode="auto">
            <a:xfrm>
              <a:off x="2178051" y="1374775"/>
              <a:ext cx="131763" cy="311150"/>
            </a:xfrm>
            <a:custGeom>
              <a:avLst/>
              <a:gdLst>
                <a:gd name="T0" fmla="*/ 48 w 83"/>
                <a:gd name="T1" fmla="*/ 25 h 196"/>
                <a:gd name="T2" fmla="*/ 48 w 83"/>
                <a:gd name="T3" fmla="*/ 25 h 196"/>
                <a:gd name="T4" fmla="*/ 43 w 83"/>
                <a:gd name="T5" fmla="*/ 30 h 196"/>
                <a:gd name="T6" fmla="*/ 41 w 83"/>
                <a:gd name="T7" fmla="*/ 35 h 196"/>
                <a:gd name="T8" fmla="*/ 41 w 83"/>
                <a:gd name="T9" fmla="*/ 38 h 196"/>
                <a:gd name="T10" fmla="*/ 41 w 83"/>
                <a:gd name="T11" fmla="*/ 38 h 196"/>
                <a:gd name="T12" fmla="*/ 38 w 83"/>
                <a:gd name="T13" fmla="*/ 38 h 196"/>
                <a:gd name="T14" fmla="*/ 38 w 83"/>
                <a:gd name="T15" fmla="*/ 38 h 196"/>
                <a:gd name="T16" fmla="*/ 2 w 83"/>
                <a:gd name="T17" fmla="*/ 153 h 196"/>
                <a:gd name="T18" fmla="*/ 2 w 83"/>
                <a:gd name="T19" fmla="*/ 153 h 196"/>
                <a:gd name="T20" fmla="*/ 0 w 83"/>
                <a:gd name="T21" fmla="*/ 165 h 196"/>
                <a:gd name="T22" fmla="*/ 4 w 83"/>
                <a:gd name="T23" fmla="*/ 179 h 196"/>
                <a:gd name="T24" fmla="*/ 10 w 83"/>
                <a:gd name="T25" fmla="*/ 189 h 196"/>
                <a:gd name="T26" fmla="*/ 14 w 83"/>
                <a:gd name="T27" fmla="*/ 192 h 196"/>
                <a:gd name="T28" fmla="*/ 19 w 83"/>
                <a:gd name="T29" fmla="*/ 196 h 196"/>
                <a:gd name="T30" fmla="*/ 19 w 83"/>
                <a:gd name="T31" fmla="*/ 196 h 196"/>
                <a:gd name="T32" fmla="*/ 27 w 83"/>
                <a:gd name="T33" fmla="*/ 196 h 196"/>
                <a:gd name="T34" fmla="*/ 34 w 83"/>
                <a:gd name="T35" fmla="*/ 196 h 196"/>
                <a:gd name="T36" fmla="*/ 39 w 83"/>
                <a:gd name="T37" fmla="*/ 194 h 196"/>
                <a:gd name="T38" fmla="*/ 46 w 83"/>
                <a:gd name="T39" fmla="*/ 191 h 196"/>
                <a:gd name="T40" fmla="*/ 54 w 83"/>
                <a:gd name="T41" fmla="*/ 184 h 196"/>
                <a:gd name="T42" fmla="*/ 61 w 83"/>
                <a:gd name="T43" fmla="*/ 174 h 196"/>
                <a:gd name="T44" fmla="*/ 83 w 83"/>
                <a:gd name="T45" fmla="*/ 106 h 196"/>
                <a:gd name="T46" fmla="*/ 83 w 83"/>
                <a:gd name="T47" fmla="*/ 0 h 196"/>
                <a:gd name="T48" fmla="*/ 48 w 83"/>
                <a:gd name="T49" fmla="*/ 2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83" h="196">
                  <a:moveTo>
                    <a:pt x="48" y="25"/>
                  </a:moveTo>
                  <a:lnTo>
                    <a:pt x="48" y="25"/>
                  </a:lnTo>
                  <a:lnTo>
                    <a:pt x="43" y="30"/>
                  </a:lnTo>
                  <a:lnTo>
                    <a:pt x="41" y="35"/>
                  </a:lnTo>
                  <a:lnTo>
                    <a:pt x="41" y="38"/>
                  </a:lnTo>
                  <a:lnTo>
                    <a:pt x="41" y="38"/>
                  </a:lnTo>
                  <a:lnTo>
                    <a:pt x="38" y="38"/>
                  </a:lnTo>
                  <a:lnTo>
                    <a:pt x="38" y="38"/>
                  </a:lnTo>
                  <a:lnTo>
                    <a:pt x="2" y="153"/>
                  </a:lnTo>
                  <a:lnTo>
                    <a:pt x="2" y="153"/>
                  </a:lnTo>
                  <a:lnTo>
                    <a:pt x="0" y="165"/>
                  </a:lnTo>
                  <a:lnTo>
                    <a:pt x="4" y="179"/>
                  </a:lnTo>
                  <a:lnTo>
                    <a:pt x="10" y="189"/>
                  </a:lnTo>
                  <a:lnTo>
                    <a:pt x="14" y="192"/>
                  </a:lnTo>
                  <a:lnTo>
                    <a:pt x="19" y="196"/>
                  </a:lnTo>
                  <a:lnTo>
                    <a:pt x="19" y="196"/>
                  </a:lnTo>
                  <a:lnTo>
                    <a:pt x="27" y="196"/>
                  </a:lnTo>
                  <a:lnTo>
                    <a:pt x="34" y="196"/>
                  </a:lnTo>
                  <a:lnTo>
                    <a:pt x="39" y="194"/>
                  </a:lnTo>
                  <a:lnTo>
                    <a:pt x="46" y="191"/>
                  </a:lnTo>
                  <a:lnTo>
                    <a:pt x="54" y="184"/>
                  </a:lnTo>
                  <a:lnTo>
                    <a:pt x="61" y="174"/>
                  </a:lnTo>
                  <a:lnTo>
                    <a:pt x="83" y="106"/>
                  </a:lnTo>
                  <a:lnTo>
                    <a:pt x="83" y="0"/>
                  </a:lnTo>
                  <a:lnTo>
                    <a:pt x="48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5" name="Freeform 167"/>
            <p:cNvSpPr>
              <a:spLocks/>
            </p:cNvSpPr>
            <p:nvPr/>
          </p:nvSpPr>
          <p:spPr bwMode="auto">
            <a:xfrm>
              <a:off x="2725738" y="839788"/>
              <a:ext cx="69850" cy="112712"/>
            </a:xfrm>
            <a:custGeom>
              <a:avLst/>
              <a:gdLst>
                <a:gd name="T0" fmla="*/ 7 w 44"/>
                <a:gd name="T1" fmla="*/ 68 h 71"/>
                <a:gd name="T2" fmla="*/ 43 w 44"/>
                <a:gd name="T3" fmla="*/ 7 h 71"/>
                <a:gd name="T4" fmla="*/ 43 w 44"/>
                <a:gd name="T5" fmla="*/ 7 h 71"/>
                <a:gd name="T6" fmla="*/ 44 w 44"/>
                <a:gd name="T7" fmla="*/ 7 h 71"/>
                <a:gd name="T8" fmla="*/ 44 w 44"/>
                <a:gd name="T9" fmla="*/ 5 h 71"/>
                <a:gd name="T10" fmla="*/ 43 w 44"/>
                <a:gd name="T11" fmla="*/ 0 h 71"/>
                <a:gd name="T12" fmla="*/ 43 w 44"/>
                <a:gd name="T13" fmla="*/ 0 h 71"/>
                <a:gd name="T14" fmla="*/ 39 w 44"/>
                <a:gd name="T15" fmla="*/ 0 h 71"/>
                <a:gd name="T16" fmla="*/ 37 w 44"/>
                <a:gd name="T17" fmla="*/ 2 h 71"/>
                <a:gd name="T18" fmla="*/ 36 w 44"/>
                <a:gd name="T19" fmla="*/ 3 h 71"/>
                <a:gd name="T20" fmla="*/ 0 w 44"/>
                <a:gd name="T21" fmla="*/ 64 h 71"/>
                <a:gd name="T22" fmla="*/ 0 w 44"/>
                <a:gd name="T23" fmla="*/ 64 h 71"/>
                <a:gd name="T24" fmla="*/ 0 w 44"/>
                <a:gd name="T25" fmla="*/ 71 h 71"/>
                <a:gd name="T26" fmla="*/ 0 w 44"/>
                <a:gd name="T27" fmla="*/ 71 h 71"/>
                <a:gd name="T28" fmla="*/ 7 w 44"/>
                <a:gd name="T29" fmla="*/ 71 h 71"/>
                <a:gd name="T30" fmla="*/ 7 w 44"/>
                <a:gd name="T31" fmla="*/ 71 h 71"/>
                <a:gd name="T32" fmla="*/ 7 w 44"/>
                <a:gd name="T33" fmla="*/ 68 h 71"/>
                <a:gd name="T34" fmla="*/ 7 w 44"/>
                <a:gd name="T35" fmla="*/ 68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4" h="71">
                  <a:moveTo>
                    <a:pt x="7" y="68"/>
                  </a:moveTo>
                  <a:lnTo>
                    <a:pt x="43" y="7"/>
                  </a:lnTo>
                  <a:lnTo>
                    <a:pt x="43" y="7"/>
                  </a:lnTo>
                  <a:lnTo>
                    <a:pt x="44" y="7"/>
                  </a:lnTo>
                  <a:lnTo>
                    <a:pt x="44" y="5"/>
                  </a:lnTo>
                  <a:lnTo>
                    <a:pt x="43" y="0"/>
                  </a:lnTo>
                  <a:lnTo>
                    <a:pt x="43" y="0"/>
                  </a:lnTo>
                  <a:lnTo>
                    <a:pt x="39" y="0"/>
                  </a:lnTo>
                  <a:lnTo>
                    <a:pt x="37" y="2"/>
                  </a:lnTo>
                  <a:lnTo>
                    <a:pt x="36" y="3"/>
                  </a:lnTo>
                  <a:lnTo>
                    <a:pt x="0" y="64"/>
                  </a:lnTo>
                  <a:lnTo>
                    <a:pt x="0" y="64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7" y="71"/>
                  </a:lnTo>
                  <a:lnTo>
                    <a:pt x="7" y="71"/>
                  </a:lnTo>
                  <a:lnTo>
                    <a:pt x="7" y="68"/>
                  </a:lnTo>
                  <a:lnTo>
                    <a:pt x="7" y="6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6" name="Freeform 168"/>
            <p:cNvSpPr>
              <a:spLocks/>
            </p:cNvSpPr>
            <p:nvPr/>
          </p:nvSpPr>
          <p:spPr bwMode="auto">
            <a:xfrm>
              <a:off x="2860676" y="920750"/>
              <a:ext cx="61913" cy="109537"/>
            </a:xfrm>
            <a:custGeom>
              <a:avLst/>
              <a:gdLst>
                <a:gd name="T0" fmla="*/ 35 w 39"/>
                <a:gd name="T1" fmla="*/ 0 h 69"/>
                <a:gd name="T2" fmla="*/ 29 w 39"/>
                <a:gd name="T3" fmla="*/ 0 h 69"/>
                <a:gd name="T4" fmla="*/ 0 w 39"/>
                <a:gd name="T5" fmla="*/ 49 h 69"/>
                <a:gd name="T6" fmla="*/ 0 w 39"/>
                <a:gd name="T7" fmla="*/ 49 h 69"/>
                <a:gd name="T8" fmla="*/ 0 w 39"/>
                <a:gd name="T9" fmla="*/ 69 h 69"/>
                <a:gd name="T10" fmla="*/ 0 w 39"/>
                <a:gd name="T11" fmla="*/ 69 h 69"/>
                <a:gd name="T12" fmla="*/ 0 w 39"/>
                <a:gd name="T13" fmla="*/ 66 h 69"/>
                <a:gd name="T14" fmla="*/ 35 w 39"/>
                <a:gd name="T15" fmla="*/ 6 h 69"/>
                <a:gd name="T16" fmla="*/ 35 w 39"/>
                <a:gd name="T17" fmla="*/ 6 h 69"/>
                <a:gd name="T18" fmla="*/ 39 w 39"/>
                <a:gd name="T19" fmla="*/ 3 h 69"/>
                <a:gd name="T20" fmla="*/ 39 w 39"/>
                <a:gd name="T21" fmla="*/ 1 h 69"/>
                <a:gd name="T22" fmla="*/ 39 w 39"/>
                <a:gd name="T23" fmla="*/ 0 h 69"/>
                <a:gd name="T24" fmla="*/ 35 w 39"/>
                <a:gd name="T25" fmla="*/ 0 h 69"/>
                <a:gd name="T26" fmla="*/ 35 w 39"/>
                <a:gd name="T27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69">
                  <a:moveTo>
                    <a:pt x="35" y="0"/>
                  </a:moveTo>
                  <a:lnTo>
                    <a:pt x="29" y="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0" y="69"/>
                  </a:lnTo>
                  <a:lnTo>
                    <a:pt x="0" y="69"/>
                  </a:lnTo>
                  <a:lnTo>
                    <a:pt x="0" y="66"/>
                  </a:lnTo>
                  <a:lnTo>
                    <a:pt x="35" y="6"/>
                  </a:lnTo>
                  <a:lnTo>
                    <a:pt x="35" y="6"/>
                  </a:lnTo>
                  <a:lnTo>
                    <a:pt x="39" y="3"/>
                  </a:lnTo>
                  <a:lnTo>
                    <a:pt x="39" y="1"/>
                  </a:lnTo>
                  <a:lnTo>
                    <a:pt x="39" y="0"/>
                  </a:lnTo>
                  <a:lnTo>
                    <a:pt x="35" y="0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7" name="Freeform 169"/>
            <p:cNvSpPr>
              <a:spLocks/>
            </p:cNvSpPr>
            <p:nvPr/>
          </p:nvSpPr>
          <p:spPr bwMode="auto">
            <a:xfrm>
              <a:off x="2747963" y="863600"/>
              <a:ext cx="152400" cy="123825"/>
            </a:xfrm>
            <a:custGeom>
              <a:avLst/>
              <a:gdLst>
                <a:gd name="T0" fmla="*/ 22 w 96"/>
                <a:gd name="T1" fmla="*/ 31 h 78"/>
                <a:gd name="T2" fmla="*/ 71 w 96"/>
                <a:gd name="T3" fmla="*/ 59 h 78"/>
                <a:gd name="T4" fmla="*/ 67 w 96"/>
                <a:gd name="T5" fmla="*/ 70 h 78"/>
                <a:gd name="T6" fmla="*/ 67 w 96"/>
                <a:gd name="T7" fmla="*/ 70 h 78"/>
                <a:gd name="T8" fmla="*/ 69 w 96"/>
                <a:gd name="T9" fmla="*/ 71 h 78"/>
                <a:gd name="T10" fmla="*/ 71 w 96"/>
                <a:gd name="T11" fmla="*/ 75 h 78"/>
                <a:gd name="T12" fmla="*/ 71 w 96"/>
                <a:gd name="T13" fmla="*/ 78 h 78"/>
                <a:gd name="T14" fmla="*/ 96 w 96"/>
                <a:gd name="T15" fmla="*/ 36 h 78"/>
                <a:gd name="T16" fmla="*/ 32 w 96"/>
                <a:gd name="T17" fmla="*/ 0 h 78"/>
                <a:gd name="T18" fmla="*/ 0 w 96"/>
                <a:gd name="T19" fmla="*/ 49 h 78"/>
                <a:gd name="T20" fmla="*/ 0 w 96"/>
                <a:gd name="T21" fmla="*/ 49 h 78"/>
                <a:gd name="T22" fmla="*/ 15 w 96"/>
                <a:gd name="T23" fmla="*/ 42 h 78"/>
                <a:gd name="T24" fmla="*/ 22 w 96"/>
                <a:gd name="T25" fmla="*/ 3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78">
                  <a:moveTo>
                    <a:pt x="22" y="31"/>
                  </a:moveTo>
                  <a:lnTo>
                    <a:pt x="71" y="59"/>
                  </a:lnTo>
                  <a:lnTo>
                    <a:pt x="67" y="70"/>
                  </a:lnTo>
                  <a:lnTo>
                    <a:pt x="67" y="70"/>
                  </a:lnTo>
                  <a:lnTo>
                    <a:pt x="69" y="71"/>
                  </a:lnTo>
                  <a:lnTo>
                    <a:pt x="71" y="75"/>
                  </a:lnTo>
                  <a:lnTo>
                    <a:pt x="71" y="78"/>
                  </a:lnTo>
                  <a:lnTo>
                    <a:pt x="96" y="36"/>
                  </a:lnTo>
                  <a:lnTo>
                    <a:pt x="32" y="0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15" y="42"/>
                  </a:lnTo>
                  <a:lnTo>
                    <a:pt x="22" y="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8" name="Rectangle 170"/>
            <p:cNvSpPr>
              <a:spLocks noChangeArrowheads="1"/>
            </p:cNvSpPr>
            <p:nvPr/>
          </p:nvSpPr>
          <p:spPr bwMode="auto">
            <a:xfrm>
              <a:off x="2787651" y="930275"/>
              <a:ext cx="1588" cy="1587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9" name="Rectangle 171"/>
            <p:cNvSpPr>
              <a:spLocks noChangeArrowheads="1"/>
            </p:cNvSpPr>
            <p:nvPr/>
          </p:nvSpPr>
          <p:spPr bwMode="auto">
            <a:xfrm>
              <a:off x="2736851" y="947738"/>
              <a:ext cx="1588" cy="4762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0" name="Freeform 172"/>
            <p:cNvSpPr>
              <a:spLocks/>
            </p:cNvSpPr>
            <p:nvPr/>
          </p:nvSpPr>
          <p:spPr bwMode="auto">
            <a:xfrm>
              <a:off x="2366963" y="2090738"/>
              <a:ext cx="71438" cy="179387"/>
            </a:xfrm>
            <a:custGeom>
              <a:avLst/>
              <a:gdLst>
                <a:gd name="T0" fmla="*/ 0 w 45"/>
                <a:gd name="T1" fmla="*/ 81 h 113"/>
                <a:gd name="T2" fmla="*/ 0 w 45"/>
                <a:gd name="T3" fmla="*/ 81 h 113"/>
                <a:gd name="T4" fmla="*/ 0 w 45"/>
                <a:gd name="T5" fmla="*/ 88 h 113"/>
                <a:gd name="T6" fmla="*/ 1 w 45"/>
                <a:gd name="T7" fmla="*/ 93 h 113"/>
                <a:gd name="T8" fmla="*/ 5 w 45"/>
                <a:gd name="T9" fmla="*/ 100 h 113"/>
                <a:gd name="T10" fmla="*/ 8 w 45"/>
                <a:gd name="T11" fmla="*/ 103 h 113"/>
                <a:gd name="T12" fmla="*/ 13 w 45"/>
                <a:gd name="T13" fmla="*/ 108 h 113"/>
                <a:gd name="T14" fmla="*/ 18 w 45"/>
                <a:gd name="T15" fmla="*/ 110 h 113"/>
                <a:gd name="T16" fmla="*/ 25 w 45"/>
                <a:gd name="T17" fmla="*/ 112 h 113"/>
                <a:gd name="T18" fmla="*/ 32 w 45"/>
                <a:gd name="T19" fmla="*/ 113 h 113"/>
                <a:gd name="T20" fmla="*/ 42 w 45"/>
                <a:gd name="T21" fmla="*/ 113 h 113"/>
                <a:gd name="T22" fmla="*/ 42 w 45"/>
                <a:gd name="T23" fmla="*/ 113 h 113"/>
                <a:gd name="T24" fmla="*/ 45 w 45"/>
                <a:gd name="T25" fmla="*/ 113 h 113"/>
                <a:gd name="T26" fmla="*/ 45 w 45"/>
                <a:gd name="T27" fmla="*/ 113 h 113"/>
                <a:gd name="T28" fmla="*/ 39 w 45"/>
                <a:gd name="T29" fmla="*/ 112 h 113"/>
                <a:gd name="T30" fmla="*/ 34 w 45"/>
                <a:gd name="T31" fmla="*/ 110 h 113"/>
                <a:gd name="T32" fmla="*/ 28 w 45"/>
                <a:gd name="T33" fmla="*/ 108 h 113"/>
                <a:gd name="T34" fmla="*/ 23 w 45"/>
                <a:gd name="T35" fmla="*/ 103 h 113"/>
                <a:gd name="T36" fmla="*/ 18 w 45"/>
                <a:gd name="T37" fmla="*/ 100 h 113"/>
                <a:gd name="T38" fmla="*/ 17 w 45"/>
                <a:gd name="T39" fmla="*/ 93 h 113"/>
                <a:gd name="T40" fmla="*/ 15 w 45"/>
                <a:gd name="T41" fmla="*/ 88 h 113"/>
                <a:gd name="T42" fmla="*/ 13 w 45"/>
                <a:gd name="T43" fmla="*/ 81 h 113"/>
                <a:gd name="T44" fmla="*/ 13 w 45"/>
                <a:gd name="T45" fmla="*/ 0 h 113"/>
                <a:gd name="T46" fmla="*/ 13 w 45"/>
                <a:gd name="T47" fmla="*/ 0 h 113"/>
                <a:gd name="T48" fmla="*/ 0 w 45"/>
                <a:gd name="T49" fmla="*/ 0 h 113"/>
                <a:gd name="T50" fmla="*/ 0 w 45"/>
                <a:gd name="T51" fmla="*/ 81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113">
                  <a:moveTo>
                    <a:pt x="0" y="81"/>
                  </a:moveTo>
                  <a:lnTo>
                    <a:pt x="0" y="81"/>
                  </a:lnTo>
                  <a:lnTo>
                    <a:pt x="0" y="88"/>
                  </a:lnTo>
                  <a:lnTo>
                    <a:pt x="1" y="93"/>
                  </a:lnTo>
                  <a:lnTo>
                    <a:pt x="5" y="100"/>
                  </a:lnTo>
                  <a:lnTo>
                    <a:pt x="8" y="103"/>
                  </a:lnTo>
                  <a:lnTo>
                    <a:pt x="13" y="108"/>
                  </a:lnTo>
                  <a:lnTo>
                    <a:pt x="18" y="110"/>
                  </a:lnTo>
                  <a:lnTo>
                    <a:pt x="25" y="112"/>
                  </a:lnTo>
                  <a:lnTo>
                    <a:pt x="32" y="113"/>
                  </a:lnTo>
                  <a:lnTo>
                    <a:pt x="42" y="113"/>
                  </a:lnTo>
                  <a:lnTo>
                    <a:pt x="42" y="113"/>
                  </a:lnTo>
                  <a:lnTo>
                    <a:pt x="45" y="113"/>
                  </a:lnTo>
                  <a:lnTo>
                    <a:pt x="45" y="113"/>
                  </a:lnTo>
                  <a:lnTo>
                    <a:pt x="39" y="112"/>
                  </a:lnTo>
                  <a:lnTo>
                    <a:pt x="34" y="110"/>
                  </a:lnTo>
                  <a:lnTo>
                    <a:pt x="28" y="108"/>
                  </a:lnTo>
                  <a:lnTo>
                    <a:pt x="23" y="103"/>
                  </a:lnTo>
                  <a:lnTo>
                    <a:pt x="18" y="100"/>
                  </a:lnTo>
                  <a:lnTo>
                    <a:pt x="17" y="93"/>
                  </a:lnTo>
                  <a:lnTo>
                    <a:pt x="15" y="88"/>
                  </a:lnTo>
                  <a:lnTo>
                    <a:pt x="13" y="8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1" name="Rectangle 173"/>
            <p:cNvSpPr>
              <a:spLocks noChangeArrowheads="1"/>
            </p:cNvSpPr>
            <p:nvPr/>
          </p:nvSpPr>
          <p:spPr bwMode="auto">
            <a:xfrm>
              <a:off x="1116013" y="2281238"/>
              <a:ext cx="2246313" cy="3492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3" name="组合 442"/>
          <p:cNvGrpSpPr/>
          <p:nvPr/>
        </p:nvGrpSpPr>
        <p:grpSpPr>
          <a:xfrm>
            <a:off x="6838778" y="3618176"/>
            <a:ext cx="1562101" cy="1401762"/>
            <a:chOff x="7367588" y="4014788"/>
            <a:chExt cx="1562101" cy="1401762"/>
          </a:xfrm>
        </p:grpSpPr>
        <p:sp>
          <p:nvSpPr>
            <p:cNvPr id="402" name="Rectangle 174"/>
            <p:cNvSpPr>
              <a:spLocks noChangeArrowheads="1"/>
            </p:cNvSpPr>
            <p:nvPr/>
          </p:nvSpPr>
          <p:spPr bwMode="auto">
            <a:xfrm>
              <a:off x="8220076" y="4076700"/>
              <a:ext cx="1588" cy="1587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3" name="Freeform 175"/>
            <p:cNvSpPr>
              <a:spLocks/>
            </p:cNvSpPr>
            <p:nvPr/>
          </p:nvSpPr>
          <p:spPr bwMode="auto">
            <a:xfrm>
              <a:off x="8421688" y="5378450"/>
              <a:ext cx="80963" cy="33337"/>
            </a:xfrm>
            <a:custGeom>
              <a:avLst/>
              <a:gdLst>
                <a:gd name="T0" fmla="*/ 22 w 51"/>
                <a:gd name="T1" fmla="*/ 14 h 21"/>
                <a:gd name="T2" fmla="*/ 22 w 51"/>
                <a:gd name="T3" fmla="*/ 14 h 21"/>
                <a:gd name="T4" fmla="*/ 17 w 51"/>
                <a:gd name="T5" fmla="*/ 12 h 21"/>
                <a:gd name="T6" fmla="*/ 12 w 51"/>
                <a:gd name="T7" fmla="*/ 9 h 21"/>
                <a:gd name="T8" fmla="*/ 9 w 51"/>
                <a:gd name="T9" fmla="*/ 5 h 21"/>
                <a:gd name="T10" fmla="*/ 9 w 51"/>
                <a:gd name="T11" fmla="*/ 0 h 21"/>
                <a:gd name="T12" fmla="*/ 0 w 51"/>
                <a:gd name="T13" fmla="*/ 0 h 21"/>
                <a:gd name="T14" fmla="*/ 0 w 51"/>
                <a:gd name="T15" fmla="*/ 0 h 21"/>
                <a:gd name="T16" fmla="*/ 2 w 51"/>
                <a:gd name="T17" fmla="*/ 5 h 21"/>
                <a:gd name="T18" fmla="*/ 4 w 51"/>
                <a:gd name="T19" fmla="*/ 9 h 21"/>
                <a:gd name="T20" fmla="*/ 7 w 51"/>
                <a:gd name="T21" fmla="*/ 16 h 21"/>
                <a:gd name="T22" fmla="*/ 14 w 51"/>
                <a:gd name="T23" fmla="*/ 19 h 21"/>
                <a:gd name="T24" fmla="*/ 22 w 51"/>
                <a:gd name="T25" fmla="*/ 21 h 21"/>
                <a:gd name="T26" fmla="*/ 22 w 51"/>
                <a:gd name="T27" fmla="*/ 21 h 21"/>
                <a:gd name="T28" fmla="*/ 32 w 51"/>
                <a:gd name="T29" fmla="*/ 19 h 21"/>
                <a:gd name="T30" fmla="*/ 42 w 51"/>
                <a:gd name="T31" fmla="*/ 16 h 21"/>
                <a:gd name="T32" fmla="*/ 46 w 51"/>
                <a:gd name="T33" fmla="*/ 12 h 21"/>
                <a:gd name="T34" fmla="*/ 48 w 51"/>
                <a:gd name="T35" fmla="*/ 9 h 21"/>
                <a:gd name="T36" fmla="*/ 51 w 51"/>
                <a:gd name="T37" fmla="*/ 5 h 21"/>
                <a:gd name="T38" fmla="*/ 51 w 51"/>
                <a:gd name="T39" fmla="*/ 0 h 21"/>
                <a:gd name="T40" fmla="*/ 36 w 51"/>
                <a:gd name="T41" fmla="*/ 0 h 21"/>
                <a:gd name="T42" fmla="*/ 36 w 51"/>
                <a:gd name="T43" fmla="*/ 0 h 21"/>
                <a:gd name="T44" fmla="*/ 36 w 51"/>
                <a:gd name="T45" fmla="*/ 5 h 21"/>
                <a:gd name="T46" fmla="*/ 34 w 51"/>
                <a:gd name="T47" fmla="*/ 9 h 21"/>
                <a:gd name="T48" fmla="*/ 29 w 51"/>
                <a:gd name="T49" fmla="*/ 12 h 21"/>
                <a:gd name="T50" fmla="*/ 22 w 51"/>
                <a:gd name="T51" fmla="*/ 14 h 21"/>
                <a:gd name="T52" fmla="*/ 22 w 51"/>
                <a:gd name="T53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1" h="21">
                  <a:moveTo>
                    <a:pt x="22" y="14"/>
                  </a:moveTo>
                  <a:lnTo>
                    <a:pt x="22" y="14"/>
                  </a:lnTo>
                  <a:lnTo>
                    <a:pt x="17" y="12"/>
                  </a:lnTo>
                  <a:lnTo>
                    <a:pt x="12" y="9"/>
                  </a:lnTo>
                  <a:lnTo>
                    <a:pt x="9" y="5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5"/>
                  </a:lnTo>
                  <a:lnTo>
                    <a:pt x="4" y="9"/>
                  </a:lnTo>
                  <a:lnTo>
                    <a:pt x="7" y="16"/>
                  </a:lnTo>
                  <a:lnTo>
                    <a:pt x="14" y="19"/>
                  </a:lnTo>
                  <a:lnTo>
                    <a:pt x="22" y="21"/>
                  </a:lnTo>
                  <a:lnTo>
                    <a:pt x="22" y="21"/>
                  </a:lnTo>
                  <a:lnTo>
                    <a:pt x="32" y="19"/>
                  </a:lnTo>
                  <a:lnTo>
                    <a:pt x="42" y="16"/>
                  </a:lnTo>
                  <a:lnTo>
                    <a:pt x="46" y="12"/>
                  </a:lnTo>
                  <a:lnTo>
                    <a:pt x="48" y="9"/>
                  </a:lnTo>
                  <a:lnTo>
                    <a:pt x="51" y="5"/>
                  </a:lnTo>
                  <a:lnTo>
                    <a:pt x="51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6" y="5"/>
                  </a:lnTo>
                  <a:lnTo>
                    <a:pt x="34" y="9"/>
                  </a:lnTo>
                  <a:lnTo>
                    <a:pt x="29" y="12"/>
                  </a:lnTo>
                  <a:lnTo>
                    <a:pt x="22" y="14"/>
                  </a:lnTo>
                  <a:lnTo>
                    <a:pt x="22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4" name="Freeform 176"/>
            <p:cNvSpPr>
              <a:spLocks/>
            </p:cNvSpPr>
            <p:nvPr/>
          </p:nvSpPr>
          <p:spPr bwMode="auto">
            <a:xfrm>
              <a:off x="8445501" y="5378450"/>
              <a:ext cx="33338" cy="11112"/>
            </a:xfrm>
            <a:custGeom>
              <a:avLst/>
              <a:gdLst>
                <a:gd name="T0" fmla="*/ 7 w 21"/>
                <a:gd name="T1" fmla="*/ 7 h 7"/>
                <a:gd name="T2" fmla="*/ 7 w 21"/>
                <a:gd name="T3" fmla="*/ 7 h 7"/>
                <a:gd name="T4" fmla="*/ 17 w 21"/>
                <a:gd name="T5" fmla="*/ 5 h 7"/>
                <a:gd name="T6" fmla="*/ 21 w 21"/>
                <a:gd name="T7" fmla="*/ 4 h 7"/>
                <a:gd name="T8" fmla="*/ 21 w 21"/>
                <a:gd name="T9" fmla="*/ 0 h 7"/>
                <a:gd name="T10" fmla="*/ 0 w 21"/>
                <a:gd name="T11" fmla="*/ 0 h 7"/>
                <a:gd name="T12" fmla="*/ 0 w 21"/>
                <a:gd name="T13" fmla="*/ 0 h 7"/>
                <a:gd name="T14" fmla="*/ 0 w 21"/>
                <a:gd name="T15" fmla="*/ 4 h 7"/>
                <a:gd name="T16" fmla="*/ 2 w 21"/>
                <a:gd name="T17" fmla="*/ 5 h 7"/>
                <a:gd name="T18" fmla="*/ 7 w 21"/>
                <a:gd name="T19" fmla="*/ 7 h 7"/>
                <a:gd name="T20" fmla="*/ 7 w 21"/>
                <a:gd name="T2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7">
                  <a:moveTo>
                    <a:pt x="7" y="7"/>
                  </a:moveTo>
                  <a:lnTo>
                    <a:pt x="7" y="7"/>
                  </a:lnTo>
                  <a:lnTo>
                    <a:pt x="17" y="5"/>
                  </a:lnTo>
                  <a:lnTo>
                    <a:pt x="21" y="4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5"/>
                  </a:lnTo>
                  <a:lnTo>
                    <a:pt x="7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5" name="Freeform 177"/>
            <p:cNvSpPr>
              <a:spLocks noEditPoints="1"/>
            </p:cNvSpPr>
            <p:nvPr/>
          </p:nvSpPr>
          <p:spPr bwMode="auto">
            <a:xfrm>
              <a:off x="8255001" y="4697413"/>
              <a:ext cx="674688" cy="668337"/>
            </a:xfrm>
            <a:custGeom>
              <a:avLst/>
              <a:gdLst>
                <a:gd name="T0" fmla="*/ 416 w 425"/>
                <a:gd name="T1" fmla="*/ 402 h 421"/>
                <a:gd name="T2" fmla="*/ 354 w 425"/>
                <a:gd name="T3" fmla="*/ 372 h 421"/>
                <a:gd name="T4" fmla="*/ 176 w 425"/>
                <a:gd name="T5" fmla="*/ 372 h 421"/>
                <a:gd name="T6" fmla="*/ 401 w 425"/>
                <a:gd name="T7" fmla="*/ 205 h 421"/>
                <a:gd name="T8" fmla="*/ 425 w 425"/>
                <a:gd name="T9" fmla="*/ 181 h 421"/>
                <a:gd name="T10" fmla="*/ 425 w 425"/>
                <a:gd name="T11" fmla="*/ 174 h 421"/>
                <a:gd name="T12" fmla="*/ 423 w 425"/>
                <a:gd name="T13" fmla="*/ 71 h 421"/>
                <a:gd name="T14" fmla="*/ 202 w 425"/>
                <a:gd name="T15" fmla="*/ 71 h 421"/>
                <a:gd name="T16" fmla="*/ 124 w 425"/>
                <a:gd name="T17" fmla="*/ 71 h 421"/>
                <a:gd name="T18" fmla="*/ 81 w 425"/>
                <a:gd name="T19" fmla="*/ 39 h 421"/>
                <a:gd name="T20" fmla="*/ 21 w 425"/>
                <a:gd name="T21" fmla="*/ 0 h 421"/>
                <a:gd name="T22" fmla="*/ 0 w 425"/>
                <a:gd name="T23" fmla="*/ 13 h 421"/>
                <a:gd name="T24" fmla="*/ 5 w 425"/>
                <a:gd name="T25" fmla="*/ 35 h 421"/>
                <a:gd name="T26" fmla="*/ 120 w 425"/>
                <a:gd name="T27" fmla="*/ 257 h 421"/>
                <a:gd name="T28" fmla="*/ 127 w 425"/>
                <a:gd name="T29" fmla="*/ 394 h 421"/>
                <a:gd name="T30" fmla="*/ 98 w 425"/>
                <a:gd name="T31" fmla="*/ 421 h 421"/>
                <a:gd name="T32" fmla="*/ 369 w 425"/>
                <a:gd name="T33" fmla="*/ 414 h 421"/>
                <a:gd name="T34" fmla="*/ 156 w 425"/>
                <a:gd name="T35" fmla="*/ 191 h 421"/>
                <a:gd name="T36" fmla="*/ 191 w 425"/>
                <a:gd name="T37" fmla="*/ 162 h 421"/>
                <a:gd name="T38" fmla="*/ 227 w 425"/>
                <a:gd name="T39" fmla="*/ 162 h 421"/>
                <a:gd name="T40" fmla="*/ 259 w 425"/>
                <a:gd name="T41" fmla="*/ 162 h 421"/>
                <a:gd name="T42" fmla="*/ 269 w 425"/>
                <a:gd name="T43" fmla="*/ 162 h 421"/>
                <a:gd name="T44" fmla="*/ 269 w 425"/>
                <a:gd name="T45" fmla="*/ 123 h 421"/>
                <a:gd name="T46" fmla="*/ 327 w 425"/>
                <a:gd name="T47" fmla="*/ 123 h 421"/>
                <a:gd name="T48" fmla="*/ 354 w 425"/>
                <a:gd name="T49" fmla="*/ 123 h 421"/>
                <a:gd name="T50" fmla="*/ 382 w 425"/>
                <a:gd name="T51" fmla="*/ 123 h 421"/>
                <a:gd name="T52" fmla="*/ 415 w 425"/>
                <a:gd name="T53" fmla="*/ 123 h 421"/>
                <a:gd name="T54" fmla="*/ 396 w 425"/>
                <a:gd name="T55" fmla="*/ 110 h 421"/>
                <a:gd name="T56" fmla="*/ 369 w 425"/>
                <a:gd name="T57" fmla="*/ 110 h 421"/>
                <a:gd name="T58" fmla="*/ 333 w 425"/>
                <a:gd name="T59" fmla="*/ 110 h 421"/>
                <a:gd name="T60" fmla="*/ 305 w 425"/>
                <a:gd name="T61" fmla="*/ 110 h 421"/>
                <a:gd name="T62" fmla="*/ 269 w 425"/>
                <a:gd name="T63" fmla="*/ 110 h 421"/>
                <a:gd name="T64" fmla="*/ 237 w 425"/>
                <a:gd name="T65" fmla="*/ 110 h 421"/>
                <a:gd name="T66" fmla="*/ 259 w 425"/>
                <a:gd name="T67" fmla="*/ 152 h 421"/>
                <a:gd name="T68" fmla="*/ 202 w 425"/>
                <a:gd name="T69" fmla="*/ 152 h 421"/>
                <a:gd name="T70" fmla="*/ 169 w 425"/>
                <a:gd name="T71" fmla="*/ 152 h 421"/>
                <a:gd name="T72" fmla="*/ 134 w 425"/>
                <a:gd name="T73" fmla="*/ 152 h 421"/>
                <a:gd name="T74" fmla="*/ 114 w 425"/>
                <a:gd name="T75" fmla="*/ 123 h 421"/>
                <a:gd name="T76" fmla="*/ 156 w 425"/>
                <a:gd name="T77" fmla="*/ 201 h 421"/>
                <a:gd name="T78" fmla="*/ 191 w 425"/>
                <a:gd name="T79" fmla="*/ 216 h 421"/>
                <a:gd name="T80" fmla="*/ 227 w 425"/>
                <a:gd name="T81" fmla="*/ 210 h 421"/>
                <a:gd name="T82" fmla="*/ 237 w 425"/>
                <a:gd name="T83" fmla="*/ 205 h 421"/>
                <a:gd name="T84" fmla="*/ 327 w 425"/>
                <a:gd name="T85" fmla="*/ 188 h 421"/>
                <a:gd name="T86" fmla="*/ 354 w 425"/>
                <a:gd name="T87" fmla="*/ 162 h 421"/>
                <a:gd name="T88" fmla="*/ 382 w 425"/>
                <a:gd name="T89" fmla="*/ 162 h 421"/>
                <a:gd name="T90" fmla="*/ 415 w 425"/>
                <a:gd name="T91" fmla="*/ 162 h 421"/>
                <a:gd name="T92" fmla="*/ 227 w 425"/>
                <a:gd name="T93" fmla="*/ 110 h 421"/>
                <a:gd name="T94" fmla="*/ 191 w 425"/>
                <a:gd name="T95" fmla="*/ 110 h 421"/>
                <a:gd name="T96" fmla="*/ 156 w 425"/>
                <a:gd name="T97" fmla="*/ 110 h 421"/>
                <a:gd name="T98" fmla="*/ 124 w 425"/>
                <a:gd name="T99" fmla="*/ 110 h 421"/>
                <a:gd name="T100" fmla="*/ 63 w 425"/>
                <a:gd name="T101" fmla="*/ 59 h 421"/>
                <a:gd name="T102" fmla="*/ 71 w 425"/>
                <a:gd name="T103" fmla="*/ 46 h 421"/>
                <a:gd name="T104" fmla="*/ 146 w 425"/>
                <a:gd name="T105" fmla="*/ 237 h 421"/>
                <a:gd name="T106" fmla="*/ 149 w 425"/>
                <a:gd name="T107" fmla="*/ 237 h 421"/>
                <a:gd name="T108" fmla="*/ 63 w 425"/>
                <a:gd name="T109" fmla="*/ 64 h 421"/>
                <a:gd name="T110" fmla="*/ 153 w 425"/>
                <a:gd name="T111" fmla="*/ 404 h 421"/>
                <a:gd name="T112" fmla="*/ 376 w 425"/>
                <a:gd name="T113" fmla="*/ 401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5" h="421">
                  <a:moveTo>
                    <a:pt x="425" y="421"/>
                  </a:moveTo>
                  <a:lnTo>
                    <a:pt x="425" y="421"/>
                  </a:lnTo>
                  <a:lnTo>
                    <a:pt x="425" y="416"/>
                  </a:lnTo>
                  <a:lnTo>
                    <a:pt x="423" y="411"/>
                  </a:lnTo>
                  <a:lnTo>
                    <a:pt x="416" y="402"/>
                  </a:lnTo>
                  <a:lnTo>
                    <a:pt x="408" y="396"/>
                  </a:lnTo>
                  <a:lnTo>
                    <a:pt x="403" y="394"/>
                  </a:lnTo>
                  <a:lnTo>
                    <a:pt x="396" y="394"/>
                  </a:lnTo>
                  <a:lnTo>
                    <a:pt x="389" y="394"/>
                  </a:lnTo>
                  <a:lnTo>
                    <a:pt x="354" y="372"/>
                  </a:lnTo>
                  <a:lnTo>
                    <a:pt x="340" y="362"/>
                  </a:lnTo>
                  <a:lnTo>
                    <a:pt x="311" y="362"/>
                  </a:lnTo>
                  <a:lnTo>
                    <a:pt x="217" y="362"/>
                  </a:lnTo>
                  <a:lnTo>
                    <a:pt x="191" y="362"/>
                  </a:lnTo>
                  <a:lnTo>
                    <a:pt x="176" y="372"/>
                  </a:lnTo>
                  <a:lnTo>
                    <a:pt x="137" y="394"/>
                  </a:lnTo>
                  <a:lnTo>
                    <a:pt x="134" y="394"/>
                  </a:lnTo>
                  <a:lnTo>
                    <a:pt x="134" y="394"/>
                  </a:lnTo>
                  <a:lnTo>
                    <a:pt x="134" y="259"/>
                  </a:lnTo>
                  <a:lnTo>
                    <a:pt x="401" y="205"/>
                  </a:lnTo>
                  <a:lnTo>
                    <a:pt x="401" y="205"/>
                  </a:lnTo>
                  <a:lnTo>
                    <a:pt x="403" y="205"/>
                  </a:lnTo>
                  <a:lnTo>
                    <a:pt x="404" y="201"/>
                  </a:lnTo>
                  <a:lnTo>
                    <a:pt x="408" y="201"/>
                  </a:lnTo>
                  <a:lnTo>
                    <a:pt x="425" y="181"/>
                  </a:lnTo>
                  <a:lnTo>
                    <a:pt x="425" y="181"/>
                  </a:lnTo>
                  <a:lnTo>
                    <a:pt x="425" y="177"/>
                  </a:lnTo>
                  <a:lnTo>
                    <a:pt x="425" y="177"/>
                  </a:lnTo>
                  <a:lnTo>
                    <a:pt x="425" y="177"/>
                  </a:lnTo>
                  <a:lnTo>
                    <a:pt x="425" y="174"/>
                  </a:lnTo>
                  <a:lnTo>
                    <a:pt x="425" y="174"/>
                  </a:lnTo>
                  <a:lnTo>
                    <a:pt x="425" y="74"/>
                  </a:lnTo>
                  <a:lnTo>
                    <a:pt x="425" y="74"/>
                  </a:lnTo>
                  <a:lnTo>
                    <a:pt x="425" y="73"/>
                  </a:lnTo>
                  <a:lnTo>
                    <a:pt x="423" y="71"/>
                  </a:lnTo>
                  <a:lnTo>
                    <a:pt x="421" y="71"/>
                  </a:lnTo>
                  <a:lnTo>
                    <a:pt x="421" y="71"/>
                  </a:lnTo>
                  <a:lnTo>
                    <a:pt x="418" y="71"/>
                  </a:lnTo>
                  <a:lnTo>
                    <a:pt x="418" y="71"/>
                  </a:lnTo>
                  <a:lnTo>
                    <a:pt x="202" y="71"/>
                  </a:lnTo>
                  <a:lnTo>
                    <a:pt x="191" y="71"/>
                  </a:lnTo>
                  <a:lnTo>
                    <a:pt x="169" y="71"/>
                  </a:lnTo>
                  <a:lnTo>
                    <a:pt x="156" y="71"/>
                  </a:lnTo>
                  <a:lnTo>
                    <a:pt x="134" y="71"/>
                  </a:lnTo>
                  <a:lnTo>
                    <a:pt x="124" y="71"/>
                  </a:lnTo>
                  <a:lnTo>
                    <a:pt x="95" y="71"/>
                  </a:lnTo>
                  <a:lnTo>
                    <a:pt x="85" y="39"/>
                  </a:lnTo>
                  <a:lnTo>
                    <a:pt x="85" y="39"/>
                  </a:lnTo>
                  <a:lnTo>
                    <a:pt x="81" y="39"/>
                  </a:lnTo>
                  <a:lnTo>
                    <a:pt x="81" y="39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31" y="3"/>
                  </a:lnTo>
                  <a:lnTo>
                    <a:pt x="26" y="2"/>
                  </a:lnTo>
                  <a:lnTo>
                    <a:pt x="21" y="0"/>
                  </a:lnTo>
                  <a:lnTo>
                    <a:pt x="21" y="0"/>
                  </a:lnTo>
                  <a:lnTo>
                    <a:pt x="16" y="0"/>
                  </a:lnTo>
                  <a:lnTo>
                    <a:pt x="12" y="2"/>
                  </a:lnTo>
                  <a:lnTo>
                    <a:pt x="5" y="7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0" y="27"/>
                  </a:lnTo>
                  <a:lnTo>
                    <a:pt x="2" y="30"/>
                  </a:lnTo>
                  <a:lnTo>
                    <a:pt x="5" y="35"/>
                  </a:lnTo>
                  <a:lnTo>
                    <a:pt x="10" y="39"/>
                  </a:lnTo>
                  <a:lnTo>
                    <a:pt x="53" y="68"/>
                  </a:lnTo>
                  <a:lnTo>
                    <a:pt x="120" y="255"/>
                  </a:lnTo>
                  <a:lnTo>
                    <a:pt x="120" y="255"/>
                  </a:lnTo>
                  <a:lnTo>
                    <a:pt x="120" y="257"/>
                  </a:lnTo>
                  <a:lnTo>
                    <a:pt x="122" y="259"/>
                  </a:lnTo>
                  <a:lnTo>
                    <a:pt x="124" y="259"/>
                  </a:lnTo>
                  <a:lnTo>
                    <a:pt x="124" y="394"/>
                  </a:lnTo>
                  <a:lnTo>
                    <a:pt x="127" y="394"/>
                  </a:lnTo>
                  <a:lnTo>
                    <a:pt x="127" y="394"/>
                  </a:lnTo>
                  <a:lnTo>
                    <a:pt x="115" y="397"/>
                  </a:lnTo>
                  <a:lnTo>
                    <a:pt x="107" y="404"/>
                  </a:lnTo>
                  <a:lnTo>
                    <a:pt x="100" y="411"/>
                  </a:lnTo>
                  <a:lnTo>
                    <a:pt x="100" y="416"/>
                  </a:lnTo>
                  <a:lnTo>
                    <a:pt x="98" y="421"/>
                  </a:lnTo>
                  <a:lnTo>
                    <a:pt x="159" y="421"/>
                  </a:lnTo>
                  <a:lnTo>
                    <a:pt x="159" y="421"/>
                  </a:lnTo>
                  <a:lnTo>
                    <a:pt x="159" y="414"/>
                  </a:lnTo>
                  <a:lnTo>
                    <a:pt x="369" y="414"/>
                  </a:lnTo>
                  <a:lnTo>
                    <a:pt x="369" y="414"/>
                  </a:lnTo>
                  <a:lnTo>
                    <a:pt x="369" y="421"/>
                  </a:lnTo>
                  <a:lnTo>
                    <a:pt x="425" y="421"/>
                  </a:lnTo>
                  <a:close/>
                  <a:moveTo>
                    <a:pt x="134" y="162"/>
                  </a:moveTo>
                  <a:lnTo>
                    <a:pt x="156" y="162"/>
                  </a:lnTo>
                  <a:lnTo>
                    <a:pt x="156" y="191"/>
                  </a:lnTo>
                  <a:lnTo>
                    <a:pt x="137" y="191"/>
                  </a:lnTo>
                  <a:lnTo>
                    <a:pt x="134" y="181"/>
                  </a:lnTo>
                  <a:lnTo>
                    <a:pt x="134" y="162"/>
                  </a:lnTo>
                  <a:close/>
                  <a:moveTo>
                    <a:pt x="169" y="162"/>
                  </a:moveTo>
                  <a:lnTo>
                    <a:pt x="191" y="162"/>
                  </a:lnTo>
                  <a:lnTo>
                    <a:pt x="191" y="191"/>
                  </a:lnTo>
                  <a:lnTo>
                    <a:pt x="169" y="191"/>
                  </a:lnTo>
                  <a:lnTo>
                    <a:pt x="169" y="162"/>
                  </a:lnTo>
                  <a:close/>
                  <a:moveTo>
                    <a:pt x="202" y="162"/>
                  </a:moveTo>
                  <a:lnTo>
                    <a:pt x="227" y="162"/>
                  </a:lnTo>
                  <a:lnTo>
                    <a:pt x="227" y="191"/>
                  </a:lnTo>
                  <a:lnTo>
                    <a:pt x="202" y="191"/>
                  </a:lnTo>
                  <a:lnTo>
                    <a:pt x="202" y="162"/>
                  </a:lnTo>
                  <a:close/>
                  <a:moveTo>
                    <a:pt x="237" y="162"/>
                  </a:moveTo>
                  <a:lnTo>
                    <a:pt x="259" y="162"/>
                  </a:lnTo>
                  <a:lnTo>
                    <a:pt x="259" y="191"/>
                  </a:lnTo>
                  <a:lnTo>
                    <a:pt x="237" y="191"/>
                  </a:lnTo>
                  <a:lnTo>
                    <a:pt x="237" y="162"/>
                  </a:lnTo>
                  <a:close/>
                  <a:moveTo>
                    <a:pt x="269" y="191"/>
                  </a:moveTo>
                  <a:lnTo>
                    <a:pt x="269" y="162"/>
                  </a:lnTo>
                  <a:lnTo>
                    <a:pt x="291" y="162"/>
                  </a:lnTo>
                  <a:lnTo>
                    <a:pt x="291" y="191"/>
                  </a:lnTo>
                  <a:lnTo>
                    <a:pt x="269" y="191"/>
                  </a:lnTo>
                  <a:close/>
                  <a:moveTo>
                    <a:pt x="269" y="152"/>
                  </a:moveTo>
                  <a:lnTo>
                    <a:pt x="269" y="123"/>
                  </a:lnTo>
                  <a:lnTo>
                    <a:pt x="291" y="123"/>
                  </a:lnTo>
                  <a:lnTo>
                    <a:pt x="291" y="152"/>
                  </a:lnTo>
                  <a:lnTo>
                    <a:pt x="269" y="152"/>
                  </a:lnTo>
                  <a:close/>
                  <a:moveTo>
                    <a:pt x="305" y="123"/>
                  </a:moveTo>
                  <a:lnTo>
                    <a:pt x="327" y="123"/>
                  </a:lnTo>
                  <a:lnTo>
                    <a:pt x="327" y="152"/>
                  </a:lnTo>
                  <a:lnTo>
                    <a:pt x="305" y="152"/>
                  </a:lnTo>
                  <a:lnTo>
                    <a:pt x="305" y="123"/>
                  </a:lnTo>
                  <a:close/>
                  <a:moveTo>
                    <a:pt x="333" y="123"/>
                  </a:moveTo>
                  <a:lnTo>
                    <a:pt x="354" y="123"/>
                  </a:lnTo>
                  <a:lnTo>
                    <a:pt x="354" y="152"/>
                  </a:lnTo>
                  <a:lnTo>
                    <a:pt x="333" y="152"/>
                  </a:lnTo>
                  <a:lnTo>
                    <a:pt x="333" y="123"/>
                  </a:lnTo>
                  <a:close/>
                  <a:moveTo>
                    <a:pt x="369" y="123"/>
                  </a:moveTo>
                  <a:lnTo>
                    <a:pt x="382" y="123"/>
                  </a:lnTo>
                  <a:lnTo>
                    <a:pt x="382" y="152"/>
                  </a:lnTo>
                  <a:lnTo>
                    <a:pt x="369" y="152"/>
                  </a:lnTo>
                  <a:lnTo>
                    <a:pt x="369" y="123"/>
                  </a:lnTo>
                  <a:close/>
                  <a:moveTo>
                    <a:pt x="396" y="123"/>
                  </a:moveTo>
                  <a:lnTo>
                    <a:pt x="415" y="123"/>
                  </a:lnTo>
                  <a:lnTo>
                    <a:pt x="415" y="152"/>
                  </a:lnTo>
                  <a:lnTo>
                    <a:pt x="396" y="152"/>
                  </a:lnTo>
                  <a:lnTo>
                    <a:pt x="396" y="123"/>
                  </a:lnTo>
                  <a:close/>
                  <a:moveTo>
                    <a:pt x="415" y="110"/>
                  </a:moveTo>
                  <a:lnTo>
                    <a:pt x="396" y="110"/>
                  </a:lnTo>
                  <a:lnTo>
                    <a:pt x="396" y="81"/>
                  </a:lnTo>
                  <a:lnTo>
                    <a:pt x="415" y="81"/>
                  </a:lnTo>
                  <a:lnTo>
                    <a:pt x="415" y="110"/>
                  </a:lnTo>
                  <a:close/>
                  <a:moveTo>
                    <a:pt x="382" y="110"/>
                  </a:moveTo>
                  <a:lnTo>
                    <a:pt x="369" y="110"/>
                  </a:lnTo>
                  <a:lnTo>
                    <a:pt x="369" y="81"/>
                  </a:lnTo>
                  <a:lnTo>
                    <a:pt x="382" y="81"/>
                  </a:lnTo>
                  <a:lnTo>
                    <a:pt x="382" y="110"/>
                  </a:lnTo>
                  <a:close/>
                  <a:moveTo>
                    <a:pt x="354" y="110"/>
                  </a:moveTo>
                  <a:lnTo>
                    <a:pt x="333" y="110"/>
                  </a:lnTo>
                  <a:lnTo>
                    <a:pt x="333" y="81"/>
                  </a:lnTo>
                  <a:lnTo>
                    <a:pt x="354" y="81"/>
                  </a:lnTo>
                  <a:lnTo>
                    <a:pt x="354" y="110"/>
                  </a:lnTo>
                  <a:close/>
                  <a:moveTo>
                    <a:pt x="327" y="110"/>
                  </a:moveTo>
                  <a:lnTo>
                    <a:pt x="305" y="110"/>
                  </a:lnTo>
                  <a:lnTo>
                    <a:pt x="305" y="81"/>
                  </a:lnTo>
                  <a:lnTo>
                    <a:pt x="327" y="81"/>
                  </a:lnTo>
                  <a:lnTo>
                    <a:pt x="327" y="110"/>
                  </a:lnTo>
                  <a:close/>
                  <a:moveTo>
                    <a:pt x="291" y="110"/>
                  </a:moveTo>
                  <a:lnTo>
                    <a:pt x="269" y="110"/>
                  </a:lnTo>
                  <a:lnTo>
                    <a:pt x="269" y="81"/>
                  </a:lnTo>
                  <a:lnTo>
                    <a:pt x="291" y="81"/>
                  </a:lnTo>
                  <a:lnTo>
                    <a:pt x="291" y="110"/>
                  </a:lnTo>
                  <a:close/>
                  <a:moveTo>
                    <a:pt x="259" y="110"/>
                  </a:moveTo>
                  <a:lnTo>
                    <a:pt x="237" y="110"/>
                  </a:lnTo>
                  <a:lnTo>
                    <a:pt x="237" y="81"/>
                  </a:lnTo>
                  <a:lnTo>
                    <a:pt x="259" y="81"/>
                  </a:lnTo>
                  <a:lnTo>
                    <a:pt x="259" y="110"/>
                  </a:lnTo>
                  <a:close/>
                  <a:moveTo>
                    <a:pt x="259" y="123"/>
                  </a:moveTo>
                  <a:lnTo>
                    <a:pt x="259" y="152"/>
                  </a:lnTo>
                  <a:lnTo>
                    <a:pt x="237" y="152"/>
                  </a:lnTo>
                  <a:lnTo>
                    <a:pt x="237" y="123"/>
                  </a:lnTo>
                  <a:lnTo>
                    <a:pt x="259" y="123"/>
                  </a:lnTo>
                  <a:close/>
                  <a:moveTo>
                    <a:pt x="227" y="152"/>
                  </a:moveTo>
                  <a:lnTo>
                    <a:pt x="202" y="152"/>
                  </a:lnTo>
                  <a:lnTo>
                    <a:pt x="202" y="123"/>
                  </a:lnTo>
                  <a:lnTo>
                    <a:pt x="227" y="123"/>
                  </a:lnTo>
                  <a:lnTo>
                    <a:pt x="227" y="152"/>
                  </a:lnTo>
                  <a:close/>
                  <a:moveTo>
                    <a:pt x="191" y="152"/>
                  </a:moveTo>
                  <a:lnTo>
                    <a:pt x="169" y="152"/>
                  </a:lnTo>
                  <a:lnTo>
                    <a:pt x="169" y="123"/>
                  </a:lnTo>
                  <a:lnTo>
                    <a:pt x="191" y="123"/>
                  </a:lnTo>
                  <a:lnTo>
                    <a:pt x="191" y="152"/>
                  </a:lnTo>
                  <a:close/>
                  <a:moveTo>
                    <a:pt x="156" y="152"/>
                  </a:moveTo>
                  <a:lnTo>
                    <a:pt x="134" y="152"/>
                  </a:lnTo>
                  <a:lnTo>
                    <a:pt x="134" y="123"/>
                  </a:lnTo>
                  <a:lnTo>
                    <a:pt x="156" y="123"/>
                  </a:lnTo>
                  <a:lnTo>
                    <a:pt x="156" y="152"/>
                  </a:lnTo>
                  <a:close/>
                  <a:moveTo>
                    <a:pt x="124" y="152"/>
                  </a:moveTo>
                  <a:lnTo>
                    <a:pt x="114" y="123"/>
                  </a:lnTo>
                  <a:lnTo>
                    <a:pt x="124" y="123"/>
                  </a:lnTo>
                  <a:lnTo>
                    <a:pt x="124" y="152"/>
                  </a:lnTo>
                  <a:close/>
                  <a:moveTo>
                    <a:pt x="149" y="223"/>
                  </a:moveTo>
                  <a:lnTo>
                    <a:pt x="141" y="201"/>
                  </a:lnTo>
                  <a:lnTo>
                    <a:pt x="156" y="201"/>
                  </a:lnTo>
                  <a:lnTo>
                    <a:pt x="156" y="223"/>
                  </a:lnTo>
                  <a:lnTo>
                    <a:pt x="149" y="223"/>
                  </a:lnTo>
                  <a:close/>
                  <a:moveTo>
                    <a:pt x="169" y="201"/>
                  </a:moveTo>
                  <a:lnTo>
                    <a:pt x="191" y="201"/>
                  </a:lnTo>
                  <a:lnTo>
                    <a:pt x="191" y="216"/>
                  </a:lnTo>
                  <a:lnTo>
                    <a:pt x="169" y="220"/>
                  </a:lnTo>
                  <a:lnTo>
                    <a:pt x="169" y="201"/>
                  </a:lnTo>
                  <a:close/>
                  <a:moveTo>
                    <a:pt x="202" y="201"/>
                  </a:moveTo>
                  <a:lnTo>
                    <a:pt x="227" y="201"/>
                  </a:lnTo>
                  <a:lnTo>
                    <a:pt x="227" y="210"/>
                  </a:lnTo>
                  <a:lnTo>
                    <a:pt x="202" y="213"/>
                  </a:lnTo>
                  <a:lnTo>
                    <a:pt x="202" y="201"/>
                  </a:lnTo>
                  <a:close/>
                  <a:moveTo>
                    <a:pt x="237" y="201"/>
                  </a:moveTo>
                  <a:lnTo>
                    <a:pt x="256" y="201"/>
                  </a:lnTo>
                  <a:lnTo>
                    <a:pt x="237" y="205"/>
                  </a:lnTo>
                  <a:lnTo>
                    <a:pt x="237" y="201"/>
                  </a:lnTo>
                  <a:close/>
                  <a:moveTo>
                    <a:pt x="305" y="191"/>
                  </a:moveTo>
                  <a:lnTo>
                    <a:pt x="305" y="162"/>
                  </a:lnTo>
                  <a:lnTo>
                    <a:pt x="327" y="162"/>
                  </a:lnTo>
                  <a:lnTo>
                    <a:pt x="327" y="188"/>
                  </a:lnTo>
                  <a:lnTo>
                    <a:pt x="311" y="191"/>
                  </a:lnTo>
                  <a:lnTo>
                    <a:pt x="311" y="191"/>
                  </a:lnTo>
                  <a:lnTo>
                    <a:pt x="305" y="191"/>
                  </a:lnTo>
                  <a:close/>
                  <a:moveTo>
                    <a:pt x="333" y="162"/>
                  </a:moveTo>
                  <a:lnTo>
                    <a:pt x="354" y="162"/>
                  </a:lnTo>
                  <a:lnTo>
                    <a:pt x="354" y="181"/>
                  </a:lnTo>
                  <a:lnTo>
                    <a:pt x="333" y="188"/>
                  </a:lnTo>
                  <a:lnTo>
                    <a:pt x="333" y="162"/>
                  </a:lnTo>
                  <a:close/>
                  <a:moveTo>
                    <a:pt x="369" y="162"/>
                  </a:moveTo>
                  <a:lnTo>
                    <a:pt x="382" y="162"/>
                  </a:lnTo>
                  <a:lnTo>
                    <a:pt x="382" y="177"/>
                  </a:lnTo>
                  <a:lnTo>
                    <a:pt x="369" y="181"/>
                  </a:lnTo>
                  <a:lnTo>
                    <a:pt x="369" y="162"/>
                  </a:lnTo>
                  <a:close/>
                  <a:moveTo>
                    <a:pt x="396" y="162"/>
                  </a:moveTo>
                  <a:lnTo>
                    <a:pt x="415" y="162"/>
                  </a:lnTo>
                  <a:lnTo>
                    <a:pt x="415" y="169"/>
                  </a:lnTo>
                  <a:lnTo>
                    <a:pt x="396" y="174"/>
                  </a:lnTo>
                  <a:lnTo>
                    <a:pt x="396" y="162"/>
                  </a:lnTo>
                  <a:close/>
                  <a:moveTo>
                    <a:pt x="227" y="81"/>
                  </a:moveTo>
                  <a:lnTo>
                    <a:pt x="227" y="110"/>
                  </a:lnTo>
                  <a:lnTo>
                    <a:pt x="202" y="110"/>
                  </a:lnTo>
                  <a:lnTo>
                    <a:pt x="202" y="81"/>
                  </a:lnTo>
                  <a:lnTo>
                    <a:pt x="227" y="81"/>
                  </a:lnTo>
                  <a:close/>
                  <a:moveTo>
                    <a:pt x="191" y="81"/>
                  </a:moveTo>
                  <a:lnTo>
                    <a:pt x="191" y="110"/>
                  </a:lnTo>
                  <a:lnTo>
                    <a:pt x="169" y="110"/>
                  </a:lnTo>
                  <a:lnTo>
                    <a:pt x="169" y="81"/>
                  </a:lnTo>
                  <a:lnTo>
                    <a:pt x="191" y="81"/>
                  </a:lnTo>
                  <a:close/>
                  <a:moveTo>
                    <a:pt x="156" y="81"/>
                  </a:moveTo>
                  <a:lnTo>
                    <a:pt x="156" y="110"/>
                  </a:lnTo>
                  <a:lnTo>
                    <a:pt x="134" y="110"/>
                  </a:lnTo>
                  <a:lnTo>
                    <a:pt x="134" y="81"/>
                  </a:lnTo>
                  <a:lnTo>
                    <a:pt x="156" y="81"/>
                  </a:lnTo>
                  <a:close/>
                  <a:moveTo>
                    <a:pt x="124" y="81"/>
                  </a:moveTo>
                  <a:lnTo>
                    <a:pt x="124" y="110"/>
                  </a:lnTo>
                  <a:lnTo>
                    <a:pt x="110" y="110"/>
                  </a:lnTo>
                  <a:lnTo>
                    <a:pt x="98" y="81"/>
                  </a:lnTo>
                  <a:lnTo>
                    <a:pt x="124" y="81"/>
                  </a:lnTo>
                  <a:close/>
                  <a:moveTo>
                    <a:pt x="63" y="59"/>
                  </a:moveTo>
                  <a:lnTo>
                    <a:pt x="63" y="59"/>
                  </a:lnTo>
                  <a:lnTo>
                    <a:pt x="31" y="39"/>
                  </a:lnTo>
                  <a:lnTo>
                    <a:pt x="31" y="39"/>
                  </a:lnTo>
                  <a:lnTo>
                    <a:pt x="38" y="32"/>
                  </a:lnTo>
                  <a:lnTo>
                    <a:pt x="43" y="24"/>
                  </a:lnTo>
                  <a:lnTo>
                    <a:pt x="71" y="46"/>
                  </a:lnTo>
                  <a:lnTo>
                    <a:pt x="141" y="230"/>
                  </a:lnTo>
                  <a:lnTo>
                    <a:pt x="141" y="230"/>
                  </a:lnTo>
                  <a:lnTo>
                    <a:pt x="142" y="235"/>
                  </a:lnTo>
                  <a:lnTo>
                    <a:pt x="142" y="237"/>
                  </a:lnTo>
                  <a:lnTo>
                    <a:pt x="146" y="237"/>
                  </a:lnTo>
                  <a:lnTo>
                    <a:pt x="146" y="237"/>
                  </a:lnTo>
                  <a:lnTo>
                    <a:pt x="146" y="237"/>
                  </a:lnTo>
                  <a:lnTo>
                    <a:pt x="149" y="237"/>
                  </a:lnTo>
                  <a:lnTo>
                    <a:pt x="149" y="237"/>
                  </a:lnTo>
                  <a:lnTo>
                    <a:pt x="149" y="237"/>
                  </a:lnTo>
                  <a:lnTo>
                    <a:pt x="149" y="237"/>
                  </a:lnTo>
                  <a:lnTo>
                    <a:pt x="404" y="184"/>
                  </a:lnTo>
                  <a:lnTo>
                    <a:pt x="396" y="194"/>
                  </a:lnTo>
                  <a:lnTo>
                    <a:pt x="134" y="245"/>
                  </a:lnTo>
                  <a:lnTo>
                    <a:pt x="63" y="64"/>
                  </a:lnTo>
                  <a:lnTo>
                    <a:pt x="63" y="64"/>
                  </a:lnTo>
                  <a:lnTo>
                    <a:pt x="63" y="59"/>
                  </a:lnTo>
                  <a:lnTo>
                    <a:pt x="63" y="59"/>
                  </a:lnTo>
                  <a:close/>
                  <a:moveTo>
                    <a:pt x="153" y="404"/>
                  </a:moveTo>
                  <a:lnTo>
                    <a:pt x="153" y="404"/>
                  </a:lnTo>
                  <a:lnTo>
                    <a:pt x="149" y="401"/>
                  </a:lnTo>
                  <a:lnTo>
                    <a:pt x="198" y="372"/>
                  </a:lnTo>
                  <a:lnTo>
                    <a:pt x="333" y="372"/>
                  </a:lnTo>
                  <a:lnTo>
                    <a:pt x="376" y="401"/>
                  </a:lnTo>
                  <a:lnTo>
                    <a:pt x="376" y="401"/>
                  </a:lnTo>
                  <a:lnTo>
                    <a:pt x="376" y="404"/>
                  </a:lnTo>
                  <a:lnTo>
                    <a:pt x="153" y="40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6" name="Freeform 178"/>
            <p:cNvSpPr>
              <a:spLocks/>
            </p:cNvSpPr>
            <p:nvPr/>
          </p:nvSpPr>
          <p:spPr bwMode="auto">
            <a:xfrm>
              <a:off x="8851901" y="5378450"/>
              <a:ext cx="66675" cy="33337"/>
            </a:xfrm>
            <a:custGeom>
              <a:avLst/>
              <a:gdLst>
                <a:gd name="T0" fmla="*/ 20 w 42"/>
                <a:gd name="T1" fmla="*/ 14 h 21"/>
                <a:gd name="T2" fmla="*/ 20 w 42"/>
                <a:gd name="T3" fmla="*/ 14 h 21"/>
                <a:gd name="T4" fmla="*/ 15 w 42"/>
                <a:gd name="T5" fmla="*/ 12 h 21"/>
                <a:gd name="T6" fmla="*/ 12 w 42"/>
                <a:gd name="T7" fmla="*/ 9 h 21"/>
                <a:gd name="T8" fmla="*/ 8 w 42"/>
                <a:gd name="T9" fmla="*/ 5 h 21"/>
                <a:gd name="T10" fmla="*/ 6 w 42"/>
                <a:gd name="T11" fmla="*/ 0 h 21"/>
                <a:gd name="T12" fmla="*/ 0 w 42"/>
                <a:gd name="T13" fmla="*/ 0 h 21"/>
                <a:gd name="T14" fmla="*/ 0 w 42"/>
                <a:gd name="T15" fmla="*/ 0 h 21"/>
                <a:gd name="T16" fmla="*/ 1 w 42"/>
                <a:gd name="T17" fmla="*/ 9 h 21"/>
                <a:gd name="T18" fmla="*/ 5 w 42"/>
                <a:gd name="T19" fmla="*/ 16 h 21"/>
                <a:gd name="T20" fmla="*/ 12 w 42"/>
                <a:gd name="T21" fmla="*/ 19 h 21"/>
                <a:gd name="T22" fmla="*/ 20 w 42"/>
                <a:gd name="T23" fmla="*/ 21 h 21"/>
                <a:gd name="T24" fmla="*/ 20 w 42"/>
                <a:gd name="T25" fmla="*/ 21 h 21"/>
                <a:gd name="T26" fmla="*/ 30 w 42"/>
                <a:gd name="T27" fmla="*/ 19 h 21"/>
                <a:gd name="T28" fmla="*/ 37 w 42"/>
                <a:gd name="T29" fmla="*/ 16 h 21"/>
                <a:gd name="T30" fmla="*/ 40 w 42"/>
                <a:gd name="T31" fmla="*/ 9 h 21"/>
                <a:gd name="T32" fmla="*/ 42 w 42"/>
                <a:gd name="T33" fmla="*/ 0 h 21"/>
                <a:gd name="T34" fmla="*/ 35 w 42"/>
                <a:gd name="T35" fmla="*/ 0 h 21"/>
                <a:gd name="T36" fmla="*/ 35 w 42"/>
                <a:gd name="T37" fmla="*/ 0 h 21"/>
                <a:gd name="T38" fmla="*/ 34 w 42"/>
                <a:gd name="T39" fmla="*/ 5 h 21"/>
                <a:gd name="T40" fmla="*/ 30 w 42"/>
                <a:gd name="T41" fmla="*/ 9 h 21"/>
                <a:gd name="T42" fmla="*/ 27 w 42"/>
                <a:gd name="T43" fmla="*/ 12 h 21"/>
                <a:gd name="T44" fmla="*/ 20 w 42"/>
                <a:gd name="T45" fmla="*/ 14 h 21"/>
                <a:gd name="T46" fmla="*/ 20 w 42"/>
                <a:gd name="T47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2" h="21">
                  <a:moveTo>
                    <a:pt x="20" y="14"/>
                  </a:moveTo>
                  <a:lnTo>
                    <a:pt x="20" y="14"/>
                  </a:lnTo>
                  <a:lnTo>
                    <a:pt x="15" y="12"/>
                  </a:lnTo>
                  <a:lnTo>
                    <a:pt x="12" y="9"/>
                  </a:lnTo>
                  <a:lnTo>
                    <a:pt x="8" y="5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9"/>
                  </a:lnTo>
                  <a:lnTo>
                    <a:pt x="5" y="16"/>
                  </a:lnTo>
                  <a:lnTo>
                    <a:pt x="12" y="19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30" y="19"/>
                  </a:lnTo>
                  <a:lnTo>
                    <a:pt x="37" y="16"/>
                  </a:lnTo>
                  <a:lnTo>
                    <a:pt x="40" y="9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4" y="5"/>
                  </a:lnTo>
                  <a:lnTo>
                    <a:pt x="30" y="9"/>
                  </a:lnTo>
                  <a:lnTo>
                    <a:pt x="27" y="12"/>
                  </a:lnTo>
                  <a:lnTo>
                    <a:pt x="20" y="14"/>
                  </a:lnTo>
                  <a:lnTo>
                    <a:pt x="20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7" name="Freeform 179"/>
            <p:cNvSpPr>
              <a:spLocks/>
            </p:cNvSpPr>
            <p:nvPr/>
          </p:nvSpPr>
          <p:spPr bwMode="auto">
            <a:xfrm>
              <a:off x="8867776" y="5378450"/>
              <a:ext cx="34925" cy="11112"/>
            </a:xfrm>
            <a:custGeom>
              <a:avLst/>
              <a:gdLst>
                <a:gd name="T0" fmla="*/ 10 w 22"/>
                <a:gd name="T1" fmla="*/ 7 h 7"/>
                <a:gd name="T2" fmla="*/ 10 w 22"/>
                <a:gd name="T3" fmla="*/ 7 h 7"/>
                <a:gd name="T4" fmla="*/ 15 w 22"/>
                <a:gd name="T5" fmla="*/ 7 h 7"/>
                <a:gd name="T6" fmla="*/ 18 w 22"/>
                <a:gd name="T7" fmla="*/ 5 h 7"/>
                <a:gd name="T8" fmla="*/ 20 w 22"/>
                <a:gd name="T9" fmla="*/ 4 h 7"/>
                <a:gd name="T10" fmla="*/ 22 w 22"/>
                <a:gd name="T11" fmla="*/ 0 h 7"/>
                <a:gd name="T12" fmla="*/ 0 w 22"/>
                <a:gd name="T13" fmla="*/ 0 h 7"/>
                <a:gd name="T14" fmla="*/ 0 w 22"/>
                <a:gd name="T15" fmla="*/ 0 h 7"/>
                <a:gd name="T16" fmla="*/ 2 w 22"/>
                <a:gd name="T17" fmla="*/ 4 h 7"/>
                <a:gd name="T18" fmla="*/ 3 w 22"/>
                <a:gd name="T19" fmla="*/ 5 h 7"/>
                <a:gd name="T20" fmla="*/ 7 w 22"/>
                <a:gd name="T21" fmla="*/ 7 h 7"/>
                <a:gd name="T22" fmla="*/ 10 w 22"/>
                <a:gd name="T23" fmla="*/ 7 h 7"/>
                <a:gd name="T24" fmla="*/ 10 w 22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" h="7">
                  <a:moveTo>
                    <a:pt x="10" y="7"/>
                  </a:moveTo>
                  <a:lnTo>
                    <a:pt x="10" y="7"/>
                  </a:lnTo>
                  <a:lnTo>
                    <a:pt x="15" y="7"/>
                  </a:lnTo>
                  <a:lnTo>
                    <a:pt x="18" y="5"/>
                  </a:lnTo>
                  <a:lnTo>
                    <a:pt x="20" y="4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"/>
                  </a:lnTo>
                  <a:lnTo>
                    <a:pt x="3" y="5"/>
                  </a:lnTo>
                  <a:lnTo>
                    <a:pt x="7" y="7"/>
                  </a:lnTo>
                  <a:lnTo>
                    <a:pt x="10" y="7"/>
                  </a:lnTo>
                  <a:lnTo>
                    <a:pt x="1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8" name="Freeform 180"/>
            <p:cNvSpPr>
              <a:spLocks/>
            </p:cNvSpPr>
            <p:nvPr/>
          </p:nvSpPr>
          <p:spPr bwMode="auto">
            <a:xfrm>
              <a:off x="7877176" y="4410075"/>
              <a:ext cx="412750" cy="365125"/>
            </a:xfrm>
            <a:custGeom>
              <a:avLst/>
              <a:gdLst>
                <a:gd name="T0" fmla="*/ 259 w 260"/>
                <a:gd name="T1" fmla="*/ 210 h 230"/>
                <a:gd name="T2" fmla="*/ 259 w 260"/>
                <a:gd name="T3" fmla="*/ 210 h 230"/>
                <a:gd name="T4" fmla="*/ 260 w 260"/>
                <a:gd name="T5" fmla="*/ 203 h 230"/>
                <a:gd name="T6" fmla="*/ 260 w 260"/>
                <a:gd name="T7" fmla="*/ 196 h 230"/>
                <a:gd name="T8" fmla="*/ 260 w 260"/>
                <a:gd name="T9" fmla="*/ 191 h 230"/>
                <a:gd name="T10" fmla="*/ 257 w 260"/>
                <a:gd name="T11" fmla="*/ 186 h 230"/>
                <a:gd name="T12" fmla="*/ 254 w 260"/>
                <a:gd name="T13" fmla="*/ 181 h 230"/>
                <a:gd name="T14" fmla="*/ 250 w 260"/>
                <a:gd name="T15" fmla="*/ 176 h 230"/>
                <a:gd name="T16" fmla="*/ 238 w 260"/>
                <a:gd name="T17" fmla="*/ 169 h 230"/>
                <a:gd name="T18" fmla="*/ 139 w 260"/>
                <a:gd name="T19" fmla="*/ 135 h 230"/>
                <a:gd name="T20" fmla="*/ 57 w 260"/>
                <a:gd name="T21" fmla="*/ 14 h 230"/>
                <a:gd name="T22" fmla="*/ 57 w 260"/>
                <a:gd name="T23" fmla="*/ 14 h 230"/>
                <a:gd name="T24" fmla="*/ 52 w 260"/>
                <a:gd name="T25" fmla="*/ 8 h 230"/>
                <a:gd name="T26" fmla="*/ 47 w 260"/>
                <a:gd name="T27" fmla="*/ 5 h 230"/>
                <a:gd name="T28" fmla="*/ 42 w 260"/>
                <a:gd name="T29" fmla="*/ 3 h 230"/>
                <a:gd name="T30" fmla="*/ 37 w 260"/>
                <a:gd name="T31" fmla="*/ 2 h 230"/>
                <a:gd name="T32" fmla="*/ 30 w 260"/>
                <a:gd name="T33" fmla="*/ 0 h 230"/>
                <a:gd name="T34" fmla="*/ 25 w 260"/>
                <a:gd name="T35" fmla="*/ 2 h 230"/>
                <a:gd name="T36" fmla="*/ 20 w 260"/>
                <a:gd name="T37" fmla="*/ 3 h 230"/>
                <a:gd name="T38" fmla="*/ 13 w 260"/>
                <a:gd name="T39" fmla="*/ 7 h 230"/>
                <a:gd name="T40" fmla="*/ 13 w 260"/>
                <a:gd name="T41" fmla="*/ 7 h 230"/>
                <a:gd name="T42" fmla="*/ 10 w 260"/>
                <a:gd name="T43" fmla="*/ 10 h 230"/>
                <a:gd name="T44" fmla="*/ 5 w 260"/>
                <a:gd name="T45" fmla="*/ 15 h 230"/>
                <a:gd name="T46" fmla="*/ 3 w 260"/>
                <a:gd name="T47" fmla="*/ 20 h 230"/>
                <a:gd name="T48" fmla="*/ 2 w 260"/>
                <a:gd name="T49" fmla="*/ 25 h 230"/>
                <a:gd name="T50" fmla="*/ 0 w 260"/>
                <a:gd name="T51" fmla="*/ 37 h 230"/>
                <a:gd name="T52" fmla="*/ 2 w 260"/>
                <a:gd name="T53" fmla="*/ 44 h 230"/>
                <a:gd name="T54" fmla="*/ 3 w 260"/>
                <a:gd name="T55" fmla="*/ 49 h 230"/>
                <a:gd name="T56" fmla="*/ 93 w 260"/>
                <a:gd name="T57" fmla="*/ 178 h 230"/>
                <a:gd name="T58" fmla="*/ 93 w 260"/>
                <a:gd name="T59" fmla="*/ 178 h 230"/>
                <a:gd name="T60" fmla="*/ 98 w 260"/>
                <a:gd name="T61" fmla="*/ 183 h 230"/>
                <a:gd name="T62" fmla="*/ 100 w 260"/>
                <a:gd name="T63" fmla="*/ 184 h 230"/>
                <a:gd name="T64" fmla="*/ 103 w 260"/>
                <a:gd name="T65" fmla="*/ 184 h 230"/>
                <a:gd name="T66" fmla="*/ 103 w 260"/>
                <a:gd name="T67" fmla="*/ 184 h 230"/>
                <a:gd name="T68" fmla="*/ 103 w 260"/>
                <a:gd name="T69" fmla="*/ 188 h 230"/>
                <a:gd name="T70" fmla="*/ 106 w 260"/>
                <a:gd name="T71" fmla="*/ 188 h 230"/>
                <a:gd name="T72" fmla="*/ 106 w 260"/>
                <a:gd name="T73" fmla="*/ 188 h 230"/>
                <a:gd name="T74" fmla="*/ 220 w 260"/>
                <a:gd name="T75" fmla="*/ 227 h 230"/>
                <a:gd name="T76" fmla="*/ 220 w 260"/>
                <a:gd name="T77" fmla="*/ 227 h 230"/>
                <a:gd name="T78" fmla="*/ 227 w 260"/>
                <a:gd name="T79" fmla="*/ 228 h 230"/>
                <a:gd name="T80" fmla="*/ 233 w 260"/>
                <a:gd name="T81" fmla="*/ 230 h 230"/>
                <a:gd name="T82" fmla="*/ 238 w 260"/>
                <a:gd name="T83" fmla="*/ 228 h 230"/>
                <a:gd name="T84" fmla="*/ 243 w 260"/>
                <a:gd name="T85" fmla="*/ 227 h 230"/>
                <a:gd name="T86" fmla="*/ 248 w 260"/>
                <a:gd name="T87" fmla="*/ 225 h 230"/>
                <a:gd name="T88" fmla="*/ 252 w 260"/>
                <a:gd name="T89" fmla="*/ 220 h 230"/>
                <a:gd name="T90" fmla="*/ 255 w 260"/>
                <a:gd name="T91" fmla="*/ 215 h 230"/>
                <a:gd name="T92" fmla="*/ 259 w 260"/>
                <a:gd name="T93" fmla="*/ 210 h 230"/>
                <a:gd name="T94" fmla="*/ 259 w 260"/>
                <a:gd name="T95" fmla="*/ 210 h 2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0" h="230">
                  <a:moveTo>
                    <a:pt x="259" y="210"/>
                  </a:moveTo>
                  <a:lnTo>
                    <a:pt x="259" y="210"/>
                  </a:lnTo>
                  <a:lnTo>
                    <a:pt x="260" y="203"/>
                  </a:lnTo>
                  <a:lnTo>
                    <a:pt x="260" y="196"/>
                  </a:lnTo>
                  <a:lnTo>
                    <a:pt x="260" y="191"/>
                  </a:lnTo>
                  <a:lnTo>
                    <a:pt x="257" y="186"/>
                  </a:lnTo>
                  <a:lnTo>
                    <a:pt x="254" y="181"/>
                  </a:lnTo>
                  <a:lnTo>
                    <a:pt x="250" y="176"/>
                  </a:lnTo>
                  <a:lnTo>
                    <a:pt x="238" y="169"/>
                  </a:lnTo>
                  <a:lnTo>
                    <a:pt x="139" y="135"/>
                  </a:lnTo>
                  <a:lnTo>
                    <a:pt x="57" y="14"/>
                  </a:lnTo>
                  <a:lnTo>
                    <a:pt x="57" y="14"/>
                  </a:lnTo>
                  <a:lnTo>
                    <a:pt x="52" y="8"/>
                  </a:lnTo>
                  <a:lnTo>
                    <a:pt x="47" y="5"/>
                  </a:lnTo>
                  <a:lnTo>
                    <a:pt x="42" y="3"/>
                  </a:lnTo>
                  <a:lnTo>
                    <a:pt x="37" y="2"/>
                  </a:lnTo>
                  <a:lnTo>
                    <a:pt x="30" y="0"/>
                  </a:lnTo>
                  <a:lnTo>
                    <a:pt x="25" y="2"/>
                  </a:lnTo>
                  <a:lnTo>
                    <a:pt x="20" y="3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10" y="10"/>
                  </a:lnTo>
                  <a:lnTo>
                    <a:pt x="5" y="15"/>
                  </a:lnTo>
                  <a:lnTo>
                    <a:pt x="3" y="20"/>
                  </a:lnTo>
                  <a:lnTo>
                    <a:pt x="2" y="25"/>
                  </a:lnTo>
                  <a:lnTo>
                    <a:pt x="0" y="37"/>
                  </a:lnTo>
                  <a:lnTo>
                    <a:pt x="2" y="44"/>
                  </a:lnTo>
                  <a:lnTo>
                    <a:pt x="3" y="49"/>
                  </a:lnTo>
                  <a:lnTo>
                    <a:pt x="93" y="178"/>
                  </a:lnTo>
                  <a:lnTo>
                    <a:pt x="93" y="178"/>
                  </a:lnTo>
                  <a:lnTo>
                    <a:pt x="98" y="183"/>
                  </a:lnTo>
                  <a:lnTo>
                    <a:pt x="100" y="184"/>
                  </a:lnTo>
                  <a:lnTo>
                    <a:pt x="103" y="184"/>
                  </a:lnTo>
                  <a:lnTo>
                    <a:pt x="103" y="184"/>
                  </a:lnTo>
                  <a:lnTo>
                    <a:pt x="103" y="188"/>
                  </a:lnTo>
                  <a:lnTo>
                    <a:pt x="106" y="188"/>
                  </a:lnTo>
                  <a:lnTo>
                    <a:pt x="106" y="188"/>
                  </a:lnTo>
                  <a:lnTo>
                    <a:pt x="220" y="227"/>
                  </a:lnTo>
                  <a:lnTo>
                    <a:pt x="220" y="227"/>
                  </a:lnTo>
                  <a:lnTo>
                    <a:pt x="227" y="228"/>
                  </a:lnTo>
                  <a:lnTo>
                    <a:pt x="233" y="230"/>
                  </a:lnTo>
                  <a:lnTo>
                    <a:pt x="238" y="228"/>
                  </a:lnTo>
                  <a:lnTo>
                    <a:pt x="243" y="227"/>
                  </a:lnTo>
                  <a:lnTo>
                    <a:pt x="248" y="225"/>
                  </a:lnTo>
                  <a:lnTo>
                    <a:pt x="252" y="220"/>
                  </a:lnTo>
                  <a:lnTo>
                    <a:pt x="255" y="215"/>
                  </a:lnTo>
                  <a:lnTo>
                    <a:pt x="259" y="210"/>
                  </a:lnTo>
                  <a:lnTo>
                    <a:pt x="259" y="2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9" name="Freeform 181"/>
            <p:cNvSpPr>
              <a:spLocks/>
            </p:cNvSpPr>
            <p:nvPr/>
          </p:nvSpPr>
          <p:spPr bwMode="auto">
            <a:xfrm>
              <a:off x="7788276" y="4083050"/>
              <a:ext cx="236538" cy="234950"/>
            </a:xfrm>
            <a:custGeom>
              <a:avLst/>
              <a:gdLst>
                <a:gd name="T0" fmla="*/ 46 w 149"/>
                <a:gd name="T1" fmla="*/ 6 h 148"/>
                <a:gd name="T2" fmla="*/ 46 w 149"/>
                <a:gd name="T3" fmla="*/ 6 h 148"/>
                <a:gd name="T4" fmla="*/ 36 w 149"/>
                <a:gd name="T5" fmla="*/ 12 h 148"/>
                <a:gd name="T6" fmla="*/ 25 w 149"/>
                <a:gd name="T7" fmla="*/ 18 h 148"/>
                <a:gd name="T8" fmla="*/ 19 w 149"/>
                <a:gd name="T9" fmla="*/ 25 h 148"/>
                <a:gd name="T10" fmla="*/ 12 w 149"/>
                <a:gd name="T11" fmla="*/ 32 h 148"/>
                <a:gd name="T12" fmla="*/ 7 w 149"/>
                <a:gd name="T13" fmla="*/ 40 h 148"/>
                <a:gd name="T14" fmla="*/ 2 w 149"/>
                <a:gd name="T15" fmla="*/ 50 h 148"/>
                <a:gd name="T16" fmla="*/ 0 w 149"/>
                <a:gd name="T17" fmla="*/ 61 h 148"/>
                <a:gd name="T18" fmla="*/ 0 w 149"/>
                <a:gd name="T19" fmla="*/ 71 h 148"/>
                <a:gd name="T20" fmla="*/ 0 w 149"/>
                <a:gd name="T21" fmla="*/ 71 h 148"/>
                <a:gd name="T22" fmla="*/ 0 w 149"/>
                <a:gd name="T23" fmla="*/ 86 h 148"/>
                <a:gd name="T24" fmla="*/ 5 w 149"/>
                <a:gd name="T25" fmla="*/ 101 h 148"/>
                <a:gd name="T26" fmla="*/ 12 w 149"/>
                <a:gd name="T27" fmla="*/ 115 h 148"/>
                <a:gd name="T28" fmla="*/ 20 w 149"/>
                <a:gd name="T29" fmla="*/ 127 h 148"/>
                <a:gd name="T30" fmla="*/ 32 w 149"/>
                <a:gd name="T31" fmla="*/ 135 h 148"/>
                <a:gd name="T32" fmla="*/ 44 w 149"/>
                <a:gd name="T33" fmla="*/ 143 h 148"/>
                <a:gd name="T34" fmla="*/ 58 w 149"/>
                <a:gd name="T35" fmla="*/ 147 h 148"/>
                <a:gd name="T36" fmla="*/ 75 w 149"/>
                <a:gd name="T37" fmla="*/ 148 h 148"/>
                <a:gd name="T38" fmla="*/ 75 w 149"/>
                <a:gd name="T39" fmla="*/ 148 h 148"/>
                <a:gd name="T40" fmla="*/ 90 w 149"/>
                <a:gd name="T41" fmla="*/ 147 h 148"/>
                <a:gd name="T42" fmla="*/ 103 w 149"/>
                <a:gd name="T43" fmla="*/ 143 h 148"/>
                <a:gd name="T44" fmla="*/ 117 w 149"/>
                <a:gd name="T45" fmla="*/ 135 h 148"/>
                <a:gd name="T46" fmla="*/ 127 w 149"/>
                <a:gd name="T47" fmla="*/ 127 h 148"/>
                <a:gd name="T48" fmla="*/ 135 w 149"/>
                <a:gd name="T49" fmla="*/ 115 h 148"/>
                <a:gd name="T50" fmla="*/ 142 w 149"/>
                <a:gd name="T51" fmla="*/ 101 h 148"/>
                <a:gd name="T52" fmla="*/ 147 w 149"/>
                <a:gd name="T53" fmla="*/ 86 h 148"/>
                <a:gd name="T54" fmla="*/ 149 w 149"/>
                <a:gd name="T55" fmla="*/ 71 h 148"/>
                <a:gd name="T56" fmla="*/ 149 w 149"/>
                <a:gd name="T57" fmla="*/ 71 h 148"/>
                <a:gd name="T58" fmla="*/ 147 w 149"/>
                <a:gd name="T59" fmla="*/ 57 h 148"/>
                <a:gd name="T60" fmla="*/ 142 w 149"/>
                <a:gd name="T61" fmla="*/ 44 h 148"/>
                <a:gd name="T62" fmla="*/ 135 w 149"/>
                <a:gd name="T63" fmla="*/ 32 h 148"/>
                <a:gd name="T64" fmla="*/ 127 w 149"/>
                <a:gd name="T65" fmla="*/ 22 h 148"/>
                <a:gd name="T66" fmla="*/ 117 w 149"/>
                <a:gd name="T67" fmla="*/ 12 h 148"/>
                <a:gd name="T68" fmla="*/ 103 w 149"/>
                <a:gd name="T69" fmla="*/ 6 h 148"/>
                <a:gd name="T70" fmla="*/ 90 w 149"/>
                <a:gd name="T71" fmla="*/ 1 h 148"/>
                <a:gd name="T72" fmla="*/ 75 w 149"/>
                <a:gd name="T73" fmla="*/ 0 h 148"/>
                <a:gd name="T74" fmla="*/ 75 w 149"/>
                <a:gd name="T75" fmla="*/ 0 h 148"/>
                <a:gd name="T76" fmla="*/ 61 w 149"/>
                <a:gd name="T77" fmla="*/ 0 h 148"/>
                <a:gd name="T78" fmla="*/ 53 w 149"/>
                <a:gd name="T79" fmla="*/ 1 h 148"/>
                <a:gd name="T80" fmla="*/ 46 w 149"/>
                <a:gd name="T81" fmla="*/ 3 h 148"/>
                <a:gd name="T82" fmla="*/ 46 w 149"/>
                <a:gd name="T83" fmla="*/ 3 h 148"/>
                <a:gd name="T84" fmla="*/ 46 w 149"/>
                <a:gd name="T85" fmla="*/ 6 h 148"/>
                <a:gd name="T86" fmla="*/ 46 w 149"/>
                <a:gd name="T87" fmla="*/ 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9" h="148">
                  <a:moveTo>
                    <a:pt x="46" y="6"/>
                  </a:moveTo>
                  <a:lnTo>
                    <a:pt x="46" y="6"/>
                  </a:lnTo>
                  <a:lnTo>
                    <a:pt x="36" y="12"/>
                  </a:lnTo>
                  <a:lnTo>
                    <a:pt x="25" y="18"/>
                  </a:lnTo>
                  <a:lnTo>
                    <a:pt x="19" y="25"/>
                  </a:lnTo>
                  <a:lnTo>
                    <a:pt x="12" y="32"/>
                  </a:lnTo>
                  <a:lnTo>
                    <a:pt x="7" y="40"/>
                  </a:lnTo>
                  <a:lnTo>
                    <a:pt x="2" y="50"/>
                  </a:lnTo>
                  <a:lnTo>
                    <a:pt x="0" y="61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0" y="86"/>
                  </a:lnTo>
                  <a:lnTo>
                    <a:pt x="5" y="101"/>
                  </a:lnTo>
                  <a:lnTo>
                    <a:pt x="12" y="115"/>
                  </a:lnTo>
                  <a:lnTo>
                    <a:pt x="20" y="127"/>
                  </a:lnTo>
                  <a:lnTo>
                    <a:pt x="32" y="135"/>
                  </a:lnTo>
                  <a:lnTo>
                    <a:pt x="44" y="143"/>
                  </a:lnTo>
                  <a:lnTo>
                    <a:pt x="58" y="147"/>
                  </a:lnTo>
                  <a:lnTo>
                    <a:pt x="75" y="148"/>
                  </a:lnTo>
                  <a:lnTo>
                    <a:pt x="75" y="148"/>
                  </a:lnTo>
                  <a:lnTo>
                    <a:pt x="90" y="147"/>
                  </a:lnTo>
                  <a:lnTo>
                    <a:pt x="103" y="143"/>
                  </a:lnTo>
                  <a:lnTo>
                    <a:pt x="117" y="135"/>
                  </a:lnTo>
                  <a:lnTo>
                    <a:pt x="127" y="127"/>
                  </a:lnTo>
                  <a:lnTo>
                    <a:pt x="135" y="115"/>
                  </a:lnTo>
                  <a:lnTo>
                    <a:pt x="142" y="101"/>
                  </a:lnTo>
                  <a:lnTo>
                    <a:pt x="147" y="86"/>
                  </a:lnTo>
                  <a:lnTo>
                    <a:pt x="149" y="71"/>
                  </a:lnTo>
                  <a:lnTo>
                    <a:pt x="149" y="71"/>
                  </a:lnTo>
                  <a:lnTo>
                    <a:pt x="147" y="57"/>
                  </a:lnTo>
                  <a:lnTo>
                    <a:pt x="142" y="44"/>
                  </a:lnTo>
                  <a:lnTo>
                    <a:pt x="135" y="32"/>
                  </a:lnTo>
                  <a:lnTo>
                    <a:pt x="127" y="22"/>
                  </a:lnTo>
                  <a:lnTo>
                    <a:pt x="117" y="12"/>
                  </a:lnTo>
                  <a:lnTo>
                    <a:pt x="103" y="6"/>
                  </a:lnTo>
                  <a:lnTo>
                    <a:pt x="90" y="1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61" y="0"/>
                  </a:lnTo>
                  <a:lnTo>
                    <a:pt x="53" y="1"/>
                  </a:lnTo>
                  <a:lnTo>
                    <a:pt x="46" y="3"/>
                  </a:lnTo>
                  <a:lnTo>
                    <a:pt x="46" y="3"/>
                  </a:lnTo>
                  <a:lnTo>
                    <a:pt x="46" y="6"/>
                  </a:lnTo>
                  <a:lnTo>
                    <a:pt x="46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0" name="Freeform 182"/>
            <p:cNvSpPr>
              <a:spLocks/>
            </p:cNvSpPr>
            <p:nvPr/>
          </p:nvSpPr>
          <p:spPr bwMode="auto">
            <a:xfrm>
              <a:off x="7624763" y="4014788"/>
              <a:ext cx="236538" cy="130175"/>
            </a:xfrm>
            <a:custGeom>
              <a:avLst/>
              <a:gdLst>
                <a:gd name="T0" fmla="*/ 59 w 149"/>
                <a:gd name="T1" fmla="*/ 65 h 82"/>
                <a:gd name="T2" fmla="*/ 59 w 149"/>
                <a:gd name="T3" fmla="*/ 65 h 82"/>
                <a:gd name="T4" fmla="*/ 73 w 149"/>
                <a:gd name="T5" fmla="*/ 51 h 82"/>
                <a:gd name="T6" fmla="*/ 85 w 149"/>
                <a:gd name="T7" fmla="*/ 41 h 82"/>
                <a:gd name="T8" fmla="*/ 96 w 149"/>
                <a:gd name="T9" fmla="*/ 36 h 82"/>
                <a:gd name="T10" fmla="*/ 105 w 149"/>
                <a:gd name="T11" fmla="*/ 33 h 82"/>
                <a:gd name="T12" fmla="*/ 115 w 149"/>
                <a:gd name="T13" fmla="*/ 34 h 82"/>
                <a:gd name="T14" fmla="*/ 125 w 149"/>
                <a:gd name="T15" fmla="*/ 38 h 82"/>
                <a:gd name="T16" fmla="*/ 135 w 149"/>
                <a:gd name="T17" fmla="*/ 43 h 82"/>
                <a:gd name="T18" fmla="*/ 149 w 149"/>
                <a:gd name="T19" fmla="*/ 49 h 82"/>
                <a:gd name="T20" fmla="*/ 149 w 149"/>
                <a:gd name="T21" fmla="*/ 46 h 82"/>
                <a:gd name="T22" fmla="*/ 149 w 149"/>
                <a:gd name="T23" fmla="*/ 46 h 82"/>
                <a:gd name="T24" fmla="*/ 147 w 149"/>
                <a:gd name="T25" fmla="*/ 34 h 82"/>
                <a:gd name="T26" fmla="*/ 144 w 149"/>
                <a:gd name="T27" fmla="*/ 27 h 82"/>
                <a:gd name="T28" fmla="*/ 140 w 149"/>
                <a:gd name="T29" fmla="*/ 19 h 82"/>
                <a:gd name="T30" fmla="*/ 134 w 149"/>
                <a:gd name="T31" fmla="*/ 12 h 82"/>
                <a:gd name="T32" fmla="*/ 125 w 149"/>
                <a:gd name="T33" fmla="*/ 5 h 82"/>
                <a:gd name="T34" fmla="*/ 113 w 149"/>
                <a:gd name="T35" fmla="*/ 2 h 82"/>
                <a:gd name="T36" fmla="*/ 98 w 149"/>
                <a:gd name="T37" fmla="*/ 0 h 82"/>
                <a:gd name="T38" fmla="*/ 98 w 149"/>
                <a:gd name="T39" fmla="*/ 0 h 82"/>
                <a:gd name="T40" fmla="*/ 91 w 149"/>
                <a:gd name="T41" fmla="*/ 0 h 82"/>
                <a:gd name="T42" fmla="*/ 83 w 149"/>
                <a:gd name="T43" fmla="*/ 2 h 82"/>
                <a:gd name="T44" fmla="*/ 78 w 149"/>
                <a:gd name="T45" fmla="*/ 5 h 82"/>
                <a:gd name="T46" fmla="*/ 71 w 149"/>
                <a:gd name="T47" fmla="*/ 9 h 82"/>
                <a:gd name="T48" fmla="*/ 63 w 149"/>
                <a:gd name="T49" fmla="*/ 16 h 82"/>
                <a:gd name="T50" fmla="*/ 56 w 149"/>
                <a:gd name="T51" fmla="*/ 26 h 82"/>
                <a:gd name="T52" fmla="*/ 52 w 149"/>
                <a:gd name="T53" fmla="*/ 34 h 82"/>
                <a:gd name="T54" fmla="*/ 51 w 149"/>
                <a:gd name="T55" fmla="*/ 43 h 82"/>
                <a:gd name="T56" fmla="*/ 49 w 149"/>
                <a:gd name="T57" fmla="*/ 49 h 82"/>
                <a:gd name="T58" fmla="*/ 49 w 149"/>
                <a:gd name="T59" fmla="*/ 49 h 82"/>
                <a:gd name="T60" fmla="*/ 46 w 149"/>
                <a:gd name="T61" fmla="*/ 58 h 82"/>
                <a:gd name="T62" fmla="*/ 41 w 149"/>
                <a:gd name="T63" fmla="*/ 63 h 82"/>
                <a:gd name="T64" fmla="*/ 36 w 149"/>
                <a:gd name="T65" fmla="*/ 68 h 82"/>
                <a:gd name="T66" fmla="*/ 27 w 149"/>
                <a:gd name="T67" fmla="*/ 71 h 82"/>
                <a:gd name="T68" fmla="*/ 24 w 149"/>
                <a:gd name="T69" fmla="*/ 71 h 82"/>
                <a:gd name="T70" fmla="*/ 19 w 149"/>
                <a:gd name="T71" fmla="*/ 71 h 82"/>
                <a:gd name="T72" fmla="*/ 15 w 149"/>
                <a:gd name="T73" fmla="*/ 68 h 82"/>
                <a:gd name="T74" fmla="*/ 10 w 149"/>
                <a:gd name="T75" fmla="*/ 65 h 82"/>
                <a:gd name="T76" fmla="*/ 5 w 149"/>
                <a:gd name="T77" fmla="*/ 58 h 82"/>
                <a:gd name="T78" fmla="*/ 0 w 149"/>
                <a:gd name="T79" fmla="*/ 49 h 82"/>
                <a:gd name="T80" fmla="*/ 0 w 149"/>
                <a:gd name="T81" fmla="*/ 49 h 82"/>
                <a:gd name="T82" fmla="*/ 3 w 149"/>
                <a:gd name="T83" fmla="*/ 60 h 82"/>
                <a:gd name="T84" fmla="*/ 8 w 149"/>
                <a:gd name="T85" fmla="*/ 66 h 82"/>
                <a:gd name="T86" fmla="*/ 15 w 149"/>
                <a:gd name="T87" fmla="*/ 75 h 82"/>
                <a:gd name="T88" fmla="*/ 24 w 149"/>
                <a:gd name="T89" fmla="*/ 80 h 82"/>
                <a:gd name="T90" fmla="*/ 29 w 149"/>
                <a:gd name="T91" fmla="*/ 82 h 82"/>
                <a:gd name="T92" fmla="*/ 34 w 149"/>
                <a:gd name="T93" fmla="*/ 82 h 82"/>
                <a:gd name="T94" fmla="*/ 39 w 149"/>
                <a:gd name="T95" fmla="*/ 80 h 82"/>
                <a:gd name="T96" fmla="*/ 46 w 149"/>
                <a:gd name="T97" fmla="*/ 77 h 82"/>
                <a:gd name="T98" fmla="*/ 52 w 149"/>
                <a:gd name="T99" fmla="*/ 71 h 82"/>
                <a:gd name="T100" fmla="*/ 59 w 149"/>
                <a:gd name="T101" fmla="*/ 65 h 82"/>
                <a:gd name="T102" fmla="*/ 59 w 149"/>
                <a:gd name="T103" fmla="*/ 65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82">
                  <a:moveTo>
                    <a:pt x="59" y="65"/>
                  </a:moveTo>
                  <a:lnTo>
                    <a:pt x="59" y="65"/>
                  </a:lnTo>
                  <a:lnTo>
                    <a:pt x="73" y="51"/>
                  </a:lnTo>
                  <a:lnTo>
                    <a:pt x="85" y="41"/>
                  </a:lnTo>
                  <a:lnTo>
                    <a:pt x="96" y="36"/>
                  </a:lnTo>
                  <a:lnTo>
                    <a:pt x="105" y="33"/>
                  </a:lnTo>
                  <a:lnTo>
                    <a:pt x="115" y="34"/>
                  </a:lnTo>
                  <a:lnTo>
                    <a:pt x="125" y="38"/>
                  </a:lnTo>
                  <a:lnTo>
                    <a:pt x="135" y="43"/>
                  </a:lnTo>
                  <a:lnTo>
                    <a:pt x="149" y="49"/>
                  </a:lnTo>
                  <a:lnTo>
                    <a:pt x="149" y="46"/>
                  </a:lnTo>
                  <a:lnTo>
                    <a:pt x="149" y="46"/>
                  </a:lnTo>
                  <a:lnTo>
                    <a:pt x="147" y="34"/>
                  </a:lnTo>
                  <a:lnTo>
                    <a:pt x="144" y="27"/>
                  </a:lnTo>
                  <a:lnTo>
                    <a:pt x="140" y="19"/>
                  </a:lnTo>
                  <a:lnTo>
                    <a:pt x="134" y="12"/>
                  </a:lnTo>
                  <a:lnTo>
                    <a:pt x="125" y="5"/>
                  </a:lnTo>
                  <a:lnTo>
                    <a:pt x="113" y="2"/>
                  </a:lnTo>
                  <a:lnTo>
                    <a:pt x="98" y="0"/>
                  </a:lnTo>
                  <a:lnTo>
                    <a:pt x="98" y="0"/>
                  </a:lnTo>
                  <a:lnTo>
                    <a:pt x="91" y="0"/>
                  </a:lnTo>
                  <a:lnTo>
                    <a:pt x="83" y="2"/>
                  </a:lnTo>
                  <a:lnTo>
                    <a:pt x="78" y="5"/>
                  </a:lnTo>
                  <a:lnTo>
                    <a:pt x="71" y="9"/>
                  </a:lnTo>
                  <a:lnTo>
                    <a:pt x="63" y="16"/>
                  </a:lnTo>
                  <a:lnTo>
                    <a:pt x="56" y="26"/>
                  </a:lnTo>
                  <a:lnTo>
                    <a:pt x="52" y="34"/>
                  </a:lnTo>
                  <a:lnTo>
                    <a:pt x="51" y="43"/>
                  </a:lnTo>
                  <a:lnTo>
                    <a:pt x="49" y="49"/>
                  </a:lnTo>
                  <a:lnTo>
                    <a:pt x="49" y="49"/>
                  </a:lnTo>
                  <a:lnTo>
                    <a:pt x="46" y="58"/>
                  </a:lnTo>
                  <a:lnTo>
                    <a:pt x="41" y="63"/>
                  </a:lnTo>
                  <a:lnTo>
                    <a:pt x="36" y="68"/>
                  </a:lnTo>
                  <a:lnTo>
                    <a:pt x="27" y="71"/>
                  </a:lnTo>
                  <a:lnTo>
                    <a:pt x="24" y="71"/>
                  </a:lnTo>
                  <a:lnTo>
                    <a:pt x="19" y="71"/>
                  </a:lnTo>
                  <a:lnTo>
                    <a:pt x="15" y="68"/>
                  </a:lnTo>
                  <a:lnTo>
                    <a:pt x="10" y="65"/>
                  </a:lnTo>
                  <a:lnTo>
                    <a:pt x="5" y="58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3" y="60"/>
                  </a:lnTo>
                  <a:lnTo>
                    <a:pt x="8" y="66"/>
                  </a:lnTo>
                  <a:lnTo>
                    <a:pt x="15" y="75"/>
                  </a:lnTo>
                  <a:lnTo>
                    <a:pt x="24" y="80"/>
                  </a:lnTo>
                  <a:lnTo>
                    <a:pt x="29" y="82"/>
                  </a:lnTo>
                  <a:lnTo>
                    <a:pt x="34" y="82"/>
                  </a:lnTo>
                  <a:lnTo>
                    <a:pt x="39" y="80"/>
                  </a:lnTo>
                  <a:lnTo>
                    <a:pt x="46" y="77"/>
                  </a:lnTo>
                  <a:lnTo>
                    <a:pt x="52" y="71"/>
                  </a:lnTo>
                  <a:lnTo>
                    <a:pt x="59" y="65"/>
                  </a:lnTo>
                  <a:lnTo>
                    <a:pt x="59" y="6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1" name="Freeform 183"/>
            <p:cNvSpPr>
              <a:spLocks/>
            </p:cNvSpPr>
            <p:nvPr/>
          </p:nvSpPr>
          <p:spPr bwMode="auto">
            <a:xfrm>
              <a:off x="7861301" y="4087813"/>
              <a:ext cx="0" cy="4762"/>
            </a:xfrm>
            <a:custGeom>
              <a:avLst/>
              <a:gdLst>
                <a:gd name="T0" fmla="*/ 3 h 3"/>
                <a:gd name="T1" fmla="*/ 3 h 3"/>
                <a:gd name="T2" fmla="*/ 0 h 3"/>
                <a:gd name="T3" fmla="*/ 3 h 3"/>
                <a:gd name="T4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lnTo>
                    <a:pt x="0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2" name="Freeform 184"/>
            <p:cNvSpPr>
              <a:spLocks/>
            </p:cNvSpPr>
            <p:nvPr/>
          </p:nvSpPr>
          <p:spPr bwMode="auto">
            <a:xfrm>
              <a:off x="7612063" y="4522788"/>
              <a:ext cx="130175" cy="306387"/>
            </a:xfrm>
            <a:custGeom>
              <a:avLst/>
              <a:gdLst>
                <a:gd name="T0" fmla="*/ 82 w 82"/>
                <a:gd name="T1" fmla="*/ 0 h 193"/>
                <a:gd name="T2" fmla="*/ 50 w 82"/>
                <a:gd name="T3" fmla="*/ 24 h 193"/>
                <a:gd name="T4" fmla="*/ 50 w 82"/>
                <a:gd name="T5" fmla="*/ 24 h 193"/>
                <a:gd name="T6" fmla="*/ 45 w 82"/>
                <a:gd name="T7" fmla="*/ 27 h 193"/>
                <a:gd name="T8" fmla="*/ 44 w 82"/>
                <a:gd name="T9" fmla="*/ 30 h 193"/>
                <a:gd name="T10" fmla="*/ 40 w 82"/>
                <a:gd name="T11" fmla="*/ 32 h 193"/>
                <a:gd name="T12" fmla="*/ 35 w 82"/>
                <a:gd name="T13" fmla="*/ 36 h 193"/>
                <a:gd name="T14" fmla="*/ 35 w 82"/>
                <a:gd name="T15" fmla="*/ 36 h 193"/>
                <a:gd name="T16" fmla="*/ 35 w 82"/>
                <a:gd name="T17" fmla="*/ 39 h 193"/>
                <a:gd name="T18" fmla="*/ 35 w 82"/>
                <a:gd name="T19" fmla="*/ 42 h 193"/>
                <a:gd name="T20" fmla="*/ 0 w 82"/>
                <a:gd name="T21" fmla="*/ 156 h 193"/>
                <a:gd name="T22" fmla="*/ 0 w 82"/>
                <a:gd name="T23" fmla="*/ 156 h 193"/>
                <a:gd name="T24" fmla="*/ 0 w 82"/>
                <a:gd name="T25" fmla="*/ 161 h 193"/>
                <a:gd name="T26" fmla="*/ 0 w 82"/>
                <a:gd name="T27" fmla="*/ 167 h 193"/>
                <a:gd name="T28" fmla="*/ 5 w 82"/>
                <a:gd name="T29" fmla="*/ 178 h 193"/>
                <a:gd name="T30" fmla="*/ 11 w 82"/>
                <a:gd name="T31" fmla="*/ 186 h 193"/>
                <a:gd name="T32" fmla="*/ 16 w 82"/>
                <a:gd name="T33" fmla="*/ 189 h 193"/>
                <a:gd name="T34" fmla="*/ 22 w 82"/>
                <a:gd name="T35" fmla="*/ 191 h 193"/>
                <a:gd name="T36" fmla="*/ 22 w 82"/>
                <a:gd name="T37" fmla="*/ 191 h 193"/>
                <a:gd name="T38" fmla="*/ 27 w 82"/>
                <a:gd name="T39" fmla="*/ 193 h 193"/>
                <a:gd name="T40" fmla="*/ 33 w 82"/>
                <a:gd name="T41" fmla="*/ 193 h 193"/>
                <a:gd name="T42" fmla="*/ 38 w 82"/>
                <a:gd name="T43" fmla="*/ 193 h 193"/>
                <a:gd name="T44" fmla="*/ 45 w 82"/>
                <a:gd name="T45" fmla="*/ 189 h 193"/>
                <a:gd name="T46" fmla="*/ 50 w 82"/>
                <a:gd name="T47" fmla="*/ 186 h 193"/>
                <a:gd name="T48" fmla="*/ 55 w 82"/>
                <a:gd name="T49" fmla="*/ 181 h 193"/>
                <a:gd name="T50" fmla="*/ 59 w 82"/>
                <a:gd name="T51" fmla="*/ 176 h 193"/>
                <a:gd name="T52" fmla="*/ 60 w 82"/>
                <a:gd name="T53" fmla="*/ 169 h 193"/>
                <a:gd name="T54" fmla="*/ 82 w 82"/>
                <a:gd name="T55" fmla="*/ 107 h 193"/>
                <a:gd name="T56" fmla="*/ 82 w 82"/>
                <a:gd name="T5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2" h="193">
                  <a:moveTo>
                    <a:pt x="82" y="0"/>
                  </a:moveTo>
                  <a:lnTo>
                    <a:pt x="50" y="24"/>
                  </a:lnTo>
                  <a:lnTo>
                    <a:pt x="50" y="24"/>
                  </a:lnTo>
                  <a:lnTo>
                    <a:pt x="45" y="27"/>
                  </a:lnTo>
                  <a:lnTo>
                    <a:pt x="44" y="30"/>
                  </a:lnTo>
                  <a:lnTo>
                    <a:pt x="40" y="32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5" y="39"/>
                  </a:lnTo>
                  <a:lnTo>
                    <a:pt x="35" y="42"/>
                  </a:lnTo>
                  <a:lnTo>
                    <a:pt x="0" y="156"/>
                  </a:lnTo>
                  <a:lnTo>
                    <a:pt x="0" y="156"/>
                  </a:lnTo>
                  <a:lnTo>
                    <a:pt x="0" y="161"/>
                  </a:lnTo>
                  <a:lnTo>
                    <a:pt x="0" y="167"/>
                  </a:lnTo>
                  <a:lnTo>
                    <a:pt x="5" y="178"/>
                  </a:lnTo>
                  <a:lnTo>
                    <a:pt x="11" y="186"/>
                  </a:lnTo>
                  <a:lnTo>
                    <a:pt x="16" y="189"/>
                  </a:lnTo>
                  <a:lnTo>
                    <a:pt x="22" y="191"/>
                  </a:lnTo>
                  <a:lnTo>
                    <a:pt x="22" y="191"/>
                  </a:lnTo>
                  <a:lnTo>
                    <a:pt x="27" y="193"/>
                  </a:lnTo>
                  <a:lnTo>
                    <a:pt x="33" y="193"/>
                  </a:lnTo>
                  <a:lnTo>
                    <a:pt x="38" y="193"/>
                  </a:lnTo>
                  <a:lnTo>
                    <a:pt x="45" y="189"/>
                  </a:lnTo>
                  <a:lnTo>
                    <a:pt x="50" y="186"/>
                  </a:lnTo>
                  <a:lnTo>
                    <a:pt x="55" y="181"/>
                  </a:lnTo>
                  <a:lnTo>
                    <a:pt x="59" y="176"/>
                  </a:lnTo>
                  <a:lnTo>
                    <a:pt x="60" y="169"/>
                  </a:lnTo>
                  <a:lnTo>
                    <a:pt x="82" y="107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3" name="Freeform 185"/>
            <p:cNvSpPr>
              <a:spLocks/>
            </p:cNvSpPr>
            <p:nvPr/>
          </p:nvSpPr>
          <p:spPr bwMode="auto">
            <a:xfrm>
              <a:off x="7907338" y="5221288"/>
              <a:ext cx="192088" cy="195262"/>
            </a:xfrm>
            <a:custGeom>
              <a:avLst/>
              <a:gdLst>
                <a:gd name="T0" fmla="*/ 98 w 121"/>
                <a:gd name="T1" fmla="*/ 25 h 123"/>
                <a:gd name="T2" fmla="*/ 98 w 121"/>
                <a:gd name="T3" fmla="*/ 25 h 123"/>
                <a:gd name="T4" fmla="*/ 98 w 121"/>
                <a:gd name="T5" fmla="*/ 20 h 123"/>
                <a:gd name="T6" fmla="*/ 94 w 121"/>
                <a:gd name="T7" fmla="*/ 17 h 123"/>
                <a:gd name="T8" fmla="*/ 94 w 121"/>
                <a:gd name="T9" fmla="*/ 17 h 123"/>
                <a:gd name="T10" fmla="*/ 82 w 121"/>
                <a:gd name="T11" fmla="*/ 17 h 123"/>
                <a:gd name="T12" fmla="*/ 71 w 121"/>
                <a:gd name="T13" fmla="*/ 15 h 123"/>
                <a:gd name="T14" fmla="*/ 62 w 121"/>
                <a:gd name="T15" fmla="*/ 13 h 123"/>
                <a:gd name="T16" fmla="*/ 55 w 121"/>
                <a:gd name="T17" fmla="*/ 10 h 123"/>
                <a:gd name="T18" fmla="*/ 55 w 121"/>
                <a:gd name="T19" fmla="*/ 10 h 123"/>
                <a:gd name="T20" fmla="*/ 35 w 121"/>
                <a:gd name="T21" fmla="*/ 3 h 123"/>
                <a:gd name="T22" fmla="*/ 25 w 121"/>
                <a:gd name="T23" fmla="*/ 1 h 123"/>
                <a:gd name="T24" fmla="*/ 13 w 121"/>
                <a:gd name="T25" fmla="*/ 0 h 123"/>
                <a:gd name="T26" fmla="*/ 13 w 121"/>
                <a:gd name="T27" fmla="*/ 0 h 123"/>
                <a:gd name="T28" fmla="*/ 0 w 121"/>
                <a:gd name="T29" fmla="*/ 0 h 123"/>
                <a:gd name="T30" fmla="*/ 13 w 121"/>
                <a:gd name="T31" fmla="*/ 20 h 123"/>
                <a:gd name="T32" fmla="*/ 13 w 121"/>
                <a:gd name="T33" fmla="*/ 20 h 123"/>
                <a:gd name="T34" fmla="*/ 10 w 121"/>
                <a:gd name="T35" fmla="*/ 20 h 123"/>
                <a:gd name="T36" fmla="*/ 49 w 121"/>
                <a:gd name="T37" fmla="*/ 103 h 123"/>
                <a:gd name="T38" fmla="*/ 49 w 121"/>
                <a:gd name="T39" fmla="*/ 103 h 123"/>
                <a:gd name="T40" fmla="*/ 52 w 121"/>
                <a:gd name="T41" fmla="*/ 108 h 123"/>
                <a:gd name="T42" fmla="*/ 57 w 121"/>
                <a:gd name="T43" fmla="*/ 113 h 123"/>
                <a:gd name="T44" fmla="*/ 64 w 121"/>
                <a:gd name="T45" fmla="*/ 118 h 123"/>
                <a:gd name="T46" fmla="*/ 69 w 121"/>
                <a:gd name="T47" fmla="*/ 120 h 123"/>
                <a:gd name="T48" fmla="*/ 76 w 121"/>
                <a:gd name="T49" fmla="*/ 121 h 123"/>
                <a:gd name="T50" fmla="*/ 82 w 121"/>
                <a:gd name="T51" fmla="*/ 123 h 123"/>
                <a:gd name="T52" fmla="*/ 91 w 121"/>
                <a:gd name="T53" fmla="*/ 121 h 123"/>
                <a:gd name="T54" fmla="*/ 98 w 121"/>
                <a:gd name="T55" fmla="*/ 120 h 123"/>
                <a:gd name="T56" fmla="*/ 104 w 121"/>
                <a:gd name="T57" fmla="*/ 113 h 123"/>
                <a:gd name="T58" fmla="*/ 104 w 121"/>
                <a:gd name="T59" fmla="*/ 113 h 123"/>
                <a:gd name="T60" fmla="*/ 109 w 121"/>
                <a:gd name="T61" fmla="*/ 110 h 123"/>
                <a:gd name="T62" fmla="*/ 115 w 121"/>
                <a:gd name="T63" fmla="*/ 104 h 123"/>
                <a:gd name="T64" fmla="*/ 118 w 121"/>
                <a:gd name="T65" fmla="*/ 99 h 123"/>
                <a:gd name="T66" fmla="*/ 120 w 121"/>
                <a:gd name="T67" fmla="*/ 94 h 123"/>
                <a:gd name="T68" fmla="*/ 121 w 121"/>
                <a:gd name="T69" fmla="*/ 88 h 123"/>
                <a:gd name="T70" fmla="*/ 121 w 121"/>
                <a:gd name="T71" fmla="*/ 83 h 123"/>
                <a:gd name="T72" fmla="*/ 121 w 121"/>
                <a:gd name="T73" fmla="*/ 76 h 123"/>
                <a:gd name="T74" fmla="*/ 120 w 121"/>
                <a:gd name="T75" fmla="*/ 71 h 123"/>
                <a:gd name="T76" fmla="*/ 98 w 121"/>
                <a:gd name="T77" fmla="*/ 2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21" h="123">
                  <a:moveTo>
                    <a:pt x="98" y="25"/>
                  </a:moveTo>
                  <a:lnTo>
                    <a:pt x="98" y="25"/>
                  </a:lnTo>
                  <a:lnTo>
                    <a:pt x="98" y="20"/>
                  </a:lnTo>
                  <a:lnTo>
                    <a:pt x="94" y="17"/>
                  </a:lnTo>
                  <a:lnTo>
                    <a:pt x="94" y="17"/>
                  </a:lnTo>
                  <a:lnTo>
                    <a:pt x="82" y="17"/>
                  </a:lnTo>
                  <a:lnTo>
                    <a:pt x="71" y="15"/>
                  </a:lnTo>
                  <a:lnTo>
                    <a:pt x="62" y="13"/>
                  </a:lnTo>
                  <a:lnTo>
                    <a:pt x="55" y="10"/>
                  </a:lnTo>
                  <a:lnTo>
                    <a:pt x="55" y="10"/>
                  </a:lnTo>
                  <a:lnTo>
                    <a:pt x="35" y="3"/>
                  </a:lnTo>
                  <a:lnTo>
                    <a:pt x="25" y="1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13" y="20"/>
                  </a:lnTo>
                  <a:lnTo>
                    <a:pt x="13" y="20"/>
                  </a:lnTo>
                  <a:lnTo>
                    <a:pt x="10" y="20"/>
                  </a:lnTo>
                  <a:lnTo>
                    <a:pt x="49" y="103"/>
                  </a:lnTo>
                  <a:lnTo>
                    <a:pt x="49" y="103"/>
                  </a:lnTo>
                  <a:lnTo>
                    <a:pt x="52" y="108"/>
                  </a:lnTo>
                  <a:lnTo>
                    <a:pt x="57" y="113"/>
                  </a:lnTo>
                  <a:lnTo>
                    <a:pt x="64" y="118"/>
                  </a:lnTo>
                  <a:lnTo>
                    <a:pt x="69" y="120"/>
                  </a:lnTo>
                  <a:lnTo>
                    <a:pt x="76" y="121"/>
                  </a:lnTo>
                  <a:lnTo>
                    <a:pt x="82" y="123"/>
                  </a:lnTo>
                  <a:lnTo>
                    <a:pt x="91" y="121"/>
                  </a:lnTo>
                  <a:lnTo>
                    <a:pt x="98" y="120"/>
                  </a:lnTo>
                  <a:lnTo>
                    <a:pt x="104" y="113"/>
                  </a:lnTo>
                  <a:lnTo>
                    <a:pt x="104" y="113"/>
                  </a:lnTo>
                  <a:lnTo>
                    <a:pt x="109" y="110"/>
                  </a:lnTo>
                  <a:lnTo>
                    <a:pt x="115" y="104"/>
                  </a:lnTo>
                  <a:lnTo>
                    <a:pt x="118" y="99"/>
                  </a:lnTo>
                  <a:lnTo>
                    <a:pt x="120" y="94"/>
                  </a:lnTo>
                  <a:lnTo>
                    <a:pt x="121" y="88"/>
                  </a:lnTo>
                  <a:lnTo>
                    <a:pt x="121" y="83"/>
                  </a:lnTo>
                  <a:lnTo>
                    <a:pt x="121" y="76"/>
                  </a:lnTo>
                  <a:lnTo>
                    <a:pt x="120" y="71"/>
                  </a:lnTo>
                  <a:lnTo>
                    <a:pt x="98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4" name="Freeform 186"/>
            <p:cNvSpPr>
              <a:spLocks/>
            </p:cNvSpPr>
            <p:nvPr/>
          </p:nvSpPr>
          <p:spPr bwMode="auto">
            <a:xfrm>
              <a:off x="7783513" y="5230813"/>
              <a:ext cx="144463" cy="185737"/>
            </a:xfrm>
            <a:custGeom>
              <a:avLst/>
              <a:gdLst>
                <a:gd name="T0" fmla="*/ 69 w 91"/>
                <a:gd name="T1" fmla="*/ 14 h 117"/>
                <a:gd name="T2" fmla="*/ 62 w 91"/>
                <a:gd name="T3" fmla="*/ 0 h 117"/>
                <a:gd name="T4" fmla="*/ 62 w 91"/>
                <a:gd name="T5" fmla="*/ 0 h 117"/>
                <a:gd name="T6" fmla="*/ 57 w 91"/>
                <a:gd name="T7" fmla="*/ 2 h 117"/>
                <a:gd name="T8" fmla="*/ 56 w 91"/>
                <a:gd name="T9" fmla="*/ 4 h 117"/>
                <a:gd name="T10" fmla="*/ 56 w 91"/>
                <a:gd name="T11" fmla="*/ 4 h 117"/>
                <a:gd name="T12" fmla="*/ 50 w 91"/>
                <a:gd name="T13" fmla="*/ 5 h 117"/>
                <a:gd name="T14" fmla="*/ 44 w 91"/>
                <a:gd name="T15" fmla="*/ 7 h 117"/>
                <a:gd name="T16" fmla="*/ 27 w 91"/>
                <a:gd name="T17" fmla="*/ 7 h 117"/>
                <a:gd name="T18" fmla="*/ 27 w 91"/>
                <a:gd name="T19" fmla="*/ 14 h 117"/>
                <a:gd name="T20" fmla="*/ 27 w 91"/>
                <a:gd name="T21" fmla="*/ 14 h 117"/>
                <a:gd name="T22" fmla="*/ 27 w 91"/>
                <a:gd name="T23" fmla="*/ 19 h 117"/>
                <a:gd name="T24" fmla="*/ 7 w 91"/>
                <a:gd name="T25" fmla="*/ 65 h 117"/>
                <a:gd name="T26" fmla="*/ 7 w 91"/>
                <a:gd name="T27" fmla="*/ 65 h 117"/>
                <a:gd name="T28" fmla="*/ 3 w 91"/>
                <a:gd name="T29" fmla="*/ 70 h 117"/>
                <a:gd name="T30" fmla="*/ 0 w 91"/>
                <a:gd name="T31" fmla="*/ 77 h 117"/>
                <a:gd name="T32" fmla="*/ 0 w 91"/>
                <a:gd name="T33" fmla="*/ 82 h 117"/>
                <a:gd name="T34" fmla="*/ 1 w 91"/>
                <a:gd name="T35" fmla="*/ 88 h 117"/>
                <a:gd name="T36" fmla="*/ 3 w 91"/>
                <a:gd name="T37" fmla="*/ 93 h 117"/>
                <a:gd name="T38" fmla="*/ 7 w 91"/>
                <a:gd name="T39" fmla="*/ 98 h 117"/>
                <a:gd name="T40" fmla="*/ 13 w 91"/>
                <a:gd name="T41" fmla="*/ 104 h 117"/>
                <a:gd name="T42" fmla="*/ 20 w 91"/>
                <a:gd name="T43" fmla="*/ 107 h 117"/>
                <a:gd name="T44" fmla="*/ 27 w 91"/>
                <a:gd name="T45" fmla="*/ 114 h 117"/>
                <a:gd name="T46" fmla="*/ 27 w 91"/>
                <a:gd name="T47" fmla="*/ 114 h 117"/>
                <a:gd name="T48" fmla="*/ 34 w 91"/>
                <a:gd name="T49" fmla="*/ 115 h 117"/>
                <a:gd name="T50" fmla="*/ 40 w 91"/>
                <a:gd name="T51" fmla="*/ 117 h 117"/>
                <a:gd name="T52" fmla="*/ 47 w 91"/>
                <a:gd name="T53" fmla="*/ 115 h 117"/>
                <a:gd name="T54" fmla="*/ 52 w 91"/>
                <a:gd name="T55" fmla="*/ 114 h 117"/>
                <a:gd name="T56" fmla="*/ 59 w 91"/>
                <a:gd name="T57" fmla="*/ 112 h 117"/>
                <a:gd name="T58" fmla="*/ 64 w 91"/>
                <a:gd name="T59" fmla="*/ 107 h 117"/>
                <a:gd name="T60" fmla="*/ 69 w 91"/>
                <a:gd name="T61" fmla="*/ 102 h 117"/>
                <a:gd name="T62" fmla="*/ 72 w 91"/>
                <a:gd name="T63" fmla="*/ 97 h 117"/>
                <a:gd name="T64" fmla="*/ 91 w 91"/>
                <a:gd name="T65" fmla="*/ 61 h 117"/>
                <a:gd name="T66" fmla="*/ 66 w 91"/>
                <a:gd name="T67" fmla="*/ 14 h 117"/>
                <a:gd name="T68" fmla="*/ 66 w 91"/>
                <a:gd name="T69" fmla="*/ 14 h 117"/>
                <a:gd name="T70" fmla="*/ 69 w 91"/>
                <a:gd name="T71" fmla="*/ 14 h 117"/>
                <a:gd name="T72" fmla="*/ 69 w 91"/>
                <a:gd name="T73" fmla="*/ 14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1" h="117">
                  <a:moveTo>
                    <a:pt x="69" y="14"/>
                  </a:moveTo>
                  <a:lnTo>
                    <a:pt x="62" y="0"/>
                  </a:lnTo>
                  <a:lnTo>
                    <a:pt x="62" y="0"/>
                  </a:lnTo>
                  <a:lnTo>
                    <a:pt x="57" y="2"/>
                  </a:lnTo>
                  <a:lnTo>
                    <a:pt x="56" y="4"/>
                  </a:lnTo>
                  <a:lnTo>
                    <a:pt x="56" y="4"/>
                  </a:lnTo>
                  <a:lnTo>
                    <a:pt x="50" y="5"/>
                  </a:lnTo>
                  <a:lnTo>
                    <a:pt x="44" y="7"/>
                  </a:lnTo>
                  <a:lnTo>
                    <a:pt x="27" y="7"/>
                  </a:lnTo>
                  <a:lnTo>
                    <a:pt x="27" y="14"/>
                  </a:lnTo>
                  <a:lnTo>
                    <a:pt x="27" y="14"/>
                  </a:lnTo>
                  <a:lnTo>
                    <a:pt x="27" y="19"/>
                  </a:lnTo>
                  <a:lnTo>
                    <a:pt x="7" y="65"/>
                  </a:lnTo>
                  <a:lnTo>
                    <a:pt x="7" y="65"/>
                  </a:lnTo>
                  <a:lnTo>
                    <a:pt x="3" y="70"/>
                  </a:lnTo>
                  <a:lnTo>
                    <a:pt x="0" y="77"/>
                  </a:lnTo>
                  <a:lnTo>
                    <a:pt x="0" y="82"/>
                  </a:lnTo>
                  <a:lnTo>
                    <a:pt x="1" y="88"/>
                  </a:lnTo>
                  <a:lnTo>
                    <a:pt x="3" y="93"/>
                  </a:lnTo>
                  <a:lnTo>
                    <a:pt x="7" y="98"/>
                  </a:lnTo>
                  <a:lnTo>
                    <a:pt x="13" y="104"/>
                  </a:lnTo>
                  <a:lnTo>
                    <a:pt x="20" y="107"/>
                  </a:lnTo>
                  <a:lnTo>
                    <a:pt x="27" y="114"/>
                  </a:lnTo>
                  <a:lnTo>
                    <a:pt x="27" y="114"/>
                  </a:lnTo>
                  <a:lnTo>
                    <a:pt x="34" y="115"/>
                  </a:lnTo>
                  <a:lnTo>
                    <a:pt x="40" y="117"/>
                  </a:lnTo>
                  <a:lnTo>
                    <a:pt x="47" y="115"/>
                  </a:lnTo>
                  <a:lnTo>
                    <a:pt x="52" y="114"/>
                  </a:lnTo>
                  <a:lnTo>
                    <a:pt x="59" y="112"/>
                  </a:lnTo>
                  <a:lnTo>
                    <a:pt x="64" y="107"/>
                  </a:lnTo>
                  <a:lnTo>
                    <a:pt x="69" y="102"/>
                  </a:lnTo>
                  <a:lnTo>
                    <a:pt x="72" y="97"/>
                  </a:lnTo>
                  <a:lnTo>
                    <a:pt x="91" y="61"/>
                  </a:lnTo>
                  <a:lnTo>
                    <a:pt x="66" y="14"/>
                  </a:lnTo>
                  <a:lnTo>
                    <a:pt x="66" y="14"/>
                  </a:lnTo>
                  <a:lnTo>
                    <a:pt x="69" y="14"/>
                  </a:lnTo>
                  <a:lnTo>
                    <a:pt x="69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5" name="Freeform 187"/>
            <p:cNvSpPr>
              <a:spLocks/>
            </p:cNvSpPr>
            <p:nvPr/>
          </p:nvSpPr>
          <p:spPr bwMode="auto">
            <a:xfrm>
              <a:off x="7724776" y="4343400"/>
              <a:ext cx="377825" cy="877887"/>
            </a:xfrm>
            <a:custGeom>
              <a:avLst/>
              <a:gdLst>
                <a:gd name="T0" fmla="*/ 192 w 238"/>
                <a:gd name="T1" fmla="*/ 255 h 553"/>
                <a:gd name="T2" fmla="*/ 192 w 238"/>
                <a:gd name="T3" fmla="*/ 252 h 553"/>
                <a:gd name="T4" fmla="*/ 180 w 238"/>
                <a:gd name="T5" fmla="*/ 243 h 553"/>
                <a:gd name="T6" fmla="*/ 150 w 238"/>
                <a:gd name="T7" fmla="*/ 201 h 553"/>
                <a:gd name="T8" fmla="*/ 86 w 238"/>
                <a:gd name="T9" fmla="*/ 106 h 553"/>
                <a:gd name="T10" fmla="*/ 79 w 238"/>
                <a:gd name="T11" fmla="*/ 98 h 553"/>
                <a:gd name="T12" fmla="*/ 74 w 238"/>
                <a:gd name="T13" fmla="*/ 77 h 553"/>
                <a:gd name="T14" fmla="*/ 77 w 238"/>
                <a:gd name="T15" fmla="*/ 57 h 553"/>
                <a:gd name="T16" fmla="*/ 91 w 238"/>
                <a:gd name="T17" fmla="*/ 39 h 553"/>
                <a:gd name="T18" fmla="*/ 99 w 238"/>
                <a:gd name="T19" fmla="*/ 32 h 553"/>
                <a:gd name="T20" fmla="*/ 118 w 238"/>
                <a:gd name="T21" fmla="*/ 22 h 553"/>
                <a:gd name="T22" fmla="*/ 138 w 238"/>
                <a:gd name="T23" fmla="*/ 22 h 553"/>
                <a:gd name="T24" fmla="*/ 157 w 238"/>
                <a:gd name="T25" fmla="*/ 30 h 553"/>
                <a:gd name="T26" fmla="*/ 170 w 238"/>
                <a:gd name="T27" fmla="*/ 45 h 553"/>
                <a:gd name="T28" fmla="*/ 199 w 238"/>
                <a:gd name="T29" fmla="*/ 84 h 553"/>
                <a:gd name="T30" fmla="*/ 199 w 238"/>
                <a:gd name="T31" fmla="*/ 62 h 553"/>
                <a:gd name="T32" fmla="*/ 197 w 238"/>
                <a:gd name="T33" fmla="*/ 52 h 553"/>
                <a:gd name="T34" fmla="*/ 191 w 238"/>
                <a:gd name="T35" fmla="*/ 32 h 553"/>
                <a:gd name="T36" fmla="*/ 177 w 238"/>
                <a:gd name="T37" fmla="*/ 15 h 553"/>
                <a:gd name="T38" fmla="*/ 157 w 238"/>
                <a:gd name="T39" fmla="*/ 3 h 553"/>
                <a:gd name="T40" fmla="*/ 145 w 238"/>
                <a:gd name="T41" fmla="*/ 0 h 553"/>
                <a:gd name="T42" fmla="*/ 142 w 238"/>
                <a:gd name="T43" fmla="*/ 0 h 553"/>
                <a:gd name="T44" fmla="*/ 103 w 238"/>
                <a:gd name="T45" fmla="*/ 0 h 553"/>
                <a:gd name="T46" fmla="*/ 103 w 238"/>
                <a:gd name="T47" fmla="*/ 0 h 553"/>
                <a:gd name="T48" fmla="*/ 89 w 238"/>
                <a:gd name="T49" fmla="*/ 1 h 553"/>
                <a:gd name="T50" fmla="*/ 79 w 238"/>
                <a:gd name="T51" fmla="*/ 6 h 553"/>
                <a:gd name="T52" fmla="*/ 64 w 238"/>
                <a:gd name="T53" fmla="*/ 13 h 553"/>
                <a:gd name="T54" fmla="*/ 52 w 238"/>
                <a:gd name="T55" fmla="*/ 23 h 553"/>
                <a:gd name="T56" fmla="*/ 45 w 238"/>
                <a:gd name="T57" fmla="*/ 37 h 553"/>
                <a:gd name="T58" fmla="*/ 44 w 238"/>
                <a:gd name="T59" fmla="*/ 52 h 553"/>
                <a:gd name="T60" fmla="*/ 40 w 238"/>
                <a:gd name="T61" fmla="*/ 57 h 553"/>
                <a:gd name="T62" fmla="*/ 40 w 238"/>
                <a:gd name="T63" fmla="*/ 297 h 553"/>
                <a:gd name="T64" fmla="*/ 0 w 238"/>
                <a:gd name="T65" fmla="*/ 531 h 553"/>
                <a:gd name="T66" fmla="*/ 11 w 238"/>
                <a:gd name="T67" fmla="*/ 544 h 553"/>
                <a:gd name="T68" fmla="*/ 23 w 238"/>
                <a:gd name="T69" fmla="*/ 549 h 553"/>
                <a:gd name="T70" fmla="*/ 35 w 238"/>
                <a:gd name="T71" fmla="*/ 553 h 553"/>
                <a:gd name="T72" fmla="*/ 57 w 238"/>
                <a:gd name="T73" fmla="*/ 553 h 553"/>
                <a:gd name="T74" fmla="*/ 69 w 238"/>
                <a:gd name="T75" fmla="*/ 548 h 553"/>
                <a:gd name="T76" fmla="*/ 82 w 238"/>
                <a:gd name="T77" fmla="*/ 546 h 553"/>
                <a:gd name="T78" fmla="*/ 84 w 238"/>
                <a:gd name="T79" fmla="*/ 544 h 553"/>
                <a:gd name="T80" fmla="*/ 87 w 238"/>
                <a:gd name="T81" fmla="*/ 543 h 553"/>
                <a:gd name="T82" fmla="*/ 89 w 238"/>
                <a:gd name="T83" fmla="*/ 543 h 553"/>
                <a:gd name="T84" fmla="*/ 96 w 238"/>
                <a:gd name="T85" fmla="*/ 539 h 553"/>
                <a:gd name="T86" fmla="*/ 106 w 238"/>
                <a:gd name="T87" fmla="*/ 537 h 553"/>
                <a:gd name="T88" fmla="*/ 116 w 238"/>
                <a:gd name="T89" fmla="*/ 532 h 553"/>
                <a:gd name="T90" fmla="*/ 121 w 238"/>
                <a:gd name="T91" fmla="*/ 531 h 553"/>
                <a:gd name="T92" fmla="*/ 160 w 238"/>
                <a:gd name="T93" fmla="*/ 546 h 553"/>
                <a:gd name="T94" fmla="*/ 169 w 238"/>
                <a:gd name="T95" fmla="*/ 546 h 553"/>
                <a:gd name="T96" fmla="*/ 189 w 238"/>
                <a:gd name="T97" fmla="*/ 551 h 553"/>
                <a:gd name="T98" fmla="*/ 202 w 238"/>
                <a:gd name="T99" fmla="*/ 553 h 553"/>
                <a:gd name="T100" fmla="*/ 206 w 238"/>
                <a:gd name="T101" fmla="*/ 553 h 553"/>
                <a:gd name="T102" fmla="*/ 223 w 238"/>
                <a:gd name="T103" fmla="*/ 548 h 553"/>
                <a:gd name="T104" fmla="*/ 233 w 238"/>
                <a:gd name="T105" fmla="*/ 537 h 553"/>
                <a:gd name="T106" fmla="*/ 199 w 238"/>
                <a:gd name="T107" fmla="*/ 297 h 553"/>
                <a:gd name="T108" fmla="*/ 199 w 238"/>
                <a:gd name="T109" fmla="*/ 255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38" h="553">
                  <a:moveTo>
                    <a:pt x="196" y="255"/>
                  </a:moveTo>
                  <a:lnTo>
                    <a:pt x="192" y="255"/>
                  </a:lnTo>
                  <a:lnTo>
                    <a:pt x="192" y="255"/>
                  </a:lnTo>
                  <a:lnTo>
                    <a:pt x="192" y="252"/>
                  </a:lnTo>
                  <a:lnTo>
                    <a:pt x="192" y="252"/>
                  </a:lnTo>
                  <a:lnTo>
                    <a:pt x="180" y="243"/>
                  </a:lnTo>
                  <a:lnTo>
                    <a:pt x="170" y="233"/>
                  </a:lnTo>
                  <a:lnTo>
                    <a:pt x="150" y="201"/>
                  </a:lnTo>
                  <a:lnTo>
                    <a:pt x="150" y="201"/>
                  </a:lnTo>
                  <a:lnTo>
                    <a:pt x="86" y="106"/>
                  </a:lnTo>
                  <a:lnTo>
                    <a:pt x="86" y="106"/>
                  </a:lnTo>
                  <a:lnTo>
                    <a:pt x="79" y="98"/>
                  </a:lnTo>
                  <a:lnTo>
                    <a:pt x="76" y="88"/>
                  </a:lnTo>
                  <a:lnTo>
                    <a:pt x="74" y="77"/>
                  </a:lnTo>
                  <a:lnTo>
                    <a:pt x="76" y="67"/>
                  </a:lnTo>
                  <a:lnTo>
                    <a:pt x="77" y="57"/>
                  </a:lnTo>
                  <a:lnTo>
                    <a:pt x="82" y="47"/>
                  </a:lnTo>
                  <a:lnTo>
                    <a:pt x="91" y="39"/>
                  </a:lnTo>
                  <a:lnTo>
                    <a:pt x="99" y="32"/>
                  </a:lnTo>
                  <a:lnTo>
                    <a:pt x="99" y="32"/>
                  </a:lnTo>
                  <a:lnTo>
                    <a:pt x="108" y="25"/>
                  </a:lnTo>
                  <a:lnTo>
                    <a:pt x="118" y="22"/>
                  </a:lnTo>
                  <a:lnTo>
                    <a:pt x="128" y="22"/>
                  </a:lnTo>
                  <a:lnTo>
                    <a:pt x="138" y="22"/>
                  </a:lnTo>
                  <a:lnTo>
                    <a:pt x="147" y="25"/>
                  </a:lnTo>
                  <a:lnTo>
                    <a:pt x="157" y="30"/>
                  </a:lnTo>
                  <a:lnTo>
                    <a:pt x="164" y="37"/>
                  </a:lnTo>
                  <a:lnTo>
                    <a:pt x="170" y="45"/>
                  </a:lnTo>
                  <a:lnTo>
                    <a:pt x="199" y="88"/>
                  </a:lnTo>
                  <a:lnTo>
                    <a:pt x="199" y="84"/>
                  </a:lnTo>
                  <a:lnTo>
                    <a:pt x="199" y="84"/>
                  </a:lnTo>
                  <a:lnTo>
                    <a:pt x="199" y="62"/>
                  </a:lnTo>
                  <a:lnTo>
                    <a:pt x="199" y="62"/>
                  </a:lnTo>
                  <a:lnTo>
                    <a:pt x="197" y="52"/>
                  </a:lnTo>
                  <a:lnTo>
                    <a:pt x="196" y="42"/>
                  </a:lnTo>
                  <a:lnTo>
                    <a:pt x="191" y="32"/>
                  </a:lnTo>
                  <a:lnTo>
                    <a:pt x="184" y="23"/>
                  </a:lnTo>
                  <a:lnTo>
                    <a:pt x="177" y="15"/>
                  </a:lnTo>
                  <a:lnTo>
                    <a:pt x="167" y="8"/>
                  </a:lnTo>
                  <a:lnTo>
                    <a:pt x="157" y="3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35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96" y="0"/>
                  </a:lnTo>
                  <a:lnTo>
                    <a:pt x="89" y="1"/>
                  </a:lnTo>
                  <a:lnTo>
                    <a:pt x="79" y="6"/>
                  </a:lnTo>
                  <a:lnTo>
                    <a:pt x="79" y="6"/>
                  </a:lnTo>
                  <a:lnTo>
                    <a:pt x="71" y="10"/>
                  </a:lnTo>
                  <a:lnTo>
                    <a:pt x="64" y="13"/>
                  </a:lnTo>
                  <a:lnTo>
                    <a:pt x="57" y="18"/>
                  </a:lnTo>
                  <a:lnTo>
                    <a:pt x="52" y="23"/>
                  </a:lnTo>
                  <a:lnTo>
                    <a:pt x="49" y="30"/>
                  </a:lnTo>
                  <a:lnTo>
                    <a:pt x="45" y="37"/>
                  </a:lnTo>
                  <a:lnTo>
                    <a:pt x="44" y="44"/>
                  </a:lnTo>
                  <a:lnTo>
                    <a:pt x="44" y="52"/>
                  </a:lnTo>
                  <a:lnTo>
                    <a:pt x="44" y="52"/>
                  </a:lnTo>
                  <a:lnTo>
                    <a:pt x="40" y="57"/>
                  </a:lnTo>
                  <a:lnTo>
                    <a:pt x="40" y="62"/>
                  </a:lnTo>
                  <a:lnTo>
                    <a:pt x="40" y="297"/>
                  </a:lnTo>
                  <a:lnTo>
                    <a:pt x="0" y="531"/>
                  </a:lnTo>
                  <a:lnTo>
                    <a:pt x="0" y="531"/>
                  </a:lnTo>
                  <a:lnTo>
                    <a:pt x="6" y="537"/>
                  </a:lnTo>
                  <a:lnTo>
                    <a:pt x="11" y="544"/>
                  </a:lnTo>
                  <a:lnTo>
                    <a:pt x="18" y="548"/>
                  </a:lnTo>
                  <a:lnTo>
                    <a:pt x="23" y="549"/>
                  </a:lnTo>
                  <a:lnTo>
                    <a:pt x="32" y="553"/>
                  </a:lnTo>
                  <a:lnTo>
                    <a:pt x="35" y="553"/>
                  </a:lnTo>
                  <a:lnTo>
                    <a:pt x="35" y="553"/>
                  </a:lnTo>
                  <a:lnTo>
                    <a:pt x="57" y="553"/>
                  </a:lnTo>
                  <a:lnTo>
                    <a:pt x="57" y="553"/>
                  </a:lnTo>
                  <a:lnTo>
                    <a:pt x="69" y="548"/>
                  </a:lnTo>
                  <a:lnTo>
                    <a:pt x="74" y="546"/>
                  </a:lnTo>
                  <a:lnTo>
                    <a:pt x="82" y="546"/>
                  </a:lnTo>
                  <a:lnTo>
                    <a:pt x="82" y="546"/>
                  </a:lnTo>
                  <a:lnTo>
                    <a:pt x="84" y="544"/>
                  </a:lnTo>
                  <a:lnTo>
                    <a:pt x="86" y="544"/>
                  </a:lnTo>
                  <a:lnTo>
                    <a:pt x="87" y="543"/>
                  </a:lnTo>
                  <a:lnTo>
                    <a:pt x="89" y="543"/>
                  </a:lnTo>
                  <a:lnTo>
                    <a:pt x="89" y="543"/>
                  </a:lnTo>
                  <a:lnTo>
                    <a:pt x="93" y="539"/>
                  </a:lnTo>
                  <a:lnTo>
                    <a:pt x="96" y="539"/>
                  </a:lnTo>
                  <a:lnTo>
                    <a:pt x="106" y="537"/>
                  </a:lnTo>
                  <a:lnTo>
                    <a:pt x="106" y="537"/>
                  </a:lnTo>
                  <a:lnTo>
                    <a:pt x="113" y="534"/>
                  </a:lnTo>
                  <a:lnTo>
                    <a:pt x="116" y="532"/>
                  </a:lnTo>
                  <a:lnTo>
                    <a:pt x="121" y="531"/>
                  </a:lnTo>
                  <a:lnTo>
                    <a:pt x="121" y="531"/>
                  </a:lnTo>
                  <a:lnTo>
                    <a:pt x="140" y="537"/>
                  </a:lnTo>
                  <a:lnTo>
                    <a:pt x="160" y="546"/>
                  </a:lnTo>
                  <a:lnTo>
                    <a:pt x="160" y="546"/>
                  </a:lnTo>
                  <a:lnTo>
                    <a:pt x="169" y="546"/>
                  </a:lnTo>
                  <a:lnTo>
                    <a:pt x="179" y="549"/>
                  </a:lnTo>
                  <a:lnTo>
                    <a:pt x="189" y="551"/>
                  </a:lnTo>
                  <a:lnTo>
                    <a:pt x="199" y="553"/>
                  </a:lnTo>
                  <a:lnTo>
                    <a:pt x="202" y="553"/>
                  </a:lnTo>
                  <a:lnTo>
                    <a:pt x="202" y="553"/>
                  </a:lnTo>
                  <a:lnTo>
                    <a:pt x="206" y="553"/>
                  </a:lnTo>
                  <a:lnTo>
                    <a:pt x="216" y="549"/>
                  </a:lnTo>
                  <a:lnTo>
                    <a:pt x="223" y="548"/>
                  </a:lnTo>
                  <a:lnTo>
                    <a:pt x="228" y="544"/>
                  </a:lnTo>
                  <a:lnTo>
                    <a:pt x="233" y="537"/>
                  </a:lnTo>
                  <a:lnTo>
                    <a:pt x="238" y="531"/>
                  </a:lnTo>
                  <a:lnTo>
                    <a:pt x="199" y="297"/>
                  </a:lnTo>
                  <a:lnTo>
                    <a:pt x="199" y="255"/>
                  </a:lnTo>
                  <a:lnTo>
                    <a:pt x="199" y="255"/>
                  </a:lnTo>
                  <a:lnTo>
                    <a:pt x="196" y="25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6" name="Freeform 188"/>
            <p:cNvSpPr>
              <a:spLocks/>
            </p:cNvSpPr>
            <p:nvPr/>
          </p:nvSpPr>
          <p:spPr bwMode="auto">
            <a:xfrm>
              <a:off x="7466013" y="4814888"/>
              <a:ext cx="112713" cy="119062"/>
            </a:xfrm>
            <a:custGeom>
              <a:avLst/>
              <a:gdLst>
                <a:gd name="T0" fmla="*/ 71 w 71"/>
                <a:gd name="T1" fmla="*/ 36 h 75"/>
                <a:gd name="T2" fmla="*/ 71 w 71"/>
                <a:gd name="T3" fmla="*/ 36 h 75"/>
                <a:gd name="T4" fmla="*/ 71 w 71"/>
                <a:gd name="T5" fmla="*/ 43 h 75"/>
                <a:gd name="T6" fmla="*/ 68 w 71"/>
                <a:gd name="T7" fmla="*/ 51 h 75"/>
                <a:gd name="T8" fmla="*/ 66 w 71"/>
                <a:gd name="T9" fmla="*/ 58 h 75"/>
                <a:gd name="T10" fmla="*/ 61 w 71"/>
                <a:gd name="T11" fmla="*/ 63 h 75"/>
                <a:gd name="T12" fmla="*/ 56 w 71"/>
                <a:gd name="T13" fmla="*/ 68 h 75"/>
                <a:gd name="T14" fmla="*/ 51 w 71"/>
                <a:gd name="T15" fmla="*/ 71 h 75"/>
                <a:gd name="T16" fmla="*/ 43 w 71"/>
                <a:gd name="T17" fmla="*/ 73 h 75"/>
                <a:gd name="T18" fmla="*/ 36 w 71"/>
                <a:gd name="T19" fmla="*/ 75 h 75"/>
                <a:gd name="T20" fmla="*/ 36 w 71"/>
                <a:gd name="T21" fmla="*/ 75 h 75"/>
                <a:gd name="T22" fmla="*/ 27 w 71"/>
                <a:gd name="T23" fmla="*/ 73 h 75"/>
                <a:gd name="T24" fmla="*/ 21 w 71"/>
                <a:gd name="T25" fmla="*/ 71 h 75"/>
                <a:gd name="T26" fmla="*/ 15 w 71"/>
                <a:gd name="T27" fmla="*/ 68 h 75"/>
                <a:gd name="T28" fmla="*/ 10 w 71"/>
                <a:gd name="T29" fmla="*/ 63 h 75"/>
                <a:gd name="T30" fmla="*/ 5 w 71"/>
                <a:gd name="T31" fmla="*/ 58 h 75"/>
                <a:gd name="T32" fmla="*/ 2 w 71"/>
                <a:gd name="T33" fmla="*/ 51 h 75"/>
                <a:gd name="T34" fmla="*/ 0 w 71"/>
                <a:gd name="T35" fmla="*/ 43 h 75"/>
                <a:gd name="T36" fmla="*/ 0 w 71"/>
                <a:gd name="T37" fmla="*/ 36 h 75"/>
                <a:gd name="T38" fmla="*/ 0 w 71"/>
                <a:gd name="T39" fmla="*/ 36 h 75"/>
                <a:gd name="T40" fmla="*/ 0 w 71"/>
                <a:gd name="T41" fmla="*/ 29 h 75"/>
                <a:gd name="T42" fmla="*/ 2 w 71"/>
                <a:gd name="T43" fmla="*/ 22 h 75"/>
                <a:gd name="T44" fmla="*/ 5 w 71"/>
                <a:gd name="T45" fmla="*/ 17 h 75"/>
                <a:gd name="T46" fmla="*/ 10 w 71"/>
                <a:gd name="T47" fmla="*/ 10 h 75"/>
                <a:gd name="T48" fmla="*/ 15 w 71"/>
                <a:gd name="T49" fmla="*/ 7 h 75"/>
                <a:gd name="T50" fmla="*/ 21 w 71"/>
                <a:gd name="T51" fmla="*/ 4 h 75"/>
                <a:gd name="T52" fmla="*/ 27 w 71"/>
                <a:gd name="T53" fmla="*/ 0 h 75"/>
                <a:gd name="T54" fmla="*/ 36 w 71"/>
                <a:gd name="T55" fmla="*/ 0 h 75"/>
                <a:gd name="T56" fmla="*/ 36 w 71"/>
                <a:gd name="T57" fmla="*/ 0 h 75"/>
                <a:gd name="T58" fmla="*/ 43 w 71"/>
                <a:gd name="T59" fmla="*/ 0 h 75"/>
                <a:gd name="T60" fmla="*/ 51 w 71"/>
                <a:gd name="T61" fmla="*/ 4 h 75"/>
                <a:gd name="T62" fmla="*/ 56 w 71"/>
                <a:gd name="T63" fmla="*/ 7 h 75"/>
                <a:gd name="T64" fmla="*/ 61 w 71"/>
                <a:gd name="T65" fmla="*/ 10 h 75"/>
                <a:gd name="T66" fmla="*/ 66 w 71"/>
                <a:gd name="T67" fmla="*/ 17 h 75"/>
                <a:gd name="T68" fmla="*/ 68 w 71"/>
                <a:gd name="T69" fmla="*/ 22 h 75"/>
                <a:gd name="T70" fmla="*/ 71 w 71"/>
                <a:gd name="T71" fmla="*/ 29 h 75"/>
                <a:gd name="T72" fmla="*/ 71 w 71"/>
                <a:gd name="T73" fmla="*/ 36 h 75"/>
                <a:gd name="T74" fmla="*/ 71 w 71"/>
                <a:gd name="T75" fmla="*/ 36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1" h="75">
                  <a:moveTo>
                    <a:pt x="71" y="36"/>
                  </a:moveTo>
                  <a:lnTo>
                    <a:pt x="71" y="36"/>
                  </a:lnTo>
                  <a:lnTo>
                    <a:pt x="71" y="43"/>
                  </a:lnTo>
                  <a:lnTo>
                    <a:pt x="68" y="51"/>
                  </a:lnTo>
                  <a:lnTo>
                    <a:pt x="66" y="58"/>
                  </a:lnTo>
                  <a:lnTo>
                    <a:pt x="61" y="63"/>
                  </a:lnTo>
                  <a:lnTo>
                    <a:pt x="56" y="68"/>
                  </a:lnTo>
                  <a:lnTo>
                    <a:pt x="51" y="71"/>
                  </a:lnTo>
                  <a:lnTo>
                    <a:pt x="43" y="73"/>
                  </a:lnTo>
                  <a:lnTo>
                    <a:pt x="36" y="75"/>
                  </a:lnTo>
                  <a:lnTo>
                    <a:pt x="36" y="75"/>
                  </a:lnTo>
                  <a:lnTo>
                    <a:pt x="27" y="73"/>
                  </a:lnTo>
                  <a:lnTo>
                    <a:pt x="21" y="71"/>
                  </a:lnTo>
                  <a:lnTo>
                    <a:pt x="15" y="68"/>
                  </a:lnTo>
                  <a:lnTo>
                    <a:pt x="10" y="63"/>
                  </a:lnTo>
                  <a:lnTo>
                    <a:pt x="5" y="58"/>
                  </a:lnTo>
                  <a:lnTo>
                    <a:pt x="2" y="51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5" y="17"/>
                  </a:lnTo>
                  <a:lnTo>
                    <a:pt x="10" y="10"/>
                  </a:lnTo>
                  <a:lnTo>
                    <a:pt x="15" y="7"/>
                  </a:lnTo>
                  <a:lnTo>
                    <a:pt x="21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43" y="0"/>
                  </a:lnTo>
                  <a:lnTo>
                    <a:pt x="51" y="4"/>
                  </a:lnTo>
                  <a:lnTo>
                    <a:pt x="56" y="7"/>
                  </a:lnTo>
                  <a:lnTo>
                    <a:pt x="61" y="10"/>
                  </a:lnTo>
                  <a:lnTo>
                    <a:pt x="66" y="17"/>
                  </a:lnTo>
                  <a:lnTo>
                    <a:pt x="68" y="22"/>
                  </a:lnTo>
                  <a:lnTo>
                    <a:pt x="71" y="29"/>
                  </a:lnTo>
                  <a:lnTo>
                    <a:pt x="71" y="36"/>
                  </a:lnTo>
                  <a:lnTo>
                    <a:pt x="71" y="3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7" name="Freeform 189"/>
            <p:cNvSpPr>
              <a:spLocks/>
            </p:cNvSpPr>
            <p:nvPr/>
          </p:nvSpPr>
          <p:spPr bwMode="auto">
            <a:xfrm>
              <a:off x="7519988" y="4791075"/>
              <a:ext cx="142875" cy="222250"/>
            </a:xfrm>
            <a:custGeom>
              <a:avLst/>
              <a:gdLst>
                <a:gd name="T0" fmla="*/ 90 w 90"/>
                <a:gd name="T1" fmla="*/ 15 h 140"/>
                <a:gd name="T2" fmla="*/ 90 w 90"/>
                <a:gd name="T3" fmla="*/ 15 h 140"/>
                <a:gd name="T4" fmla="*/ 90 w 90"/>
                <a:gd name="T5" fmla="*/ 10 h 140"/>
                <a:gd name="T6" fmla="*/ 85 w 90"/>
                <a:gd name="T7" fmla="*/ 5 h 140"/>
                <a:gd name="T8" fmla="*/ 80 w 90"/>
                <a:gd name="T9" fmla="*/ 2 h 140"/>
                <a:gd name="T10" fmla="*/ 73 w 90"/>
                <a:gd name="T11" fmla="*/ 0 h 140"/>
                <a:gd name="T12" fmla="*/ 73 w 90"/>
                <a:gd name="T13" fmla="*/ 0 h 140"/>
                <a:gd name="T14" fmla="*/ 68 w 90"/>
                <a:gd name="T15" fmla="*/ 2 h 140"/>
                <a:gd name="T16" fmla="*/ 63 w 90"/>
                <a:gd name="T17" fmla="*/ 5 h 140"/>
                <a:gd name="T18" fmla="*/ 59 w 90"/>
                <a:gd name="T19" fmla="*/ 10 h 140"/>
                <a:gd name="T20" fmla="*/ 58 w 90"/>
                <a:gd name="T21" fmla="*/ 15 h 140"/>
                <a:gd name="T22" fmla="*/ 58 w 90"/>
                <a:gd name="T23" fmla="*/ 71 h 140"/>
                <a:gd name="T24" fmla="*/ 5 w 90"/>
                <a:gd name="T25" fmla="*/ 115 h 140"/>
                <a:gd name="T26" fmla="*/ 5 w 90"/>
                <a:gd name="T27" fmla="*/ 115 h 140"/>
                <a:gd name="T28" fmla="*/ 2 w 90"/>
                <a:gd name="T29" fmla="*/ 120 h 140"/>
                <a:gd name="T30" fmla="*/ 0 w 90"/>
                <a:gd name="T31" fmla="*/ 125 h 140"/>
                <a:gd name="T32" fmla="*/ 0 w 90"/>
                <a:gd name="T33" fmla="*/ 130 h 140"/>
                <a:gd name="T34" fmla="*/ 2 w 90"/>
                <a:gd name="T35" fmla="*/ 135 h 140"/>
                <a:gd name="T36" fmla="*/ 2 w 90"/>
                <a:gd name="T37" fmla="*/ 135 h 140"/>
                <a:gd name="T38" fmla="*/ 7 w 90"/>
                <a:gd name="T39" fmla="*/ 140 h 140"/>
                <a:gd name="T40" fmla="*/ 12 w 90"/>
                <a:gd name="T41" fmla="*/ 140 h 140"/>
                <a:gd name="T42" fmla="*/ 17 w 90"/>
                <a:gd name="T43" fmla="*/ 140 h 140"/>
                <a:gd name="T44" fmla="*/ 24 w 90"/>
                <a:gd name="T45" fmla="*/ 135 h 140"/>
                <a:gd name="T46" fmla="*/ 83 w 90"/>
                <a:gd name="T47" fmla="*/ 90 h 140"/>
                <a:gd name="T48" fmla="*/ 83 w 90"/>
                <a:gd name="T49" fmla="*/ 90 h 140"/>
                <a:gd name="T50" fmla="*/ 86 w 90"/>
                <a:gd name="T51" fmla="*/ 86 h 140"/>
                <a:gd name="T52" fmla="*/ 86 w 90"/>
                <a:gd name="T53" fmla="*/ 86 h 140"/>
                <a:gd name="T54" fmla="*/ 88 w 90"/>
                <a:gd name="T55" fmla="*/ 81 h 140"/>
                <a:gd name="T56" fmla="*/ 90 w 90"/>
                <a:gd name="T57" fmla="*/ 76 h 140"/>
                <a:gd name="T58" fmla="*/ 90 w 90"/>
                <a:gd name="T59" fmla="*/ 15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0" h="140">
                  <a:moveTo>
                    <a:pt x="90" y="15"/>
                  </a:moveTo>
                  <a:lnTo>
                    <a:pt x="90" y="15"/>
                  </a:lnTo>
                  <a:lnTo>
                    <a:pt x="90" y="10"/>
                  </a:lnTo>
                  <a:lnTo>
                    <a:pt x="85" y="5"/>
                  </a:lnTo>
                  <a:lnTo>
                    <a:pt x="80" y="2"/>
                  </a:lnTo>
                  <a:lnTo>
                    <a:pt x="73" y="0"/>
                  </a:lnTo>
                  <a:lnTo>
                    <a:pt x="73" y="0"/>
                  </a:lnTo>
                  <a:lnTo>
                    <a:pt x="68" y="2"/>
                  </a:lnTo>
                  <a:lnTo>
                    <a:pt x="63" y="5"/>
                  </a:lnTo>
                  <a:lnTo>
                    <a:pt x="59" y="10"/>
                  </a:lnTo>
                  <a:lnTo>
                    <a:pt x="58" y="15"/>
                  </a:lnTo>
                  <a:lnTo>
                    <a:pt x="58" y="71"/>
                  </a:lnTo>
                  <a:lnTo>
                    <a:pt x="5" y="115"/>
                  </a:lnTo>
                  <a:lnTo>
                    <a:pt x="5" y="115"/>
                  </a:lnTo>
                  <a:lnTo>
                    <a:pt x="2" y="120"/>
                  </a:lnTo>
                  <a:lnTo>
                    <a:pt x="0" y="125"/>
                  </a:lnTo>
                  <a:lnTo>
                    <a:pt x="0" y="130"/>
                  </a:lnTo>
                  <a:lnTo>
                    <a:pt x="2" y="135"/>
                  </a:lnTo>
                  <a:lnTo>
                    <a:pt x="2" y="135"/>
                  </a:lnTo>
                  <a:lnTo>
                    <a:pt x="7" y="140"/>
                  </a:lnTo>
                  <a:lnTo>
                    <a:pt x="12" y="140"/>
                  </a:lnTo>
                  <a:lnTo>
                    <a:pt x="17" y="140"/>
                  </a:lnTo>
                  <a:lnTo>
                    <a:pt x="24" y="135"/>
                  </a:lnTo>
                  <a:lnTo>
                    <a:pt x="83" y="90"/>
                  </a:lnTo>
                  <a:lnTo>
                    <a:pt x="83" y="90"/>
                  </a:lnTo>
                  <a:lnTo>
                    <a:pt x="86" y="86"/>
                  </a:lnTo>
                  <a:lnTo>
                    <a:pt x="86" y="86"/>
                  </a:lnTo>
                  <a:lnTo>
                    <a:pt x="88" y="81"/>
                  </a:lnTo>
                  <a:lnTo>
                    <a:pt x="90" y="76"/>
                  </a:lnTo>
                  <a:lnTo>
                    <a:pt x="90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8" name="Freeform 190"/>
            <p:cNvSpPr>
              <a:spLocks/>
            </p:cNvSpPr>
            <p:nvPr/>
          </p:nvSpPr>
          <p:spPr bwMode="auto">
            <a:xfrm>
              <a:off x="7367588" y="5241925"/>
              <a:ext cx="166688" cy="150812"/>
            </a:xfrm>
            <a:custGeom>
              <a:avLst/>
              <a:gdLst>
                <a:gd name="T0" fmla="*/ 105 w 105"/>
                <a:gd name="T1" fmla="*/ 32 h 95"/>
                <a:gd name="T2" fmla="*/ 76 w 105"/>
                <a:gd name="T3" fmla="*/ 0 h 95"/>
                <a:gd name="T4" fmla="*/ 62 w 105"/>
                <a:gd name="T5" fmla="*/ 32 h 95"/>
                <a:gd name="T6" fmla="*/ 8 w 105"/>
                <a:gd name="T7" fmla="*/ 58 h 95"/>
                <a:gd name="T8" fmla="*/ 8 w 105"/>
                <a:gd name="T9" fmla="*/ 58 h 95"/>
                <a:gd name="T10" fmla="*/ 3 w 105"/>
                <a:gd name="T11" fmla="*/ 61 h 95"/>
                <a:gd name="T12" fmla="*/ 0 w 105"/>
                <a:gd name="T13" fmla="*/ 66 h 95"/>
                <a:gd name="T14" fmla="*/ 0 w 105"/>
                <a:gd name="T15" fmla="*/ 73 h 95"/>
                <a:gd name="T16" fmla="*/ 1 w 105"/>
                <a:gd name="T17" fmla="*/ 78 h 95"/>
                <a:gd name="T18" fmla="*/ 5 w 105"/>
                <a:gd name="T19" fmla="*/ 86 h 95"/>
                <a:gd name="T20" fmla="*/ 5 w 105"/>
                <a:gd name="T21" fmla="*/ 86 h 95"/>
                <a:gd name="T22" fmla="*/ 6 w 105"/>
                <a:gd name="T23" fmla="*/ 88 h 95"/>
                <a:gd name="T24" fmla="*/ 8 w 105"/>
                <a:gd name="T25" fmla="*/ 90 h 95"/>
                <a:gd name="T26" fmla="*/ 13 w 105"/>
                <a:gd name="T27" fmla="*/ 93 h 95"/>
                <a:gd name="T28" fmla="*/ 20 w 105"/>
                <a:gd name="T29" fmla="*/ 95 h 95"/>
                <a:gd name="T30" fmla="*/ 27 w 105"/>
                <a:gd name="T31" fmla="*/ 93 h 95"/>
                <a:gd name="T32" fmla="*/ 84 w 105"/>
                <a:gd name="T33" fmla="*/ 64 h 95"/>
                <a:gd name="T34" fmla="*/ 84 w 105"/>
                <a:gd name="T35" fmla="*/ 64 h 95"/>
                <a:gd name="T36" fmla="*/ 93 w 105"/>
                <a:gd name="T37" fmla="*/ 59 h 95"/>
                <a:gd name="T38" fmla="*/ 98 w 105"/>
                <a:gd name="T39" fmla="*/ 51 h 95"/>
                <a:gd name="T40" fmla="*/ 98 w 105"/>
                <a:gd name="T41" fmla="*/ 51 h 95"/>
                <a:gd name="T42" fmla="*/ 105 w 105"/>
                <a:gd name="T43" fmla="*/ 3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5" h="95">
                  <a:moveTo>
                    <a:pt x="105" y="32"/>
                  </a:moveTo>
                  <a:lnTo>
                    <a:pt x="76" y="0"/>
                  </a:lnTo>
                  <a:lnTo>
                    <a:pt x="62" y="32"/>
                  </a:lnTo>
                  <a:lnTo>
                    <a:pt x="8" y="58"/>
                  </a:lnTo>
                  <a:lnTo>
                    <a:pt x="8" y="58"/>
                  </a:lnTo>
                  <a:lnTo>
                    <a:pt x="3" y="61"/>
                  </a:lnTo>
                  <a:lnTo>
                    <a:pt x="0" y="66"/>
                  </a:lnTo>
                  <a:lnTo>
                    <a:pt x="0" y="73"/>
                  </a:lnTo>
                  <a:lnTo>
                    <a:pt x="1" y="78"/>
                  </a:lnTo>
                  <a:lnTo>
                    <a:pt x="5" y="86"/>
                  </a:lnTo>
                  <a:lnTo>
                    <a:pt x="5" y="86"/>
                  </a:lnTo>
                  <a:lnTo>
                    <a:pt x="6" y="88"/>
                  </a:lnTo>
                  <a:lnTo>
                    <a:pt x="8" y="90"/>
                  </a:lnTo>
                  <a:lnTo>
                    <a:pt x="13" y="93"/>
                  </a:lnTo>
                  <a:lnTo>
                    <a:pt x="20" y="95"/>
                  </a:lnTo>
                  <a:lnTo>
                    <a:pt x="27" y="93"/>
                  </a:lnTo>
                  <a:lnTo>
                    <a:pt x="84" y="64"/>
                  </a:lnTo>
                  <a:lnTo>
                    <a:pt x="84" y="64"/>
                  </a:lnTo>
                  <a:lnTo>
                    <a:pt x="93" y="59"/>
                  </a:lnTo>
                  <a:lnTo>
                    <a:pt x="98" y="51"/>
                  </a:lnTo>
                  <a:lnTo>
                    <a:pt x="98" y="51"/>
                  </a:lnTo>
                  <a:lnTo>
                    <a:pt x="105" y="3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9" name="Freeform 191"/>
            <p:cNvSpPr>
              <a:spLocks/>
            </p:cNvSpPr>
            <p:nvPr/>
          </p:nvSpPr>
          <p:spPr bwMode="auto">
            <a:xfrm>
              <a:off x="7466013" y="4938713"/>
              <a:ext cx="158750" cy="473075"/>
            </a:xfrm>
            <a:custGeom>
              <a:avLst/>
              <a:gdLst>
                <a:gd name="T0" fmla="*/ 78 w 100"/>
                <a:gd name="T1" fmla="*/ 152 h 298"/>
                <a:gd name="T2" fmla="*/ 78 w 100"/>
                <a:gd name="T3" fmla="*/ 42 h 298"/>
                <a:gd name="T4" fmla="*/ 64 w 100"/>
                <a:gd name="T5" fmla="*/ 53 h 298"/>
                <a:gd name="T6" fmla="*/ 64 w 100"/>
                <a:gd name="T7" fmla="*/ 53 h 298"/>
                <a:gd name="T8" fmla="*/ 58 w 100"/>
                <a:gd name="T9" fmla="*/ 58 h 298"/>
                <a:gd name="T10" fmla="*/ 49 w 100"/>
                <a:gd name="T11" fmla="*/ 58 h 298"/>
                <a:gd name="T12" fmla="*/ 39 w 100"/>
                <a:gd name="T13" fmla="*/ 56 h 298"/>
                <a:gd name="T14" fmla="*/ 29 w 100"/>
                <a:gd name="T15" fmla="*/ 49 h 298"/>
                <a:gd name="T16" fmla="*/ 29 w 100"/>
                <a:gd name="T17" fmla="*/ 49 h 298"/>
                <a:gd name="T18" fmla="*/ 24 w 100"/>
                <a:gd name="T19" fmla="*/ 41 h 298"/>
                <a:gd name="T20" fmla="*/ 24 w 100"/>
                <a:gd name="T21" fmla="*/ 31 h 298"/>
                <a:gd name="T22" fmla="*/ 26 w 100"/>
                <a:gd name="T23" fmla="*/ 25 h 298"/>
                <a:gd name="T24" fmla="*/ 27 w 100"/>
                <a:gd name="T25" fmla="*/ 22 h 298"/>
                <a:gd name="T26" fmla="*/ 31 w 100"/>
                <a:gd name="T27" fmla="*/ 17 h 298"/>
                <a:gd name="T28" fmla="*/ 36 w 100"/>
                <a:gd name="T29" fmla="*/ 14 h 298"/>
                <a:gd name="T30" fmla="*/ 49 w 100"/>
                <a:gd name="T31" fmla="*/ 0 h 298"/>
                <a:gd name="T32" fmla="*/ 46 w 100"/>
                <a:gd name="T33" fmla="*/ 0 h 298"/>
                <a:gd name="T34" fmla="*/ 29 w 100"/>
                <a:gd name="T35" fmla="*/ 0 h 298"/>
                <a:gd name="T36" fmla="*/ 29 w 100"/>
                <a:gd name="T37" fmla="*/ 0 h 298"/>
                <a:gd name="T38" fmla="*/ 24 w 100"/>
                <a:gd name="T39" fmla="*/ 0 h 298"/>
                <a:gd name="T40" fmla="*/ 19 w 100"/>
                <a:gd name="T41" fmla="*/ 2 h 298"/>
                <a:gd name="T42" fmla="*/ 14 w 100"/>
                <a:gd name="T43" fmla="*/ 5 h 298"/>
                <a:gd name="T44" fmla="*/ 9 w 100"/>
                <a:gd name="T45" fmla="*/ 9 h 298"/>
                <a:gd name="T46" fmla="*/ 5 w 100"/>
                <a:gd name="T47" fmla="*/ 14 h 298"/>
                <a:gd name="T48" fmla="*/ 2 w 100"/>
                <a:gd name="T49" fmla="*/ 19 h 298"/>
                <a:gd name="T50" fmla="*/ 0 w 100"/>
                <a:gd name="T51" fmla="*/ 25 h 298"/>
                <a:gd name="T52" fmla="*/ 0 w 100"/>
                <a:gd name="T53" fmla="*/ 32 h 298"/>
                <a:gd name="T54" fmla="*/ 0 w 100"/>
                <a:gd name="T55" fmla="*/ 152 h 298"/>
                <a:gd name="T56" fmla="*/ 0 w 100"/>
                <a:gd name="T57" fmla="*/ 152 h 298"/>
                <a:gd name="T58" fmla="*/ 2 w 100"/>
                <a:gd name="T59" fmla="*/ 162 h 298"/>
                <a:gd name="T60" fmla="*/ 5 w 100"/>
                <a:gd name="T61" fmla="*/ 171 h 298"/>
                <a:gd name="T62" fmla="*/ 12 w 100"/>
                <a:gd name="T63" fmla="*/ 179 h 298"/>
                <a:gd name="T64" fmla="*/ 22 w 100"/>
                <a:gd name="T65" fmla="*/ 184 h 298"/>
                <a:gd name="T66" fmla="*/ 58 w 100"/>
                <a:gd name="T67" fmla="*/ 223 h 298"/>
                <a:gd name="T68" fmla="*/ 58 w 100"/>
                <a:gd name="T69" fmla="*/ 284 h 298"/>
                <a:gd name="T70" fmla="*/ 58 w 100"/>
                <a:gd name="T71" fmla="*/ 284 h 298"/>
                <a:gd name="T72" fmla="*/ 59 w 100"/>
                <a:gd name="T73" fmla="*/ 289 h 298"/>
                <a:gd name="T74" fmla="*/ 63 w 100"/>
                <a:gd name="T75" fmla="*/ 294 h 298"/>
                <a:gd name="T76" fmla="*/ 70 w 100"/>
                <a:gd name="T77" fmla="*/ 296 h 298"/>
                <a:gd name="T78" fmla="*/ 78 w 100"/>
                <a:gd name="T79" fmla="*/ 298 h 298"/>
                <a:gd name="T80" fmla="*/ 81 w 100"/>
                <a:gd name="T81" fmla="*/ 298 h 298"/>
                <a:gd name="T82" fmla="*/ 81 w 100"/>
                <a:gd name="T83" fmla="*/ 298 h 298"/>
                <a:gd name="T84" fmla="*/ 88 w 100"/>
                <a:gd name="T85" fmla="*/ 296 h 298"/>
                <a:gd name="T86" fmla="*/ 95 w 100"/>
                <a:gd name="T87" fmla="*/ 294 h 298"/>
                <a:gd name="T88" fmla="*/ 98 w 100"/>
                <a:gd name="T89" fmla="*/ 289 h 298"/>
                <a:gd name="T90" fmla="*/ 100 w 100"/>
                <a:gd name="T91" fmla="*/ 284 h 298"/>
                <a:gd name="T92" fmla="*/ 100 w 100"/>
                <a:gd name="T93" fmla="*/ 213 h 298"/>
                <a:gd name="T94" fmla="*/ 100 w 100"/>
                <a:gd name="T95" fmla="*/ 213 h 298"/>
                <a:gd name="T96" fmla="*/ 98 w 100"/>
                <a:gd name="T97" fmla="*/ 210 h 298"/>
                <a:gd name="T98" fmla="*/ 97 w 100"/>
                <a:gd name="T99" fmla="*/ 208 h 298"/>
                <a:gd name="T100" fmla="*/ 92 w 100"/>
                <a:gd name="T101" fmla="*/ 203 h 298"/>
                <a:gd name="T102" fmla="*/ 92 w 100"/>
                <a:gd name="T103" fmla="*/ 198 h 298"/>
                <a:gd name="T104" fmla="*/ 68 w 100"/>
                <a:gd name="T105" fmla="*/ 178 h 298"/>
                <a:gd name="T106" fmla="*/ 68 w 100"/>
                <a:gd name="T107" fmla="*/ 178 h 298"/>
                <a:gd name="T108" fmla="*/ 73 w 100"/>
                <a:gd name="T109" fmla="*/ 173 h 298"/>
                <a:gd name="T110" fmla="*/ 76 w 100"/>
                <a:gd name="T111" fmla="*/ 166 h 298"/>
                <a:gd name="T112" fmla="*/ 78 w 100"/>
                <a:gd name="T113" fmla="*/ 161 h 298"/>
                <a:gd name="T114" fmla="*/ 78 w 100"/>
                <a:gd name="T115" fmla="*/ 152 h 298"/>
                <a:gd name="T116" fmla="*/ 78 w 100"/>
                <a:gd name="T117" fmla="*/ 152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0" h="298">
                  <a:moveTo>
                    <a:pt x="78" y="152"/>
                  </a:moveTo>
                  <a:lnTo>
                    <a:pt x="78" y="42"/>
                  </a:lnTo>
                  <a:lnTo>
                    <a:pt x="64" y="53"/>
                  </a:lnTo>
                  <a:lnTo>
                    <a:pt x="64" y="53"/>
                  </a:lnTo>
                  <a:lnTo>
                    <a:pt x="58" y="58"/>
                  </a:lnTo>
                  <a:lnTo>
                    <a:pt x="49" y="58"/>
                  </a:lnTo>
                  <a:lnTo>
                    <a:pt x="39" y="56"/>
                  </a:lnTo>
                  <a:lnTo>
                    <a:pt x="29" y="49"/>
                  </a:lnTo>
                  <a:lnTo>
                    <a:pt x="29" y="49"/>
                  </a:lnTo>
                  <a:lnTo>
                    <a:pt x="24" y="41"/>
                  </a:lnTo>
                  <a:lnTo>
                    <a:pt x="24" y="31"/>
                  </a:lnTo>
                  <a:lnTo>
                    <a:pt x="26" y="25"/>
                  </a:lnTo>
                  <a:lnTo>
                    <a:pt x="27" y="22"/>
                  </a:lnTo>
                  <a:lnTo>
                    <a:pt x="31" y="17"/>
                  </a:lnTo>
                  <a:lnTo>
                    <a:pt x="36" y="14"/>
                  </a:lnTo>
                  <a:lnTo>
                    <a:pt x="49" y="0"/>
                  </a:lnTo>
                  <a:lnTo>
                    <a:pt x="46" y="0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4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2" y="19"/>
                  </a:lnTo>
                  <a:lnTo>
                    <a:pt x="0" y="25"/>
                  </a:lnTo>
                  <a:lnTo>
                    <a:pt x="0" y="32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2" y="162"/>
                  </a:lnTo>
                  <a:lnTo>
                    <a:pt x="5" y="171"/>
                  </a:lnTo>
                  <a:lnTo>
                    <a:pt x="12" y="179"/>
                  </a:lnTo>
                  <a:lnTo>
                    <a:pt x="22" y="184"/>
                  </a:lnTo>
                  <a:lnTo>
                    <a:pt x="58" y="223"/>
                  </a:lnTo>
                  <a:lnTo>
                    <a:pt x="58" y="284"/>
                  </a:lnTo>
                  <a:lnTo>
                    <a:pt x="58" y="284"/>
                  </a:lnTo>
                  <a:lnTo>
                    <a:pt x="59" y="289"/>
                  </a:lnTo>
                  <a:lnTo>
                    <a:pt x="63" y="294"/>
                  </a:lnTo>
                  <a:lnTo>
                    <a:pt x="70" y="296"/>
                  </a:lnTo>
                  <a:lnTo>
                    <a:pt x="78" y="298"/>
                  </a:lnTo>
                  <a:lnTo>
                    <a:pt x="81" y="298"/>
                  </a:lnTo>
                  <a:lnTo>
                    <a:pt x="81" y="298"/>
                  </a:lnTo>
                  <a:lnTo>
                    <a:pt x="88" y="296"/>
                  </a:lnTo>
                  <a:lnTo>
                    <a:pt x="95" y="294"/>
                  </a:lnTo>
                  <a:lnTo>
                    <a:pt x="98" y="289"/>
                  </a:lnTo>
                  <a:lnTo>
                    <a:pt x="100" y="284"/>
                  </a:lnTo>
                  <a:lnTo>
                    <a:pt x="100" y="213"/>
                  </a:lnTo>
                  <a:lnTo>
                    <a:pt x="100" y="213"/>
                  </a:lnTo>
                  <a:lnTo>
                    <a:pt x="98" y="210"/>
                  </a:lnTo>
                  <a:lnTo>
                    <a:pt x="97" y="208"/>
                  </a:lnTo>
                  <a:lnTo>
                    <a:pt x="92" y="203"/>
                  </a:lnTo>
                  <a:lnTo>
                    <a:pt x="92" y="198"/>
                  </a:lnTo>
                  <a:lnTo>
                    <a:pt x="68" y="178"/>
                  </a:lnTo>
                  <a:lnTo>
                    <a:pt x="68" y="178"/>
                  </a:lnTo>
                  <a:lnTo>
                    <a:pt x="73" y="173"/>
                  </a:lnTo>
                  <a:lnTo>
                    <a:pt x="76" y="166"/>
                  </a:lnTo>
                  <a:lnTo>
                    <a:pt x="78" y="161"/>
                  </a:lnTo>
                  <a:lnTo>
                    <a:pt x="78" y="152"/>
                  </a:lnTo>
                  <a:lnTo>
                    <a:pt x="78" y="15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0" name="Freeform 192"/>
            <p:cNvSpPr>
              <a:spLocks/>
            </p:cNvSpPr>
            <p:nvPr/>
          </p:nvSpPr>
          <p:spPr bwMode="auto">
            <a:xfrm>
              <a:off x="7386638" y="5005388"/>
              <a:ext cx="63500" cy="165100"/>
            </a:xfrm>
            <a:custGeom>
              <a:avLst/>
              <a:gdLst>
                <a:gd name="T0" fmla="*/ 40 w 40"/>
                <a:gd name="T1" fmla="*/ 0 h 104"/>
                <a:gd name="T2" fmla="*/ 15 w 40"/>
                <a:gd name="T3" fmla="*/ 16 h 104"/>
                <a:gd name="T4" fmla="*/ 15 w 40"/>
                <a:gd name="T5" fmla="*/ 16 h 104"/>
                <a:gd name="T6" fmla="*/ 15 w 40"/>
                <a:gd name="T7" fmla="*/ 17 h 104"/>
                <a:gd name="T8" fmla="*/ 11 w 40"/>
                <a:gd name="T9" fmla="*/ 22 h 104"/>
                <a:gd name="T10" fmla="*/ 11 w 40"/>
                <a:gd name="T11" fmla="*/ 22 h 104"/>
                <a:gd name="T12" fmla="*/ 10 w 40"/>
                <a:gd name="T13" fmla="*/ 22 h 104"/>
                <a:gd name="T14" fmla="*/ 8 w 40"/>
                <a:gd name="T15" fmla="*/ 24 h 104"/>
                <a:gd name="T16" fmla="*/ 8 w 40"/>
                <a:gd name="T17" fmla="*/ 29 h 104"/>
                <a:gd name="T18" fmla="*/ 1 w 40"/>
                <a:gd name="T19" fmla="*/ 85 h 104"/>
                <a:gd name="T20" fmla="*/ 1 w 40"/>
                <a:gd name="T21" fmla="*/ 85 h 104"/>
                <a:gd name="T22" fmla="*/ 0 w 40"/>
                <a:gd name="T23" fmla="*/ 92 h 104"/>
                <a:gd name="T24" fmla="*/ 1 w 40"/>
                <a:gd name="T25" fmla="*/ 97 h 104"/>
                <a:gd name="T26" fmla="*/ 5 w 40"/>
                <a:gd name="T27" fmla="*/ 102 h 104"/>
                <a:gd name="T28" fmla="*/ 8 w 40"/>
                <a:gd name="T29" fmla="*/ 104 h 104"/>
                <a:gd name="T30" fmla="*/ 11 w 40"/>
                <a:gd name="T31" fmla="*/ 104 h 104"/>
                <a:gd name="T32" fmla="*/ 11 w 40"/>
                <a:gd name="T33" fmla="*/ 104 h 104"/>
                <a:gd name="T34" fmla="*/ 18 w 40"/>
                <a:gd name="T35" fmla="*/ 104 h 104"/>
                <a:gd name="T36" fmla="*/ 23 w 40"/>
                <a:gd name="T37" fmla="*/ 102 h 104"/>
                <a:gd name="T38" fmla="*/ 28 w 40"/>
                <a:gd name="T39" fmla="*/ 98 h 104"/>
                <a:gd name="T40" fmla="*/ 28 w 40"/>
                <a:gd name="T41" fmla="*/ 93 h 104"/>
                <a:gd name="T42" fmla="*/ 37 w 40"/>
                <a:gd name="T43" fmla="*/ 39 h 104"/>
                <a:gd name="T44" fmla="*/ 40 w 40"/>
                <a:gd name="T45" fmla="*/ 36 h 104"/>
                <a:gd name="T46" fmla="*/ 40 w 40"/>
                <a:gd name="T4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0" h="104">
                  <a:moveTo>
                    <a:pt x="40" y="0"/>
                  </a:moveTo>
                  <a:lnTo>
                    <a:pt x="15" y="16"/>
                  </a:lnTo>
                  <a:lnTo>
                    <a:pt x="15" y="16"/>
                  </a:lnTo>
                  <a:lnTo>
                    <a:pt x="15" y="17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10" y="22"/>
                  </a:lnTo>
                  <a:lnTo>
                    <a:pt x="8" y="24"/>
                  </a:lnTo>
                  <a:lnTo>
                    <a:pt x="8" y="29"/>
                  </a:lnTo>
                  <a:lnTo>
                    <a:pt x="1" y="85"/>
                  </a:lnTo>
                  <a:lnTo>
                    <a:pt x="1" y="85"/>
                  </a:lnTo>
                  <a:lnTo>
                    <a:pt x="0" y="92"/>
                  </a:lnTo>
                  <a:lnTo>
                    <a:pt x="1" y="97"/>
                  </a:lnTo>
                  <a:lnTo>
                    <a:pt x="5" y="102"/>
                  </a:lnTo>
                  <a:lnTo>
                    <a:pt x="8" y="104"/>
                  </a:lnTo>
                  <a:lnTo>
                    <a:pt x="11" y="104"/>
                  </a:lnTo>
                  <a:lnTo>
                    <a:pt x="11" y="104"/>
                  </a:lnTo>
                  <a:lnTo>
                    <a:pt x="18" y="104"/>
                  </a:lnTo>
                  <a:lnTo>
                    <a:pt x="23" y="102"/>
                  </a:lnTo>
                  <a:lnTo>
                    <a:pt x="28" y="98"/>
                  </a:lnTo>
                  <a:lnTo>
                    <a:pt x="28" y="93"/>
                  </a:lnTo>
                  <a:lnTo>
                    <a:pt x="37" y="39"/>
                  </a:lnTo>
                  <a:lnTo>
                    <a:pt x="40" y="36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0" name="组合 439"/>
          <p:cNvGrpSpPr/>
          <p:nvPr/>
        </p:nvGrpSpPr>
        <p:grpSpPr>
          <a:xfrm>
            <a:off x="3063703" y="2187838"/>
            <a:ext cx="1863725" cy="1409701"/>
            <a:chOff x="3592513" y="2584450"/>
            <a:chExt cx="1863725" cy="1409701"/>
          </a:xfrm>
        </p:grpSpPr>
        <p:sp>
          <p:nvSpPr>
            <p:cNvPr id="421" name="Freeform 193"/>
            <p:cNvSpPr>
              <a:spLocks/>
            </p:cNvSpPr>
            <p:nvPr/>
          </p:nvSpPr>
          <p:spPr bwMode="auto">
            <a:xfrm>
              <a:off x="4608513" y="3136900"/>
              <a:ext cx="20638" cy="17462"/>
            </a:xfrm>
            <a:custGeom>
              <a:avLst/>
              <a:gdLst>
                <a:gd name="T0" fmla="*/ 13 w 13"/>
                <a:gd name="T1" fmla="*/ 7 h 11"/>
                <a:gd name="T2" fmla="*/ 13 w 13"/>
                <a:gd name="T3" fmla="*/ 7 h 11"/>
                <a:gd name="T4" fmla="*/ 13 w 13"/>
                <a:gd name="T5" fmla="*/ 6 h 11"/>
                <a:gd name="T6" fmla="*/ 11 w 13"/>
                <a:gd name="T7" fmla="*/ 2 h 11"/>
                <a:gd name="T8" fmla="*/ 8 w 13"/>
                <a:gd name="T9" fmla="*/ 0 h 11"/>
                <a:gd name="T10" fmla="*/ 6 w 13"/>
                <a:gd name="T11" fmla="*/ 0 h 11"/>
                <a:gd name="T12" fmla="*/ 0 w 13"/>
                <a:gd name="T13" fmla="*/ 0 h 11"/>
                <a:gd name="T14" fmla="*/ 0 w 13"/>
                <a:gd name="T15" fmla="*/ 0 h 11"/>
                <a:gd name="T16" fmla="*/ 0 w 13"/>
                <a:gd name="T17" fmla="*/ 7 h 11"/>
                <a:gd name="T18" fmla="*/ 0 w 13"/>
                <a:gd name="T19" fmla="*/ 7 h 11"/>
                <a:gd name="T20" fmla="*/ 13 w 13"/>
                <a:gd name="T21" fmla="*/ 11 h 11"/>
                <a:gd name="T22" fmla="*/ 13 w 13"/>
                <a:gd name="T23" fmla="*/ 7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1">
                  <a:moveTo>
                    <a:pt x="13" y="7"/>
                  </a:moveTo>
                  <a:lnTo>
                    <a:pt x="13" y="7"/>
                  </a:lnTo>
                  <a:lnTo>
                    <a:pt x="13" y="6"/>
                  </a:lnTo>
                  <a:lnTo>
                    <a:pt x="11" y="2"/>
                  </a:lnTo>
                  <a:lnTo>
                    <a:pt x="8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13" y="11"/>
                  </a:lnTo>
                  <a:lnTo>
                    <a:pt x="13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2" name="Freeform 194"/>
            <p:cNvSpPr>
              <a:spLocks/>
            </p:cNvSpPr>
            <p:nvPr/>
          </p:nvSpPr>
          <p:spPr bwMode="auto">
            <a:xfrm>
              <a:off x="4629151" y="3148013"/>
              <a:ext cx="22225" cy="11112"/>
            </a:xfrm>
            <a:custGeom>
              <a:avLst/>
              <a:gdLst>
                <a:gd name="T0" fmla="*/ 14 w 14"/>
                <a:gd name="T1" fmla="*/ 4 h 7"/>
                <a:gd name="T2" fmla="*/ 14 w 14"/>
                <a:gd name="T3" fmla="*/ 4 h 7"/>
                <a:gd name="T4" fmla="*/ 14 w 14"/>
                <a:gd name="T5" fmla="*/ 0 h 7"/>
                <a:gd name="T6" fmla="*/ 10 w 14"/>
                <a:gd name="T7" fmla="*/ 0 h 7"/>
                <a:gd name="T8" fmla="*/ 3 w 14"/>
                <a:gd name="T9" fmla="*/ 0 h 7"/>
                <a:gd name="T10" fmla="*/ 3 w 14"/>
                <a:gd name="T11" fmla="*/ 0 h 7"/>
                <a:gd name="T12" fmla="*/ 0 w 14"/>
                <a:gd name="T13" fmla="*/ 0 h 7"/>
                <a:gd name="T14" fmla="*/ 0 w 14"/>
                <a:gd name="T15" fmla="*/ 4 h 7"/>
                <a:gd name="T16" fmla="*/ 0 w 14"/>
                <a:gd name="T17" fmla="*/ 7 h 7"/>
                <a:gd name="T18" fmla="*/ 14 w 14"/>
                <a:gd name="T19" fmla="*/ 7 h 7"/>
                <a:gd name="T20" fmla="*/ 14 w 14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14" y="4"/>
                  </a:moveTo>
                  <a:lnTo>
                    <a:pt x="14" y="4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14" y="7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3" name="Freeform 195"/>
            <p:cNvSpPr>
              <a:spLocks/>
            </p:cNvSpPr>
            <p:nvPr/>
          </p:nvSpPr>
          <p:spPr bwMode="auto">
            <a:xfrm>
              <a:off x="4651376" y="3159125"/>
              <a:ext cx="23813" cy="11112"/>
            </a:xfrm>
            <a:custGeom>
              <a:avLst/>
              <a:gdLst>
                <a:gd name="T0" fmla="*/ 15 w 15"/>
                <a:gd name="T1" fmla="*/ 0 h 7"/>
                <a:gd name="T2" fmla="*/ 15 w 15"/>
                <a:gd name="T3" fmla="*/ 0 h 7"/>
                <a:gd name="T4" fmla="*/ 8 w 15"/>
                <a:gd name="T5" fmla="*/ 0 h 7"/>
                <a:gd name="T6" fmla="*/ 0 w 15"/>
                <a:gd name="T7" fmla="*/ 0 h 7"/>
                <a:gd name="T8" fmla="*/ 0 w 15"/>
                <a:gd name="T9" fmla="*/ 0 h 7"/>
                <a:gd name="T10" fmla="*/ 15 w 15"/>
                <a:gd name="T11" fmla="*/ 7 h 7"/>
                <a:gd name="T12" fmla="*/ 15 w 15"/>
                <a:gd name="T1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7">
                  <a:moveTo>
                    <a:pt x="15" y="0"/>
                  </a:moveTo>
                  <a:lnTo>
                    <a:pt x="15" y="0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4" name="Freeform 196"/>
            <p:cNvSpPr>
              <a:spLocks/>
            </p:cNvSpPr>
            <p:nvPr/>
          </p:nvSpPr>
          <p:spPr bwMode="auto">
            <a:xfrm>
              <a:off x="4686301" y="3163888"/>
              <a:ext cx="20638" cy="19050"/>
            </a:xfrm>
            <a:custGeom>
              <a:avLst/>
              <a:gdLst>
                <a:gd name="T0" fmla="*/ 13 w 13"/>
                <a:gd name="T1" fmla="*/ 4 h 12"/>
                <a:gd name="T2" fmla="*/ 13 w 13"/>
                <a:gd name="T3" fmla="*/ 4 h 12"/>
                <a:gd name="T4" fmla="*/ 11 w 13"/>
                <a:gd name="T5" fmla="*/ 2 h 12"/>
                <a:gd name="T6" fmla="*/ 6 w 13"/>
                <a:gd name="T7" fmla="*/ 0 h 12"/>
                <a:gd name="T8" fmla="*/ 3 w 13"/>
                <a:gd name="T9" fmla="*/ 0 h 12"/>
                <a:gd name="T10" fmla="*/ 3 w 13"/>
                <a:gd name="T11" fmla="*/ 0 h 12"/>
                <a:gd name="T12" fmla="*/ 1 w 13"/>
                <a:gd name="T13" fmla="*/ 2 h 12"/>
                <a:gd name="T14" fmla="*/ 0 w 13"/>
                <a:gd name="T15" fmla="*/ 2 h 12"/>
                <a:gd name="T16" fmla="*/ 0 w 13"/>
                <a:gd name="T17" fmla="*/ 4 h 12"/>
                <a:gd name="T18" fmla="*/ 0 w 13"/>
                <a:gd name="T19" fmla="*/ 4 h 12"/>
                <a:gd name="T20" fmla="*/ 13 w 13"/>
                <a:gd name="T21" fmla="*/ 12 h 12"/>
                <a:gd name="T22" fmla="*/ 13 w 13"/>
                <a:gd name="T23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3" h="12">
                  <a:moveTo>
                    <a:pt x="13" y="4"/>
                  </a:moveTo>
                  <a:lnTo>
                    <a:pt x="13" y="4"/>
                  </a:lnTo>
                  <a:lnTo>
                    <a:pt x="11" y="2"/>
                  </a:lnTo>
                  <a:lnTo>
                    <a:pt x="6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1" y="2"/>
                  </a:lnTo>
                  <a:lnTo>
                    <a:pt x="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3" y="12"/>
                  </a:lnTo>
                  <a:lnTo>
                    <a:pt x="13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5" name="Freeform 197"/>
            <p:cNvSpPr>
              <a:spLocks/>
            </p:cNvSpPr>
            <p:nvPr/>
          </p:nvSpPr>
          <p:spPr bwMode="auto">
            <a:xfrm>
              <a:off x="4706938" y="3170238"/>
              <a:ext cx="23813" cy="19050"/>
            </a:xfrm>
            <a:custGeom>
              <a:avLst/>
              <a:gdLst>
                <a:gd name="T0" fmla="*/ 15 w 15"/>
                <a:gd name="T1" fmla="*/ 8 h 12"/>
                <a:gd name="T2" fmla="*/ 15 w 15"/>
                <a:gd name="T3" fmla="*/ 8 h 12"/>
                <a:gd name="T4" fmla="*/ 15 w 15"/>
                <a:gd name="T5" fmla="*/ 0 h 12"/>
                <a:gd name="T6" fmla="*/ 7 w 15"/>
                <a:gd name="T7" fmla="*/ 0 h 12"/>
                <a:gd name="T8" fmla="*/ 7 w 15"/>
                <a:gd name="T9" fmla="*/ 0 h 12"/>
                <a:gd name="T10" fmla="*/ 5 w 15"/>
                <a:gd name="T11" fmla="*/ 1 h 12"/>
                <a:gd name="T12" fmla="*/ 3 w 15"/>
                <a:gd name="T13" fmla="*/ 3 h 12"/>
                <a:gd name="T14" fmla="*/ 2 w 15"/>
                <a:gd name="T15" fmla="*/ 5 h 12"/>
                <a:gd name="T16" fmla="*/ 0 w 15"/>
                <a:gd name="T17" fmla="*/ 8 h 12"/>
                <a:gd name="T18" fmla="*/ 0 w 15"/>
                <a:gd name="T19" fmla="*/ 8 h 12"/>
                <a:gd name="T20" fmla="*/ 15 w 15"/>
                <a:gd name="T21" fmla="*/ 12 h 12"/>
                <a:gd name="T22" fmla="*/ 15 w 15"/>
                <a:gd name="T23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12">
                  <a:moveTo>
                    <a:pt x="15" y="8"/>
                  </a:moveTo>
                  <a:lnTo>
                    <a:pt x="15" y="8"/>
                  </a:lnTo>
                  <a:lnTo>
                    <a:pt x="15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5" y="1"/>
                  </a:lnTo>
                  <a:lnTo>
                    <a:pt x="3" y="3"/>
                  </a:lnTo>
                  <a:lnTo>
                    <a:pt x="2" y="5"/>
                  </a:lnTo>
                  <a:lnTo>
                    <a:pt x="0" y="8"/>
                  </a:lnTo>
                  <a:lnTo>
                    <a:pt x="0" y="8"/>
                  </a:lnTo>
                  <a:lnTo>
                    <a:pt x="15" y="12"/>
                  </a:lnTo>
                  <a:lnTo>
                    <a:pt x="15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6" name="Freeform 198"/>
            <p:cNvSpPr>
              <a:spLocks/>
            </p:cNvSpPr>
            <p:nvPr/>
          </p:nvSpPr>
          <p:spPr bwMode="auto">
            <a:xfrm>
              <a:off x="4741863" y="3182938"/>
              <a:ext cx="22225" cy="11112"/>
            </a:xfrm>
            <a:custGeom>
              <a:avLst/>
              <a:gdLst>
                <a:gd name="T0" fmla="*/ 14 w 14"/>
                <a:gd name="T1" fmla="*/ 4 h 7"/>
                <a:gd name="T2" fmla="*/ 14 w 14"/>
                <a:gd name="T3" fmla="*/ 4 h 7"/>
                <a:gd name="T4" fmla="*/ 14 w 14"/>
                <a:gd name="T5" fmla="*/ 0 h 7"/>
                <a:gd name="T6" fmla="*/ 12 w 14"/>
                <a:gd name="T7" fmla="*/ 0 h 7"/>
                <a:gd name="T8" fmla="*/ 7 w 14"/>
                <a:gd name="T9" fmla="*/ 0 h 7"/>
                <a:gd name="T10" fmla="*/ 0 w 14"/>
                <a:gd name="T11" fmla="*/ 0 h 7"/>
                <a:gd name="T12" fmla="*/ 0 w 14"/>
                <a:gd name="T13" fmla="*/ 0 h 7"/>
                <a:gd name="T14" fmla="*/ 0 w 14"/>
                <a:gd name="T15" fmla="*/ 4 h 7"/>
                <a:gd name="T16" fmla="*/ 0 w 14"/>
                <a:gd name="T17" fmla="*/ 7 h 7"/>
                <a:gd name="T18" fmla="*/ 14 w 14"/>
                <a:gd name="T19" fmla="*/ 7 h 7"/>
                <a:gd name="T20" fmla="*/ 14 w 14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" h="7">
                  <a:moveTo>
                    <a:pt x="14" y="4"/>
                  </a:moveTo>
                  <a:lnTo>
                    <a:pt x="14" y="4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7"/>
                  </a:lnTo>
                  <a:lnTo>
                    <a:pt x="14" y="7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7" name="Freeform 199"/>
            <p:cNvSpPr>
              <a:spLocks/>
            </p:cNvSpPr>
            <p:nvPr/>
          </p:nvSpPr>
          <p:spPr bwMode="auto">
            <a:xfrm>
              <a:off x="4768851" y="3194050"/>
              <a:ext cx="19050" cy="11112"/>
            </a:xfrm>
            <a:custGeom>
              <a:avLst/>
              <a:gdLst>
                <a:gd name="T0" fmla="*/ 12 w 12"/>
                <a:gd name="T1" fmla="*/ 0 h 7"/>
                <a:gd name="T2" fmla="*/ 12 w 12"/>
                <a:gd name="T3" fmla="*/ 0 h 7"/>
                <a:gd name="T4" fmla="*/ 3 w 12"/>
                <a:gd name="T5" fmla="*/ 0 h 7"/>
                <a:gd name="T6" fmla="*/ 3 w 12"/>
                <a:gd name="T7" fmla="*/ 0 h 7"/>
                <a:gd name="T8" fmla="*/ 0 w 12"/>
                <a:gd name="T9" fmla="*/ 0 h 7"/>
                <a:gd name="T10" fmla="*/ 0 w 12"/>
                <a:gd name="T11" fmla="*/ 3 h 7"/>
                <a:gd name="T12" fmla="*/ 12 w 12"/>
                <a:gd name="T13" fmla="*/ 7 h 7"/>
                <a:gd name="T14" fmla="*/ 12 w 12"/>
                <a:gd name="T15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7">
                  <a:moveTo>
                    <a:pt x="12" y="0"/>
                  </a:moveTo>
                  <a:lnTo>
                    <a:pt x="12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12" y="7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8" name="Freeform 200"/>
            <p:cNvSpPr>
              <a:spLocks/>
            </p:cNvSpPr>
            <p:nvPr/>
          </p:nvSpPr>
          <p:spPr bwMode="auto">
            <a:xfrm>
              <a:off x="4414838" y="3081338"/>
              <a:ext cx="384175" cy="190500"/>
            </a:xfrm>
            <a:custGeom>
              <a:avLst/>
              <a:gdLst>
                <a:gd name="T0" fmla="*/ 235 w 242"/>
                <a:gd name="T1" fmla="*/ 85 h 120"/>
                <a:gd name="T2" fmla="*/ 223 w 242"/>
                <a:gd name="T3" fmla="*/ 78 h 120"/>
                <a:gd name="T4" fmla="*/ 220 w 242"/>
                <a:gd name="T5" fmla="*/ 78 h 120"/>
                <a:gd name="T6" fmla="*/ 206 w 242"/>
                <a:gd name="T7" fmla="*/ 71 h 120"/>
                <a:gd name="T8" fmla="*/ 199 w 242"/>
                <a:gd name="T9" fmla="*/ 71 h 120"/>
                <a:gd name="T10" fmla="*/ 184 w 242"/>
                <a:gd name="T11" fmla="*/ 68 h 120"/>
                <a:gd name="T12" fmla="*/ 184 w 242"/>
                <a:gd name="T13" fmla="*/ 68 h 120"/>
                <a:gd name="T14" fmla="*/ 171 w 242"/>
                <a:gd name="T15" fmla="*/ 64 h 120"/>
                <a:gd name="T16" fmla="*/ 164 w 242"/>
                <a:gd name="T17" fmla="*/ 64 h 120"/>
                <a:gd name="T18" fmla="*/ 149 w 242"/>
                <a:gd name="T19" fmla="*/ 56 h 120"/>
                <a:gd name="T20" fmla="*/ 149 w 242"/>
                <a:gd name="T21" fmla="*/ 56 h 120"/>
                <a:gd name="T22" fmla="*/ 135 w 242"/>
                <a:gd name="T23" fmla="*/ 49 h 120"/>
                <a:gd name="T24" fmla="*/ 135 w 242"/>
                <a:gd name="T25" fmla="*/ 49 h 120"/>
                <a:gd name="T26" fmla="*/ 122 w 242"/>
                <a:gd name="T27" fmla="*/ 49 h 120"/>
                <a:gd name="T28" fmla="*/ 116 w 242"/>
                <a:gd name="T29" fmla="*/ 46 h 120"/>
                <a:gd name="T30" fmla="*/ 78 w 242"/>
                <a:gd name="T31" fmla="*/ 0 h 120"/>
                <a:gd name="T32" fmla="*/ 0 w 242"/>
                <a:gd name="T33" fmla="*/ 0 h 120"/>
                <a:gd name="T34" fmla="*/ 0 w 242"/>
                <a:gd name="T35" fmla="*/ 120 h 120"/>
                <a:gd name="T36" fmla="*/ 113 w 242"/>
                <a:gd name="T37" fmla="*/ 120 h 120"/>
                <a:gd name="T38" fmla="*/ 116 w 242"/>
                <a:gd name="T39" fmla="*/ 120 h 120"/>
                <a:gd name="T40" fmla="*/ 242 w 242"/>
                <a:gd name="T41" fmla="*/ 120 h 120"/>
                <a:gd name="T42" fmla="*/ 242 w 242"/>
                <a:gd name="T43" fmla="*/ 85 h 120"/>
                <a:gd name="T44" fmla="*/ 235 w 242"/>
                <a:gd name="T45" fmla="*/ 85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2" h="120">
                  <a:moveTo>
                    <a:pt x="235" y="85"/>
                  </a:moveTo>
                  <a:lnTo>
                    <a:pt x="223" y="78"/>
                  </a:lnTo>
                  <a:lnTo>
                    <a:pt x="220" y="78"/>
                  </a:lnTo>
                  <a:lnTo>
                    <a:pt x="206" y="71"/>
                  </a:lnTo>
                  <a:lnTo>
                    <a:pt x="199" y="71"/>
                  </a:lnTo>
                  <a:lnTo>
                    <a:pt x="184" y="68"/>
                  </a:lnTo>
                  <a:lnTo>
                    <a:pt x="184" y="68"/>
                  </a:lnTo>
                  <a:lnTo>
                    <a:pt x="171" y="64"/>
                  </a:lnTo>
                  <a:lnTo>
                    <a:pt x="164" y="64"/>
                  </a:lnTo>
                  <a:lnTo>
                    <a:pt x="149" y="56"/>
                  </a:lnTo>
                  <a:lnTo>
                    <a:pt x="149" y="56"/>
                  </a:lnTo>
                  <a:lnTo>
                    <a:pt x="135" y="49"/>
                  </a:lnTo>
                  <a:lnTo>
                    <a:pt x="135" y="49"/>
                  </a:lnTo>
                  <a:lnTo>
                    <a:pt x="122" y="49"/>
                  </a:lnTo>
                  <a:lnTo>
                    <a:pt x="116" y="46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120"/>
                  </a:lnTo>
                  <a:lnTo>
                    <a:pt x="113" y="120"/>
                  </a:lnTo>
                  <a:lnTo>
                    <a:pt x="116" y="120"/>
                  </a:lnTo>
                  <a:lnTo>
                    <a:pt x="242" y="120"/>
                  </a:lnTo>
                  <a:lnTo>
                    <a:pt x="242" y="85"/>
                  </a:lnTo>
                  <a:lnTo>
                    <a:pt x="235" y="8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9" name="Freeform 201"/>
            <p:cNvSpPr>
              <a:spLocks/>
            </p:cNvSpPr>
            <p:nvPr/>
          </p:nvSpPr>
          <p:spPr bwMode="auto">
            <a:xfrm>
              <a:off x="4313238" y="3008313"/>
              <a:ext cx="147638" cy="169862"/>
            </a:xfrm>
            <a:custGeom>
              <a:avLst/>
              <a:gdLst>
                <a:gd name="T0" fmla="*/ 28 w 93"/>
                <a:gd name="T1" fmla="*/ 7 h 107"/>
                <a:gd name="T2" fmla="*/ 22 w 93"/>
                <a:gd name="T3" fmla="*/ 16 h 107"/>
                <a:gd name="T4" fmla="*/ 18 w 93"/>
                <a:gd name="T5" fmla="*/ 27 h 107"/>
                <a:gd name="T6" fmla="*/ 22 w 93"/>
                <a:gd name="T7" fmla="*/ 49 h 107"/>
                <a:gd name="T8" fmla="*/ 22 w 93"/>
                <a:gd name="T9" fmla="*/ 54 h 107"/>
                <a:gd name="T10" fmla="*/ 18 w 93"/>
                <a:gd name="T11" fmla="*/ 65 h 107"/>
                <a:gd name="T12" fmla="*/ 8 w 93"/>
                <a:gd name="T13" fmla="*/ 78 h 107"/>
                <a:gd name="T14" fmla="*/ 3 w 93"/>
                <a:gd name="T15" fmla="*/ 83 h 107"/>
                <a:gd name="T16" fmla="*/ 0 w 93"/>
                <a:gd name="T17" fmla="*/ 98 h 107"/>
                <a:gd name="T18" fmla="*/ 1 w 93"/>
                <a:gd name="T19" fmla="*/ 102 h 107"/>
                <a:gd name="T20" fmla="*/ 5 w 93"/>
                <a:gd name="T21" fmla="*/ 107 h 107"/>
                <a:gd name="T22" fmla="*/ 11 w 93"/>
                <a:gd name="T23" fmla="*/ 105 h 107"/>
                <a:gd name="T24" fmla="*/ 15 w 93"/>
                <a:gd name="T25" fmla="*/ 98 h 107"/>
                <a:gd name="T26" fmla="*/ 18 w 93"/>
                <a:gd name="T27" fmla="*/ 87 h 107"/>
                <a:gd name="T28" fmla="*/ 32 w 93"/>
                <a:gd name="T29" fmla="*/ 66 h 107"/>
                <a:gd name="T30" fmla="*/ 35 w 93"/>
                <a:gd name="T31" fmla="*/ 53 h 107"/>
                <a:gd name="T32" fmla="*/ 35 w 93"/>
                <a:gd name="T33" fmla="*/ 41 h 107"/>
                <a:gd name="T34" fmla="*/ 33 w 93"/>
                <a:gd name="T35" fmla="*/ 24 h 107"/>
                <a:gd name="T36" fmla="*/ 37 w 93"/>
                <a:gd name="T37" fmla="*/ 16 h 107"/>
                <a:gd name="T38" fmla="*/ 43 w 93"/>
                <a:gd name="T39" fmla="*/ 14 h 107"/>
                <a:gd name="T40" fmla="*/ 57 w 93"/>
                <a:gd name="T41" fmla="*/ 16 h 107"/>
                <a:gd name="T42" fmla="*/ 69 w 93"/>
                <a:gd name="T43" fmla="*/ 22 h 107"/>
                <a:gd name="T44" fmla="*/ 76 w 93"/>
                <a:gd name="T45" fmla="*/ 32 h 107"/>
                <a:gd name="T46" fmla="*/ 79 w 93"/>
                <a:gd name="T47" fmla="*/ 46 h 107"/>
                <a:gd name="T48" fmla="*/ 79 w 93"/>
                <a:gd name="T49" fmla="*/ 48 h 107"/>
                <a:gd name="T50" fmla="*/ 86 w 93"/>
                <a:gd name="T51" fmla="*/ 51 h 107"/>
                <a:gd name="T52" fmla="*/ 93 w 93"/>
                <a:gd name="T53" fmla="*/ 48 h 107"/>
                <a:gd name="T54" fmla="*/ 93 w 93"/>
                <a:gd name="T55" fmla="*/ 46 h 107"/>
                <a:gd name="T56" fmla="*/ 87 w 93"/>
                <a:gd name="T57" fmla="*/ 24 h 107"/>
                <a:gd name="T58" fmla="*/ 72 w 93"/>
                <a:gd name="T59" fmla="*/ 7 h 107"/>
                <a:gd name="T60" fmla="*/ 52 w 93"/>
                <a:gd name="T61" fmla="*/ 0 h 107"/>
                <a:gd name="T62" fmla="*/ 35 w 93"/>
                <a:gd name="T63" fmla="*/ 4 h 107"/>
                <a:gd name="T64" fmla="*/ 28 w 93"/>
                <a:gd name="T65" fmla="*/ 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3" h="107">
                  <a:moveTo>
                    <a:pt x="28" y="7"/>
                  </a:moveTo>
                  <a:lnTo>
                    <a:pt x="28" y="7"/>
                  </a:lnTo>
                  <a:lnTo>
                    <a:pt x="25" y="10"/>
                  </a:lnTo>
                  <a:lnTo>
                    <a:pt x="22" y="16"/>
                  </a:lnTo>
                  <a:lnTo>
                    <a:pt x="20" y="21"/>
                  </a:lnTo>
                  <a:lnTo>
                    <a:pt x="18" y="27"/>
                  </a:lnTo>
                  <a:lnTo>
                    <a:pt x="20" y="38"/>
                  </a:lnTo>
                  <a:lnTo>
                    <a:pt x="22" y="49"/>
                  </a:lnTo>
                  <a:lnTo>
                    <a:pt x="22" y="49"/>
                  </a:lnTo>
                  <a:lnTo>
                    <a:pt x="22" y="54"/>
                  </a:lnTo>
                  <a:lnTo>
                    <a:pt x="22" y="58"/>
                  </a:lnTo>
                  <a:lnTo>
                    <a:pt x="18" y="65"/>
                  </a:lnTo>
                  <a:lnTo>
                    <a:pt x="13" y="71"/>
                  </a:lnTo>
                  <a:lnTo>
                    <a:pt x="8" y="78"/>
                  </a:lnTo>
                  <a:lnTo>
                    <a:pt x="8" y="78"/>
                  </a:lnTo>
                  <a:lnTo>
                    <a:pt x="3" y="83"/>
                  </a:lnTo>
                  <a:lnTo>
                    <a:pt x="1" y="87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1" y="102"/>
                  </a:lnTo>
                  <a:lnTo>
                    <a:pt x="3" y="105"/>
                  </a:lnTo>
                  <a:lnTo>
                    <a:pt x="5" y="107"/>
                  </a:lnTo>
                  <a:lnTo>
                    <a:pt x="6" y="107"/>
                  </a:lnTo>
                  <a:lnTo>
                    <a:pt x="11" y="105"/>
                  </a:lnTo>
                  <a:lnTo>
                    <a:pt x="15" y="98"/>
                  </a:lnTo>
                  <a:lnTo>
                    <a:pt x="15" y="98"/>
                  </a:lnTo>
                  <a:lnTo>
                    <a:pt x="15" y="93"/>
                  </a:lnTo>
                  <a:lnTo>
                    <a:pt x="18" y="87"/>
                  </a:lnTo>
                  <a:lnTo>
                    <a:pt x="25" y="76"/>
                  </a:lnTo>
                  <a:lnTo>
                    <a:pt x="32" y="66"/>
                  </a:lnTo>
                  <a:lnTo>
                    <a:pt x="35" y="59"/>
                  </a:lnTo>
                  <a:lnTo>
                    <a:pt x="35" y="53"/>
                  </a:lnTo>
                  <a:lnTo>
                    <a:pt x="35" y="53"/>
                  </a:lnTo>
                  <a:lnTo>
                    <a:pt x="35" y="41"/>
                  </a:lnTo>
                  <a:lnTo>
                    <a:pt x="33" y="29"/>
                  </a:lnTo>
                  <a:lnTo>
                    <a:pt x="33" y="24"/>
                  </a:lnTo>
                  <a:lnTo>
                    <a:pt x="35" y="19"/>
                  </a:lnTo>
                  <a:lnTo>
                    <a:pt x="37" y="16"/>
                  </a:lnTo>
                  <a:lnTo>
                    <a:pt x="43" y="14"/>
                  </a:lnTo>
                  <a:lnTo>
                    <a:pt x="43" y="14"/>
                  </a:lnTo>
                  <a:lnTo>
                    <a:pt x="50" y="14"/>
                  </a:lnTo>
                  <a:lnTo>
                    <a:pt x="57" y="16"/>
                  </a:lnTo>
                  <a:lnTo>
                    <a:pt x="64" y="17"/>
                  </a:lnTo>
                  <a:lnTo>
                    <a:pt x="69" y="22"/>
                  </a:lnTo>
                  <a:lnTo>
                    <a:pt x="72" y="27"/>
                  </a:lnTo>
                  <a:lnTo>
                    <a:pt x="76" y="32"/>
                  </a:lnTo>
                  <a:lnTo>
                    <a:pt x="77" y="39"/>
                  </a:lnTo>
                  <a:lnTo>
                    <a:pt x="79" y="46"/>
                  </a:lnTo>
                  <a:lnTo>
                    <a:pt x="79" y="46"/>
                  </a:lnTo>
                  <a:lnTo>
                    <a:pt x="79" y="48"/>
                  </a:lnTo>
                  <a:lnTo>
                    <a:pt x="81" y="49"/>
                  </a:lnTo>
                  <a:lnTo>
                    <a:pt x="86" y="51"/>
                  </a:lnTo>
                  <a:lnTo>
                    <a:pt x="91" y="49"/>
                  </a:lnTo>
                  <a:lnTo>
                    <a:pt x="93" y="48"/>
                  </a:lnTo>
                  <a:lnTo>
                    <a:pt x="93" y="46"/>
                  </a:lnTo>
                  <a:lnTo>
                    <a:pt x="93" y="46"/>
                  </a:lnTo>
                  <a:lnTo>
                    <a:pt x="91" y="36"/>
                  </a:lnTo>
                  <a:lnTo>
                    <a:pt x="87" y="24"/>
                  </a:lnTo>
                  <a:lnTo>
                    <a:pt x="81" y="16"/>
                  </a:lnTo>
                  <a:lnTo>
                    <a:pt x="72" y="7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35" y="4"/>
                  </a:lnTo>
                  <a:lnTo>
                    <a:pt x="28" y="7"/>
                  </a:lnTo>
                  <a:lnTo>
                    <a:pt x="28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0" name="Freeform 202"/>
            <p:cNvSpPr>
              <a:spLocks/>
            </p:cNvSpPr>
            <p:nvPr/>
          </p:nvSpPr>
          <p:spPr bwMode="auto">
            <a:xfrm>
              <a:off x="4381501" y="3287713"/>
              <a:ext cx="461963" cy="34925"/>
            </a:xfrm>
            <a:custGeom>
              <a:avLst/>
              <a:gdLst>
                <a:gd name="T0" fmla="*/ 291 w 291"/>
                <a:gd name="T1" fmla="*/ 12 h 22"/>
                <a:gd name="T2" fmla="*/ 291 w 291"/>
                <a:gd name="T3" fmla="*/ 12 h 22"/>
                <a:gd name="T4" fmla="*/ 290 w 291"/>
                <a:gd name="T5" fmla="*/ 17 h 22"/>
                <a:gd name="T6" fmla="*/ 286 w 291"/>
                <a:gd name="T7" fmla="*/ 19 h 22"/>
                <a:gd name="T8" fmla="*/ 281 w 291"/>
                <a:gd name="T9" fmla="*/ 22 h 22"/>
                <a:gd name="T10" fmla="*/ 276 w 291"/>
                <a:gd name="T11" fmla="*/ 22 h 22"/>
                <a:gd name="T12" fmla="*/ 11 w 291"/>
                <a:gd name="T13" fmla="*/ 22 h 22"/>
                <a:gd name="T14" fmla="*/ 11 w 291"/>
                <a:gd name="T15" fmla="*/ 22 h 22"/>
                <a:gd name="T16" fmla="*/ 7 w 291"/>
                <a:gd name="T17" fmla="*/ 22 h 22"/>
                <a:gd name="T18" fmla="*/ 4 w 291"/>
                <a:gd name="T19" fmla="*/ 19 h 22"/>
                <a:gd name="T20" fmla="*/ 0 w 291"/>
                <a:gd name="T21" fmla="*/ 17 h 22"/>
                <a:gd name="T22" fmla="*/ 0 w 291"/>
                <a:gd name="T23" fmla="*/ 12 h 22"/>
                <a:gd name="T24" fmla="*/ 0 w 291"/>
                <a:gd name="T25" fmla="*/ 12 h 22"/>
                <a:gd name="T26" fmla="*/ 0 w 291"/>
                <a:gd name="T27" fmla="*/ 12 h 22"/>
                <a:gd name="T28" fmla="*/ 0 w 291"/>
                <a:gd name="T29" fmla="*/ 7 h 22"/>
                <a:gd name="T30" fmla="*/ 4 w 291"/>
                <a:gd name="T31" fmla="*/ 4 h 22"/>
                <a:gd name="T32" fmla="*/ 7 w 291"/>
                <a:gd name="T33" fmla="*/ 2 h 22"/>
                <a:gd name="T34" fmla="*/ 11 w 291"/>
                <a:gd name="T35" fmla="*/ 0 h 22"/>
                <a:gd name="T36" fmla="*/ 276 w 291"/>
                <a:gd name="T37" fmla="*/ 0 h 22"/>
                <a:gd name="T38" fmla="*/ 276 w 291"/>
                <a:gd name="T39" fmla="*/ 0 h 22"/>
                <a:gd name="T40" fmla="*/ 281 w 291"/>
                <a:gd name="T41" fmla="*/ 2 h 22"/>
                <a:gd name="T42" fmla="*/ 286 w 291"/>
                <a:gd name="T43" fmla="*/ 4 h 22"/>
                <a:gd name="T44" fmla="*/ 290 w 291"/>
                <a:gd name="T45" fmla="*/ 7 h 22"/>
                <a:gd name="T46" fmla="*/ 291 w 291"/>
                <a:gd name="T47" fmla="*/ 12 h 22"/>
                <a:gd name="T48" fmla="*/ 291 w 291"/>
                <a:gd name="T49" fmla="*/ 1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91" h="22">
                  <a:moveTo>
                    <a:pt x="291" y="12"/>
                  </a:moveTo>
                  <a:lnTo>
                    <a:pt x="291" y="12"/>
                  </a:lnTo>
                  <a:lnTo>
                    <a:pt x="290" y="17"/>
                  </a:lnTo>
                  <a:lnTo>
                    <a:pt x="286" y="19"/>
                  </a:lnTo>
                  <a:lnTo>
                    <a:pt x="281" y="22"/>
                  </a:lnTo>
                  <a:lnTo>
                    <a:pt x="276" y="22"/>
                  </a:lnTo>
                  <a:lnTo>
                    <a:pt x="11" y="22"/>
                  </a:lnTo>
                  <a:lnTo>
                    <a:pt x="11" y="22"/>
                  </a:lnTo>
                  <a:lnTo>
                    <a:pt x="7" y="22"/>
                  </a:lnTo>
                  <a:lnTo>
                    <a:pt x="4" y="19"/>
                  </a:lnTo>
                  <a:lnTo>
                    <a:pt x="0" y="17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7"/>
                  </a:lnTo>
                  <a:lnTo>
                    <a:pt x="4" y="4"/>
                  </a:lnTo>
                  <a:lnTo>
                    <a:pt x="7" y="2"/>
                  </a:lnTo>
                  <a:lnTo>
                    <a:pt x="11" y="0"/>
                  </a:lnTo>
                  <a:lnTo>
                    <a:pt x="276" y="0"/>
                  </a:lnTo>
                  <a:lnTo>
                    <a:pt x="276" y="0"/>
                  </a:lnTo>
                  <a:lnTo>
                    <a:pt x="281" y="2"/>
                  </a:lnTo>
                  <a:lnTo>
                    <a:pt x="286" y="4"/>
                  </a:lnTo>
                  <a:lnTo>
                    <a:pt x="290" y="7"/>
                  </a:lnTo>
                  <a:lnTo>
                    <a:pt x="291" y="12"/>
                  </a:lnTo>
                  <a:lnTo>
                    <a:pt x="291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1" name="Rectangle 203"/>
            <p:cNvSpPr>
              <a:spLocks noChangeArrowheads="1"/>
            </p:cNvSpPr>
            <p:nvPr/>
          </p:nvSpPr>
          <p:spPr bwMode="auto">
            <a:xfrm>
              <a:off x="4414838" y="3352800"/>
              <a:ext cx="384175" cy="641350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2" name="Freeform 204"/>
            <p:cNvSpPr>
              <a:spLocks/>
            </p:cNvSpPr>
            <p:nvPr/>
          </p:nvSpPr>
          <p:spPr bwMode="auto">
            <a:xfrm>
              <a:off x="4121151" y="3092450"/>
              <a:ext cx="112713" cy="117475"/>
            </a:xfrm>
            <a:custGeom>
              <a:avLst/>
              <a:gdLst>
                <a:gd name="T0" fmla="*/ 33 w 71"/>
                <a:gd name="T1" fmla="*/ 0 h 74"/>
                <a:gd name="T2" fmla="*/ 0 w 71"/>
                <a:gd name="T3" fmla="*/ 0 h 74"/>
                <a:gd name="T4" fmla="*/ 0 w 71"/>
                <a:gd name="T5" fmla="*/ 0 h 74"/>
                <a:gd name="T6" fmla="*/ 7 w 71"/>
                <a:gd name="T7" fmla="*/ 6 h 74"/>
                <a:gd name="T8" fmla="*/ 14 w 71"/>
                <a:gd name="T9" fmla="*/ 13 h 74"/>
                <a:gd name="T10" fmla="*/ 19 w 71"/>
                <a:gd name="T11" fmla="*/ 20 h 74"/>
                <a:gd name="T12" fmla="*/ 22 w 71"/>
                <a:gd name="T13" fmla="*/ 28 h 74"/>
                <a:gd name="T14" fmla="*/ 22 w 71"/>
                <a:gd name="T15" fmla="*/ 28 h 74"/>
                <a:gd name="T16" fmla="*/ 24 w 71"/>
                <a:gd name="T17" fmla="*/ 42 h 74"/>
                <a:gd name="T18" fmla="*/ 22 w 71"/>
                <a:gd name="T19" fmla="*/ 54 h 74"/>
                <a:gd name="T20" fmla="*/ 17 w 71"/>
                <a:gd name="T21" fmla="*/ 66 h 74"/>
                <a:gd name="T22" fmla="*/ 11 w 71"/>
                <a:gd name="T23" fmla="*/ 74 h 74"/>
                <a:gd name="T24" fmla="*/ 33 w 71"/>
                <a:gd name="T25" fmla="*/ 74 h 74"/>
                <a:gd name="T26" fmla="*/ 33 w 71"/>
                <a:gd name="T27" fmla="*/ 74 h 74"/>
                <a:gd name="T28" fmla="*/ 41 w 71"/>
                <a:gd name="T29" fmla="*/ 74 h 74"/>
                <a:gd name="T30" fmla="*/ 48 w 71"/>
                <a:gd name="T31" fmla="*/ 71 h 74"/>
                <a:gd name="T32" fmla="*/ 55 w 71"/>
                <a:gd name="T33" fmla="*/ 67 h 74"/>
                <a:gd name="T34" fmla="*/ 60 w 71"/>
                <a:gd name="T35" fmla="*/ 64 h 74"/>
                <a:gd name="T36" fmla="*/ 65 w 71"/>
                <a:gd name="T37" fmla="*/ 57 h 74"/>
                <a:gd name="T38" fmla="*/ 68 w 71"/>
                <a:gd name="T39" fmla="*/ 52 h 74"/>
                <a:gd name="T40" fmla="*/ 71 w 71"/>
                <a:gd name="T41" fmla="*/ 45 h 74"/>
                <a:gd name="T42" fmla="*/ 71 w 71"/>
                <a:gd name="T43" fmla="*/ 39 h 74"/>
                <a:gd name="T44" fmla="*/ 71 w 71"/>
                <a:gd name="T45" fmla="*/ 39 h 74"/>
                <a:gd name="T46" fmla="*/ 71 w 71"/>
                <a:gd name="T47" fmla="*/ 32 h 74"/>
                <a:gd name="T48" fmla="*/ 68 w 71"/>
                <a:gd name="T49" fmla="*/ 23 h 74"/>
                <a:gd name="T50" fmla="*/ 65 w 71"/>
                <a:gd name="T51" fmla="*/ 17 h 74"/>
                <a:gd name="T52" fmla="*/ 60 w 71"/>
                <a:gd name="T53" fmla="*/ 12 h 74"/>
                <a:gd name="T54" fmla="*/ 55 w 71"/>
                <a:gd name="T55" fmla="*/ 6 h 74"/>
                <a:gd name="T56" fmla="*/ 48 w 71"/>
                <a:gd name="T57" fmla="*/ 3 h 74"/>
                <a:gd name="T58" fmla="*/ 41 w 71"/>
                <a:gd name="T59" fmla="*/ 1 h 74"/>
                <a:gd name="T60" fmla="*/ 33 w 71"/>
                <a:gd name="T61" fmla="*/ 0 h 74"/>
                <a:gd name="T62" fmla="*/ 33 w 71"/>
                <a:gd name="T63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74">
                  <a:moveTo>
                    <a:pt x="33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7" y="6"/>
                  </a:lnTo>
                  <a:lnTo>
                    <a:pt x="14" y="13"/>
                  </a:lnTo>
                  <a:lnTo>
                    <a:pt x="19" y="20"/>
                  </a:lnTo>
                  <a:lnTo>
                    <a:pt x="22" y="28"/>
                  </a:lnTo>
                  <a:lnTo>
                    <a:pt x="22" y="28"/>
                  </a:lnTo>
                  <a:lnTo>
                    <a:pt x="24" y="42"/>
                  </a:lnTo>
                  <a:lnTo>
                    <a:pt x="22" y="54"/>
                  </a:lnTo>
                  <a:lnTo>
                    <a:pt x="17" y="66"/>
                  </a:lnTo>
                  <a:lnTo>
                    <a:pt x="11" y="74"/>
                  </a:lnTo>
                  <a:lnTo>
                    <a:pt x="33" y="74"/>
                  </a:lnTo>
                  <a:lnTo>
                    <a:pt x="33" y="74"/>
                  </a:lnTo>
                  <a:lnTo>
                    <a:pt x="41" y="74"/>
                  </a:lnTo>
                  <a:lnTo>
                    <a:pt x="48" y="71"/>
                  </a:lnTo>
                  <a:lnTo>
                    <a:pt x="55" y="67"/>
                  </a:lnTo>
                  <a:lnTo>
                    <a:pt x="60" y="64"/>
                  </a:lnTo>
                  <a:lnTo>
                    <a:pt x="65" y="57"/>
                  </a:lnTo>
                  <a:lnTo>
                    <a:pt x="68" y="52"/>
                  </a:lnTo>
                  <a:lnTo>
                    <a:pt x="71" y="45"/>
                  </a:lnTo>
                  <a:lnTo>
                    <a:pt x="71" y="39"/>
                  </a:lnTo>
                  <a:lnTo>
                    <a:pt x="71" y="39"/>
                  </a:lnTo>
                  <a:lnTo>
                    <a:pt x="71" y="32"/>
                  </a:lnTo>
                  <a:lnTo>
                    <a:pt x="68" y="23"/>
                  </a:lnTo>
                  <a:lnTo>
                    <a:pt x="65" y="17"/>
                  </a:lnTo>
                  <a:lnTo>
                    <a:pt x="60" y="12"/>
                  </a:lnTo>
                  <a:lnTo>
                    <a:pt x="55" y="6"/>
                  </a:lnTo>
                  <a:lnTo>
                    <a:pt x="48" y="3"/>
                  </a:lnTo>
                  <a:lnTo>
                    <a:pt x="41" y="1"/>
                  </a:lnTo>
                  <a:lnTo>
                    <a:pt x="33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206"/>
            <p:cNvSpPr>
              <a:spLocks/>
            </p:cNvSpPr>
            <p:nvPr/>
          </p:nvSpPr>
          <p:spPr bwMode="auto">
            <a:xfrm>
              <a:off x="3740150" y="2646363"/>
              <a:ext cx="231775" cy="236538"/>
            </a:xfrm>
            <a:custGeom>
              <a:avLst/>
              <a:gdLst>
                <a:gd name="T0" fmla="*/ 146 w 146"/>
                <a:gd name="T1" fmla="*/ 74 h 149"/>
                <a:gd name="T2" fmla="*/ 146 w 146"/>
                <a:gd name="T3" fmla="*/ 74 h 149"/>
                <a:gd name="T4" fmla="*/ 144 w 146"/>
                <a:gd name="T5" fmla="*/ 91 h 149"/>
                <a:gd name="T6" fmla="*/ 139 w 146"/>
                <a:gd name="T7" fmla="*/ 105 h 149"/>
                <a:gd name="T8" fmla="*/ 132 w 146"/>
                <a:gd name="T9" fmla="*/ 117 h 149"/>
                <a:gd name="T10" fmla="*/ 124 w 146"/>
                <a:gd name="T11" fmla="*/ 129 h 149"/>
                <a:gd name="T12" fmla="*/ 112 w 146"/>
                <a:gd name="T13" fmla="*/ 137 h 149"/>
                <a:gd name="T14" fmla="*/ 100 w 146"/>
                <a:gd name="T15" fmla="*/ 144 h 149"/>
                <a:gd name="T16" fmla="*/ 87 w 146"/>
                <a:gd name="T17" fmla="*/ 149 h 149"/>
                <a:gd name="T18" fmla="*/ 70 w 146"/>
                <a:gd name="T19" fmla="*/ 149 h 149"/>
                <a:gd name="T20" fmla="*/ 70 w 146"/>
                <a:gd name="T21" fmla="*/ 149 h 149"/>
                <a:gd name="T22" fmla="*/ 54 w 146"/>
                <a:gd name="T23" fmla="*/ 149 h 149"/>
                <a:gd name="T24" fmla="*/ 41 w 146"/>
                <a:gd name="T25" fmla="*/ 144 h 149"/>
                <a:gd name="T26" fmla="*/ 29 w 146"/>
                <a:gd name="T27" fmla="*/ 137 h 149"/>
                <a:gd name="T28" fmla="*/ 19 w 146"/>
                <a:gd name="T29" fmla="*/ 129 h 149"/>
                <a:gd name="T30" fmla="*/ 11 w 146"/>
                <a:gd name="T31" fmla="*/ 117 h 149"/>
                <a:gd name="T32" fmla="*/ 5 w 146"/>
                <a:gd name="T33" fmla="*/ 105 h 149"/>
                <a:gd name="T34" fmla="*/ 0 w 146"/>
                <a:gd name="T35" fmla="*/ 91 h 149"/>
                <a:gd name="T36" fmla="*/ 0 w 146"/>
                <a:gd name="T37" fmla="*/ 74 h 149"/>
                <a:gd name="T38" fmla="*/ 0 w 146"/>
                <a:gd name="T39" fmla="*/ 74 h 149"/>
                <a:gd name="T40" fmla="*/ 0 w 146"/>
                <a:gd name="T41" fmla="*/ 59 h 149"/>
                <a:gd name="T42" fmla="*/ 5 w 146"/>
                <a:gd name="T43" fmla="*/ 46 h 149"/>
                <a:gd name="T44" fmla="*/ 11 w 146"/>
                <a:gd name="T45" fmla="*/ 32 h 149"/>
                <a:gd name="T46" fmla="*/ 19 w 146"/>
                <a:gd name="T47" fmla="*/ 22 h 149"/>
                <a:gd name="T48" fmla="*/ 29 w 146"/>
                <a:gd name="T49" fmla="*/ 14 h 149"/>
                <a:gd name="T50" fmla="*/ 41 w 146"/>
                <a:gd name="T51" fmla="*/ 7 h 149"/>
                <a:gd name="T52" fmla="*/ 54 w 146"/>
                <a:gd name="T53" fmla="*/ 2 h 149"/>
                <a:gd name="T54" fmla="*/ 70 w 146"/>
                <a:gd name="T55" fmla="*/ 0 h 149"/>
                <a:gd name="T56" fmla="*/ 70 w 146"/>
                <a:gd name="T57" fmla="*/ 0 h 149"/>
                <a:gd name="T58" fmla="*/ 87 w 146"/>
                <a:gd name="T59" fmla="*/ 2 h 149"/>
                <a:gd name="T60" fmla="*/ 100 w 146"/>
                <a:gd name="T61" fmla="*/ 7 h 149"/>
                <a:gd name="T62" fmla="*/ 112 w 146"/>
                <a:gd name="T63" fmla="*/ 14 h 149"/>
                <a:gd name="T64" fmla="*/ 124 w 146"/>
                <a:gd name="T65" fmla="*/ 22 h 149"/>
                <a:gd name="T66" fmla="*/ 132 w 146"/>
                <a:gd name="T67" fmla="*/ 32 h 149"/>
                <a:gd name="T68" fmla="*/ 139 w 146"/>
                <a:gd name="T69" fmla="*/ 46 h 149"/>
                <a:gd name="T70" fmla="*/ 144 w 146"/>
                <a:gd name="T71" fmla="*/ 59 h 149"/>
                <a:gd name="T72" fmla="*/ 146 w 146"/>
                <a:gd name="T73" fmla="*/ 74 h 149"/>
                <a:gd name="T74" fmla="*/ 146 w 146"/>
                <a:gd name="T75" fmla="*/ 7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6" h="149">
                  <a:moveTo>
                    <a:pt x="146" y="74"/>
                  </a:moveTo>
                  <a:lnTo>
                    <a:pt x="146" y="74"/>
                  </a:lnTo>
                  <a:lnTo>
                    <a:pt x="144" y="91"/>
                  </a:lnTo>
                  <a:lnTo>
                    <a:pt x="139" y="105"/>
                  </a:lnTo>
                  <a:lnTo>
                    <a:pt x="132" y="117"/>
                  </a:lnTo>
                  <a:lnTo>
                    <a:pt x="124" y="129"/>
                  </a:lnTo>
                  <a:lnTo>
                    <a:pt x="112" y="137"/>
                  </a:lnTo>
                  <a:lnTo>
                    <a:pt x="100" y="144"/>
                  </a:lnTo>
                  <a:lnTo>
                    <a:pt x="87" y="149"/>
                  </a:lnTo>
                  <a:lnTo>
                    <a:pt x="70" y="149"/>
                  </a:lnTo>
                  <a:lnTo>
                    <a:pt x="70" y="149"/>
                  </a:lnTo>
                  <a:lnTo>
                    <a:pt x="54" y="149"/>
                  </a:lnTo>
                  <a:lnTo>
                    <a:pt x="41" y="144"/>
                  </a:lnTo>
                  <a:lnTo>
                    <a:pt x="29" y="137"/>
                  </a:lnTo>
                  <a:lnTo>
                    <a:pt x="19" y="129"/>
                  </a:lnTo>
                  <a:lnTo>
                    <a:pt x="11" y="117"/>
                  </a:lnTo>
                  <a:lnTo>
                    <a:pt x="5" y="105"/>
                  </a:lnTo>
                  <a:lnTo>
                    <a:pt x="0" y="91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59"/>
                  </a:lnTo>
                  <a:lnTo>
                    <a:pt x="5" y="46"/>
                  </a:lnTo>
                  <a:lnTo>
                    <a:pt x="11" y="32"/>
                  </a:lnTo>
                  <a:lnTo>
                    <a:pt x="19" y="22"/>
                  </a:lnTo>
                  <a:lnTo>
                    <a:pt x="29" y="14"/>
                  </a:lnTo>
                  <a:lnTo>
                    <a:pt x="41" y="7"/>
                  </a:lnTo>
                  <a:lnTo>
                    <a:pt x="54" y="2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87" y="2"/>
                  </a:lnTo>
                  <a:lnTo>
                    <a:pt x="100" y="7"/>
                  </a:lnTo>
                  <a:lnTo>
                    <a:pt x="112" y="14"/>
                  </a:lnTo>
                  <a:lnTo>
                    <a:pt x="124" y="22"/>
                  </a:lnTo>
                  <a:lnTo>
                    <a:pt x="132" y="32"/>
                  </a:lnTo>
                  <a:lnTo>
                    <a:pt x="139" y="46"/>
                  </a:lnTo>
                  <a:lnTo>
                    <a:pt x="144" y="59"/>
                  </a:lnTo>
                  <a:lnTo>
                    <a:pt x="146" y="74"/>
                  </a:lnTo>
                  <a:lnTo>
                    <a:pt x="146" y="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207"/>
            <p:cNvSpPr>
              <a:spLocks/>
            </p:cNvSpPr>
            <p:nvPr/>
          </p:nvSpPr>
          <p:spPr bwMode="auto">
            <a:xfrm>
              <a:off x="3678238" y="2981325"/>
              <a:ext cx="446088" cy="279400"/>
            </a:xfrm>
            <a:custGeom>
              <a:avLst/>
              <a:gdLst>
                <a:gd name="T0" fmla="*/ 279 w 281"/>
                <a:gd name="T1" fmla="*/ 105 h 176"/>
                <a:gd name="T2" fmla="*/ 279 w 281"/>
                <a:gd name="T3" fmla="*/ 105 h 176"/>
                <a:gd name="T4" fmla="*/ 278 w 281"/>
                <a:gd name="T5" fmla="*/ 100 h 176"/>
                <a:gd name="T6" fmla="*/ 274 w 281"/>
                <a:gd name="T7" fmla="*/ 95 h 176"/>
                <a:gd name="T8" fmla="*/ 271 w 281"/>
                <a:gd name="T9" fmla="*/ 90 h 176"/>
                <a:gd name="T10" fmla="*/ 266 w 281"/>
                <a:gd name="T11" fmla="*/ 87 h 176"/>
                <a:gd name="T12" fmla="*/ 261 w 281"/>
                <a:gd name="T13" fmla="*/ 83 h 176"/>
                <a:gd name="T14" fmla="*/ 256 w 281"/>
                <a:gd name="T15" fmla="*/ 82 h 176"/>
                <a:gd name="T16" fmla="*/ 249 w 281"/>
                <a:gd name="T17" fmla="*/ 82 h 176"/>
                <a:gd name="T18" fmla="*/ 244 w 281"/>
                <a:gd name="T19" fmla="*/ 83 h 176"/>
                <a:gd name="T20" fmla="*/ 144 w 281"/>
                <a:gd name="T21" fmla="*/ 109 h 176"/>
                <a:gd name="T22" fmla="*/ 56 w 281"/>
                <a:gd name="T23" fmla="*/ 9 h 176"/>
                <a:gd name="T24" fmla="*/ 56 w 281"/>
                <a:gd name="T25" fmla="*/ 9 h 176"/>
                <a:gd name="T26" fmla="*/ 51 w 281"/>
                <a:gd name="T27" fmla="*/ 5 h 176"/>
                <a:gd name="T28" fmla="*/ 46 w 281"/>
                <a:gd name="T29" fmla="*/ 4 h 176"/>
                <a:gd name="T30" fmla="*/ 34 w 281"/>
                <a:gd name="T31" fmla="*/ 0 h 176"/>
                <a:gd name="T32" fmla="*/ 28 w 281"/>
                <a:gd name="T33" fmla="*/ 0 h 176"/>
                <a:gd name="T34" fmla="*/ 22 w 281"/>
                <a:gd name="T35" fmla="*/ 0 h 176"/>
                <a:gd name="T36" fmla="*/ 16 w 281"/>
                <a:gd name="T37" fmla="*/ 2 h 176"/>
                <a:gd name="T38" fmla="*/ 11 w 281"/>
                <a:gd name="T39" fmla="*/ 5 h 176"/>
                <a:gd name="T40" fmla="*/ 11 w 281"/>
                <a:gd name="T41" fmla="*/ 5 h 176"/>
                <a:gd name="T42" fmla="*/ 4 w 281"/>
                <a:gd name="T43" fmla="*/ 17 h 176"/>
                <a:gd name="T44" fmla="*/ 2 w 281"/>
                <a:gd name="T45" fmla="*/ 22 h 176"/>
                <a:gd name="T46" fmla="*/ 0 w 281"/>
                <a:gd name="T47" fmla="*/ 29 h 176"/>
                <a:gd name="T48" fmla="*/ 0 w 281"/>
                <a:gd name="T49" fmla="*/ 34 h 176"/>
                <a:gd name="T50" fmla="*/ 2 w 281"/>
                <a:gd name="T51" fmla="*/ 39 h 176"/>
                <a:gd name="T52" fmla="*/ 6 w 281"/>
                <a:gd name="T53" fmla="*/ 44 h 176"/>
                <a:gd name="T54" fmla="*/ 11 w 281"/>
                <a:gd name="T55" fmla="*/ 48 h 176"/>
                <a:gd name="T56" fmla="*/ 109 w 281"/>
                <a:gd name="T57" fmla="*/ 166 h 176"/>
                <a:gd name="T58" fmla="*/ 109 w 281"/>
                <a:gd name="T59" fmla="*/ 166 h 176"/>
                <a:gd name="T60" fmla="*/ 115 w 281"/>
                <a:gd name="T61" fmla="*/ 169 h 176"/>
                <a:gd name="T62" fmla="*/ 122 w 281"/>
                <a:gd name="T63" fmla="*/ 173 h 176"/>
                <a:gd name="T64" fmla="*/ 131 w 281"/>
                <a:gd name="T65" fmla="*/ 176 h 176"/>
                <a:gd name="T66" fmla="*/ 137 w 281"/>
                <a:gd name="T67" fmla="*/ 176 h 176"/>
                <a:gd name="T68" fmla="*/ 137 w 281"/>
                <a:gd name="T69" fmla="*/ 176 h 176"/>
                <a:gd name="T70" fmla="*/ 144 w 281"/>
                <a:gd name="T71" fmla="*/ 176 h 176"/>
                <a:gd name="T72" fmla="*/ 259 w 281"/>
                <a:gd name="T73" fmla="*/ 141 h 176"/>
                <a:gd name="T74" fmla="*/ 259 w 281"/>
                <a:gd name="T75" fmla="*/ 141 h 176"/>
                <a:gd name="T76" fmla="*/ 264 w 281"/>
                <a:gd name="T77" fmla="*/ 139 h 176"/>
                <a:gd name="T78" fmla="*/ 271 w 281"/>
                <a:gd name="T79" fmla="*/ 137 h 176"/>
                <a:gd name="T80" fmla="*/ 274 w 281"/>
                <a:gd name="T81" fmla="*/ 134 h 176"/>
                <a:gd name="T82" fmla="*/ 278 w 281"/>
                <a:gd name="T83" fmla="*/ 129 h 176"/>
                <a:gd name="T84" fmla="*/ 281 w 281"/>
                <a:gd name="T85" fmla="*/ 122 h 176"/>
                <a:gd name="T86" fmla="*/ 281 w 281"/>
                <a:gd name="T87" fmla="*/ 117 h 176"/>
                <a:gd name="T88" fmla="*/ 281 w 281"/>
                <a:gd name="T89" fmla="*/ 110 h 176"/>
                <a:gd name="T90" fmla="*/ 279 w 281"/>
                <a:gd name="T91" fmla="*/ 105 h 176"/>
                <a:gd name="T92" fmla="*/ 279 w 281"/>
                <a:gd name="T93" fmla="*/ 105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1" h="176">
                  <a:moveTo>
                    <a:pt x="279" y="105"/>
                  </a:moveTo>
                  <a:lnTo>
                    <a:pt x="279" y="105"/>
                  </a:lnTo>
                  <a:lnTo>
                    <a:pt x="278" y="100"/>
                  </a:lnTo>
                  <a:lnTo>
                    <a:pt x="274" y="95"/>
                  </a:lnTo>
                  <a:lnTo>
                    <a:pt x="271" y="90"/>
                  </a:lnTo>
                  <a:lnTo>
                    <a:pt x="266" y="87"/>
                  </a:lnTo>
                  <a:lnTo>
                    <a:pt x="261" y="83"/>
                  </a:lnTo>
                  <a:lnTo>
                    <a:pt x="256" y="82"/>
                  </a:lnTo>
                  <a:lnTo>
                    <a:pt x="249" y="82"/>
                  </a:lnTo>
                  <a:lnTo>
                    <a:pt x="244" y="83"/>
                  </a:lnTo>
                  <a:lnTo>
                    <a:pt x="144" y="109"/>
                  </a:lnTo>
                  <a:lnTo>
                    <a:pt x="56" y="9"/>
                  </a:lnTo>
                  <a:lnTo>
                    <a:pt x="56" y="9"/>
                  </a:lnTo>
                  <a:lnTo>
                    <a:pt x="51" y="5"/>
                  </a:lnTo>
                  <a:lnTo>
                    <a:pt x="46" y="4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22" y="0"/>
                  </a:lnTo>
                  <a:lnTo>
                    <a:pt x="16" y="2"/>
                  </a:lnTo>
                  <a:lnTo>
                    <a:pt x="11" y="5"/>
                  </a:lnTo>
                  <a:lnTo>
                    <a:pt x="11" y="5"/>
                  </a:lnTo>
                  <a:lnTo>
                    <a:pt x="4" y="17"/>
                  </a:lnTo>
                  <a:lnTo>
                    <a:pt x="2" y="22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2" y="39"/>
                  </a:lnTo>
                  <a:lnTo>
                    <a:pt x="6" y="44"/>
                  </a:lnTo>
                  <a:lnTo>
                    <a:pt x="11" y="48"/>
                  </a:lnTo>
                  <a:lnTo>
                    <a:pt x="109" y="166"/>
                  </a:lnTo>
                  <a:lnTo>
                    <a:pt x="109" y="166"/>
                  </a:lnTo>
                  <a:lnTo>
                    <a:pt x="115" y="169"/>
                  </a:lnTo>
                  <a:lnTo>
                    <a:pt x="122" y="173"/>
                  </a:lnTo>
                  <a:lnTo>
                    <a:pt x="131" y="176"/>
                  </a:lnTo>
                  <a:lnTo>
                    <a:pt x="137" y="176"/>
                  </a:lnTo>
                  <a:lnTo>
                    <a:pt x="137" y="176"/>
                  </a:lnTo>
                  <a:lnTo>
                    <a:pt x="144" y="176"/>
                  </a:lnTo>
                  <a:lnTo>
                    <a:pt x="259" y="141"/>
                  </a:lnTo>
                  <a:lnTo>
                    <a:pt x="259" y="141"/>
                  </a:lnTo>
                  <a:lnTo>
                    <a:pt x="264" y="139"/>
                  </a:lnTo>
                  <a:lnTo>
                    <a:pt x="271" y="137"/>
                  </a:lnTo>
                  <a:lnTo>
                    <a:pt x="274" y="134"/>
                  </a:lnTo>
                  <a:lnTo>
                    <a:pt x="278" y="129"/>
                  </a:lnTo>
                  <a:lnTo>
                    <a:pt x="281" y="122"/>
                  </a:lnTo>
                  <a:lnTo>
                    <a:pt x="281" y="117"/>
                  </a:lnTo>
                  <a:lnTo>
                    <a:pt x="281" y="110"/>
                  </a:lnTo>
                  <a:lnTo>
                    <a:pt x="279" y="105"/>
                  </a:lnTo>
                  <a:lnTo>
                    <a:pt x="279" y="10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208"/>
            <p:cNvSpPr>
              <a:spLocks/>
            </p:cNvSpPr>
            <p:nvPr/>
          </p:nvSpPr>
          <p:spPr bwMode="auto">
            <a:xfrm>
              <a:off x="4100513" y="3030538"/>
              <a:ext cx="101600" cy="55563"/>
            </a:xfrm>
            <a:custGeom>
              <a:avLst/>
              <a:gdLst>
                <a:gd name="T0" fmla="*/ 59 w 64"/>
                <a:gd name="T1" fmla="*/ 35 h 35"/>
                <a:gd name="T2" fmla="*/ 64 w 64"/>
                <a:gd name="T3" fmla="*/ 32 h 35"/>
                <a:gd name="T4" fmla="*/ 35 w 64"/>
                <a:gd name="T5" fmla="*/ 0 h 35"/>
                <a:gd name="T6" fmla="*/ 0 w 64"/>
                <a:gd name="T7" fmla="*/ 35 h 35"/>
                <a:gd name="T8" fmla="*/ 49 w 64"/>
                <a:gd name="T9" fmla="*/ 35 h 35"/>
                <a:gd name="T10" fmla="*/ 49 w 64"/>
                <a:gd name="T11" fmla="*/ 35 h 35"/>
                <a:gd name="T12" fmla="*/ 59 w 64"/>
                <a:gd name="T13" fmla="*/ 35 h 35"/>
                <a:gd name="T14" fmla="*/ 59 w 64"/>
                <a:gd name="T1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4" h="35">
                  <a:moveTo>
                    <a:pt x="59" y="35"/>
                  </a:moveTo>
                  <a:lnTo>
                    <a:pt x="64" y="32"/>
                  </a:lnTo>
                  <a:lnTo>
                    <a:pt x="35" y="0"/>
                  </a:lnTo>
                  <a:lnTo>
                    <a:pt x="0" y="35"/>
                  </a:lnTo>
                  <a:lnTo>
                    <a:pt x="49" y="35"/>
                  </a:lnTo>
                  <a:lnTo>
                    <a:pt x="49" y="35"/>
                  </a:lnTo>
                  <a:lnTo>
                    <a:pt x="59" y="35"/>
                  </a:lnTo>
                  <a:lnTo>
                    <a:pt x="59" y="3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209"/>
            <p:cNvSpPr>
              <a:spLocks/>
            </p:cNvSpPr>
            <p:nvPr/>
          </p:nvSpPr>
          <p:spPr bwMode="auto">
            <a:xfrm>
              <a:off x="3890963" y="2973388"/>
              <a:ext cx="287338" cy="147638"/>
            </a:xfrm>
            <a:custGeom>
              <a:avLst/>
              <a:gdLst>
                <a:gd name="T0" fmla="*/ 178 w 181"/>
                <a:gd name="T1" fmla="*/ 22 h 93"/>
                <a:gd name="T2" fmla="*/ 178 w 181"/>
                <a:gd name="T3" fmla="*/ 22 h 93"/>
                <a:gd name="T4" fmla="*/ 176 w 181"/>
                <a:gd name="T5" fmla="*/ 16 h 93"/>
                <a:gd name="T6" fmla="*/ 173 w 181"/>
                <a:gd name="T7" fmla="*/ 10 h 93"/>
                <a:gd name="T8" fmla="*/ 169 w 181"/>
                <a:gd name="T9" fmla="*/ 5 h 93"/>
                <a:gd name="T10" fmla="*/ 164 w 181"/>
                <a:gd name="T11" fmla="*/ 4 h 93"/>
                <a:gd name="T12" fmla="*/ 157 w 181"/>
                <a:gd name="T13" fmla="*/ 0 h 93"/>
                <a:gd name="T14" fmla="*/ 152 w 181"/>
                <a:gd name="T15" fmla="*/ 0 h 93"/>
                <a:gd name="T16" fmla="*/ 139 w 181"/>
                <a:gd name="T17" fmla="*/ 0 h 93"/>
                <a:gd name="T18" fmla="*/ 32 w 181"/>
                <a:gd name="T19" fmla="*/ 29 h 93"/>
                <a:gd name="T20" fmla="*/ 0 w 181"/>
                <a:gd name="T21" fmla="*/ 19 h 93"/>
                <a:gd name="T22" fmla="*/ 0 w 181"/>
                <a:gd name="T23" fmla="*/ 19 h 93"/>
                <a:gd name="T24" fmla="*/ 0 w 181"/>
                <a:gd name="T25" fmla="*/ 26 h 93"/>
                <a:gd name="T26" fmla="*/ 0 w 181"/>
                <a:gd name="T27" fmla="*/ 81 h 93"/>
                <a:gd name="T28" fmla="*/ 25 w 181"/>
                <a:gd name="T29" fmla="*/ 88 h 93"/>
                <a:gd name="T30" fmla="*/ 25 w 181"/>
                <a:gd name="T31" fmla="*/ 88 h 93"/>
                <a:gd name="T32" fmla="*/ 31 w 181"/>
                <a:gd name="T33" fmla="*/ 93 h 93"/>
                <a:gd name="T34" fmla="*/ 36 w 181"/>
                <a:gd name="T35" fmla="*/ 93 h 93"/>
                <a:gd name="T36" fmla="*/ 41 w 181"/>
                <a:gd name="T37" fmla="*/ 92 h 93"/>
                <a:gd name="T38" fmla="*/ 46 w 181"/>
                <a:gd name="T39" fmla="*/ 88 h 93"/>
                <a:gd name="T40" fmla="*/ 122 w 181"/>
                <a:gd name="T41" fmla="*/ 68 h 93"/>
                <a:gd name="T42" fmla="*/ 167 w 181"/>
                <a:gd name="T43" fmla="*/ 26 h 93"/>
                <a:gd name="T44" fmla="*/ 178 w 181"/>
                <a:gd name="T45" fmla="*/ 39 h 93"/>
                <a:gd name="T46" fmla="*/ 178 w 181"/>
                <a:gd name="T47" fmla="*/ 39 h 93"/>
                <a:gd name="T48" fmla="*/ 179 w 181"/>
                <a:gd name="T49" fmla="*/ 34 h 93"/>
                <a:gd name="T50" fmla="*/ 181 w 181"/>
                <a:gd name="T51" fmla="*/ 29 h 93"/>
                <a:gd name="T52" fmla="*/ 179 w 181"/>
                <a:gd name="T53" fmla="*/ 26 h 93"/>
                <a:gd name="T54" fmla="*/ 178 w 181"/>
                <a:gd name="T55" fmla="*/ 22 h 93"/>
                <a:gd name="T56" fmla="*/ 178 w 181"/>
                <a:gd name="T57" fmla="*/ 2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81" h="93">
                  <a:moveTo>
                    <a:pt x="178" y="22"/>
                  </a:moveTo>
                  <a:lnTo>
                    <a:pt x="178" y="22"/>
                  </a:lnTo>
                  <a:lnTo>
                    <a:pt x="176" y="16"/>
                  </a:lnTo>
                  <a:lnTo>
                    <a:pt x="173" y="10"/>
                  </a:lnTo>
                  <a:lnTo>
                    <a:pt x="169" y="5"/>
                  </a:lnTo>
                  <a:lnTo>
                    <a:pt x="164" y="4"/>
                  </a:lnTo>
                  <a:lnTo>
                    <a:pt x="157" y="0"/>
                  </a:lnTo>
                  <a:lnTo>
                    <a:pt x="152" y="0"/>
                  </a:lnTo>
                  <a:lnTo>
                    <a:pt x="139" y="0"/>
                  </a:lnTo>
                  <a:lnTo>
                    <a:pt x="32" y="29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0" y="81"/>
                  </a:lnTo>
                  <a:lnTo>
                    <a:pt x="25" y="88"/>
                  </a:lnTo>
                  <a:lnTo>
                    <a:pt x="25" y="88"/>
                  </a:lnTo>
                  <a:lnTo>
                    <a:pt x="31" y="93"/>
                  </a:lnTo>
                  <a:lnTo>
                    <a:pt x="36" y="93"/>
                  </a:lnTo>
                  <a:lnTo>
                    <a:pt x="41" y="92"/>
                  </a:lnTo>
                  <a:lnTo>
                    <a:pt x="46" y="88"/>
                  </a:lnTo>
                  <a:lnTo>
                    <a:pt x="122" y="68"/>
                  </a:lnTo>
                  <a:lnTo>
                    <a:pt x="167" y="26"/>
                  </a:lnTo>
                  <a:lnTo>
                    <a:pt x="178" y="39"/>
                  </a:lnTo>
                  <a:lnTo>
                    <a:pt x="178" y="39"/>
                  </a:lnTo>
                  <a:lnTo>
                    <a:pt x="179" y="34"/>
                  </a:lnTo>
                  <a:lnTo>
                    <a:pt x="181" y="29"/>
                  </a:lnTo>
                  <a:lnTo>
                    <a:pt x="179" y="26"/>
                  </a:lnTo>
                  <a:lnTo>
                    <a:pt x="178" y="22"/>
                  </a:lnTo>
                  <a:lnTo>
                    <a:pt x="178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210"/>
            <p:cNvSpPr>
              <a:spLocks/>
            </p:cNvSpPr>
            <p:nvPr/>
          </p:nvSpPr>
          <p:spPr bwMode="auto">
            <a:xfrm>
              <a:off x="3592513" y="2911475"/>
              <a:ext cx="258763" cy="1082675"/>
            </a:xfrm>
            <a:custGeom>
              <a:avLst/>
              <a:gdLst>
                <a:gd name="T0" fmla="*/ 53 w 163"/>
                <a:gd name="T1" fmla="*/ 36 h 682"/>
                <a:gd name="T2" fmla="*/ 71 w 163"/>
                <a:gd name="T3" fmla="*/ 26 h 682"/>
                <a:gd name="T4" fmla="*/ 90 w 163"/>
                <a:gd name="T5" fmla="*/ 24 h 682"/>
                <a:gd name="T6" fmla="*/ 110 w 163"/>
                <a:gd name="T7" fmla="*/ 31 h 682"/>
                <a:gd name="T8" fmla="*/ 129 w 163"/>
                <a:gd name="T9" fmla="*/ 43 h 682"/>
                <a:gd name="T10" fmla="*/ 163 w 163"/>
                <a:gd name="T11" fmla="*/ 65 h 682"/>
                <a:gd name="T12" fmla="*/ 163 w 163"/>
                <a:gd name="T13" fmla="*/ 51 h 682"/>
                <a:gd name="T14" fmla="*/ 153 w 163"/>
                <a:gd name="T15" fmla="*/ 29 h 682"/>
                <a:gd name="T16" fmla="*/ 136 w 163"/>
                <a:gd name="T17" fmla="*/ 11 h 682"/>
                <a:gd name="T18" fmla="*/ 112 w 163"/>
                <a:gd name="T19" fmla="*/ 2 h 682"/>
                <a:gd name="T20" fmla="*/ 68 w 163"/>
                <a:gd name="T21" fmla="*/ 0 h 682"/>
                <a:gd name="T22" fmla="*/ 54 w 163"/>
                <a:gd name="T23" fmla="*/ 2 h 682"/>
                <a:gd name="T24" fmla="*/ 31 w 163"/>
                <a:gd name="T25" fmla="*/ 11 h 682"/>
                <a:gd name="T26" fmla="*/ 12 w 163"/>
                <a:gd name="T27" fmla="*/ 29 h 682"/>
                <a:gd name="T28" fmla="*/ 2 w 163"/>
                <a:gd name="T29" fmla="*/ 51 h 682"/>
                <a:gd name="T30" fmla="*/ 0 w 163"/>
                <a:gd name="T31" fmla="*/ 308 h 682"/>
                <a:gd name="T32" fmla="*/ 2 w 163"/>
                <a:gd name="T33" fmla="*/ 318 h 682"/>
                <a:gd name="T34" fmla="*/ 9 w 163"/>
                <a:gd name="T35" fmla="*/ 337 h 682"/>
                <a:gd name="T36" fmla="*/ 21 w 163"/>
                <a:gd name="T37" fmla="*/ 354 h 682"/>
                <a:gd name="T38" fmla="*/ 34 w 163"/>
                <a:gd name="T39" fmla="*/ 366 h 682"/>
                <a:gd name="T40" fmla="*/ 43 w 163"/>
                <a:gd name="T41" fmla="*/ 369 h 682"/>
                <a:gd name="T42" fmla="*/ 43 w 163"/>
                <a:gd name="T43" fmla="*/ 508 h 682"/>
                <a:gd name="T44" fmla="*/ 43 w 163"/>
                <a:gd name="T45" fmla="*/ 511 h 682"/>
                <a:gd name="T46" fmla="*/ 43 w 163"/>
                <a:gd name="T47" fmla="*/ 646 h 682"/>
                <a:gd name="T48" fmla="*/ 46 w 163"/>
                <a:gd name="T49" fmla="*/ 660 h 682"/>
                <a:gd name="T50" fmla="*/ 54 w 163"/>
                <a:gd name="T51" fmla="*/ 672 h 682"/>
                <a:gd name="T52" fmla="*/ 65 w 163"/>
                <a:gd name="T53" fmla="*/ 679 h 682"/>
                <a:gd name="T54" fmla="*/ 78 w 163"/>
                <a:gd name="T55" fmla="*/ 682 h 682"/>
                <a:gd name="T56" fmla="*/ 88 w 163"/>
                <a:gd name="T57" fmla="*/ 682 h 682"/>
                <a:gd name="T58" fmla="*/ 102 w 163"/>
                <a:gd name="T59" fmla="*/ 679 h 682"/>
                <a:gd name="T60" fmla="*/ 112 w 163"/>
                <a:gd name="T61" fmla="*/ 672 h 682"/>
                <a:gd name="T62" fmla="*/ 119 w 163"/>
                <a:gd name="T63" fmla="*/ 660 h 682"/>
                <a:gd name="T64" fmla="*/ 120 w 163"/>
                <a:gd name="T65" fmla="*/ 646 h 682"/>
                <a:gd name="T66" fmla="*/ 120 w 163"/>
                <a:gd name="T67" fmla="*/ 511 h 682"/>
                <a:gd name="T68" fmla="*/ 120 w 163"/>
                <a:gd name="T69" fmla="*/ 372 h 682"/>
                <a:gd name="T70" fmla="*/ 120 w 163"/>
                <a:gd name="T71" fmla="*/ 369 h 682"/>
                <a:gd name="T72" fmla="*/ 131 w 163"/>
                <a:gd name="T73" fmla="*/ 366 h 682"/>
                <a:gd name="T74" fmla="*/ 147 w 163"/>
                <a:gd name="T75" fmla="*/ 354 h 682"/>
                <a:gd name="T76" fmla="*/ 158 w 163"/>
                <a:gd name="T77" fmla="*/ 337 h 682"/>
                <a:gd name="T78" fmla="*/ 163 w 163"/>
                <a:gd name="T79" fmla="*/ 318 h 682"/>
                <a:gd name="T80" fmla="*/ 163 w 163"/>
                <a:gd name="T81" fmla="*/ 234 h 682"/>
                <a:gd name="T82" fmla="*/ 156 w 163"/>
                <a:gd name="T83" fmla="*/ 229 h 682"/>
                <a:gd name="T84" fmla="*/ 82 w 163"/>
                <a:gd name="T85" fmla="*/ 149 h 682"/>
                <a:gd name="T86" fmla="*/ 49 w 163"/>
                <a:gd name="T87" fmla="*/ 114 h 682"/>
                <a:gd name="T88" fmla="*/ 43 w 163"/>
                <a:gd name="T89" fmla="*/ 104 h 682"/>
                <a:gd name="T90" fmla="*/ 36 w 163"/>
                <a:gd name="T91" fmla="*/ 83 h 682"/>
                <a:gd name="T92" fmla="*/ 36 w 163"/>
                <a:gd name="T93" fmla="*/ 63 h 682"/>
                <a:gd name="T94" fmla="*/ 46 w 163"/>
                <a:gd name="T95" fmla="*/ 44 h 682"/>
                <a:gd name="T96" fmla="*/ 53 w 163"/>
                <a:gd name="T97" fmla="*/ 36 h 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3" h="682">
                  <a:moveTo>
                    <a:pt x="53" y="36"/>
                  </a:moveTo>
                  <a:lnTo>
                    <a:pt x="53" y="36"/>
                  </a:lnTo>
                  <a:lnTo>
                    <a:pt x="61" y="31"/>
                  </a:lnTo>
                  <a:lnTo>
                    <a:pt x="71" y="26"/>
                  </a:lnTo>
                  <a:lnTo>
                    <a:pt x="82" y="24"/>
                  </a:lnTo>
                  <a:lnTo>
                    <a:pt x="90" y="24"/>
                  </a:lnTo>
                  <a:lnTo>
                    <a:pt x="100" y="27"/>
                  </a:lnTo>
                  <a:lnTo>
                    <a:pt x="110" y="31"/>
                  </a:lnTo>
                  <a:lnTo>
                    <a:pt x="120" y="36"/>
                  </a:lnTo>
                  <a:lnTo>
                    <a:pt x="129" y="43"/>
                  </a:lnTo>
                  <a:lnTo>
                    <a:pt x="163" y="82"/>
                  </a:lnTo>
                  <a:lnTo>
                    <a:pt x="163" y="65"/>
                  </a:lnTo>
                  <a:lnTo>
                    <a:pt x="163" y="65"/>
                  </a:lnTo>
                  <a:lnTo>
                    <a:pt x="163" y="51"/>
                  </a:lnTo>
                  <a:lnTo>
                    <a:pt x="159" y="39"/>
                  </a:lnTo>
                  <a:lnTo>
                    <a:pt x="153" y="29"/>
                  </a:lnTo>
                  <a:lnTo>
                    <a:pt x="144" y="19"/>
                  </a:lnTo>
                  <a:lnTo>
                    <a:pt x="136" y="11"/>
                  </a:lnTo>
                  <a:lnTo>
                    <a:pt x="124" y="5"/>
                  </a:lnTo>
                  <a:lnTo>
                    <a:pt x="112" y="2"/>
                  </a:lnTo>
                  <a:lnTo>
                    <a:pt x="100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3" y="5"/>
                  </a:lnTo>
                  <a:lnTo>
                    <a:pt x="31" y="11"/>
                  </a:lnTo>
                  <a:lnTo>
                    <a:pt x="21" y="19"/>
                  </a:lnTo>
                  <a:lnTo>
                    <a:pt x="12" y="29"/>
                  </a:lnTo>
                  <a:lnTo>
                    <a:pt x="5" y="39"/>
                  </a:lnTo>
                  <a:lnTo>
                    <a:pt x="2" y="51"/>
                  </a:lnTo>
                  <a:lnTo>
                    <a:pt x="0" y="65"/>
                  </a:lnTo>
                  <a:lnTo>
                    <a:pt x="0" y="308"/>
                  </a:lnTo>
                  <a:lnTo>
                    <a:pt x="0" y="308"/>
                  </a:lnTo>
                  <a:lnTo>
                    <a:pt x="2" y="318"/>
                  </a:lnTo>
                  <a:lnTo>
                    <a:pt x="4" y="328"/>
                  </a:lnTo>
                  <a:lnTo>
                    <a:pt x="9" y="337"/>
                  </a:lnTo>
                  <a:lnTo>
                    <a:pt x="14" y="345"/>
                  </a:lnTo>
                  <a:lnTo>
                    <a:pt x="21" y="354"/>
                  </a:lnTo>
                  <a:lnTo>
                    <a:pt x="27" y="361"/>
                  </a:lnTo>
                  <a:lnTo>
                    <a:pt x="34" y="366"/>
                  </a:lnTo>
                  <a:lnTo>
                    <a:pt x="43" y="369"/>
                  </a:lnTo>
                  <a:lnTo>
                    <a:pt x="43" y="369"/>
                  </a:lnTo>
                  <a:lnTo>
                    <a:pt x="43" y="372"/>
                  </a:lnTo>
                  <a:lnTo>
                    <a:pt x="43" y="508"/>
                  </a:lnTo>
                  <a:lnTo>
                    <a:pt x="43" y="511"/>
                  </a:lnTo>
                  <a:lnTo>
                    <a:pt x="43" y="511"/>
                  </a:lnTo>
                  <a:lnTo>
                    <a:pt x="43" y="646"/>
                  </a:lnTo>
                  <a:lnTo>
                    <a:pt x="43" y="646"/>
                  </a:lnTo>
                  <a:lnTo>
                    <a:pt x="44" y="653"/>
                  </a:lnTo>
                  <a:lnTo>
                    <a:pt x="46" y="660"/>
                  </a:lnTo>
                  <a:lnTo>
                    <a:pt x="49" y="667"/>
                  </a:lnTo>
                  <a:lnTo>
                    <a:pt x="54" y="672"/>
                  </a:lnTo>
                  <a:lnTo>
                    <a:pt x="60" y="675"/>
                  </a:lnTo>
                  <a:lnTo>
                    <a:pt x="65" y="679"/>
                  </a:lnTo>
                  <a:lnTo>
                    <a:pt x="71" y="680"/>
                  </a:lnTo>
                  <a:lnTo>
                    <a:pt x="78" y="682"/>
                  </a:lnTo>
                  <a:lnTo>
                    <a:pt x="88" y="682"/>
                  </a:lnTo>
                  <a:lnTo>
                    <a:pt x="88" y="682"/>
                  </a:lnTo>
                  <a:lnTo>
                    <a:pt x="95" y="680"/>
                  </a:lnTo>
                  <a:lnTo>
                    <a:pt x="102" y="679"/>
                  </a:lnTo>
                  <a:lnTo>
                    <a:pt x="107" y="675"/>
                  </a:lnTo>
                  <a:lnTo>
                    <a:pt x="112" y="672"/>
                  </a:lnTo>
                  <a:lnTo>
                    <a:pt x="115" y="667"/>
                  </a:lnTo>
                  <a:lnTo>
                    <a:pt x="119" y="660"/>
                  </a:lnTo>
                  <a:lnTo>
                    <a:pt x="120" y="653"/>
                  </a:lnTo>
                  <a:lnTo>
                    <a:pt x="120" y="646"/>
                  </a:lnTo>
                  <a:lnTo>
                    <a:pt x="120" y="511"/>
                  </a:lnTo>
                  <a:lnTo>
                    <a:pt x="120" y="511"/>
                  </a:lnTo>
                  <a:lnTo>
                    <a:pt x="120" y="508"/>
                  </a:lnTo>
                  <a:lnTo>
                    <a:pt x="120" y="372"/>
                  </a:lnTo>
                  <a:lnTo>
                    <a:pt x="120" y="372"/>
                  </a:lnTo>
                  <a:lnTo>
                    <a:pt x="120" y="369"/>
                  </a:lnTo>
                  <a:lnTo>
                    <a:pt x="120" y="369"/>
                  </a:lnTo>
                  <a:lnTo>
                    <a:pt x="131" y="366"/>
                  </a:lnTo>
                  <a:lnTo>
                    <a:pt x="139" y="361"/>
                  </a:lnTo>
                  <a:lnTo>
                    <a:pt x="147" y="354"/>
                  </a:lnTo>
                  <a:lnTo>
                    <a:pt x="153" y="345"/>
                  </a:lnTo>
                  <a:lnTo>
                    <a:pt x="158" y="337"/>
                  </a:lnTo>
                  <a:lnTo>
                    <a:pt x="161" y="328"/>
                  </a:lnTo>
                  <a:lnTo>
                    <a:pt x="163" y="318"/>
                  </a:lnTo>
                  <a:lnTo>
                    <a:pt x="163" y="308"/>
                  </a:lnTo>
                  <a:lnTo>
                    <a:pt x="163" y="234"/>
                  </a:lnTo>
                  <a:lnTo>
                    <a:pt x="163" y="234"/>
                  </a:lnTo>
                  <a:lnTo>
                    <a:pt x="156" y="229"/>
                  </a:lnTo>
                  <a:lnTo>
                    <a:pt x="149" y="220"/>
                  </a:lnTo>
                  <a:lnTo>
                    <a:pt x="82" y="149"/>
                  </a:lnTo>
                  <a:lnTo>
                    <a:pt x="82" y="149"/>
                  </a:lnTo>
                  <a:lnTo>
                    <a:pt x="49" y="114"/>
                  </a:lnTo>
                  <a:lnTo>
                    <a:pt x="49" y="114"/>
                  </a:lnTo>
                  <a:lnTo>
                    <a:pt x="43" y="104"/>
                  </a:lnTo>
                  <a:lnTo>
                    <a:pt x="38" y="93"/>
                  </a:lnTo>
                  <a:lnTo>
                    <a:pt x="36" y="83"/>
                  </a:lnTo>
                  <a:lnTo>
                    <a:pt x="34" y="73"/>
                  </a:lnTo>
                  <a:lnTo>
                    <a:pt x="36" y="63"/>
                  </a:lnTo>
                  <a:lnTo>
                    <a:pt x="39" y="53"/>
                  </a:lnTo>
                  <a:lnTo>
                    <a:pt x="46" y="44"/>
                  </a:lnTo>
                  <a:lnTo>
                    <a:pt x="53" y="36"/>
                  </a:lnTo>
                  <a:lnTo>
                    <a:pt x="53" y="3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211"/>
            <p:cNvSpPr>
              <a:spLocks/>
            </p:cNvSpPr>
            <p:nvPr/>
          </p:nvSpPr>
          <p:spPr bwMode="auto">
            <a:xfrm>
              <a:off x="3762375" y="3513138"/>
              <a:ext cx="73025" cy="481013"/>
            </a:xfrm>
            <a:custGeom>
              <a:avLst/>
              <a:gdLst>
                <a:gd name="T0" fmla="*/ 29 w 46"/>
                <a:gd name="T1" fmla="*/ 125 h 303"/>
                <a:gd name="T2" fmla="*/ 29 w 46"/>
                <a:gd name="T3" fmla="*/ 129 h 303"/>
                <a:gd name="T4" fmla="*/ 29 w 46"/>
                <a:gd name="T5" fmla="*/ 129 h 303"/>
                <a:gd name="T6" fmla="*/ 29 w 46"/>
                <a:gd name="T7" fmla="*/ 132 h 303"/>
                <a:gd name="T8" fmla="*/ 29 w 46"/>
                <a:gd name="T9" fmla="*/ 267 h 303"/>
                <a:gd name="T10" fmla="*/ 29 w 46"/>
                <a:gd name="T11" fmla="*/ 267 h 303"/>
                <a:gd name="T12" fmla="*/ 27 w 46"/>
                <a:gd name="T13" fmla="*/ 279 h 303"/>
                <a:gd name="T14" fmla="*/ 24 w 46"/>
                <a:gd name="T15" fmla="*/ 286 h 303"/>
                <a:gd name="T16" fmla="*/ 20 w 46"/>
                <a:gd name="T17" fmla="*/ 291 h 303"/>
                <a:gd name="T18" fmla="*/ 17 w 46"/>
                <a:gd name="T19" fmla="*/ 296 h 303"/>
                <a:gd name="T20" fmla="*/ 12 w 46"/>
                <a:gd name="T21" fmla="*/ 300 h 303"/>
                <a:gd name="T22" fmla="*/ 7 w 46"/>
                <a:gd name="T23" fmla="*/ 301 h 303"/>
                <a:gd name="T24" fmla="*/ 0 w 46"/>
                <a:gd name="T25" fmla="*/ 303 h 303"/>
                <a:gd name="T26" fmla="*/ 0 w 46"/>
                <a:gd name="T27" fmla="*/ 303 h 303"/>
                <a:gd name="T28" fmla="*/ 13 w 46"/>
                <a:gd name="T29" fmla="*/ 303 h 303"/>
                <a:gd name="T30" fmla="*/ 13 w 46"/>
                <a:gd name="T31" fmla="*/ 303 h 303"/>
                <a:gd name="T32" fmla="*/ 20 w 46"/>
                <a:gd name="T33" fmla="*/ 301 h 303"/>
                <a:gd name="T34" fmla="*/ 25 w 46"/>
                <a:gd name="T35" fmla="*/ 300 h 303"/>
                <a:gd name="T36" fmla="*/ 30 w 46"/>
                <a:gd name="T37" fmla="*/ 296 h 303"/>
                <a:gd name="T38" fmla="*/ 35 w 46"/>
                <a:gd name="T39" fmla="*/ 293 h 303"/>
                <a:gd name="T40" fmla="*/ 39 w 46"/>
                <a:gd name="T41" fmla="*/ 288 h 303"/>
                <a:gd name="T42" fmla="*/ 42 w 46"/>
                <a:gd name="T43" fmla="*/ 281 h 303"/>
                <a:gd name="T44" fmla="*/ 46 w 46"/>
                <a:gd name="T45" fmla="*/ 274 h 303"/>
                <a:gd name="T46" fmla="*/ 46 w 46"/>
                <a:gd name="T47" fmla="*/ 267 h 303"/>
                <a:gd name="T48" fmla="*/ 46 w 46"/>
                <a:gd name="T49" fmla="*/ 132 h 303"/>
                <a:gd name="T50" fmla="*/ 46 w 46"/>
                <a:gd name="T51" fmla="*/ 132 h 303"/>
                <a:gd name="T52" fmla="*/ 46 w 46"/>
                <a:gd name="T53" fmla="*/ 129 h 303"/>
                <a:gd name="T54" fmla="*/ 46 w 46"/>
                <a:gd name="T55" fmla="*/ 125 h 303"/>
                <a:gd name="T56" fmla="*/ 46 w 46"/>
                <a:gd name="T57" fmla="*/ 0 h 303"/>
                <a:gd name="T58" fmla="*/ 46 w 46"/>
                <a:gd name="T59" fmla="*/ 0 h 303"/>
                <a:gd name="T60" fmla="*/ 39 w 46"/>
                <a:gd name="T61" fmla="*/ 7 h 303"/>
                <a:gd name="T62" fmla="*/ 34 w 46"/>
                <a:gd name="T63" fmla="*/ 10 h 303"/>
                <a:gd name="T64" fmla="*/ 29 w 46"/>
                <a:gd name="T65" fmla="*/ 12 h 303"/>
                <a:gd name="T66" fmla="*/ 29 w 46"/>
                <a:gd name="T67" fmla="*/ 125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6" h="303">
                  <a:moveTo>
                    <a:pt x="29" y="125"/>
                  </a:moveTo>
                  <a:lnTo>
                    <a:pt x="29" y="129"/>
                  </a:lnTo>
                  <a:lnTo>
                    <a:pt x="29" y="129"/>
                  </a:lnTo>
                  <a:lnTo>
                    <a:pt x="29" y="132"/>
                  </a:lnTo>
                  <a:lnTo>
                    <a:pt x="29" y="267"/>
                  </a:lnTo>
                  <a:lnTo>
                    <a:pt x="29" y="267"/>
                  </a:lnTo>
                  <a:lnTo>
                    <a:pt x="27" y="279"/>
                  </a:lnTo>
                  <a:lnTo>
                    <a:pt x="24" y="286"/>
                  </a:lnTo>
                  <a:lnTo>
                    <a:pt x="20" y="291"/>
                  </a:lnTo>
                  <a:lnTo>
                    <a:pt x="17" y="296"/>
                  </a:lnTo>
                  <a:lnTo>
                    <a:pt x="12" y="300"/>
                  </a:lnTo>
                  <a:lnTo>
                    <a:pt x="7" y="301"/>
                  </a:lnTo>
                  <a:lnTo>
                    <a:pt x="0" y="303"/>
                  </a:lnTo>
                  <a:lnTo>
                    <a:pt x="0" y="303"/>
                  </a:lnTo>
                  <a:lnTo>
                    <a:pt x="13" y="303"/>
                  </a:lnTo>
                  <a:lnTo>
                    <a:pt x="13" y="303"/>
                  </a:lnTo>
                  <a:lnTo>
                    <a:pt x="20" y="301"/>
                  </a:lnTo>
                  <a:lnTo>
                    <a:pt x="25" y="300"/>
                  </a:lnTo>
                  <a:lnTo>
                    <a:pt x="30" y="296"/>
                  </a:lnTo>
                  <a:lnTo>
                    <a:pt x="35" y="293"/>
                  </a:lnTo>
                  <a:lnTo>
                    <a:pt x="39" y="288"/>
                  </a:lnTo>
                  <a:lnTo>
                    <a:pt x="42" y="281"/>
                  </a:lnTo>
                  <a:lnTo>
                    <a:pt x="46" y="274"/>
                  </a:lnTo>
                  <a:lnTo>
                    <a:pt x="46" y="267"/>
                  </a:lnTo>
                  <a:lnTo>
                    <a:pt x="46" y="132"/>
                  </a:lnTo>
                  <a:lnTo>
                    <a:pt x="46" y="132"/>
                  </a:lnTo>
                  <a:lnTo>
                    <a:pt x="46" y="129"/>
                  </a:lnTo>
                  <a:lnTo>
                    <a:pt x="46" y="125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39" y="7"/>
                  </a:lnTo>
                  <a:lnTo>
                    <a:pt x="34" y="10"/>
                  </a:lnTo>
                  <a:lnTo>
                    <a:pt x="29" y="12"/>
                  </a:lnTo>
                  <a:lnTo>
                    <a:pt x="29" y="1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212"/>
            <p:cNvSpPr>
              <a:spLocks/>
            </p:cNvSpPr>
            <p:nvPr/>
          </p:nvSpPr>
          <p:spPr bwMode="auto">
            <a:xfrm>
              <a:off x="5056188" y="2654300"/>
              <a:ext cx="236538" cy="236538"/>
            </a:xfrm>
            <a:custGeom>
              <a:avLst/>
              <a:gdLst>
                <a:gd name="T0" fmla="*/ 0 w 149"/>
                <a:gd name="T1" fmla="*/ 74 h 149"/>
                <a:gd name="T2" fmla="*/ 0 w 149"/>
                <a:gd name="T3" fmla="*/ 74 h 149"/>
                <a:gd name="T4" fmla="*/ 2 w 149"/>
                <a:gd name="T5" fmla="*/ 88 h 149"/>
                <a:gd name="T6" fmla="*/ 7 w 149"/>
                <a:gd name="T7" fmla="*/ 102 h 149"/>
                <a:gd name="T8" fmla="*/ 13 w 149"/>
                <a:gd name="T9" fmla="*/ 115 h 149"/>
                <a:gd name="T10" fmla="*/ 22 w 149"/>
                <a:gd name="T11" fmla="*/ 125 h 149"/>
                <a:gd name="T12" fmla="*/ 32 w 149"/>
                <a:gd name="T13" fmla="*/ 135 h 149"/>
                <a:gd name="T14" fmla="*/ 44 w 149"/>
                <a:gd name="T15" fmla="*/ 142 h 149"/>
                <a:gd name="T16" fmla="*/ 57 w 149"/>
                <a:gd name="T17" fmla="*/ 147 h 149"/>
                <a:gd name="T18" fmla="*/ 71 w 149"/>
                <a:gd name="T19" fmla="*/ 149 h 149"/>
                <a:gd name="T20" fmla="*/ 71 w 149"/>
                <a:gd name="T21" fmla="*/ 149 h 149"/>
                <a:gd name="T22" fmla="*/ 86 w 149"/>
                <a:gd name="T23" fmla="*/ 147 h 149"/>
                <a:gd name="T24" fmla="*/ 101 w 149"/>
                <a:gd name="T25" fmla="*/ 142 h 149"/>
                <a:gd name="T26" fmla="*/ 115 w 149"/>
                <a:gd name="T27" fmla="*/ 135 h 149"/>
                <a:gd name="T28" fmla="*/ 127 w 149"/>
                <a:gd name="T29" fmla="*/ 125 h 149"/>
                <a:gd name="T30" fmla="*/ 135 w 149"/>
                <a:gd name="T31" fmla="*/ 115 h 149"/>
                <a:gd name="T32" fmla="*/ 144 w 149"/>
                <a:gd name="T33" fmla="*/ 102 h 149"/>
                <a:gd name="T34" fmla="*/ 147 w 149"/>
                <a:gd name="T35" fmla="*/ 88 h 149"/>
                <a:gd name="T36" fmla="*/ 149 w 149"/>
                <a:gd name="T37" fmla="*/ 74 h 149"/>
                <a:gd name="T38" fmla="*/ 149 w 149"/>
                <a:gd name="T39" fmla="*/ 74 h 149"/>
                <a:gd name="T40" fmla="*/ 147 w 149"/>
                <a:gd name="T41" fmla="*/ 59 h 149"/>
                <a:gd name="T42" fmla="*/ 144 w 149"/>
                <a:gd name="T43" fmla="*/ 46 h 149"/>
                <a:gd name="T44" fmla="*/ 135 w 149"/>
                <a:gd name="T45" fmla="*/ 32 h 149"/>
                <a:gd name="T46" fmla="*/ 127 w 149"/>
                <a:gd name="T47" fmla="*/ 22 h 149"/>
                <a:gd name="T48" fmla="*/ 115 w 149"/>
                <a:gd name="T49" fmla="*/ 12 h 149"/>
                <a:gd name="T50" fmla="*/ 101 w 149"/>
                <a:gd name="T51" fmla="*/ 5 h 149"/>
                <a:gd name="T52" fmla="*/ 86 w 149"/>
                <a:gd name="T53" fmla="*/ 0 h 149"/>
                <a:gd name="T54" fmla="*/ 71 w 149"/>
                <a:gd name="T55" fmla="*/ 0 h 149"/>
                <a:gd name="T56" fmla="*/ 71 w 149"/>
                <a:gd name="T57" fmla="*/ 0 h 149"/>
                <a:gd name="T58" fmla="*/ 57 w 149"/>
                <a:gd name="T59" fmla="*/ 0 h 149"/>
                <a:gd name="T60" fmla="*/ 44 w 149"/>
                <a:gd name="T61" fmla="*/ 5 h 149"/>
                <a:gd name="T62" fmla="*/ 32 w 149"/>
                <a:gd name="T63" fmla="*/ 12 h 149"/>
                <a:gd name="T64" fmla="*/ 22 w 149"/>
                <a:gd name="T65" fmla="*/ 22 h 149"/>
                <a:gd name="T66" fmla="*/ 13 w 149"/>
                <a:gd name="T67" fmla="*/ 32 h 149"/>
                <a:gd name="T68" fmla="*/ 7 w 149"/>
                <a:gd name="T69" fmla="*/ 46 h 149"/>
                <a:gd name="T70" fmla="*/ 2 w 149"/>
                <a:gd name="T71" fmla="*/ 59 h 149"/>
                <a:gd name="T72" fmla="*/ 0 w 149"/>
                <a:gd name="T73" fmla="*/ 74 h 149"/>
                <a:gd name="T74" fmla="*/ 0 w 149"/>
                <a:gd name="T75" fmla="*/ 74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9">
                  <a:moveTo>
                    <a:pt x="0" y="74"/>
                  </a:moveTo>
                  <a:lnTo>
                    <a:pt x="0" y="74"/>
                  </a:lnTo>
                  <a:lnTo>
                    <a:pt x="2" y="88"/>
                  </a:lnTo>
                  <a:lnTo>
                    <a:pt x="7" y="102"/>
                  </a:lnTo>
                  <a:lnTo>
                    <a:pt x="13" y="115"/>
                  </a:lnTo>
                  <a:lnTo>
                    <a:pt x="22" y="125"/>
                  </a:lnTo>
                  <a:lnTo>
                    <a:pt x="32" y="135"/>
                  </a:lnTo>
                  <a:lnTo>
                    <a:pt x="44" y="142"/>
                  </a:lnTo>
                  <a:lnTo>
                    <a:pt x="57" y="147"/>
                  </a:lnTo>
                  <a:lnTo>
                    <a:pt x="71" y="149"/>
                  </a:lnTo>
                  <a:lnTo>
                    <a:pt x="71" y="149"/>
                  </a:lnTo>
                  <a:lnTo>
                    <a:pt x="86" y="147"/>
                  </a:lnTo>
                  <a:lnTo>
                    <a:pt x="101" y="142"/>
                  </a:lnTo>
                  <a:lnTo>
                    <a:pt x="115" y="135"/>
                  </a:lnTo>
                  <a:lnTo>
                    <a:pt x="127" y="125"/>
                  </a:lnTo>
                  <a:lnTo>
                    <a:pt x="135" y="115"/>
                  </a:lnTo>
                  <a:lnTo>
                    <a:pt x="144" y="102"/>
                  </a:lnTo>
                  <a:lnTo>
                    <a:pt x="147" y="88"/>
                  </a:lnTo>
                  <a:lnTo>
                    <a:pt x="149" y="74"/>
                  </a:lnTo>
                  <a:lnTo>
                    <a:pt x="149" y="74"/>
                  </a:lnTo>
                  <a:lnTo>
                    <a:pt x="147" y="59"/>
                  </a:lnTo>
                  <a:lnTo>
                    <a:pt x="144" y="46"/>
                  </a:lnTo>
                  <a:lnTo>
                    <a:pt x="135" y="32"/>
                  </a:lnTo>
                  <a:lnTo>
                    <a:pt x="127" y="22"/>
                  </a:lnTo>
                  <a:lnTo>
                    <a:pt x="115" y="12"/>
                  </a:lnTo>
                  <a:lnTo>
                    <a:pt x="101" y="5"/>
                  </a:lnTo>
                  <a:lnTo>
                    <a:pt x="86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57" y="0"/>
                  </a:lnTo>
                  <a:lnTo>
                    <a:pt x="44" y="5"/>
                  </a:lnTo>
                  <a:lnTo>
                    <a:pt x="32" y="12"/>
                  </a:lnTo>
                  <a:lnTo>
                    <a:pt x="22" y="22"/>
                  </a:lnTo>
                  <a:lnTo>
                    <a:pt x="13" y="32"/>
                  </a:lnTo>
                  <a:lnTo>
                    <a:pt x="7" y="46"/>
                  </a:lnTo>
                  <a:lnTo>
                    <a:pt x="2" y="59"/>
                  </a:lnTo>
                  <a:lnTo>
                    <a:pt x="0" y="74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213"/>
            <p:cNvSpPr>
              <a:spLocks/>
            </p:cNvSpPr>
            <p:nvPr/>
          </p:nvSpPr>
          <p:spPr bwMode="auto">
            <a:xfrm>
              <a:off x="5214938" y="2584450"/>
              <a:ext cx="241300" cy="134938"/>
            </a:xfrm>
            <a:custGeom>
              <a:avLst/>
              <a:gdLst>
                <a:gd name="T0" fmla="*/ 0 w 152"/>
                <a:gd name="T1" fmla="*/ 54 h 85"/>
                <a:gd name="T2" fmla="*/ 0 w 152"/>
                <a:gd name="T3" fmla="*/ 54 h 85"/>
                <a:gd name="T4" fmla="*/ 0 w 152"/>
                <a:gd name="T5" fmla="*/ 46 h 85"/>
                <a:gd name="T6" fmla="*/ 3 w 152"/>
                <a:gd name="T7" fmla="*/ 37 h 85"/>
                <a:gd name="T8" fmla="*/ 6 w 152"/>
                <a:gd name="T9" fmla="*/ 27 h 85"/>
                <a:gd name="T10" fmla="*/ 11 w 152"/>
                <a:gd name="T11" fmla="*/ 17 h 85"/>
                <a:gd name="T12" fmla="*/ 20 w 152"/>
                <a:gd name="T13" fmla="*/ 9 h 85"/>
                <a:gd name="T14" fmla="*/ 27 w 152"/>
                <a:gd name="T15" fmla="*/ 5 h 85"/>
                <a:gd name="T16" fmla="*/ 33 w 152"/>
                <a:gd name="T17" fmla="*/ 4 h 85"/>
                <a:gd name="T18" fmla="*/ 40 w 152"/>
                <a:gd name="T19" fmla="*/ 2 h 85"/>
                <a:gd name="T20" fmla="*/ 49 w 152"/>
                <a:gd name="T21" fmla="*/ 0 h 85"/>
                <a:gd name="T22" fmla="*/ 49 w 152"/>
                <a:gd name="T23" fmla="*/ 0 h 85"/>
                <a:gd name="T24" fmla="*/ 59 w 152"/>
                <a:gd name="T25" fmla="*/ 2 h 85"/>
                <a:gd name="T26" fmla="*/ 66 w 152"/>
                <a:gd name="T27" fmla="*/ 4 h 85"/>
                <a:gd name="T28" fmla="*/ 72 w 152"/>
                <a:gd name="T29" fmla="*/ 5 h 85"/>
                <a:gd name="T30" fmla="*/ 77 w 152"/>
                <a:gd name="T31" fmla="*/ 9 h 85"/>
                <a:gd name="T32" fmla="*/ 88 w 152"/>
                <a:gd name="T33" fmla="*/ 17 h 85"/>
                <a:gd name="T34" fmla="*/ 93 w 152"/>
                <a:gd name="T35" fmla="*/ 27 h 85"/>
                <a:gd name="T36" fmla="*/ 96 w 152"/>
                <a:gd name="T37" fmla="*/ 37 h 85"/>
                <a:gd name="T38" fmla="*/ 98 w 152"/>
                <a:gd name="T39" fmla="*/ 46 h 85"/>
                <a:gd name="T40" fmla="*/ 99 w 152"/>
                <a:gd name="T41" fmla="*/ 54 h 85"/>
                <a:gd name="T42" fmla="*/ 99 w 152"/>
                <a:gd name="T43" fmla="*/ 54 h 85"/>
                <a:gd name="T44" fmla="*/ 103 w 152"/>
                <a:gd name="T45" fmla="*/ 61 h 85"/>
                <a:gd name="T46" fmla="*/ 108 w 152"/>
                <a:gd name="T47" fmla="*/ 66 h 85"/>
                <a:gd name="T48" fmla="*/ 113 w 152"/>
                <a:gd name="T49" fmla="*/ 71 h 85"/>
                <a:gd name="T50" fmla="*/ 121 w 152"/>
                <a:gd name="T51" fmla="*/ 75 h 85"/>
                <a:gd name="T52" fmla="*/ 126 w 152"/>
                <a:gd name="T53" fmla="*/ 75 h 85"/>
                <a:gd name="T54" fmla="*/ 130 w 152"/>
                <a:gd name="T55" fmla="*/ 73 h 85"/>
                <a:gd name="T56" fmla="*/ 135 w 152"/>
                <a:gd name="T57" fmla="*/ 71 h 85"/>
                <a:gd name="T58" fmla="*/ 140 w 152"/>
                <a:gd name="T59" fmla="*/ 68 h 85"/>
                <a:gd name="T60" fmla="*/ 147 w 152"/>
                <a:gd name="T61" fmla="*/ 61 h 85"/>
                <a:gd name="T62" fmla="*/ 152 w 152"/>
                <a:gd name="T63" fmla="*/ 54 h 85"/>
                <a:gd name="T64" fmla="*/ 152 w 152"/>
                <a:gd name="T65" fmla="*/ 54 h 85"/>
                <a:gd name="T66" fmla="*/ 148 w 152"/>
                <a:gd name="T67" fmla="*/ 63 h 85"/>
                <a:gd name="T68" fmla="*/ 142 w 152"/>
                <a:gd name="T69" fmla="*/ 69 h 85"/>
                <a:gd name="T70" fmla="*/ 135 w 152"/>
                <a:gd name="T71" fmla="*/ 78 h 85"/>
                <a:gd name="T72" fmla="*/ 126 w 152"/>
                <a:gd name="T73" fmla="*/ 83 h 85"/>
                <a:gd name="T74" fmla="*/ 120 w 152"/>
                <a:gd name="T75" fmla="*/ 85 h 85"/>
                <a:gd name="T76" fmla="*/ 115 w 152"/>
                <a:gd name="T77" fmla="*/ 83 h 85"/>
                <a:gd name="T78" fmla="*/ 110 w 152"/>
                <a:gd name="T79" fmla="*/ 81 h 85"/>
                <a:gd name="T80" fmla="*/ 103 w 152"/>
                <a:gd name="T81" fmla="*/ 78 h 85"/>
                <a:gd name="T82" fmla="*/ 96 w 152"/>
                <a:gd name="T83" fmla="*/ 73 h 85"/>
                <a:gd name="T84" fmla="*/ 88 w 152"/>
                <a:gd name="T85" fmla="*/ 64 h 85"/>
                <a:gd name="T86" fmla="*/ 88 w 152"/>
                <a:gd name="T87" fmla="*/ 64 h 85"/>
                <a:gd name="T88" fmla="*/ 74 w 152"/>
                <a:gd name="T89" fmla="*/ 51 h 85"/>
                <a:gd name="T90" fmla="*/ 62 w 152"/>
                <a:gd name="T91" fmla="*/ 41 h 85"/>
                <a:gd name="T92" fmla="*/ 52 w 152"/>
                <a:gd name="T93" fmla="*/ 36 h 85"/>
                <a:gd name="T94" fmla="*/ 42 w 152"/>
                <a:gd name="T95" fmla="*/ 34 h 85"/>
                <a:gd name="T96" fmla="*/ 33 w 152"/>
                <a:gd name="T97" fmla="*/ 36 h 85"/>
                <a:gd name="T98" fmla="*/ 23 w 152"/>
                <a:gd name="T99" fmla="*/ 39 h 85"/>
                <a:gd name="T100" fmla="*/ 11 w 152"/>
                <a:gd name="T101" fmla="*/ 46 h 85"/>
                <a:gd name="T102" fmla="*/ 0 w 152"/>
                <a:gd name="T103" fmla="*/ 54 h 85"/>
                <a:gd name="T104" fmla="*/ 0 w 152"/>
                <a:gd name="T105" fmla="*/ 5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2" h="85">
                  <a:moveTo>
                    <a:pt x="0" y="54"/>
                  </a:moveTo>
                  <a:lnTo>
                    <a:pt x="0" y="54"/>
                  </a:lnTo>
                  <a:lnTo>
                    <a:pt x="0" y="46"/>
                  </a:lnTo>
                  <a:lnTo>
                    <a:pt x="3" y="37"/>
                  </a:lnTo>
                  <a:lnTo>
                    <a:pt x="6" y="27"/>
                  </a:lnTo>
                  <a:lnTo>
                    <a:pt x="11" y="17"/>
                  </a:lnTo>
                  <a:lnTo>
                    <a:pt x="20" y="9"/>
                  </a:lnTo>
                  <a:lnTo>
                    <a:pt x="27" y="5"/>
                  </a:lnTo>
                  <a:lnTo>
                    <a:pt x="33" y="4"/>
                  </a:lnTo>
                  <a:lnTo>
                    <a:pt x="40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9" y="2"/>
                  </a:lnTo>
                  <a:lnTo>
                    <a:pt x="66" y="4"/>
                  </a:lnTo>
                  <a:lnTo>
                    <a:pt x="72" y="5"/>
                  </a:lnTo>
                  <a:lnTo>
                    <a:pt x="77" y="9"/>
                  </a:lnTo>
                  <a:lnTo>
                    <a:pt x="88" y="17"/>
                  </a:lnTo>
                  <a:lnTo>
                    <a:pt x="93" y="27"/>
                  </a:lnTo>
                  <a:lnTo>
                    <a:pt x="96" y="37"/>
                  </a:lnTo>
                  <a:lnTo>
                    <a:pt x="98" y="46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103" y="61"/>
                  </a:lnTo>
                  <a:lnTo>
                    <a:pt x="108" y="66"/>
                  </a:lnTo>
                  <a:lnTo>
                    <a:pt x="113" y="71"/>
                  </a:lnTo>
                  <a:lnTo>
                    <a:pt x="121" y="75"/>
                  </a:lnTo>
                  <a:lnTo>
                    <a:pt x="126" y="75"/>
                  </a:lnTo>
                  <a:lnTo>
                    <a:pt x="130" y="73"/>
                  </a:lnTo>
                  <a:lnTo>
                    <a:pt x="135" y="71"/>
                  </a:lnTo>
                  <a:lnTo>
                    <a:pt x="140" y="68"/>
                  </a:lnTo>
                  <a:lnTo>
                    <a:pt x="147" y="61"/>
                  </a:lnTo>
                  <a:lnTo>
                    <a:pt x="152" y="54"/>
                  </a:lnTo>
                  <a:lnTo>
                    <a:pt x="152" y="54"/>
                  </a:lnTo>
                  <a:lnTo>
                    <a:pt x="148" y="63"/>
                  </a:lnTo>
                  <a:lnTo>
                    <a:pt x="142" y="69"/>
                  </a:lnTo>
                  <a:lnTo>
                    <a:pt x="135" y="78"/>
                  </a:lnTo>
                  <a:lnTo>
                    <a:pt x="126" y="83"/>
                  </a:lnTo>
                  <a:lnTo>
                    <a:pt x="120" y="85"/>
                  </a:lnTo>
                  <a:lnTo>
                    <a:pt x="115" y="83"/>
                  </a:lnTo>
                  <a:lnTo>
                    <a:pt x="110" y="81"/>
                  </a:lnTo>
                  <a:lnTo>
                    <a:pt x="103" y="78"/>
                  </a:lnTo>
                  <a:lnTo>
                    <a:pt x="96" y="73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74" y="51"/>
                  </a:lnTo>
                  <a:lnTo>
                    <a:pt x="62" y="41"/>
                  </a:lnTo>
                  <a:lnTo>
                    <a:pt x="52" y="36"/>
                  </a:lnTo>
                  <a:lnTo>
                    <a:pt x="42" y="34"/>
                  </a:lnTo>
                  <a:lnTo>
                    <a:pt x="33" y="36"/>
                  </a:lnTo>
                  <a:lnTo>
                    <a:pt x="23" y="39"/>
                  </a:lnTo>
                  <a:lnTo>
                    <a:pt x="11" y="46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214"/>
            <p:cNvSpPr>
              <a:spLocks/>
            </p:cNvSpPr>
            <p:nvPr/>
          </p:nvSpPr>
          <p:spPr bwMode="auto">
            <a:xfrm>
              <a:off x="5102225" y="3779838"/>
              <a:ext cx="122238" cy="214313"/>
            </a:xfrm>
            <a:custGeom>
              <a:avLst/>
              <a:gdLst>
                <a:gd name="T0" fmla="*/ 77 w 77"/>
                <a:gd name="T1" fmla="*/ 6 h 135"/>
                <a:gd name="T2" fmla="*/ 77 w 77"/>
                <a:gd name="T3" fmla="*/ 99 h 135"/>
                <a:gd name="T4" fmla="*/ 77 w 77"/>
                <a:gd name="T5" fmla="*/ 99 h 135"/>
                <a:gd name="T6" fmla="*/ 77 w 77"/>
                <a:gd name="T7" fmla="*/ 106 h 135"/>
                <a:gd name="T8" fmla="*/ 76 w 77"/>
                <a:gd name="T9" fmla="*/ 113 h 135"/>
                <a:gd name="T10" fmla="*/ 72 w 77"/>
                <a:gd name="T11" fmla="*/ 120 h 135"/>
                <a:gd name="T12" fmla="*/ 67 w 77"/>
                <a:gd name="T13" fmla="*/ 125 h 135"/>
                <a:gd name="T14" fmla="*/ 62 w 77"/>
                <a:gd name="T15" fmla="*/ 128 h 135"/>
                <a:gd name="T16" fmla="*/ 57 w 77"/>
                <a:gd name="T17" fmla="*/ 132 h 135"/>
                <a:gd name="T18" fmla="*/ 50 w 77"/>
                <a:gd name="T19" fmla="*/ 133 h 135"/>
                <a:gd name="T20" fmla="*/ 42 w 77"/>
                <a:gd name="T21" fmla="*/ 135 h 135"/>
                <a:gd name="T22" fmla="*/ 32 w 77"/>
                <a:gd name="T23" fmla="*/ 135 h 135"/>
                <a:gd name="T24" fmla="*/ 32 w 77"/>
                <a:gd name="T25" fmla="*/ 135 h 135"/>
                <a:gd name="T26" fmla="*/ 25 w 77"/>
                <a:gd name="T27" fmla="*/ 133 h 135"/>
                <a:gd name="T28" fmla="*/ 20 w 77"/>
                <a:gd name="T29" fmla="*/ 132 h 135"/>
                <a:gd name="T30" fmla="*/ 13 w 77"/>
                <a:gd name="T31" fmla="*/ 128 h 135"/>
                <a:gd name="T32" fmla="*/ 10 w 77"/>
                <a:gd name="T33" fmla="*/ 125 h 135"/>
                <a:gd name="T34" fmla="*/ 5 w 77"/>
                <a:gd name="T35" fmla="*/ 120 h 135"/>
                <a:gd name="T36" fmla="*/ 3 w 77"/>
                <a:gd name="T37" fmla="*/ 113 h 135"/>
                <a:gd name="T38" fmla="*/ 0 w 77"/>
                <a:gd name="T39" fmla="*/ 106 h 135"/>
                <a:gd name="T40" fmla="*/ 0 w 77"/>
                <a:gd name="T41" fmla="*/ 99 h 135"/>
                <a:gd name="T42" fmla="*/ 0 w 77"/>
                <a:gd name="T43" fmla="*/ 6 h 135"/>
                <a:gd name="T44" fmla="*/ 0 w 77"/>
                <a:gd name="T45" fmla="*/ 6 h 135"/>
                <a:gd name="T46" fmla="*/ 10 w 77"/>
                <a:gd name="T47" fmla="*/ 5 h 135"/>
                <a:gd name="T48" fmla="*/ 18 w 77"/>
                <a:gd name="T49" fmla="*/ 3 h 135"/>
                <a:gd name="T50" fmla="*/ 25 w 77"/>
                <a:gd name="T51" fmla="*/ 1 h 135"/>
                <a:gd name="T52" fmla="*/ 35 w 77"/>
                <a:gd name="T53" fmla="*/ 0 h 135"/>
                <a:gd name="T54" fmla="*/ 35 w 77"/>
                <a:gd name="T55" fmla="*/ 0 h 135"/>
                <a:gd name="T56" fmla="*/ 45 w 77"/>
                <a:gd name="T57" fmla="*/ 1 h 135"/>
                <a:gd name="T58" fmla="*/ 57 w 77"/>
                <a:gd name="T59" fmla="*/ 3 h 135"/>
                <a:gd name="T60" fmla="*/ 67 w 77"/>
                <a:gd name="T61" fmla="*/ 5 h 135"/>
                <a:gd name="T62" fmla="*/ 77 w 77"/>
                <a:gd name="T63" fmla="*/ 6 h 135"/>
                <a:gd name="T64" fmla="*/ 77 w 77"/>
                <a:gd name="T65" fmla="*/ 6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" h="135">
                  <a:moveTo>
                    <a:pt x="77" y="6"/>
                  </a:moveTo>
                  <a:lnTo>
                    <a:pt x="77" y="99"/>
                  </a:lnTo>
                  <a:lnTo>
                    <a:pt x="77" y="99"/>
                  </a:lnTo>
                  <a:lnTo>
                    <a:pt x="77" y="106"/>
                  </a:lnTo>
                  <a:lnTo>
                    <a:pt x="76" y="113"/>
                  </a:lnTo>
                  <a:lnTo>
                    <a:pt x="72" y="120"/>
                  </a:lnTo>
                  <a:lnTo>
                    <a:pt x="67" y="125"/>
                  </a:lnTo>
                  <a:lnTo>
                    <a:pt x="62" y="128"/>
                  </a:lnTo>
                  <a:lnTo>
                    <a:pt x="57" y="132"/>
                  </a:lnTo>
                  <a:lnTo>
                    <a:pt x="50" y="133"/>
                  </a:lnTo>
                  <a:lnTo>
                    <a:pt x="42" y="135"/>
                  </a:lnTo>
                  <a:lnTo>
                    <a:pt x="32" y="135"/>
                  </a:lnTo>
                  <a:lnTo>
                    <a:pt x="32" y="135"/>
                  </a:lnTo>
                  <a:lnTo>
                    <a:pt x="25" y="133"/>
                  </a:lnTo>
                  <a:lnTo>
                    <a:pt x="20" y="132"/>
                  </a:lnTo>
                  <a:lnTo>
                    <a:pt x="13" y="128"/>
                  </a:lnTo>
                  <a:lnTo>
                    <a:pt x="10" y="125"/>
                  </a:lnTo>
                  <a:lnTo>
                    <a:pt x="5" y="120"/>
                  </a:lnTo>
                  <a:lnTo>
                    <a:pt x="3" y="113"/>
                  </a:lnTo>
                  <a:lnTo>
                    <a:pt x="0" y="106"/>
                  </a:lnTo>
                  <a:lnTo>
                    <a:pt x="0" y="99"/>
                  </a:lnTo>
                  <a:lnTo>
                    <a:pt x="0" y="6"/>
                  </a:lnTo>
                  <a:lnTo>
                    <a:pt x="0" y="6"/>
                  </a:lnTo>
                  <a:lnTo>
                    <a:pt x="10" y="5"/>
                  </a:lnTo>
                  <a:lnTo>
                    <a:pt x="18" y="3"/>
                  </a:lnTo>
                  <a:lnTo>
                    <a:pt x="25" y="1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45" y="1"/>
                  </a:lnTo>
                  <a:lnTo>
                    <a:pt x="57" y="3"/>
                  </a:lnTo>
                  <a:lnTo>
                    <a:pt x="67" y="5"/>
                  </a:lnTo>
                  <a:lnTo>
                    <a:pt x="77" y="6"/>
                  </a:lnTo>
                  <a:lnTo>
                    <a:pt x="77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215"/>
            <p:cNvSpPr>
              <a:spLocks/>
            </p:cNvSpPr>
            <p:nvPr/>
          </p:nvSpPr>
          <p:spPr bwMode="auto">
            <a:xfrm>
              <a:off x="4722813" y="2968625"/>
              <a:ext cx="496888" cy="225425"/>
            </a:xfrm>
            <a:custGeom>
              <a:avLst/>
              <a:gdLst>
                <a:gd name="T0" fmla="*/ 2 w 313"/>
                <a:gd name="T1" fmla="*/ 91 h 142"/>
                <a:gd name="T2" fmla="*/ 2 w 313"/>
                <a:gd name="T3" fmla="*/ 91 h 142"/>
                <a:gd name="T4" fmla="*/ 5 w 313"/>
                <a:gd name="T5" fmla="*/ 81 h 142"/>
                <a:gd name="T6" fmla="*/ 14 w 313"/>
                <a:gd name="T7" fmla="*/ 73 h 142"/>
                <a:gd name="T8" fmla="*/ 22 w 313"/>
                <a:gd name="T9" fmla="*/ 66 h 142"/>
                <a:gd name="T10" fmla="*/ 27 w 313"/>
                <a:gd name="T11" fmla="*/ 64 h 142"/>
                <a:gd name="T12" fmla="*/ 32 w 313"/>
                <a:gd name="T13" fmla="*/ 64 h 142"/>
                <a:gd name="T14" fmla="*/ 142 w 313"/>
                <a:gd name="T15" fmla="*/ 78 h 142"/>
                <a:gd name="T16" fmla="*/ 267 w 313"/>
                <a:gd name="T17" fmla="*/ 7 h 142"/>
                <a:gd name="T18" fmla="*/ 267 w 313"/>
                <a:gd name="T19" fmla="*/ 7 h 142"/>
                <a:gd name="T20" fmla="*/ 272 w 313"/>
                <a:gd name="T21" fmla="*/ 3 h 142"/>
                <a:gd name="T22" fmla="*/ 279 w 313"/>
                <a:gd name="T23" fmla="*/ 2 h 142"/>
                <a:gd name="T24" fmla="*/ 284 w 313"/>
                <a:gd name="T25" fmla="*/ 0 h 142"/>
                <a:gd name="T26" fmla="*/ 291 w 313"/>
                <a:gd name="T27" fmla="*/ 2 h 142"/>
                <a:gd name="T28" fmla="*/ 296 w 313"/>
                <a:gd name="T29" fmla="*/ 3 h 142"/>
                <a:gd name="T30" fmla="*/ 303 w 313"/>
                <a:gd name="T31" fmla="*/ 5 h 142"/>
                <a:gd name="T32" fmla="*/ 306 w 313"/>
                <a:gd name="T33" fmla="*/ 8 h 142"/>
                <a:gd name="T34" fmla="*/ 310 w 313"/>
                <a:gd name="T35" fmla="*/ 13 h 142"/>
                <a:gd name="T36" fmla="*/ 310 w 313"/>
                <a:gd name="T37" fmla="*/ 13 h 142"/>
                <a:gd name="T38" fmla="*/ 313 w 313"/>
                <a:gd name="T39" fmla="*/ 27 h 142"/>
                <a:gd name="T40" fmla="*/ 313 w 313"/>
                <a:gd name="T41" fmla="*/ 34 h 142"/>
                <a:gd name="T42" fmla="*/ 313 w 313"/>
                <a:gd name="T43" fmla="*/ 39 h 142"/>
                <a:gd name="T44" fmla="*/ 311 w 313"/>
                <a:gd name="T45" fmla="*/ 44 h 142"/>
                <a:gd name="T46" fmla="*/ 308 w 313"/>
                <a:gd name="T47" fmla="*/ 49 h 142"/>
                <a:gd name="T48" fmla="*/ 305 w 313"/>
                <a:gd name="T49" fmla="*/ 54 h 142"/>
                <a:gd name="T50" fmla="*/ 299 w 313"/>
                <a:gd name="T51" fmla="*/ 56 h 142"/>
                <a:gd name="T52" fmla="*/ 168 w 313"/>
                <a:gd name="T53" fmla="*/ 135 h 142"/>
                <a:gd name="T54" fmla="*/ 168 w 313"/>
                <a:gd name="T55" fmla="*/ 135 h 142"/>
                <a:gd name="T56" fmla="*/ 157 w 313"/>
                <a:gd name="T57" fmla="*/ 140 h 142"/>
                <a:gd name="T58" fmla="*/ 151 w 313"/>
                <a:gd name="T59" fmla="*/ 142 h 142"/>
                <a:gd name="T60" fmla="*/ 151 w 313"/>
                <a:gd name="T61" fmla="*/ 142 h 142"/>
                <a:gd name="T62" fmla="*/ 151 w 313"/>
                <a:gd name="T63" fmla="*/ 142 h 142"/>
                <a:gd name="T64" fmla="*/ 147 w 313"/>
                <a:gd name="T65" fmla="*/ 142 h 142"/>
                <a:gd name="T66" fmla="*/ 147 w 313"/>
                <a:gd name="T67" fmla="*/ 142 h 142"/>
                <a:gd name="T68" fmla="*/ 29 w 313"/>
                <a:gd name="T69" fmla="*/ 127 h 142"/>
                <a:gd name="T70" fmla="*/ 29 w 313"/>
                <a:gd name="T71" fmla="*/ 127 h 142"/>
                <a:gd name="T72" fmla="*/ 24 w 313"/>
                <a:gd name="T73" fmla="*/ 127 h 142"/>
                <a:gd name="T74" fmla="*/ 17 w 313"/>
                <a:gd name="T75" fmla="*/ 125 h 142"/>
                <a:gd name="T76" fmla="*/ 12 w 313"/>
                <a:gd name="T77" fmla="*/ 122 h 142"/>
                <a:gd name="T78" fmla="*/ 7 w 313"/>
                <a:gd name="T79" fmla="*/ 117 h 142"/>
                <a:gd name="T80" fmla="*/ 4 w 313"/>
                <a:gd name="T81" fmla="*/ 112 h 142"/>
                <a:gd name="T82" fmla="*/ 2 w 313"/>
                <a:gd name="T83" fmla="*/ 105 h 142"/>
                <a:gd name="T84" fmla="*/ 0 w 313"/>
                <a:gd name="T85" fmla="*/ 98 h 142"/>
                <a:gd name="T86" fmla="*/ 2 w 313"/>
                <a:gd name="T87" fmla="*/ 91 h 142"/>
                <a:gd name="T88" fmla="*/ 2 w 313"/>
                <a:gd name="T89" fmla="*/ 91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313" h="142">
                  <a:moveTo>
                    <a:pt x="2" y="91"/>
                  </a:moveTo>
                  <a:lnTo>
                    <a:pt x="2" y="91"/>
                  </a:lnTo>
                  <a:lnTo>
                    <a:pt x="5" y="81"/>
                  </a:lnTo>
                  <a:lnTo>
                    <a:pt x="14" y="73"/>
                  </a:lnTo>
                  <a:lnTo>
                    <a:pt x="22" y="66"/>
                  </a:lnTo>
                  <a:lnTo>
                    <a:pt x="27" y="64"/>
                  </a:lnTo>
                  <a:lnTo>
                    <a:pt x="32" y="64"/>
                  </a:lnTo>
                  <a:lnTo>
                    <a:pt x="142" y="78"/>
                  </a:lnTo>
                  <a:lnTo>
                    <a:pt x="267" y="7"/>
                  </a:lnTo>
                  <a:lnTo>
                    <a:pt x="267" y="7"/>
                  </a:lnTo>
                  <a:lnTo>
                    <a:pt x="272" y="3"/>
                  </a:lnTo>
                  <a:lnTo>
                    <a:pt x="279" y="2"/>
                  </a:lnTo>
                  <a:lnTo>
                    <a:pt x="284" y="0"/>
                  </a:lnTo>
                  <a:lnTo>
                    <a:pt x="291" y="2"/>
                  </a:lnTo>
                  <a:lnTo>
                    <a:pt x="296" y="3"/>
                  </a:lnTo>
                  <a:lnTo>
                    <a:pt x="303" y="5"/>
                  </a:lnTo>
                  <a:lnTo>
                    <a:pt x="306" y="8"/>
                  </a:lnTo>
                  <a:lnTo>
                    <a:pt x="310" y="13"/>
                  </a:lnTo>
                  <a:lnTo>
                    <a:pt x="310" y="13"/>
                  </a:lnTo>
                  <a:lnTo>
                    <a:pt x="313" y="27"/>
                  </a:lnTo>
                  <a:lnTo>
                    <a:pt x="313" y="34"/>
                  </a:lnTo>
                  <a:lnTo>
                    <a:pt x="313" y="39"/>
                  </a:lnTo>
                  <a:lnTo>
                    <a:pt x="311" y="44"/>
                  </a:lnTo>
                  <a:lnTo>
                    <a:pt x="308" y="49"/>
                  </a:lnTo>
                  <a:lnTo>
                    <a:pt x="305" y="54"/>
                  </a:lnTo>
                  <a:lnTo>
                    <a:pt x="299" y="56"/>
                  </a:lnTo>
                  <a:lnTo>
                    <a:pt x="168" y="135"/>
                  </a:lnTo>
                  <a:lnTo>
                    <a:pt x="168" y="135"/>
                  </a:lnTo>
                  <a:lnTo>
                    <a:pt x="157" y="140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51" y="142"/>
                  </a:lnTo>
                  <a:lnTo>
                    <a:pt x="147" y="142"/>
                  </a:lnTo>
                  <a:lnTo>
                    <a:pt x="147" y="142"/>
                  </a:lnTo>
                  <a:lnTo>
                    <a:pt x="29" y="127"/>
                  </a:lnTo>
                  <a:lnTo>
                    <a:pt x="29" y="127"/>
                  </a:lnTo>
                  <a:lnTo>
                    <a:pt x="24" y="127"/>
                  </a:lnTo>
                  <a:lnTo>
                    <a:pt x="17" y="125"/>
                  </a:lnTo>
                  <a:lnTo>
                    <a:pt x="12" y="122"/>
                  </a:lnTo>
                  <a:lnTo>
                    <a:pt x="7" y="117"/>
                  </a:lnTo>
                  <a:lnTo>
                    <a:pt x="4" y="112"/>
                  </a:lnTo>
                  <a:lnTo>
                    <a:pt x="2" y="105"/>
                  </a:lnTo>
                  <a:lnTo>
                    <a:pt x="0" y="98"/>
                  </a:lnTo>
                  <a:lnTo>
                    <a:pt x="2" y="91"/>
                  </a:lnTo>
                  <a:lnTo>
                    <a:pt x="2" y="9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216"/>
            <p:cNvSpPr>
              <a:spLocks/>
            </p:cNvSpPr>
            <p:nvPr/>
          </p:nvSpPr>
          <p:spPr bwMode="auto">
            <a:xfrm>
              <a:off x="5203825" y="3800475"/>
              <a:ext cx="77788" cy="193675"/>
            </a:xfrm>
            <a:custGeom>
              <a:avLst/>
              <a:gdLst>
                <a:gd name="T0" fmla="*/ 49 w 49"/>
                <a:gd name="T1" fmla="*/ 86 h 122"/>
                <a:gd name="T2" fmla="*/ 49 w 49"/>
                <a:gd name="T3" fmla="*/ 86 h 122"/>
                <a:gd name="T4" fmla="*/ 49 w 49"/>
                <a:gd name="T5" fmla="*/ 93 h 122"/>
                <a:gd name="T6" fmla="*/ 47 w 49"/>
                <a:gd name="T7" fmla="*/ 100 h 122"/>
                <a:gd name="T8" fmla="*/ 44 w 49"/>
                <a:gd name="T9" fmla="*/ 107 h 122"/>
                <a:gd name="T10" fmla="*/ 39 w 49"/>
                <a:gd name="T11" fmla="*/ 112 h 122"/>
                <a:gd name="T12" fmla="*/ 34 w 49"/>
                <a:gd name="T13" fmla="*/ 115 h 122"/>
                <a:gd name="T14" fmla="*/ 29 w 49"/>
                <a:gd name="T15" fmla="*/ 119 h 122"/>
                <a:gd name="T16" fmla="*/ 22 w 49"/>
                <a:gd name="T17" fmla="*/ 120 h 122"/>
                <a:gd name="T18" fmla="*/ 13 w 49"/>
                <a:gd name="T19" fmla="*/ 122 h 122"/>
                <a:gd name="T20" fmla="*/ 3 w 49"/>
                <a:gd name="T21" fmla="*/ 122 h 122"/>
                <a:gd name="T22" fmla="*/ 0 w 49"/>
                <a:gd name="T23" fmla="*/ 122 h 122"/>
                <a:gd name="T24" fmla="*/ 0 w 49"/>
                <a:gd name="T25" fmla="*/ 122 h 122"/>
                <a:gd name="T26" fmla="*/ 7 w 49"/>
                <a:gd name="T27" fmla="*/ 120 h 122"/>
                <a:gd name="T28" fmla="*/ 12 w 49"/>
                <a:gd name="T29" fmla="*/ 119 h 122"/>
                <a:gd name="T30" fmla="*/ 17 w 49"/>
                <a:gd name="T31" fmla="*/ 115 h 122"/>
                <a:gd name="T32" fmla="*/ 22 w 49"/>
                <a:gd name="T33" fmla="*/ 110 h 122"/>
                <a:gd name="T34" fmla="*/ 27 w 49"/>
                <a:gd name="T35" fmla="*/ 105 h 122"/>
                <a:gd name="T36" fmla="*/ 29 w 49"/>
                <a:gd name="T37" fmla="*/ 98 h 122"/>
                <a:gd name="T38" fmla="*/ 30 w 49"/>
                <a:gd name="T39" fmla="*/ 93 h 122"/>
                <a:gd name="T40" fmla="*/ 32 w 49"/>
                <a:gd name="T41" fmla="*/ 86 h 122"/>
                <a:gd name="T42" fmla="*/ 32 w 49"/>
                <a:gd name="T43" fmla="*/ 0 h 122"/>
                <a:gd name="T44" fmla="*/ 32 w 49"/>
                <a:gd name="T45" fmla="*/ 0 h 122"/>
                <a:gd name="T46" fmla="*/ 39 w 49"/>
                <a:gd name="T47" fmla="*/ 2 h 122"/>
                <a:gd name="T48" fmla="*/ 49 w 49"/>
                <a:gd name="T49" fmla="*/ 4 h 122"/>
                <a:gd name="T50" fmla="*/ 49 w 49"/>
                <a:gd name="T51" fmla="*/ 86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9" h="122">
                  <a:moveTo>
                    <a:pt x="49" y="86"/>
                  </a:moveTo>
                  <a:lnTo>
                    <a:pt x="49" y="86"/>
                  </a:lnTo>
                  <a:lnTo>
                    <a:pt x="49" y="93"/>
                  </a:lnTo>
                  <a:lnTo>
                    <a:pt x="47" y="100"/>
                  </a:lnTo>
                  <a:lnTo>
                    <a:pt x="44" y="107"/>
                  </a:lnTo>
                  <a:lnTo>
                    <a:pt x="39" y="112"/>
                  </a:lnTo>
                  <a:lnTo>
                    <a:pt x="34" y="115"/>
                  </a:lnTo>
                  <a:lnTo>
                    <a:pt x="29" y="119"/>
                  </a:lnTo>
                  <a:lnTo>
                    <a:pt x="22" y="120"/>
                  </a:lnTo>
                  <a:lnTo>
                    <a:pt x="13" y="122"/>
                  </a:lnTo>
                  <a:lnTo>
                    <a:pt x="3" y="122"/>
                  </a:lnTo>
                  <a:lnTo>
                    <a:pt x="0" y="122"/>
                  </a:lnTo>
                  <a:lnTo>
                    <a:pt x="0" y="122"/>
                  </a:lnTo>
                  <a:lnTo>
                    <a:pt x="7" y="120"/>
                  </a:lnTo>
                  <a:lnTo>
                    <a:pt x="12" y="119"/>
                  </a:lnTo>
                  <a:lnTo>
                    <a:pt x="17" y="115"/>
                  </a:lnTo>
                  <a:lnTo>
                    <a:pt x="22" y="110"/>
                  </a:lnTo>
                  <a:lnTo>
                    <a:pt x="27" y="105"/>
                  </a:lnTo>
                  <a:lnTo>
                    <a:pt x="29" y="98"/>
                  </a:lnTo>
                  <a:lnTo>
                    <a:pt x="30" y="93"/>
                  </a:lnTo>
                  <a:lnTo>
                    <a:pt x="32" y="86"/>
                  </a:lnTo>
                  <a:lnTo>
                    <a:pt x="32" y="0"/>
                  </a:lnTo>
                  <a:lnTo>
                    <a:pt x="32" y="0"/>
                  </a:lnTo>
                  <a:lnTo>
                    <a:pt x="39" y="2"/>
                  </a:lnTo>
                  <a:lnTo>
                    <a:pt x="49" y="4"/>
                  </a:lnTo>
                  <a:lnTo>
                    <a:pt x="49" y="8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217"/>
            <p:cNvSpPr>
              <a:spLocks/>
            </p:cNvSpPr>
            <p:nvPr/>
          </p:nvSpPr>
          <p:spPr bwMode="auto">
            <a:xfrm>
              <a:off x="4711700" y="3003550"/>
              <a:ext cx="287338" cy="88900"/>
            </a:xfrm>
            <a:custGeom>
              <a:avLst/>
              <a:gdLst>
                <a:gd name="T0" fmla="*/ 181 w 181"/>
                <a:gd name="T1" fmla="*/ 0 h 56"/>
                <a:gd name="T2" fmla="*/ 142 w 181"/>
                <a:gd name="T3" fmla="*/ 20 h 56"/>
                <a:gd name="T4" fmla="*/ 33 w 181"/>
                <a:gd name="T5" fmla="*/ 13 h 56"/>
                <a:gd name="T6" fmla="*/ 33 w 181"/>
                <a:gd name="T7" fmla="*/ 13 h 56"/>
                <a:gd name="T8" fmla="*/ 28 w 181"/>
                <a:gd name="T9" fmla="*/ 12 h 56"/>
                <a:gd name="T10" fmla="*/ 22 w 181"/>
                <a:gd name="T11" fmla="*/ 13 h 56"/>
                <a:gd name="T12" fmla="*/ 17 w 181"/>
                <a:gd name="T13" fmla="*/ 15 h 56"/>
                <a:gd name="T14" fmla="*/ 12 w 181"/>
                <a:gd name="T15" fmla="*/ 19 h 56"/>
                <a:gd name="T16" fmla="*/ 7 w 181"/>
                <a:gd name="T17" fmla="*/ 22 h 56"/>
                <a:gd name="T18" fmla="*/ 4 w 181"/>
                <a:gd name="T19" fmla="*/ 27 h 56"/>
                <a:gd name="T20" fmla="*/ 2 w 181"/>
                <a:gd name="T21" fmla="*/ 34 h 56"/>
                <a:gd name="T22" fmla="*/ 0 w 181"/>
                <a:gd name="T23" fmla="*/ 42 h 56"/>
                <a:gd name="T24" fmla="*/ 0 w 181"/>
                <a:gd name="T25" fmla="*/ 42 h 56"/>
                <a:gd name="T26" fmla="*/ 0 w 181"/>
                <a:gd name="T27" fmla="*/ 46 h 56"/>
                <a:gd name="T28" fmla="*/ 0 w 181"/>
                <a:gd name="T29" fmla="*/ 49 h 56"/>
                <a:gd name="T30" fmla="*/ 4 w 181"/>
                <a:gd name="T31" fmla="*/ 56 h 56"/>
                <a:gd name="T32" fmla="*/ 4 w 181"/>
                <a:gd name="T33" fmla="*/ 56 h 56"/>
                <a:gd name="T34" fmla="*/ 6 w 181"/>
                <a:gd name="T35" fmla="*/ 51 h 56"/>
                <a:gd name="T36" fmla="*/ 7 w 181"/>
                <a:gd name="T37" fmla="*/ 46 h 56"/>
                <a:gd name="T38" fmla="*/ 11 w 181"/>
                <a:gd name="T39" fmla="*/ 41 h 56"/>
                <a:gd name="T40" fmla="*/ 16 w 181"/>
                <a:gd name="T41" fmla="*/ 37 h 56"/>
                <a:gd name="T42" fmla="*/ 21 w 181"/>
                <a:gd name="T43" fmla="*/ 34 h 56"/>
                <a:gd name="T44" fmla="*/ 28 w 181"/>
                <a:gd name="T45" fmla="*/ 32 h 56"/>
                <a:gd name="T46" fmla="*/ 34 w 181"/>
                <a:gd name="T47" fmla="*/ 30 h 56"/>
                <a:gd name="T48" fmla="*/ 39 w 181"/>
                <a:gd name="T49" fmla="*/ 30 h 56"/>
                <a:gd name="T50" fmla="*/ 146 w 181"/>
                <a:gd name="T51" fmla="*/ 42 h 56"/>
                <a:gd name="T52" fmla="*/ 181 w 181"/>
                <a:gd name="T53" fmla="*/ 20 h 56"/>
                <a:gd name="T54" fmla="*/ 181 w 181"/>
                <a:gd name="T55" fmla="*/ 7 h 56"/>
                <a:gd name="T56" fmla="*/ 181 w 181"/>
                <a:gd name="T57" fmla="*/ 7 h 56"/>
                <a:gd name="T58" fmla="*/ 181 w 181"/>
                <a:gd name="T59" fmla="*/ 0 h 56"/>
                <a:gd name="T60" fmla="*/ 181 w 181"/>
                <a:gd name="T6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81" h="56">
                  <a:moveTo>
                    <a:pt x="181" y="0"/>
                  </a:moveTo>
                  <a:lnTo>
                    <a:pt x="142" y="20"/>
                  </a:lnTo>
                  <a:lnTo>
                    <a:pt x="33" y="13"/>
                  </a:lnTo>
                  <a:lnTo>
                    <a:pt x="33" y="13"/>
                  </a:lnTo>
                  <a:lnTo>
                    <a:pt x="28" y="12"/>
                  </a:lnTo>
                  <a:lnTo>
                    <a:pt x="22" y="13"/>
                  </a:lnTo>
                  <a:lnTo>
                    <a:pt x="17" y="15"/>
                  </a:lnTo>
                  <a:lnTo>
                    <a:pt x="12" y="19"/>
                  </a:lnTo>
                  <a:lnTo>
                    <a:pt x="7" y="22"/>
                  </a:lnTo>
                  <a:lnTo>
                    <a:pt x="4" y="27"/>
                  </a:lnTo>
                  <a:lnTo>
                    <a:pt x="2" y="34"/>
                  </a:lnTo>
                  <a:lnTo>
                    <a:pt x="0" y="42"/>
                  </a:lnTo>
                  <a:lnTo>
                    <a:pt x="0" y="42"/>
                  </a:lnTo>
                  <a:lnTo>
                    <a:pt x="0" y="46"/>
                  </a:lnTo>
                  <a:lnTo>
                    <a:pt x="0" y="49"/>
                  </a:lnTo>
                  <a:lnTo>
                    <a:pt x="4" y="56"/>
                  </a:lnTo>
                  <a:lnTo>
                    <a:pt x="4" y="56"/>
                  </a:lnTo>
                  <a:lnTo>
                    <a:pt x="6" y="51"/>
                  </a:lnTo>
                  <a:lnTo>
                    <a:pt x="7" y="46"/>
                  </a:lnTo>
                  <a:lnTo>
                    <a:pt x="11" y="41"/>
                  </a:lnTo>
                  <a:lnTo>
                    <a:pt x="16" y="37"/>
                  </a:lnTo>
                  <a:lnTo>
                    <a:pt x="21" y="34"/>
                  </a:lnTo>
                  <a:lnTo>
                    <a:pt x="28" y="32"/>
                  </a:lnTo>
                  <a:lnTo>
                    <a:pt x="34" y="30"/>
                  </a:lnTo>
                  <a:lnTo>
                    <a:pt x="39" y="30"/>
                  </a:lnTo>
                  <a:lnTo>
                    <a:pt x="146" y="42"/>
                  </a:lnTo>
                  <a:lnTo>
                    <a:pt x="181" y="20"/>
                  </a:lnTo>
                  <a:lnTo>
                    <a:pt x="181" y="7"/>
                  </a:lnTo>
                  <a:lnTo>
                    <a:pt x="181" y="7"/>
                  </a:lnTo>
                  <a:lnTo>
                    <a:pt x="181" y="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218"/>
            <p:cNvSpPr>
              <a:spLocks/>
            </p:cNvSpPr>
            <p:nvPr/>
          </p:nvSpPr>
          <p:spPr bwMode="auto">
            <a:xfrm>
              <a:off x="4972050" y="2917825"/>
              <a:ext cx="376238" cy="871538"/>
            </a:xfrm>
            <a:custGeom>
              <a:avLst/>
              <a:gdLst>
                <a:gd name="T0" fmla="*/ 202 w 237"/>
                <a:gd name="T1" fmla="*/ 64 h 549"/>
                <a:gd name="T2" fmla="*/ 202 w 237"/>
                <a:gd name="T3" fmla="*/ 52 h 549"/>
                <a:gd name="T4" fmla="*/ 192 w 237"/>
                <a:gd name="T5" fmla="*/ 30 h 549"/>
                <a:gd name="T6" fmla="*/ 175 w 237"/>
                <a:gd name="T7" fmla="*/ 13 h 549"/>
                <a:gd name="T8" fmla="*/ 154 w 237"/>
                <a:gd name="T9" fmla="*/ 3 h 549"/>
                <a:gd name="T10" fmla="*/ 142 w 237"/>
                <a:gd name="T11" fmla="*/ 0 h 549"/>
                <a:gd name="T12" fmla="*/ 104 w 237"/>
                <a:gd name="T13" fmla="*/ 0 h 549"/>
                <a:gd name="T14" fmla="*/ 104 w 237"/>
                <a:gd name="T15" fmla="*/ 0 h 549"/>
                <a:gd name="T16" fmla="*/ 97 w 237"/>
                <a:gd name="T17" fmla="*/ 0 h 549"/>
                <a:gd name="T18" fmla="*/ 85 w 237"/>
                <a:gd name="T19" fmla="*/ 1 h 549"/>
                <a:gd name="T20" fmla="*/ 66 w 237"/>
                <a:gd name="T21" fmla="*/ 12 h 549"/>
                <a:gd name="T22" fmla="*/ 51 w 237"/>
                <a:gd name="T23" fmla="*/ 25 h 549"/>
                <a:gd name="T24" fmla="*/ 41 w 237"/>
                <a:gd name="T25" fmla="*/ 42 h 549"/>
                <a:gd name="T26" fmla="*/ 100 w 237"/>
                <a:gd name="T27" fmla="*/ 18 h 549"/>
                <a:gd name="T28" fmla="*/ 109 w 237"/>
                <a:gd name="T29" fmla="*/ 13 h 549"/>
                <a:gd name="T30" fmla="*/ 131 w 237"/>
                <a:gd name="T31" fmla="*/ 10 h 549"/>
                <a:gd name="T32" fmla="*/ 151 w 237"/>
                <a:gd name="T33" fmla="*/ 17 h 549"/>
                <a:gd name="T34" fmla="*/ 168 w 237"/>
                <a:gd name="T35" fmla="*/ 29 h 549"/>
                <a:gd name="T36" fmla="*/ 175 w 237"/>
                <a:gd name="T37" fmla="*/ 39 h 549"/>
                <a:gd name="T38" fmla="*/ 181 w 237"/>
                <a:gd name="T39" fmla="*/ 59 h 549"/>
                <a:gd name="T40" fmla="*/ 180 w 237"/>
                <a:gd name="T41" fmla="*/ 78 h 549"/>
                <a:gd name="T42" fmla="*/ 170 w 237"/>
                <a:gd name="T43" fmla="*/ 96 h 549"/>
                <a:gd name="T44" fmla="*/ 153 w 237"/>
                <a:gd name="T45" fmla="*/ 110 h 549"/>
                <a:gd name="T46" fmla="*/ 39 w 237"/>
                <a:gd name="T47" fmla="*/ 294 h 549"/>
                <a:gd name="T48" fmla="*/ 0 w 237"/>
                <a:gd name="T49" fmla="*/ 529 h 549"/>
                <a:gd name="T50" fmla="*/ 11 w 237"/>
                <a:gd name="T51" fmla="*/ 541 h 549"/>
                <a:gd name="T52" fmla="*/ 22 w 237"/>
                <a:gd name="T53" fmla="*/ 548 h 549"/>
                <a:gd name="T54" fmla="*/ 36 w 237"/>
                <a:gd name="T55" fmla="*/ 549 h 549"/>
                <a:gd name="T56" fmla="*/ 48 w 237"/>
                <a:gd name="T57" fmla="*/ 549 h 549"/>
                <a:gd name="T58" fmla="*/ 82 w 237"/>
                <a:gd name="T59" fmla="*/ 543 h 549"/>
                <a:gd name="T60" fmla="*/ 92 w 237"/>
                <a:gd name="T61" fmla="*/ 539 h 549"/>
                <a:gd name="T62" fmla="*/ 107 w 237"/>
                <a:gd name="T63" fmla="*/ 531 h 549"/>
                <a:gd name="T64" fmla="*/ 117 w 237"/>
                <a:gd name="T65" fmla="*/ 529 h 549"/>
                <a:gd name="T66" fmla="*/ 159 w 237"/>
                <a:gd name="T67" fmla="*/ 543 h 549"/>
                <a:gd name="T68" fmla="*/ 176 w 237"/>
                <a:gd name="T69" fmla="*/ 548 h 549"/>
                <a:gd name="T70" fmla="*/ 202 w 237"/>
                <a:gd name="T71" fmla="*/ 549 h 549"/>
                <a:gd name="T72" fmla="*/ 205 w 237"/>
                <a:gd name="T73" fmla="*/ 549 h 549"/>
                <a:gd name="T74" fmla="*/ 220 w 237"/>
                <a:gd name="T75" fmla="*/ 544 h 549"/>
                <a:gd name="T76" fmla="*/ 232 w 237"/>
                <a:gd name="T77" fmla="*/ 536 h 549"/>
                <a:gd name="T78" fmla="*/ 202 w 237"/>
                <a:gd name="T79" fmla="*/ 294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7" h="549">
                  <a:moveTo>
                    <a:pt x="202" y="294"/>
                  </a:moveTo>
                  <a:lnTo>
                    <a:pt x="202" y="64"/>
                  </a:lnTo>
                  <a:lnTo>
                    <a:pt x="202" y="64"/>
                  </a:lnTo>
                  <a:lnTo>
                    <a:pt x="202" y="52"/>
                  </a:lnTo>
                  <a:lnTo>
                    <a:pt x="197" y="40"/>
                  </a:lnTo>
                  <a:lnTo>
                    <a:pt x="192" y="30"/>
                  </a:lnTo>
                  <a:lnTo>
                    <a:pt x="185" y="22"/>
                  </a:lnTo>
                  <a:lnTo>
                    <a:pt x="175" y="13"/>
                  </a:lnTo>
                  <a:lnTo>
                    <a:pt x="164" y="7"/>
                  </a:lnTo>
                  <a:lnTo>
                    <a:pt x="154" y="3"/>
                  </a:lnTo>
                  <a:lnTo>
                    <a:pt x="142" y="0"/>
                  </a:lnTo>
                  <a:lnTo>
                    <a:pt x="142" y="0"/>
                  </a:lnTo>
                  <a:lnTo>
                    <a:pt x="136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5" y="1"/>
                  </a:lnTo>
                  <a:lnTo>
                    <a:pt x="75" y="7"/>
                  </a:lnTo>
                  <a:lnTo>
                    <a:pt x="66" y="12"/>
                  </a:lnTo>
                  <a:lnTo>
                    <a:pt x="58" y="17"/>
                  </a:lnTo>
                  <a:lnTo>
                    <a:pt x="51" y="25"/>
                  </a:lnTo>
                  <a:lnTo>
                    <a:pt x="46" y="34"/>
                  </a:lnTo>
                  <a:lnTo>
                    <a:pt x="41" y="42"/>
                  </a:lnTo>
                  <a:lnTo>
                    <a:pt x="39" y="54"/>
                  </a:lnTo>
                  <a:lnTo>
                    <a:pt x="100" y="18"/>
                  </a:lnTo>
                  <a:lnTo>
                    <a:pt x="100" y="18"/>
                  </a:lnTo>
                  <a:lnTo>
                    <a:pt x="109" y="13"/>
                  </a:lnTo>
                  <a:lnTo>
                    <a:pt x="119" y="12"/>
                  </a:lnTo>
                  <a:lnTo>
                    <a:pt x="131" y="10"/>
                  </a:lnTo>
                  <a:lnTo>
                    <a:pt x="141" y="12"/>
                  </a:lnTo>
                  <a:lnTo>
                    <a:pt x="151" y="17"/>
                  </a:lnTo>
                  <a:lnTo>
                    <a:pt x="159" y="22"/>
                  </a:lnTo>
                  <a:lnTo>
                    <a:pt x="168" y="29"/>
                  </a:lnTo>
                  <a:lnTo>
                    <a:pt x="175" y="39"/>
                  </a:lnTo>
                  <a:lnTo>
                    <a:pt x="175" y="39"/>
                  </a:lnTo>
                  <a:lnTo>
                    <a:pt x="178" y="49"/>
                  </a:lnTo>
                  <a:lnTo>
                    <a:pt x="181" y="59"/>
                  </a:lnTo>
                  <a:lnTo>
                    <a:pt x="181" y="69"/>
                  </a:lnTo>
                  <a:lnTo>
                    <a:pt x="180" y="78"/>
                  </a:lnTo>
                  <a:lnTo>
                    <a:pt x="176" y="88"/>
                  </a:lnTo>
                  <a:lnTo>
                    <a:pt x="170" y="96"/>
                  </a:lnTo>
                  <a:lnTo>
                    <a:pt x="163" y="103"/>
                  </a:lnTo>
                  <a:lnTo>
                    <a:pt x="153" y="110"/>
                  </a:lnTo>
                  <a:lnTo>
                    <a:pt x="39" y="177"/>
                  </a:lnTo>
                  <a:lnTo>
                    <a:pt x="39" y="294"/>
                  </a:lnTo>
                  <a:lnTo>
                    <a:pt x="0" y="529"/>
                  </a:lnTo>
                  <a:lnTo>
                    <a:pt x="0" y="529"/>
                  </a:lnTo>
                  <a:lnTo>
                    <a:pt x="6" y="536"/>
                  </a:lnTo>
                  <a:lnTo>
                    <a:pt x="11" y="541"/>
                  </a:lnTo>
                  <a:lnTo>
                    <a:pt x="16" y="544"/>
                  </a:lnTo>
                  <a:lnTo>
                    <a:pt x="22" y="548"/>
                  </a:lnTo>
                  <a:lnTo>
                    <a:pt x="31" y="549"/>
                  </a:lnTo>
                  <a:lnTo>
                    <a:pt x="36" y="549"/>
                  </a:lnTo>
                  <a:lnTo>
                    <a:pt x="36" y="549"/>
                  </a:lnTo>
                  <a:lnTo>
                    <a:pt x="48" y="549"/>
                  </a:lnTo>
                  <a:lnTo>
                    <a:pt x="60" y="548"/>
                  </a:lnTo>
                  <a:lnTo>
                    <a:pt x="82" y="543"/>
                  </a:lnTo>
                  <a:lnTo>
                    <a:pt x="82" y="543"/>
                  </a:lnTo>
                  <a:lnTo>
                    <a:pt x="92" y="539"/>
                  </a:lnTo>
                  <a:lnTo>
                    <a:pt x="100" y="536"/>
                  </a:lnTo>
                  <a:lnTo>
                    <a:pt x="107" y="531"/>
                  </a:lnTo>
                  <a:lnTo>
                    <a:pt x="117" y="529"/>
                  </a:lnTo>
                  <a:lnTo>
                    <a:pt x="117" y="529"/>
                  </a:lnTo>
                  <a:lnTo>
                    <a:pt x="139" y="536"/>
                  </a:lnTo>
                  <a:lnTo>
                    <a:pt x="159" y="543"/>
                  </a:lnTo>
                  <a:lnTo>
                    <a:pt x="159" y="543"/>
                  </a:lnTo>
                  <a:lnTo>
                    <a:pt x="176" y="548"/>
                  </a:lnTo>
                  <a:lnTo>
                    <a:pt x="188" y="549"/>
                  </a:lnTo>
                  <a:lnTo>
                    <a:pt x="202" y="549"/>
                  </a:lnTo>
                  <a:lnTo>
                    <a:pt x="202" y="549"/>
                  </a:lnTo>
                  <a:lnTo>
                    <a:pt x="205" y="549"/>
                  </a:lnTo>
                  <a:lnTo>
                    <a:pt x="215" y="548"/>
                  </a:lnTo>
                  <a:lnTo>
                    <a:pt x="220" y="544"/>
                  </a:lnTo>
                  <a:lnTo>
                    <a:pt x="227" y="541"/>
                  </a:lnTo>
                  <a:lnTo>
                    <a:pt x="232" y="536"/>
                  </a:lnTo>
                  <a:lnTo>
                    <a:pt x="237" y="529"/>
                  </a:lnTo>
                  <a:lnTo>
                    <a:pt x="202" y="29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219"/>
            <p:cNvSpPr>
              <a:spLocks noEditPoints="1"/>
            </p:cNvSpPr>
            <p:nvPr/>
          </p:nvSpPr>
          <p:spPr bwMode="auto">
            <a:xfrm>
              <a:off x="3976688" y="3486150"/>
              <a:ext cx="236538" cy="282575"/>
            </a:xfrm>
            <a:custGeom>
              <a:avLst/>
              <a:gdLst>
                <a:gd name="T0" fmla="*/ 78 w 149"/>
                <a:gd name="T1" fmla="*/ 0 h 178"/>
                <a:gd name="T2" fmla="*/ 48 w 149"/>
                <a:gd name="T3" fmla="*/ 7 h 178"/>
                <a:gd name="T4" fmla="*/ 22 w 149"/>
                <a:gd name="T5" fmla="*/ 26 h 178"/>
                <a:gd name="T6" fmla="*/ 5 w 149"/>
                <a:gd name="T7" fmla="*/ 54 h 178"/>
                <a:gd name="T8" fmla="*/ 0 w 149"/>
                <a:gd name="T9" fmla="*/ 88 h 178"/>
                <a:gd name="T10" fmla="*/ 2 w 149"/>
                <a:gd name="T11" fmla="*/ 107 h 178"/>
                <a:gd name="T12" fmla="*/ 14 w 149"/>
                <a:gd name="T13" fmla="*/ 139 h 178"/>
                <a:gd name="T14" fmla="*/ 34 w 149"/>
                <a:gd name="T15" fmla="*/ 163 h 178"/>
                <a:gd name="T16" fmla="*/ 63 w 149"/>
                <a:gd name="T17" fmla="*/ 176 h 178"/>
                <a:gd name="T18" fmla="*/ 78 w 149"/>
                <a:gd name="T19" fmla="*/ 178 h 178"/>
                <a:gd name="T20" fmla="*/ 105 w 149"/>
                <a:gd name="T21" fmla="*/ 171 h 178"/>
                <a:gd name="T22" fmla="*/ 127 w 149"/>
                <a:gd name="T23" fmla="*/ 152 h 178"/>
                <a:gd name="T24" fmla="*/ 142 w 149"/>
                <a:gd name="T25" fmla="*/ 124 h 178"/>
                <a:gd name="T26" fmla="*/ 149 w 149"/>
                <a:gd name="T27" fmla="*/ 88 h 178"/>
                <a:gd name="T28" fmla="*/ 147 w 149"/>
                <a:gd name="T29" fmla="*/ 71 h 178"/>
                <a:gd name="T30" fmla="*/ 137 w 149"/>
                <a:gd name="T31" fmla="*/ 39 h 178"/>
                <a:gd name="T32" fmla="*/ 117 w 149"/>
                <a:gd name="T33" fmla="*/ 16 h 178"/>
                <a:gd name="T34" fmla="*/ 91 w 149"/>
                <a:gd name="T35" fmla="*/ 2 h 178"/>
                <a:gd name="T36" fmla="*/ 78 w 149"/>
                <a:gd name="T37" fmla="*/ 0 h 178"/>
                <a:gd name="T38" fmla="*/ 78 w 149"/>
                <a:gd name="T39" fmla="*/ 171 h 178"/>
                <a:gd name="T40" fmla="*/ 53 w 149"/>
                <a:gd name="T41" fmla="*/ 164 h 178"/>
                <a:gd name="T42" fmla="*/ 32 w 149"/>
                <a:gd name="T43" fmla="*/ 147 h 178"/>
                <a:gd name="T44" fmla="*/ 19 w 149"/>
                <a:gd name="T45" fmla="*/ 120 h 178"/>
                <a:gd name="T46" fmla="*/ 14 w 149"/>
                <a:gd name="T47" fmla="*/ 88 h 178"/>
                <a:gd name="T48" fmla="*/ 15 w 149"/>
                <a:gd name="T49" fmla="*/ 73 h 178"/>
                <a:gd name="T50" fmla="*/ 24 w 149"/>
                <a:gd name="T51" fmla="*/ 46 h 178"/>
                <a:gd name="T52" fmla="*/ 42 w 149"/>
                <a:gd name="T53" fmla="*/ 24 h 178"/>
                <a:gd name="T54" fmla="*/ 64 w 149"/>
                <a:gd name="T55" fmla="*/ 12 h 178"/>
                <a:gd name="T56" fmla="*/ 78 w 149"/>
                <a:gd name="T57" fmla="*/ 10 h 178"/>
                <a:gd name="T58" fmla="*/ 100 w 149"/>
                <a:gd name="T59" fmla="*/ 17 h 178"/>
                <a:gd name="T60" fmla="*/ 120 w 149"/>
                <a:gd name="T61" fmla="*/ 34 h 178"/>
                <a:gd name="T62" fmla="*/ 134 w 149"/>
                <a:gd name="T63" fmla="*/ 58 h 178"/>
                <a:gd name="T64" fmla="*/ 137 w 149"/>
                <a:gd name="T65" fmla="*/ 88 h 178"/>
                <a:gd name="T66" fmla="*/ 137 w 149"/>
                <a:gd name="T67" fmla="*/ 105 h 178"/>
                <a:gd name="T68" fmla="*/ 127 w 149"/>
                <a:gd name="T69" fmla="*/ 136 h 178"/>
                <a:gd name="T70" fmla="*/ 110 w 149"/>
                <a:gd name="T71" fmla="*/ 156 h 178"/>
                <a:gd name="T72" fmla="*/ 90 w 149"/>
                <a:gd name="T73" fmla="*/ 169 h 178"/>
                <a:gd name="T74" fmla="*/ 78 w 149"/>
                <a:gd name="T75" fmla="*/ 171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78">
                  <a:moveTo>
                    <a:pt x="78" y="0"/>
                  </a:moveTo>
                  <a:lnTo>
                    <a:pt x="78" y="0"/>
                  </a:lnTo>
                  <a:lnTo>
                    <a:pt x="63" y="2"/>
                  </a:lnTo>
                  <a:lnTo>
                    <a:pt x="48" y="7"/>
                  </a:lnTo>
                  <a:lnTo>
                    <a:pt x="34" y="16"/>
                  </a:lnTo>
                  <a:lnTo>
                    <a:pt x="22" y="26"/>
                  </a:lnTo>
                  <a:lnTo>
                    <a:pt x="14" y="39"/>
                  </a:lnTo>
                  <a:lnTo>
                    <a:pt x="5" y="54"/>
                  </a:lnTo>
                  <a:lnTo>
                    <a:pt x="2" y="71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2" y="107"/>
                  </a:lnTo>
                  <a:lnTo>
                    <a:pt x="5" y="124"/>
                  </a:lnTo>
                  <a:lnTo>
                    <a:pt x="14" y="139"/>
                  </a:lnTo>
                  <a:lnTo>
                    <a:pt x="22" y="152"/>
                  </a:lnTo>
                  <a:lnTo>
                    <a:pt x="34" y="163"/>
                  </a:lnTo>
                  <a:lnTo>
                    <a:pt x="48" y="171"/>
                  </a:lnTo>
                  <a:lnTo>
                    <a:pt x="63" y="176"/>
                  </a:lnTo>
                  <a:lnTo>
                    <a:pt x="78" y="178"/>
                  </a:lnTo>
                  <a:lnTo>
                    <a:pt x="78" y="178"/>
                  </a:lnTo>
                  <a:lnTo>
                    <a:pt x="91" y="176"/>
                  </a:lnTo>
                  <a:lnTo>
                    <a:pt x="105" y="171"/>
                  </a:lnTo>
                  <a:lnTo>
                    <a:pt x="117" y="163"/>
                  </a:lnTo>
                  <a:lnTo>
                    <a:pt x="127" y="152"/>
                  </a:lnTo>
                  <a:lnTo>
                    <a:pt x="137" y="139"/>
                  </a:lnTo>
                  <a:lnTo>
                    <a:pt x="142" y="124"/>
                  </a:lnTo>
                  <a:lnTo>
                    <a:pt x="147" y="107"/>
                  </a:lnTo>
                  <a:lnTo>
                    <a:pt x="149" y="88"/>
                  </a:lnTo>
                  <a:lnTo>
                    <a:pt x="149" y="88"/>
                  </a:lnTo>
                  <a:lnTo>
                    <a:pt x="147" y="71"/>
                  </a:lnTo>
                  <a:lnTo>
                    <a:pt x="142" y="54"/>
                  </a:lnTo>
                  <a:lnTo>
                    <a:pt x="137" y="39"/>
                  </a:lnTo>
                  <a:lnTo>
                    <a:pt x="127" y="26"/>
                  </a:lnTo>
                  <a:lnTo>
                    <a:pt x="117" y="16"/>
                  </a:lnTo>
                  <a:lnTo>
                    <a:pt x="105" y="7"/>
                  </a:lnTo>
                  <a:lnTo>
                    <a:pt x="91" y="2"/>
                  </a:lnTo>
                  <a:lnTo>
                    <a:pt x="78" y="0"/>
                  </a:lnTo>
                  <a:lnTo>
                    <a:pt x="78" y="0"/>
                  </a:lnTo>
                  <a:close/>
                  <a:moveTo>
                    <a:pt x="78" y="171"/>
                  </a:moveTo>
                  <a:lnTo>
                    <a:pt x="78" y="171"/>
                  </a:lnTo>
                  <a:lnTo>
                    <a:pt x="64" y="169"/>
                  </a:lnTo>
                  <a:lnTo>
                    <a:pt x="53" y="164"/>
                  </a:lnTo>
                  <a:lnTo>
                    <a:pt x="42" y="156"/>
                  </a:lnTo>
                  <a:lnTo>
                    <a:pt x="32" y="147"/>
                  </a:lnTo>
                  <a:lnTo>
                    <a:pt x="24" y="136"/>
                  </a:lnTo>
                  <a:lnTo>
                    <a:pt x="19" y="120"/>
                  </a:lnTo>
                  <a:lnTo>
                    <a:pt x="15" y="105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15" y="73"/>
                  </a:lnTo>
                  <a:lnTo>
                    <a:pt x="19" y="58"/>
                  </a:lnTo>
                  <a:lnTo>
                    <a:pt x="24" y="46"/>
                  </a:lnTo>
                  <a:lnTo>
                    <a:pt x="32" y="34"/>
                  </a:lnTo>
                  <a:lnTo>
                    <a:pt x="42" y="24"/>
                  </a:lnTo>
                  <a:lnTo>
                    <a:pt x="53" y="17"/>
                  </a:lnTo>
                  <a:lnTo>
                    <a:pt x="64" y="12"/>
                  </a:lnTo>
                  <a:lnTo>
                    <a:pt x="78" y="10"/>
                  </a:lnTo>
                  <a:lnTo>
                    <a:pt x="78" y="10"/>
                  </a:lnTo>
                  <a:lnTo>
                    <a:pt x="90" y="12"/>
                  </a:lnTo>
                  <a:lnTo>
                    <a:pt x="100" y="17"/>
                  </a:lnTo>
                  <a:lnTo>
                    <a:pt x="110" y="24"/>
                  </a:lnTo>
                  <a:lnTo>
                    <a:pt x="120" y="34"/>
                  </a:lnTo>
                  <a:lnTo>
                    <a:pt x="127" y="46"/>
                  </a:lnTo>
                  <a:lnTo>
                    <a:pt x="134" y="58"/>
                  </a:lnTo>
                  <a:lnTo>
                    <a:pt x="137" y="73"/>
                  </a:lnTo>
                  <a:lnTo>
                    <a:pt x="137" y="88"/>
                  </a:lnTo>
                  <a:lnTo>
                    <a:pt x="137" y="88"/>
                  </a:lnTo>
                  <a:lnTo>
                    <a:pt x="137" y="105"/>
                  </a:lnTo>
                  <a:lnTo>
                    <a:pt x="134" y="120"/>
                  </a:lnTo>
                  <a:lnTo>
                    <a:pt x="127" y="136"/>
                  </a:lnTo>
                  <a:lnTo>
                    <a:pt x="120" y="147"/>
                  </a:lnTo>
                  <a:lnTo>
                    <a:pt x="110" y="156"/>
                  </a:lnTo>
                  <a:lnTo>
                    <a:pt x="100" y="164"/>
                  </a:lnTo>
                  <a:lnTo>
                    <a:pt x="90" y="169"/>
                  </a:lnTo>
                  <a:lnTo>
                    <a:pt x="78" y="171"/>
                  </a:lnTo>
                  <a:lnTo>
                    <a:pt x="78" y="1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220"/>
            <p:cNvSpPr>
              <a:spLocks/>
            </p:cNvSpPr>
            <p:nvPr/>
          </p:nvSpPr>
          <p:spPr bwMode="auto">
            <a:xfrm>
              <a:off x="4033838" y="3768725"/>
              <a:ext cx="230188" cy="220663"/>
            </a:xfrm>
            <a:custGeom>
              <a:avLst/>
              <a:gdLst>
                <a:gd name="T0" fmla="*/ 140 w 145"/>
                <a:gd name="T1" fmla="*/ 0 h 139"/>
                <a:gd name="T2" fmla="*/ 0 w 145"/>
                <a:gd name="T3" fmla="*/ 139 h 139"/>
                <a:gd name="T4" fmla="*/ 35 w 145"/>
                <a:gd name="T5" fmla="*/ 139 h 139"/>
                <a:gd name="T6" fmla="*/ 145 w 145"/>
                <a:gd name="T7" fmla="*/ 27 h 139"/>
                <a:gd name="T8" fmla="*/ 140 w 145"/>
                <a:gd name="T9" fmla="*/ 0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5" h="139">
                  <a:moveTo>
                    <a:pt x="140" y="0"/>
                  </a:moveTo>
                  <a:lnTo>
                    <a:pt x="0" y="139"/>
                  </a:lnTo>
                  <a:lnTo>
                    <a:pt x="35" y="139"/>
                  </a:lnTo>
                  <a:lnTo>
                    <a:pt x="145" y="27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221"/>
            <p:cNvSpPr>
              <a:spLocks/>
            </p:cNvSpPr>
            <p:nvPr/>
          </p:nvSpPr>
          <p:spPr bwMode="auto">
            <a:xfrm>
              <a:off x="3906838" y="3621088"/>
              <a:ext cx="338138" cy="368300"/>
            </a:xfrm>
            <a:custGeom>
              <a:avLst/>
              <a:gdLst>
                <a:gd name="T0" fmla="*/ 206 w 213"/>
                <a:gd name="T1" fmla="*/ 0 h 232"/>
                <a:gd name="T2" fmla="*/ 122 w 213"/>
                <a:gd name="T3" fmla="*/ 0 h 232"/>
                <a:gd name="T4" fmla="*/ 115 w 213"/>
                <a:gd name="T5" fmla="*/ 0 h 232"/>
                <a:gd name="T6" fmla="*/ 29 w 213"/>
                <a:gd name="T7" fmla="*/ 0 h 232"/>
                <a:gd name="T8" fmla="*/ 0 w 213"/>
                <a:gd name="T9" fmla="*/ 232 h 232"/>
                <a:gd name="T10" fmla="*/ 32 w 213"/>
                <a:gd name="T11" fmla="*/ 232 h 232"/>
                <a:gd name="T12" fmla="*/ 213 w 213"/>
                <a:gd name="T13" fmla="*/ 51 h 232"/>
                <a:gd name="T14" fmla="*/ 206 w 213"/>
                <a:gd name="T15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32">
                  <a:moveTo>
                    <a:pt x="206" y="0"/>
                  </a:moveTo>
                  <a:lnTo>
                    <a:pt x="122" y="0"/>
                  </a:lnTo>
                  <a:lnTo>
                    <a:pt x="115" y="0"/>
                  </a:lnTo>
                  <a:lnTo>
                    <a:pt x="29" y="0"/>
                  </a:lnTo>
                  <a:lnTo>
                    <a:pt x="0" y="232"/>
                  </a:lnTo>
                  <a:lnTo>
                    <a:pt x="32" y="232"/>
                  </a:lnTo>
                  <a:lnTo>
                    <a:pt x="213" y="51"/>
                  </a:lnTo>
                  <a:lnTo>
                    <a:pt x="206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222"/>
            <p:cNvSpPr>
              <a:spLocks/>
            </p:cNvSpPr>
            <p:nvPr/>
          </p:nvSpPr>
          <p:spPr bwMode="auto">
            <a:xfrm>
              <a:off x="4162425" y="3875088"/>
              <a:ext cx="128588" cy="114300"/>
            </a:xfrm>
            <a:custGeom>
              <a:avLst/>
              <a:gdLst>
                <a:gd name="T0" fmla="*/ 71 w 81"/>
                <a:gd name="T1" fmla="*/ 0 h 72"/>
                <a:gd name="T2" fmla="*/ 0 w 81"/>
                <a:gd name="T3" fmla="*/ 72 h 72"/>
                <a:gd name="T4" fmla="*/ 81 w 81"/>
                <a:gd name="T5" fmla="*/ 72 h 72"/>
                <a:gd name="T6" fmla="*/ 71 w 81"/>
                <a:gd name="T7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72">
                  <a:moveTo>
                    <a:pt x="71" y="0"/>
                  </a:moveTo>
                  <a:lnTo>
                    <a:pt x="0" y="72"/>
                  </a:lnTo>
                  <a:lnTo>
                    <a:pt x="81" y="72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38" name="组合 437"/>
          <p:cNvGrpSpPr/>
          <p:nvPr/>
        </p:nvGrpSpPr>
        <p:grpSpPr>
          <a:xfrm>
            <a:off x="7038803" y="2244988"/>
            <a:ext cx="1258887" cy="1328738"/>
            <a:chOff x="7567613" y="2641600"/>
            <a:chExt cx="1258887" cy="1328738"/>
          </a:xfrm>
        </p:grpSpPr>
        <p:sp>
          <p:nvSpPr>
            <p:cNvPr id="50" name="Freeform 223"/>
            <p:cNvSpPr>
              <a:spLocks/>
            </p:cNvSpPr>
            <p:nvPr/>
          </p:nvSpPr>
          <p:spPr bwMode="auto">
            <a:xfrm>
              <a:off x="7646988" y="2641600"/>
              <a:ext cx="234950" cy="234950"/>
            </a:xfrm>
            <a:custGeom>
              <a:avLst/>
              <a:gdLst>
                <a:gd name="T0" fmla="*/ 148 w 148"/>
                <a:gd name="T1" fmla="*/ 71 h 148"/>
                <a:gd name="T2" fmla="*/ 148 w 148"/>
                <a:gd name="T3" fmla="*/ 71 h 148"/>
                <a:gd name="T4" fmla="*/ 147 w 148"/>
                <a:gd name="T5" fmla="*/ 86 h 148"/>
                <a:gd name="T6" fmla="*/ 143 w 148"/>
                <a:gd name="T7" fmla="*/ 101 h 148"/>
                <a:gd name="T8" fmla="*/ 136 w 148"/>
                <a:gd name="T9" fmla="*/ 115 h 148"/>
                <a:gd name="T10" fmla="*/ 128 w 148"/>
                <a:gd name="T11" fmla="*/ 126 h 148"/>
                <a:gd name="T12" fmla="*/ 118 w 148"/>
                <a:gd name="T13" fmla="*/ 135 h 148"/>
                <a:gd name="T14" fmla="*/ 104 w 148"/>
                <a:gd name="T15" fmla="*/ 143 h 148"/>
                <a:gd name="T16" fmla="*/ 93 w 148"/>
                <a:gd name="T17" fmla="*/ 147 h 148"/>
                <a:gd name="T18" fmla="*/ 77 w 148"/>
                <a:gd name="T19" fmla="*/ 148 h 148"/>
                <a:gd name="T20" fmla="*/ 77 w 148"/>
                <a:gd name="T21" fmla="*/ 148 h 148"/>
                <a:gd name="T22" fmla="*/ 62 w 148"/>
                <a:gd name="T23" fmla="*/ 147 h 148"/>
                <a:gd name="T24" fmla="*/ 47 w 148"/>
                <a:gd name="T25" fmla="*/ 143 h 148"/>
                <a:gd name="T26" fmla="*/ 35 w 148"/>
                <a:gd name="T27" fmla="*/ 135 h 148"/>
                <a:gd name="T28" fmla="*/ 23 w 148"/>
                <a:gd name="T29" fmla="*/ 126 h 148"/>
                <a:gd name="T30" fmla="*/ 13 w 148"/>
                <a:gd name="T31" fmla="*/ 115 h 148"/>
                <a:gd name="T32" fmla="*/ 6 w 148"/>
                <a:gd name="T33" fmla="*/ 101 h 148"/>
                <a:gd name="T34" fmla="*/ 1 w 148"/>
                <a:gd name="T35" fmla="*/ 86 h 148"/>
                <a:gd name="T36" fmla="*/ 0 w 148"/>
                <a:gd name="T37" fmla="*/ 71 h 148"/>
                <a:gd name="T38" fmla="*/ 0 w 148"/>
                <a:gd name="T39" fmla="*/ 71 h 148"/>
                <a:gd name="T40" fmla="*/ 1 w 148"/>
                <a:gd name="T41" fmla="*/ 57 h 148"/>
                <a:gd name="T42" fmla="*/ 6 w 148"/>
                <a:gd name="T43" fmla="*/ 44 h 148"/>
                <a:gd name="T44" fmla="*/ 13 w 148"/>
                <a:gd name="T45" fmla="*/ 32 h 148"/>
                <a:gd name="T46" fmla="*/ 23 w 148"/>
                <a:gd name="T47" fmla="*/ 22 h 148"/>
                <a:gd name="T48" fmla="*/ 35 w 148"/>
                <a:gd name="T49" fmla="*/ 11 h 148"/>
                <a:gd name="T50" fmla="*/ 47 w 148"/>
                <a:gd name="T51" fmla="*/ 6 h 148"/>
                <a:gd name="T52" fmla="*/ 62 w 148"/>
                <a:gd name="T53" fmla="*/ 1 h 148"/>
                <a:gd name="T54" fmla="*/ 77 w 148"/>
                <a:gd name="T55" fmla="*/ 0 h 148"/>
                <a:gd name="T56" fmla="*/ 77 w 148"/>
                <a:gd name="T57" fmla="*/ 0 h 148"/>
                <a:gd name="T58" fmla="*/ 93 w 148"/>
                <a:gd name="T59" fmla="*/ 1 h 148"/>
                <a:gd name="T60" fmla="*/ 104 w 148"/>
                <a:gd name="T61" fmla="*/ 6 h 148"/>
                <a:gd name="T62" fmla="*/ 118 w 148"/>
                <a:gd name="T63" fmla="*/ 11 h 148"/>
                <a:gd name="T64" fmla="*/ 128 w 148"/>
                <a:gd name="T65" fmla="*/ 22 h 148"/>
                <a:gd name="T66" fmla="*/ 136 w 148"/>
                <a:gd name="T67" fmla="*/ 32 h 148"/>
                <a:gd name="T68" fmla="*/ 143 w 148"/>
                <a:gd name="T69" fmla="*/ 44 h 148"/>
                <a:gd name="T70" fmla="*/ 147 w 148"/>
                <a:gd name="T71" fmla="*/ 57 h 148"/>
                <a:gd name="T72" fmla="*/ 148 w 148"/>
                <a:gd name="T73" fmla="*/ 71 h 148"/>
                <a:gd name="T74" fmla="*/ 148 w 148"/>
                <a:gd name="T75" fmla="*/ 7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8" h="148">
                  <a:moveTo>
                    <a:pt x="148" y="71"/>
                  </a:moveTo>
                  <a:lnTo>
                    <a:pt x="148" y="71"/>
                  </a:lnTo>
                  <a:lnTo>
                    <a:pt x="147" y="86"/>
                  </a:lnTo>
                  <a:lnTo>
                    <a:pt x="143" y="101"/>
                  </a:lnTo>
                  <a:lnTo>
                    <a:pt x="136" y="115"/>
                  </a:lnTo>
                  <a:lnTo>
                    <a:pt x="128" y="126"/>
                  </a:lnTo>
                  <a:lnTo>
                    <a:pt x="118" y="135"/>
                  </a:lnTo>
                  <a:lnTo>
                    <a:pt x="104" y="143"/>
                  </a:lnTo>
                  <a:lnTo>
                    <a:pt x="93" y="147"/>
                  </a:lnTo>
                  <a:lnTo>
                    <a:pt x="77" y="148"/>
                  </a:lnTo>
                  <a:lnTo>
                    <a:pt x="77" y="148"/>
                  </a:lnTo>
                  <a:lnTo>
                    <a:pt x="62" y="147"/>
                  </a:lnTo>
                  <a:lnTo>
                    <a:pt x="47" y="143"/>
                  </a:lnTo>
                  <a:lnTo>
                    <a:pt x="35" y="135"/>
                  </a:lnTo>
                  <a:lnTo>
                    <a:pt x="23" y="126"/>
                  </a:lnTo>
                  <a:lnTo>
                    <a:pt x="13" y="115"/>
                  </a:lnTo>
                  <a:lnTo>
                    <a:pt x="6" y="101"/>
                  </a:lnTo>
                  <a:lnTo>
                    <a:pt x="1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1" y="57"/>
                  </a:lnTo>
                  <a:lnTo>
                    <a:pt x="6" y="44"/>
                  </a:lnTo>
                  <a:lnTo>
                    <a:pt x="13" y="32"/>
                  </a:lnTo>
                  <a:lnTo>
                    <a:pt x="23" y="22"/>
                  </a:lnTo>
                  <a:lnTo>
                    <a:pt x="35" y="11"/>
                  </a:lnTo>
                  <a:lnTo>
                    <a:pt x="47" y="6"/>
                  </a:lnTo>
                  <a:lnTo>
                    <a:pt x="62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93" y="1"/>
                  </a:lnTo>
                  <a:lnTo>
                    <a:pt x="104" y="6"/>
                  </a:lnTo>
                  <a:lnTo>
                    <a:pt x="118" y="11"/>
                  </a:lnTo>
                  <a:lnTo>
                    <a:pt x="128" y="22"/>
                  </a:lnTo>
                  <a:lnTo>
                    <a:pt x="136" y="32"/>
                  </a:lnTo>
                  <a:lnTo>
                    <a:pt x="143" y="44"/>
                  </a:lnTo>
                  <a:lnTo>
                    <a:pt x="147" y="57"/>
                  </a:lnTo>
                  <a:lnTo>
                    <a:pt x="148" y="71"/>
                  </a:lnTo>
                  <a:lnTo>
                    <a:pt x="148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224"/>
            <p:cNvSpPr>
              <a:spLocks/>
            </p:cNvSpPr>
            <p:nvPr/>
          </p:nvSpPr>
          <p:spPr bwMode="auto">
            <a:xfrm>
              <a:off x="7724775" y="2965450"/>
              <a:ext cx="458788" cy="344488"/>
            </a:xfrm>
            <a:custGeom>
              <a:avLst/>
              <a:gdLst>
                <a:gd name="T0" fmla="*/ 267 w 289"/>
                <a:gd name="T1" fmla="*/ 158 h 217"/>
                <a:gd name="T2" fmla="*/ 160 w 289"/>
                <a:gd name="T3" fmla="*/ 122 h 217"/>
                <a:gd name="T4" fmla="*/ 160 w 289"/>
                <a:gd name="T5" fmla="*/ 122 h 217"/>
                <a:gd name="T6" fmla="*/ 54 w 289"/>
                <a:gd name="T7" fmla="*/ 9 h 217"/>
                <a:gd name="T8" fmla="*/ 54 w 289"/>
                <a:gd name="T9" fmla="*/ 9 h 217"/>
                <a:gd name="T10" fmla="*/ 49 w 289"/>
                <a:gd name="T11" fmla="*/ 5 h 217"/>
                <a:gd name="T12" fmla="*/ 44 w 289"/>
                <a:gd name="T13" fmla="*/ 4 h 217"/>
                <a:gd name="T14" fmla="*/ 38 w 289"/>
                <a:gd name="T15" fmla="*/ 2 h 217"/>
                <a:gd name="T16" fmla="*/ 32 w 289"/>
                <a:gd name="T17" fmla="*/ 0 h 217"/>
                <a:gd name="T18" fmla="*/ 20 w 289"/>
                <a:gd name="T19" fmla="*/ 4 h 217"/>
                <a:gd name="T20" fmla="*/ 13 w 289"/>
                <a:gd name="T21" fmla="*/ 5 h 217"/>
                <a:gd name="T22" fmla="*/ 8 w 289"/>
                <a:gd name="T23" fmla="*/ 9 h 217"/>
                <a:gd name="T24" fmla="*/ 8 w 289"/>
                <a:gd name="T25" fmla="*/ 9 h 217"/>
                <a:gd name="T26" fmla="*/ 8 w 289"/>
                <a:gd name="T27" fmla="*/ 15 h 217"/>
                <a:gd name="T28" fmla="*/ 8 w 289"/>
                <a:gd name="T29" fmla="*/ 15 h 217"/>
                <a:gd name="T30" fmla="*/ 5 w 289"/>
                <a:gd name="T31" fmla="*/ 19 h 217"/>
                <a:gd name="T32" fmla="*/ 1 w 289"/>
                <a:gd name="T33" fmla="*/ 24 h 217"/>
                <a:gd name="T34" fmla="*/ 0 w 289"/>
                <a:gd name="T35" fmla="*/ 29 h 217"/>
                <a:gd name="T36" fmla="*/ 0 w 289"/>
                <a:gd name="T37" fmla="*/ 34 h 217"/>
                <a:gd name="T38" fmla="*/ 0 w 289"/>
                <a:gd name="T39" fmla="*/ 39 h 217"/>
                <a:gd name="T40" fmla="*/ 1 w 289"/>
                <a:gd name="T41" fmla="*/ 46 h 217"/>
                <a:gd name="T42" fmla="*/ 5 w 289"/>
                <a:gd name="T43" fmla="*/ 51 h 217"/>
                <a:gd name="T44" fmla="*/ 8 w 289"/>
                <a:gd name="T45" fmla="*/ 54 h 217"/>
                <a:gd name="T46" fmla="*/ 8 w 289"/>
                <a:gd name="T47" fmla="*/ 58 h 217"/>
                <a:gd name="T48" fmla="*/ 115 w 289"/>
                <a:gd name="T49" fmla="*/ 164 h 217"/>
                <a:gd name="T50" fmla="*/ 115 w 289"/>
                <a:gd name="T51" fmla="*/ 164 h 217"/>
                <a:gd name="T52" fmla="*/ 118 w 289"/>
                <a:gd name="T53" fmla="*/ 166 h 217"/>
                <a:gd name="T54" fmla="*/ 121 w 289"/>
                <a:gd name="T55" fmla="*/ 168 h 217"/>
                <a:gd name="T56" fmla="*/ 121 w 289"/>
                <a:gd name="T57" fmla="*/ 168 h 217"/>
                <a:gd name="T58" fmla="*/ 121 w 289"/>
                <a:gd name="T59" fmla="*/ 171 h 217"/>
                <a:gd name="T60" fmla="*/ 125 w 289"/>
                <a:gd name="T61" fmla="*/ 174 h 217"/>
                <a:gd name="T62" fmla="*/ 130 w 289"/>
                <a:gd name="T63" fmla="*/ 178 h 217"/>
                <a:gd name="T64" fmla="*/ 135 w 289"/>
                <a:gd name="T65" fmla="*/ 179 h 217"/>
                <a:gd name="T66" fmla="*/ 248 w 289"/>
                <a:gd name="T67" fmla="*/ 215 h 217"/>
                <a:gd name="T68" fmla="*/ 248 w 289"/>
                <a:gd name="T69" fmla="*/ 215 h 217"/>
                <a:gd name="T70" fmla="*/ 253 w 289"/>
                <a:gd name="T71" fmla="*/ 217 h 217"/>
                <a:gd name="T72" fmla="*/ 260 w 289"/>
                <a:gd name="T73" fmla="*/ 217 h 217"/>
                <a:gd name="T74" fmla="*/ 265 w 289"/>
                <a:gd name="T75" fmla="*/ 217 h 217"/>
                <a:gd name="T76" fmla="*/ 270 w 289"/>
                <a:gd name="T77" fmla="*/ 215 h 217"/>
                <a:gd name="T78" fmla="*/ 275 w 289"/>
                <a:gd name="T79" fmla="*/ 212 h 217"/>
                <a:gd name="T80" fmla="*/ 280 w 289"/>
                <a:gd name="T81" fmla="*/ 207 h 217"/>
                <a:gd name="T82" fmla="*/ 284 w 289"/>
                <a:gd name="T83" fmla="*/ 201 h 217"/>
                <a:gd name="T84" fmla="*/ 287 w 289"/>
                <a:gd name="T85" fmla="*/ 193 h 217"/>
                <a:gd name="T86" fmla="*/ 287 w 289"/>
                <a:gd name="T87" fmla="*/ 193 h 217"/>
                <a:gd name="T88" fmla="*/ 289 w 289"/>
                <a:gd name="T89" fmla="*/ 183 h 217"/>
                <a:gd name="T90" fmla="*/ 287 w 289"/>
                <a:gd name="T91" fmla="*/ 176 h 217"/>
                <a:gd name="T92" fmla="*/ 285 w 289"/>
                <a:gd name="T93" fmla="*/ 171 h 217"/>
                <a:gd name="T94" fmla="*/ 282 w 289"/>
                <a:gd name="T95" fmla="*/ 168 h 217"/>
                <a:gd name="T96" fmla="*/ 277 w 289"/>
                <a:gd name="T97" fmla="*/ 163 h 217"/>
                <a:gd name="T98" fmla="*/ 272 w 289"/>
                <a:gd name="T99" fmla="*/ 159 h 217"/>
                <a:gd name="T100" fmla="*/ 267 w 289"/>
                <a:gd name="T101" fmla="*/ 158 h 217"/>
                <a:gd name="T102" fmla="*/ 267 w 289"/>
                <a:gd name="T103" fmla="*/ 158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89" h="217">
                  <a:moveTo>
                    <a:pt x="267" y="158"/>
                  </a:moveTo>
                  <a:lnTo>
                    <a:pt x="160" y="122"/>
                  </a:lnTo>
                  <a:lnTo>
                    <a:pt x="160" y="122"/>
                  </a:lnTo>
                  <a:lnTo>
                    <a:pt x="54" y="9"/>
                  </a:lnTo>
                  <a:lnTo>
                    <a:pt x="54" y="9"/>
                  </a:lnTo>
                  <a:lnTo>
                    <a:pt x="49" y="5"/>
                  </a:lnTo>
                  <a:lnTo>
                    <a:pt x="44" y="4"/>
                  </a:lnTo>
                  <a:lnTo>
                    <a:pt x="38" y="2"/>
                  </a:lnTo>
                  <a:lnTo>
                    <a:pt x="32" y="0"/>
                  </a:lnTo>
                  <a:lnTo>
                    <a:pt x="20" y="4"/>
                  </a:lnTo>
                  <a:lnTo>
                    <a:pt x="13" y="5"/>
                  </a:lnTo>
                  <a:lnTo>
                    <a:pt x="8" y="9"/>
                  </a:lnTo>
                  <a:lnTo>
                    <a:pt x="8" y="9"/>
                  </a:lnTo>
                  <a:lnTo>
                    <a:pt x="8" y="15"/>
                  </a:lnTo>
                  <a:lnTo>
                    <a:pt x="8" y="15"/>
                  </a:lnTo>
                  <a:lnTo>
                    <a:pt x="5" y="19"/>
                  </a:lnTo>
                  <a:lnTo>
                    <a:pt x="1" y="24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1" y="46"/>
                  </a:lnTo>
                  <a:lnTo>
                    <a:pt x="5" y="51"/>
                  </a:lnTo>
                  <a:lnTo>
                    <a:pt x="8" y="54"/>
                  </a:lnTo>
                  <a:lnTo>
                    <a:pt x="8" y="58"/>
                  </a:lnTo>
                  <a:lnTo>
                    <a:pt x="115" y="164"/>
                  </a:lnTo>
                  <a:lnTo>
                    <a:pt x="115" y="164"/>
                  </a:lnTo>
                  <a:lnTo>
                    <a:pt x="118" y="166"/>
                  </a:lnTo>
                  <a:lnTo>
                    <a:pt x="121" y="168"/>
                  </a:lnTo>
                  <a:lnTo>
                    <a:pt x="121" y="168"/>
                  </a:lnTo>
                  <a:lnTo>
                    <a:pt x="121" y="171"/>
                  </a:lnTo>
                  <a:lnTo>
                    <a:pt x="125" y="174"/>
                  </a:lnTo>
                  <a:lnTo>
                    <a:pt x="130" y="178"/>
                  </a:lnTo>
                  <a:lnTo>
                    <a:pt x="135" y="179"/>
                  </a:lnTo>
                  <a:lnTo>
                    <a:pt x="248" y="215"/>
                  </a:lnTo>
                  <a:lnTo>
                    <a:pt x="248" y="215"/>
                  </a:lnTo>
                  <a:lnTo>
                    <a:pt x="253" y="217"/>
                  </a:lnTo>
                  <a:lnTo>
                    <a:pt x="260" y="217"/>
                  </a:lnTo>
                  <a:lnTo>
                    <a:pt x="265" y="217"/>
                  </a:lnTo>
                  <a:lnTo>
                    <a:pt x="270" y="215"/>
                  </a:lnTo>
                  <a:lnTo>
                    <a:pt x="275" y="212"/>
                  </a:lnTo>
                  <a:lnTo>
                    <a:pt x="280" y="207"/>
                  </a:lnTo>
                  <a:lnTo>
                    <a:pt x="284" y="201"/>
                  </a:lnTo>
                  <a:lnTo>
                    <a:pt x="287" y="193"/>
                  </a:lnTo>
                  <a:lnTo>
                    <a:pt x="287" y="193"/>
                  </a:lnTo>
                  <a:lnTo>
                    <a:pt x="289" y="183"/>
                  </a:lnTo>
                  <a:lnTo>
                    <a:pt x="287" y="176"/>
                  </a:lnTo>
                  <a:lnTo>
                    <a:pt x="285" y="171"/>
                  </a:lnTo>
                  <a:lnTo>
                    <a:pt x="282" y="168"/>
                  </a:lnTo>
                  <a:lnTo>
                    <a:pt x="277" y="163"/>
                  </a:lnTo>
                  <a:lnTo>
                    <a:pt x="272" y="159"/>
                  </a:lnTo>
                  <a:lnTo>
                    <a:pt x="267" y="158"/>
                  </a:lnTo>
                  <a:lnTo>
                    <a:pt x="267" y="15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225"/>
            <p:cNvSpPr>
              <a:spLocks/>
            </p:cNvSpPr>
            <p:nvPr/>
          </p:nvSpPr>
          <p:spPr bwMode="auto">
            <a:xfrm>
              <a:off x="7815263" y="3502025"/>
              <a:ext cx="66675" cy="468313"/>
            </a:xfrm>
            <a:custGeom>
              <a:avLst/>
              <a:gdLst>
                <a:gd name="T0" fmla="*/ 42 w 42"/>
                <a:gd name="T1" fmla="*/ 129 h 295"/>
                <a:gd name="T2" fmla="*/ 42 w 42"/>
                <a:gd name="T3" fmla="*/ 117 h 295"/>
                <a:gd name="T4" fmla="*/ 42 w 42"/>
                <a:gd name="T5" fmla="*/ 104 h 295"/>
                <a:gd name="T6" fmla="*/ 42 w 42"/>
                <a:gd name="T7" fmla="*/ 0 h 295"/>
                <a:gd name="T8" fmla="*/ 42 w 42"/>
                <a:gd name="T9" fmla="*/ 0 h 295"/>
                <a:gd name="T10" fmla="*/ 37 w 42"/>
                <a:gd name="T11" fmla="*/ 6 h 295"/>
                <a:gd name="T12" fmla="*/ 29 w 42"/>
                <a:gd name="T13" fmla="*/ 11 h 295"/>
                <a:gd name="T14" fmla="*/ 29 w 42"/>
                <a:gd name="T15" fmla="*/ 117 h 295"/>
                <a:gd name="T16" fmla="*/ 29 w 42"/>
                <a:gd name="T17" fmla="*/ 117 h 295"/>
                <a:gd name="T18" fmla="*/ 29 w 42"/>
                <a:gd name="T19" fmla="*/ 120 h 295"/>
                <a:gd name="T20" fmla="*/ 29 w 42"/>
                <a:gd name="T21" fmla="*/ 120 h 295"/>
                <a:gd name="T22" fmla="*/ 29 w 42"/>
                <a:gd name="T23" fmla="*/ 126 h 295"/>
                <a:gd name="T24" fmla="*/ 29 w 42"/>
                <a:gd name="T25" fmla="*/ 259 h 295"/>
                <a:gd name="T26" fmla="*/ 29 w 42"/>
                <a:gd name="T27" fmla="*/ 259 h 295"/>
                <a:gd name="T28" fmla="*/ 27 w 42"/>
                <a:gd name="T29" fmla="*/ 268 h 295"/>
                <a:gd name="T30" fmla="*/ 25 w 42"/>
                <a:gd name="T31" fmla="*/ 274 h 295"/>
                <a:gd name="T32" fmla="*/ 24 w 42"/>
                <a:gd name="T33" fmla="*/ 279 h 295"/>
                <a:gd name="T34" fmla="*/ 20 w 42"/>
                <a:gd name="T35" fmla="*/ 285 h 295"/>
                <a:gd name="T36" fmla="*/ 15 w 42"/>
                <a:gd name="T37" fmla="*/ 290 h 295"/>
                <a:gd name="T38" fmla="*/ 10 w 42"/>
                <a:gd name="T39" fmla="*/ 293 h 295"/>
                <a:gd name="T40" fmla="*/ 5 w 42"/>
                <a:gd name="T41" fmla="*/ 295 h 295"/>
                <a:gd name="T42" fmla="*/ 0 w 42"/>
                <a:gd name="T43" fmla="*/ 295 h 295"/>
                <a:gd name="T44" fmla="*/ 0 w 42"/>
                <a:gd name="T45" fmla="*/ 295 h 295"/>
                <a:gd name="T46" fmla="*/ 7 w 42"/>
                <a:gd name="T47" fmla="*/ 295 h 295"/>
                <a:gd name="T48" fmla="*/ 7 w 42"/>
                <a:gd name="T49" fmla="*/ 295 h 295"/>
                <a:gd name="T50" fmla="*/ 15 w 42"/>
                <a:gd name="T51" fmla="*/ 295 h 295"/>
                <a:gd name="T52" fmla="*/ 22 w 42"/>
                <a:gd name="T53" fmla="*/ 293 h 295"/>
                <a:gd name="T54" fmla="*/ 27 w 42"/>
                <a:gd name="T55" fmla="*/ 290 h 295"/>
                <a:gd name="T56" fmla="*/ 32 w 42"/>
                <a:gd name="T57" fmla="*/ 285 h 295"/>
                <a:gd name="T58" fmla="*/ 37 w 42"/>
                <a:gd name="T59" fmla="*/ 279 h 295"/>
                <a:gd name="T60" fmla="*/ 41 w 42"/>
                <a:gd name="T61" fmla="*/ 274 h 295"/>
                <a:gd name="T62" fmla="*/ 42 w 42"/>
                <a:gd name="T63" fmla="*/ 268 h 295"/>
                <a:gd name="T64" fmla="*/ 42 w 42"/>
                <a:gd name="T65" fmla="*/ 259 h 295"/>
                <a:gd name="T66" fmla="*/ 42 w 42"/>
                <a:gd name="T67" fmla="*/ 129 h 295"/>
                <a:gd name="T68" fmla="*/ 42 w 42"/>
                <a:gd name="T69" fmla="*/ 129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2" h="295">
                  <a:moveTo>
                    <a:pt x="42" y="129"/>
                  </a:moveTo>
                  <a:lnTo>
                    <a:pt x="42" y="117"/>
                  </a:lnTo>
                  <a:lnTo>
                    <a:pt x="42" y="104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7" y="6"/>
                  </a:lnTo>
                  <a:lnTo>
                    <a:pt x="29" y="11"/>
                  </a:lnTo>
                  <a:lnTo>
                    <a:pt x="29" y="117"/>
                  </a:lnTo>
                  <a:lnTo>
                    <a:pt x="29" y="117"/>
                  </a:lnTo>
                  <a:lnTo>
                    <a:pt x="29" y="120"/>
                  </a:lnTo>
                  <a:lnTo>
                    <a:pt x="29" y="120"/>
                  </a:lnTo>
                  <a:lnTo>
                    <a:pt x="29" y="126"/>
                  </a:lnTo>
                  <a:lnTo>
                    <a:pt x="29" y="259"/>
                  </a:lnTo>
                  <a:lnTo>
                    <a:pt x="29" y="259"/>
                  </a:lnTo>
                  <a:lnTo>
                    <a:pt x="27" y="268"/>
                  </a:lnTo>
                  <a:lnTo>
                    <a:pt x="25" y="274"/>
                  </a:lnTo>
                  <a:lnTo>
                    <a:pt x="24" y="279"/>
                  </a:lnTo>
                  <a:lnTo>
                    <a:pt x="20" y="285"/>
                  </a:lnTo>
                  <a:lnTo>
                    <a:pt x="15" y="290"/>
                  </a:lnTo>
                  <a:lnTo>
                    <a:pt x="10" y="293"/>
                  </a:lnTo>
                  <a:lnTo>
                    <a:pt x="5" y="295"/>
                  </a:lnTo>
                  <a:lnTo>
                    <a:pt x="0" y="295"/>
                  </a:lnTo>
                  <a:lnTo>
                    <a:pt x="0" y="295"/>
                  </a:lnTo>
                  <a:lnTo>
                    <a:pt x="7" y="295"/>
                  </a:lnTo>
                  <a:lnTo>
                    <a:pt x="7" y="295"/>
                  </a:lnTo>
                  <a:lnTo>
                    <a:pt x="15" y="295"/>
                  </a:lnTo>
                  <a:lnTo>
                    <a:pt x="22" y="293"/>
                  </a:lnTo>
                  <a:lnTo>
                    <a:pt x="27" y="290"/>
                  </a:lnTo>
                  <a:lnTo>
                    <a:pt x="32" y="285"/>
                  </a:lnTo>
                  <a:lnTo>
                    <a:pt x="37" y="279"/>
                  </a:lnTo>
                  <a:lnTo>
                    <a:pt x="41" y="274"/>
                  </a:lnTo>
                  <a:lnTo>
                    <a:pt x="42" y="268"/>
                  </a:lnTo>
                  <a:lnTo>
                    <a:pt x="42" y="259"/>
                  </a:lnTo>
                  <a:lnTo>
                    <a:pt x="42" y="129"/>
                  </a:lnTo>
                  <a:lnTo>
                    <a:pt x="42" y="1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226"/>
            <p:cNvSpPr>
              <a:spLocks/>
            </p:cNvSpPr>
            <p:nvPr/>
          </p:nvSpPr>
          <p:spPr bwMode="auto">
            <a:xfrm>
              <a:off x="7567613" y="2876550"/>
              <a:ext cx="387350" cy="1093788"/>
            </a:xfrm>
            <a:custGeom>
              <a:avLst/>
              <a:gdLst>
                <a:gd name="T0" fmla="*/ 205 w 244"/>
                <a:gd name="T1" fmla="*/ 235 h 689"/>
                <a:gd name="T2" fmla="*/ 203 w 244"/>
                <a:gd name="T3" fmla="*/ 230 h 689"/>
                <a:gd name="T4" fmla="*/ 198 w 244"/>
                <a:gd name="T5" fmla="*/ 229 h 689"/>
                <a:gd name="T6" fmla="*/ 95 w 244"/>
                <a:gd name="T7" fmla="*/ 122 h 689"/>
                <a:gd name="T8" fmla="*/ 92 w 244"/>
                <a:gd name="T9" fmla="*/ 119 h 689"/>
                <a:gd name="T10" fmla="*/ 85 w 244"/>
                <a:gd name="T11" fmla="*/ 104 h 689"/>
                <a:gd name="T12" fmla="*/ 82 w 244"/>
                <a:gd name="T13" fmla="*/ 88 h 689"/>
                <a:gd name="T14" fmla="*/ 85 w 244"/>
                <a:gd name="T15" fmla="*/ 71 h 689"/>
                <a:gd name="T16" fmla="*/ 92 w 244"/>
                <a:gd name="T17" fmla="*/ 58 h 689"/>
                <a:gd name="T18" fmla="*/ 92 w 244"/>
                <a:gd name="T19" fmla="*/ 56 h 689"/>
                <a:gd name="T20" fmla="*/ 95 w 244"/>
                <a:gd name="T21" fmla="*/ 51 h 689"/>
                <a:gd name="T22" fmla="*/ 110 w 244"/>
                <a:gd name="T23" fmla="*/ 43 h 689"/>
                <a:gd name="T24" fmla="*/ 127 w 244"/>
                <a:gd name="T25" fmla="*/ 41 h 689"/>
                <a:gd name="T26" fmla="*/ 146 w 244"/>
                <a:gd name="T27" fmla="*/ 44 h 689"/>
                <a:gd name="T28" fmla="*/ 163 w 244"/>
                <a:gd name="T29" fmla="*/ 55 h 689"/>
                <a:gd name="T30" fmla="*/ 220 w 244"/>
                <a:gd name="T31" fmla="*/ 114 h 689"/>
                <a:gd name="T32" fmla="*/ 244 w 244"/>
                <a:gd name="T33" fmla="*/ 139 h 689"/>
                <a:gd name="T34" fmla="*/ 227 w 244"/>
                <a:gd name="T35" fmla="*/ 85 h 689"/>
                <a:gd name="T36" fmla="*/ 200 w 244"/>
                <a:gd name="T37" fmla="*/ 41 h 689"/>
                <a:gd name="T38" fmla="*/ 175 w 244"/>
                <a:gd name="T39" fmla="*/ 17 h 689"/>
                <a:gd name="T40" fmla="*/ 156 w 244"/>
                <a:gd name="T41" fmla="*/ 7 h 689"/>
                <a:gd name="T42" fmla="*/ 137 w 244"/>
                <a:gd name="T43" fmla="*/ 2 h 689"/>
                <a:gd name="T44" fmla="*/ 127 w 244"/>
                <a:gd name="T45" fmla="*/ 0 h 689"/>
                <a:gd name="T46" fmla="*/ 102 w 244"/>
                <a:gd name="T47" fmla="*/ 6 h 689"/>
                <a:gd name="T48" fmla="*/ 78 w 244"/>
                <a:gd name="T49" fmla="*/ 17 h 689"/>
                <a:gd name="T50" fmla="*/ 56 w 244"/>
                <a:gd name="T51" fmla="*/ 34 h 689"/>
                <a:gd name="T52" fmla="*/ 38 w 244"/>
                <a:gd name="T53" fmla="*/ 60 h 689"/>
                <a:gd name="T54" fmla="*/ 22 w 244"/>
                <a:gd name="T55" fmla="*/ 88 h 689"/>
                <a:gd name="T56" fmla="*/ 11 w 244"/>
                <a:gd name="T57" fmla="*/ 122 h 689"/>
                <a:gd name="T58" fmla="*/ 2 w 244"/>
                <a:gd name="T59" fmla="*/ 159 h 689"/>
                <a:gd name="T60" fmla="*/ 0 w 244"/>
                <a:gd name="T61" fmla="*/ 200 h 689"/>
                <a:gd name="T62" fmla="*/ 2 w 244"/>
                <a:gd name="T63" fmla="*/ 230 h 689"/>
                <a:gd name="T64" fmla="*/ 14 w 244"/>
                <a:gd name="T65" fmla="*/ 288 h 689"/>
                <a:gd name="T66" fmla="*/ 36 w 244"/>
                <a:gd name="T67" fmla="*/ 335 h 689"/>
                <a:gd name="T68" fmla="*/ 66 w 244"/>
                <a:gd name="T69" fmla="*/ 371 h 689"/>
                <a:gd name="T70" fmla="*/ 85 w 244"/>
                <a:gd name="T71" fmla="*/ 384 h 689"/>
                <a:gd name="T72" fmla="*/ 85 w 244"/>
                <a:gd name="T73" fmla="*/ 514 h 689"/>
                <a:gd name="T74" fmla="*/ 85 w 244"/>
                <a:gd name="T75" fmla="*/ 523 h 689"/>
                <a:gd name="T76" fmla="*/ 85 w 244"/>
                <a:gd name="T77" fmla="*/ 653 h 689"/>
                <a:gd name="T78" fmla="*/ 88 w 244"/>
                <a:gd name="T79" fmla="*/ 668 h 689"/>
                <a:gd name="T80" fmla="*/ 95 w 244"/>
                <a:gd name="T81" fmla="*/ 679 h 689"/>
                <a:gd name="T82" fmla="*/ 105 w 244"/>
                <a:gd name="T83" fmla="*/ 687 h 689"/>
                <a:gd name="T84" fmla="*/ 121 w 244"/>
                <a:gd name="T85" fmla="*/ 689 h 689"/>
                <a:gd name="T86" fmla="*/ 127 w 244"/>
                <a:gd name="T87" fmla="*/ 689 h 689"/>
                <a:gd name="T88" fmla="*/ 143 w 244"/>
                <a:gd name="T89" fmla="*/ 687 h 689"/>
                <a:gd name="T90" fmla="*/ 153 w 244"/>
                <a:gd name="T91" fmla="*/ 679 h 689"/>
                <a:gd name="T92" fmla="*/ 161 w 244"/>
                <a:gd name="T93" fmla="*/ 668 h 689"/>
                <a:gd name="T94" fmla="*/ 163 w 244"/>
                <a:gd name="T95" fmla="*/ 653 h 689"/>
                <a:gd name="T96" fmla="*/ 163 w 244"/>
                <a:gd name="T97" fmla="*/ 520 h 689"/>
                <a:gd name="T98" fmla="*/ 163 w 244"/>
                <a:gd name="T99" fmla="*/ 514 h 689"/>
                <a:gd name="T100" fmla="*/ 163 w 244"/>
                <a:gd name="T101" fmla="*/ 384 h 689"/>
                <a:gd name="T102" fmla="*/ 178 w 244"/>
                <a:gd name="T103" fmla="*/ 374 h 689"/>
                <a:gd name="T104" fmla="*/ 203 w 244"/>
                <a:gd name="T105" fmla="*/ 349 h 689"/>
                <a:gd name="T106" fmla="*/ 224 w 244"/>
                <a:gd name="T107" fmla="*/ 317 h 689"/>
                <a:gd name="T108" fmla="*/ 239 w 244"/>
                <a:gd name="T109" fmla="*/ 278 h 689"/>
                <a:gd name="T110" fmla="*/ 230 w 244"/>
                <a:gd name="T111" fmla="*/ 249 h 689"/>
                <a:gd name="T112" fmla="*/ 224 w 244"/>
                <a:gd name="T113" fmla="*/ 247 h 689"/>
                <a:gd name="T114" fmla="*/ 205 w 244"/>
                <a:gd name="T115" fmla="*/ 235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44" h="689">
                  <a:moveTo>
                    <a:pt x="205" y="235"/>
                  </a:moveTo>
                  <a:lnTo>
                    <a:pt x="205" y="235"/>
                  </a:lnTo>
                  <a:lnTo>
                    <a:pt x="205" y="232"/>
                  </a:lnTo>
                  <a:lnTo>
                    <a:pt x="203" y="230"/>
                  </a:lnTo>
                  <a:lnTo>
                    <a:pt x="198" y="229"/>
                  </a:lnTo>
                  <a:lnTo>
                    <a:pt x="198" y="229"/>
                  </a:lnTo>
                  <a:lnTo>
                    <a:pt x="198" y="229"/>
                  </a:lnTo>
                  <a:lnTo>
                    <a:pt x="95" y="122"/>
                  </a:lnTo>
                  <a:lnTo>
                    <a:pt x="92" y="119"/>
                  </a:lnTo>
                  <a:lnTo>
                    <a:pt x="92" y="119"/>
                  </a:lnTo>
                  <a:lnTo>
                    <a:pt x="87" y="110"/>
                  </a:lnTo>
                  <a:lnTo>
                    <a:pt x="85" y="104"/>
                  </a:lnTo>
                  <a:lnTo>
                    <a:pt x="82" y="95"/>
                  </a:lnTo>
                  <a:lnTo>
                    <a:pt x="82" y="88"/>
                  </a:lnTo>
                  <a:lnTo>
                    <a:pt x="82" y="80"/>
                  </a:lnTo>
                  <a:lnTo>
                    <a:pt x="85" y="71"/>
                  </a:lnTo>
                  <a:lnTo>
                    <a:pt x="87" y="65"/>
                  </a:lnTo>
                  <a:lnTo>
                    <a:pt x="92" y="58"/>
                  </a:lnTo>
                  <a:lnTo>
                    <a:pt x="92" y="58"/>
                  </a:lnTo>
                  <a:lnTo>
                    <a:pt x="92" y="56"/>
                  </a:lnTo>
                  <a:lnTo>
                    <a:pt x="95" y="51"/>
                  </a:lnTo>
                  <a:lnTo>
                    <a:pt x="95" y="51"/>
                  </a:lnTo>
                  <a:lnTo>
                    <a:pt x="104" y="46"/>
                  </a:lnTo>
                  <a:lnTo>
                    <a:pt x="110" y="43"/>
                  </a:lnTo>
                  <a:lnTo>
                    <a:pt x="119" y="41"/>
                  </a:lnTo>
                  <a:lnTo>
                    <a:pt x="127" y="41"/>
                  </a:lnTo>
                  <a:lnTo>
                    <a:pt x="137" y="41"/>
                  </a:lnTo>
                  <a:lnTo>
                    <a:pt x="146" y="44"/>
                  </a:lnTo>
                  <a:lnTo>
                    <a:pt x="154" y="48"/>
                  </a:lnTo>
                  <a:lnTo>
                    <a:pt x="163" y="55"/>
                  </a:lnTo>
                  <a:lnTo>
                    <a:pt x="220" y="114"/>
                  </a:lnTo>
                  <a:lnTo>
                    <a:pt x="220" y="114"/>
                  </a:lnTo>
                  <a:lnTo>
                    <a:pt x="244" y="139"/>
                  </a:lnTo>
                  <a:lnTo>
                    <a:pt x="244" y="139"/>
                  </a:lnTo>
                  <a:lnTo>
                    <a:pt x="237" y="110"/>
                  </a:lnTo>
                  <a:lnTo>
                    <a:pt x="227" y="85"/>
                  </a:lnTo>
                  <a:lnTo>
                    <a:pt x="214" y="61"/>
                  </a:lnTo>
                  <a:lnTo>
                    <a:pt x="200" y="41"/>
                  </a:lnTo>
                  <a:lnTo>
                    <a:pt x="183" y="24"/>
                  </a:lnTo>
                  <a:lnTo>
                    <a:pt x="175" y="17"/>
                  </a:lnTo>
                  <a:lnTo>
                    <a:pt x="166" y="12"/>
                  </a:lnTo>
                  <a:lnTo>
                    <a:pt x="156" y="7"/>
                  </a:lnTo>
                  <a:lnTo>
                    <a:pt x="148" y="4"/>
                  </a:lnTo>
                  <a:lnTo>
                    <a:pt x="137" y="2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4" y="2"/>
                  </a:lnTo>
                  <a:lnTo>
                    <a:pt x="102" y="6"/>
                  </a:lnTo>
                  <a:lnTo>
                    <a:pt x="90" y="11"/>
                  </a:lnTo>
                  <a:lnTo>
                    <a:pt x="78" y="17"/>
                  </a:lnTo>
                  <a:lnTo>
                    <a:pt x="66" y="26"/>
                  </a:lnTo>
                  <a:lnTo>
                    <a:pt x="56" y="34"/>
                  </a:lnTo>
                  <a:lnTo>
                    <a:pt x="46" y="46"/>
                  </a:lnTo>
                  <a:lnTo>
                    <a:pt x="38" y="60"/>
                  </a:lnTo>
                  <a:lnTo>
                    <a:pt x="29" y="73"/>
                  </a:lnTo>
                  <a:lnTo>
                    <a:pt x="22" y="88"/>
                  </a:lnTo>
                  <a:lnTo>
                    <a:pt x="16" y="105"/>
                  </a:lnTo>
                  <a:lnTo>
                    <a:pt x="11" y="122"/>
                  </a:lnTo>
                  <a:lnTo>
                    <a:pt x="6" y="141"/>
                  </a:lnTo>
                  <a:lnTo>
                    <a:pt x="2" y="159"/>
                  </a:lnTo>
                  <a:lnTo>
                    <a:pt x="0" y="180"/>
                  </a:lnTo>
                  <a:lnTo>
                    <a:pt x="0" y="200"/>
                  </a:lnTo>
                  <a:lnTo>
                    <a:pt x="0" y="200"/>
                  </a:lnTo>
                  <a:lnTo>
                    <a:pt x="2" y="230"/>
                  </a:lnTo>
                  <a:lnTo>
                    <a:pt x="6" y="261"/>
                  </a:lnTo>
                  <a:lnTo>
                    <a:pt x="14" y="288"/>
                  </a:lnTo>
                  <a:lnTo>
                    <a:pt x="24" y="313"/>
                  </a:lnTo>
                  <a:lnTo>
                    <a:pt x="36" y="335"/>
                  </a:lnTo>
                  <a:lnTo>
                    <a:pt x="51" y="356"/>
                  </a:lnTo>
                  <a:lnTo>
                    <a:pt x="66" y="371"/>
                  </a:lnTo>
                  <a:lnTo>
                    <a:pt x="85" y="384"/>
                  </a:lnTo>
                  <a:lnTo>
                    <a:pt x="85" y="384"/>
                  </a:lnTo>
                  <a:lnTo>
                    <a:pt x="85" y="514"/>
                  </a:lnTo>
                  <a:lnTo>
                    <a:pt x="85" y="514"/>
                  </a:lnTo>
                  <a:lnTo>
                    <a:pt x="85" y="520"/>
                  </a:lnTo>
                  <a:lnTo>
                    <a:pt x="85" y="523"/>
                  </a:lnTo>
                  <a:lnTo>
                    <a:pt x="85" y="653"/>
                  </a:lnTo>
                  <a:lnTo>
                    <a:pt x="85" y="653"/>
                  </a:lnTo>
                  <a:lnTo>
                    <a:pt x="85" y="662"/>
                  </a:lnTo>
                  <a:lnTo>
                    <a:pt x="88" y="668"/>
                  </a:lnTo>
                  <a:lnTo>
                    <a:pt x="90" y="673"/>
                  </a:lnTo>
                  <a:lnTo>
                    <a:pt x="95" y="679"/>
                  </a:lnTo>
                  <a:lnTo>
                    <a:pt x="100" y="684"/>
                  </a:lnTo>
                  <a:lnTo>
                    <a:pt x="105" y="687"/>
                  </a:lnTo>
                  <a:lnTo>
                    <a:pt x="112" y="689"/>
                  </a:lnTo>
                  <a:lnTo>
                    <a:pt x="121" y="689"/>
                  </a:lnTo>
                  <a:lnTo>
                    <a:pt x="127" y="689"/>
                  </a:lnTo>
                  <a:lnTo>
                    <a:pt x="127" y="689"/>
                  </a:lnTo>
                  <a:lnTo>
                    <a:pt x="136" y="689"/>
                  </a:lnTo>
                  <a:lnTo>
                    <a:pt x="143" y="687"/>
                  </a:lnTo>
                  <a:lnTo>
                    <a:pt x="148" y="684"/>
                  </a:lnTo>
                  <a:lnTo>
                    <a:pt x="153" y="679"/>
                  </a:lnTo>
                  <a:lnTo>
                    <a:pt x="158" y="673"/>
                  </a:lnTo>
                  <a:lnTo>
                    <a:pt x="161" y="668"/>
                  </a:lnTo>
                  <a:lnTo>
                    <a:pt x="163" y="662"/>
                  </a:lnTo>
                  <a:lnTo>
                    <a:pt x="163" y="653"/>
                  </a:lnTo>
                  <a:lnTo>
                    <a:pt x="163" y="523"/>
                  </a:lnTo>
                  <a:lnTo>
                    <a:pt x="163" y="520"/>
                  </a:lnTo>
                  <a:lnTo>
                    <a:pt x="163" y="520"/>
                  </a:lnTo>
                  <a:lnTo>
                    <a:pt x="163" y="514"/>
                  </a:lnTo>
                  <a:lnTo>
                    <a:pt x="163" y="384"/>
                  </a:lnTo>
                  <a:lnTo>
                    <a:pt x="163" y="384"/>
                  </a:lnTo>
                  <a:lnTo>
                    <a:pt x="163" y="384"/>
                  </a:lnTo>
                  <a:lnTo>
                    <a:pt x="178" y="374"/>
                  </a:lnTo>
                  <a:lnTo>
                    <a:pt x="192" y="364"/>
                  </a:lnTo>
                  <a:lnTo>
                    <a:pt x="203" y="349"/>
                  </a:lnTo>
                  <a:lnTo>
                    <a:pt x="215" y="334"/>
                  </a:lnTo>
                  <a:lnTo>
                    <a:pt x="224" y="317"/>
                  </a:lnTo>
                  <a:lnTo>
                    <a:pt x="232" y="298"/>
                  </a:lnTo>
                  <a:lnTo>
                    <a:pt x="239" y="278"/>
                  </a:lnTo>
                  <a:lnTo>
                    <a:pt x="244" y="256"/>
                  </a:lnTo>
                  <a:lnTo>
                    <a:pt x="230" y="249"/>
                  </a:lnTo>
                  <a:lnTo>
                    <a:pt x="230" y="249"/>
                  </a:lnTo>
                  <a:lnTo>
                    <a:pt x="224" y="247"/>
                  </a:lnTo>
                  <a:lnTo>
                    <a:pt x="217" y="246"/>
                  </a:lnTo>
                  <a:lnTo>
                    <a:pt x="205" y="235"/>
                  </a:lnTo>
                  <a:lnTo>
                    <a:pt x="205" y="23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227"/>
            <p:cNvSpPr>
              <a:spLocks/>
            </p:cNvSpPr>
            <p:nvPr/>
          </p:nvSpPr>
          <p:spPr bwMode="auto">
            <a:xfrm>
              <a:off x="7978775" y="3101975"/>
              <a:ext cx="225425" cy="158750"/>
            </a:xfrm>
            <a:custGeom>
              <a:avLst/>
              <a:gdLst>
                <a:gd name="T0" fmla="*/ 124 w 142"/>
                <a:gd name="T1" fmla="*/ 51 h 100"/>
                <a:gd name="T2" fmla="*/ 17 w 142"/>
                <a:gd name="T3" fmla="*/ 16 h 100"/>
                <a:gd name="T4" fmla="*/ 14 w 142"/>
                <a:gd name="T5" fmla="*/ 16 h 100"/>
                <a:gd name="T6" fmla="*/ 0 w 142"/>
                <a:gd name="T7" fmla="*/ 0 h 100"/>
                <a:gd name="T8" fmla="*/ 0 w 142"/>
                <a:gd name="T9" fmla="*/ 0 h 100"/>
                <a:gd name="T10" fmla="*/ 0 w 142"/>
                <a:gd name="T11" fmla="*/ 6 h 100"/>
                <a:gd name="T12" fmla="*/ 2 w 142"/>
                <a:gd name="T13" fmla="*/ 9 h 100"/>
                <a:gd name="T14" fmla="*/ 4 w 142"/>
                <a:gd name="T15" fmla="*/ 16 h 100"/>
                <a:gd name="T16" fmla="*/ 10 w 142"/>
                <a:gd name="T17" fmla="*/ 26 h 100"/>
                <a:gd name="T18" fmla="*/ 10 w 142"/>
                <a:gd name="T19" fmla="*/ 26 h 100"/>
                <a:gd name="T20" fmla="*/ 117 w 142"/>
                <a:gd name="T21" fmla="*/ 58 h 100"/>
                <a:gd name="T22" fmla="*/ 117 w 142"/>
                <a:gd name="T23" fmla="*/ 58 h 100"/>
                <a:gd name="T24" fmla="*/ 127 w 142"/>
                <a:gd name="T25" fmla="*/ 65 h 100"/>
                <a:gd name="T26" fmla="*/ 134 w 142"/>
                <a:gd name="T27" fmla="*/ 75 h 100"/>
                <a:gd name="T28" fmla="*/ 137 w 142"/>
                <a:gd name="T29" fmla="*/ 82 h 100"/>
                <a:gd name="T30" fmla="*/ 139 w 142"/>
                <a:gd name="T31" fmla="*/ 87 h 100"/>
                <a:gd name="T32" fmla="*/ 139 w 142"/>
                <a:gd name="T33" fmla="*/ 93 h 100"/>
                <a:gd name="T34" fmla="*/ 139 w 142"/>
                <a:gd name="T35" fmla="*/ 100 h 100"/>
                <a:gd name="T36" fmla="*/ 134 w 142"/>
                <a:gd name="T37" fmla="*/ 100 h 100"/>
                <a:gd name="T38" fmla="*/ 134 w 142"/>
                <a:gd name="T39" fmla="*/ 100 h 100"/>
                <a:gd name="T40" fmla="*/ 137 w 142"/>
                <a:gd name="T41" fmla="*/ 99 h 100"/>
                <a:gd name="T42" fmla="*/ 139 w 142"/>
                <a:gd name="T43" fmla="*/ 97 h 100"/>
                <a:gd name="T44" fmla="*/ 139 w 142"/>
                <a:gd name="T45" fmla="*/ 93 h 100"/>
                <a:gd name="T46" fmla="*/ 142 w 142"/>
                <a:gd name="T47" fmla="*/ 93 h 100"/>
                <a:gd name="T48" fmla="*/ 142 w 142"/>
                <a:gd name="T49" fmla="*/ 93 h 100"/>
                <a:gd name="T50" fmla="*/ 142 w 142"/>
                <a:gd name="T51" fmla="*/ 78 h 100"/>
                <a:gd name="T52" fmla="*/ 139 w 142"/>
                <a:gd name="T53" fmla="*/ 66 h 100"/>
                <a:gd name="T54" fmla="*/ 137 w 142"/>
                <a:gd name="T55" fmla="*/ 61 h 100"/>
                <a:gd name="T56" fmla="*/ 134 w 142"/>
                <a:gd name="T57" fmla="*/ 58 h 100"/>
                <a:gd name="T58" fmla="*/ 124 w 142"/>
                <a:gd name="T59" fmla="*/ 51 h 100"/>
                <a:gd name="T60" fmla="*/ 124 w 142"/>
                <a:gd name="T61" fmla="*/ 5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42" h="100">
                  <a:moveTo>
                    <a:pt x="124" y="51"/>
                  </a:moveTo>
                  <a:lnTo>
                    <a:pt x="17" y="16"/>
                  </a:lnTo>
                  <a:lnTo>
                    <a:pt x="14" y="16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" y="9"/>
                  </a:lnTo>
                  <a:lnTo>
                    <a:pt x="4" y="16"/>
                  </a:lnTo>
                  <a:lnTo>
                    <a:pt x="10" y="26"/>
                  </a:lnTo>
                  <a:lnTo>
                    <a:pt x="10" y="26"/>
                  </a:lnTo>
                  <a:lnTo>
                    <a:pt x="117" y="58"/>
                  </a:lnTo>
                  <a:lnTo>
                    <a:pt x="117" y="58"/>
                  </a:lnTo>
                  <a:lnTo>
                    <a:pt x="127" y="65"/>
                  </a:lnTo>
                  <a:lnTo>
                    <a:pt x="134" y="75"/>
                  </a:lnTo>
                  <a:lnTo>
                    <a:pt x="137" y="82"/>
                  </a:lnTo>
                  <a:lnTo>
                    <a:pt x="139" y="87"/>
                  </a:lnTo>
                  <a:lnTo>
                    <a:pt x="139" y="93"/>
                  </a:lnTo>
                  <a:lnTo>
                    <a:pt x="139" y="100"/>
                  </a:lnTo>
                  <a:lnTo>
                    <a:pt x="134" y="100"/>
                  </a:lnTo>
                  <a:lnTo>
                    <a:pt x="134" y="100"/>
                  </a:lnTo>
                  <a:lnTo>
                    <a:pt x="137" y="99"/>
                  </a:lnTo>
                  <a:lnTo>
                    <a:pt x="139" y="97"/>
                  </a:lnTo>
                  <a:lnTo>
                    <a:pt x="139" y="93"/>
                  </a:lnTo>
                  <a:lnTo>
                    <a:pt x="142" y="93"/>
                  </a:lnTo>
                  <a:lnTo>
                    <a:pt x="142" y="93"/>
                  </a:lnTo>
                  <a:lnTo>
                    <a:pt x="142" y="78"/>
                  </a:lnTo>
                  <a:lnTo>
                    <a:pt x="139" y="66"/>
                  </a:lnTo>
                  <a:lnTo>
                    <a:pt x="137" y="61"/>
                  </a:lnTo>
                  <a:lnTo>
                    <a:pt x="134" y="58"/>
                  </a:lnTo>
                  <a:lnTo>
                    <a:pt x="124" y="51"/>
                  </a:lnTo>
                  <a:lnTo>
                    <a:pt x="124" y="5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228"/>
            <p:cNvSpPr>
              <a:spLocks/>
            </p:cNvSpPr>
            <p:nvPr/>
          </p:nvSpPr>
          <p:spPr bwMode="auto">
            <a:xfrm>
              <a:off x="8323263" y="3937000"/>
              <a:ext cx="71438" cy="33338"/>
            </a:xfrm>
            <a:custGeom>
              <a:avLst/>
              <a:gdLst>
                <a:gd name="T0" fmla="*/ 20 w 45"/>
                <a:gd name="T1" fmla="*/ 14 h 21"/>
                <a:gd name="T2" fmla="*/ 20 w 45"/>
                <a:gd name="T3" fmla="*/ 14 h 21"/>
                <a:gd name="T4" fmla="*/ 15 w 45"/>
                <a:gd name="T5" fmla="*/ 12 h 21"/>
                <a:gd name="T6" fmla="*/ 11 w 45"/>
                <a:gd name="T7" fmla="*/ 9 h 21"/>
                <a:gd name="T8" fmla="*/ 8 w 45"/>
                <a:gd name="T9" fmla="*/ 5 h 21"/>
                <a:gd name="T10" fmla="*/ 6 w 45"/>
                <a:gd name="T11" fmla="*/ 0 h 21"/>
                <a:gd name="T12" fmla="*/ 0 w 45"/>
                <a:gd name="T13" fmla="*/ 0 h 21"/>
                <a:gd name="T14" fmla="*/ 0 w 45"/>
                <a:gd name="T15" fmla="*/ 0 h 21"/>
                <a:gd name="T16" fmla="*/ 1 w 45"/>
                <a:gd name="T17" fmla="*/ 7 h 21"/>
                <a:gd name="T18" fmla="*/ 5 w 45"/>
                <a:gd name="T19" fmla="*/ 14 h 21"/>
                <a:gd name="T20" fmla="*/ 11 w 45"/>
                <a:gd name="T21" fmla="*/ 19 h 21"/>
                <a:gd name="T22" fmla="*/ 15 w 45"/>
                <a:gd name="T23" fmla="*/ 21 h 21"/>
                <a:gd name="T24" fmla="*/ 20 w 45"/>
                <a:gd name="T25" fmla="*/ 21 h 21"/>
                <a:gd name="T26" fmla="*/ 20 w 45"/>
                <a:gd name="T27" fmla="*/ 21 h 21"/>
                <a:gd name="T28" fmla="*/ 30 w 45"/>
                <a:gd name="T29" fmla="*/ 19 h 21"/>
                <a:gd name="T30" fmla="*/ 38 w 45"/>
                <a:gd name="T31" fmla="*/ 14 h 21"/>
                <a:gd name="T32" fmla="*/ 44 w 45"/>
                <a:gd name="T33" fmla="*/ 7 h 21"/>
                <a:gd name="T34" fmla="*/ 45 w 45"/>
                <a:gd name="T35" fmla="*/ 0 h 21"/>
                <a:gd name="T36" fmla="*/ 35 w 45"/>
                <a:gd name="T37" fmla="*/ 0 h 21"/>
                <a:gd name="T38" fmla="*/ 35 w 45"/>
                <a:gd name="T39" fmla="*/ 0 h 21"/>
                <a:gd name="T40" fmla="*/ 33 w 45"/>
                <a:gd name="T41" fmla="*/ 5 h 21"/>
                <a:gd name="T42" fmla="*/ 30 w 45"/>
                <a:gd name="T43" fmla="*/ 9 h 21"/>
                <a:gd name="T44" fmla="*/ 25 w 45"/>
                <a:gd name="T45" fmla="*/ 12 h 21"/>
                <a:gd name="T46" fmla="*/ 20 w 45"/>
                <a:gd name="T47" fmla="*/ 14 h 21"/>
                <a:gd name="T48" fmla="*/ 20 w 45"/>
                <a:gd name="T49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5" h="21">
                  <a:moveTo>
                    <a:pt x="20" y="14"/>
                  </a:moveTo>
                  <a:lnTo>
                    <a:pt x="20" y="14"/>
                  </a:lnTo>
                  <a:lnTo>
                    <a:pt x="15" y="12"/>
                  </a:lnTo>
                  <a:lnTo>
                    <a:pt x="11" y="9"/>
                  </a:lnTo>
                  <a:lnTo>
                    <a:pt x="8" y="5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7"/>
                  </a:lnTo>
                  <a:lnTo>
                    <a:pt x="5" y="14"/>
                  </a:lnTo>
                  <a:lnTo>
                    <a:pt x="11" y="19"/>
                  </a:lnTo>
                  <a:lnTo>
                    <a:pt x="15" y="21"/>
                  </a:lnTo>
                  <a:lnTo>
                    <a:pt x="20" y="21"/>
                  </a:lnTo>
                  <a:lnTo>
                    <a:pt x="20" y="21"/>
                  </a:lnTo>
                  <a:lnTo>
                    <a:pt x="30" y="19"/>
                  </a:lnTo>
                  <a:lnTo>
                    <a:pt x="38" y="14"/>
                  </a:lnTo>
                  <a:lnTo>
                    <a:pt x="44" y="7"/>
                  </a:lnTo>
                  <a:lnTo>
                    <a:pt x="4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3" y="5"/>
                  </a:lnTo>
                  <a:lnTo>
                    <a:pt x="30" y="9"/>
                  </a:lnTo>
                  <a:lnTo>
                    <a:pt x="25" y="12"/>
                  </a:lnTo>
                  <a:lnTo>
                    <a:pt x="20" y="14"/>
                  </a:lnTo>
                  <a:lnTo>
                    <a:pt x="20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229"/>
            <p:cNvSpPr>
              <a:spLocks/>
            </p:cNvSpPr>
            <p:nvPr/>
          </p:nvSpPr>
          <p:spPr bwMode="auto">
            <a:xfrm>
              <a:off x="8343900" y="3937000"/>
              <a:ext cx="30163" cy="11113"/>
            </a:xfrm>
            <a:custGeom>
              <a:avLst/>
              <a:gdLst>
                <a:gd name="T0" fmla="*/ 7 w 19"/>
                <a:gd name="T1" fmla="*/ 7 h 7"/>
                <a:gd name="T2" fmla="*/ 7 w 19"/>
                <a:gd name="T3" fmla="*/ 7 h 7"/>
                <a:gd name="T4" fmla="*/ 12 w 19"/>
                <a:gd name="T5" fmla="*/ 7 h 7"/>
                <a:gd name="T6" fmla="*/ 15 w 19"/>
                <a:gd name="T7" fmla="*/ 5 h 7"/>
                <a:gd name="T8" fmla="*/ 17 w 19"/>
                <a:gd name="T9" fmla="*/ 2 h 7"/>
                <a:gd name="T10" fmla="*/ 19 w 19"/>
                <a:gd name="T11" fmla="*/ 0 h 7"/>
                <a:gd name="T12" fmla="*/ 0 w 19"/>
                <a:gd name="T13" fmla="*/ 0 h 7"/>
                <a:gd name="T14" fmla="*/ 0 w 19"/>
                <a:gd name="T15" fmla="*/ 0 h 7"/>
                <a:gd name="T16" fmla="*/ 2 w 19"/>
                <a:gd name="T17" fmla="*/ 2 h 7"/>
                <a:gd name="T18" fmla="*/ 2 w 19"/>
                <a:gd name="T19" fmla="*/ 5 h 7"/>
                <a:gd name="T20" fmla="*/ 5 w 19"/>
                <a:gd name="T21" fmla="*/ 7 h 7"/>
                <a:gd name="T22" fmla="*/ 7 w 19"/>
                <a:gd name="T23" fmla="*/ 7 h 7"/>
                <a:gd name="T24" fmla="*/ 7 w 19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9" h="7">
                  <a:moveTo>
                    <a:pt x="7" y="7"/>
                  </a:moveTo>
                  <a:lnTo>
                    <a:pt x="7" y="7"/>
                  </a:lnTo>
                  <a:lnTo>
                    <a:pt x="12" y="7"/>
                  </a:lnTo>
                  <a:lnTo>
                    <a:pt x="15" y="5"/>
                  </a:lnTo>
                  <a:lnTo>
                    <a:pt x="17" y="2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2" y="5"/>
                  </a:lnTo>
                  <a:lnTo>
                    <a:pt x="5" y="7"/>
                  </a:lnTo>
                  <a:lnTo>
                    <a:pt x="7" y="7"/>
                  </a:lnTo>
                  <a:lnTo>
                    <a:pt x="7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230"/>
            <p:cNvSpPr>
              <a:spLocks noEditPoints="1"/>
            </p:cNvSpPr>
            <p:nvPr/>
          </p:nvSpPr>
          <p:spPr bwMode="auto">
            <a:xfrm>
              <a:off x="8153400" y="3249613"/>
              <a:ext cx="673100" cy="674688"/>
            </a:xfrm>
            <a:custGeom>
              <a:avLst/>
              <a:gdLst>
                <a:gd name="T0" fmla="*/ 416 w 424"/>
                <a:gd name="T1" fmla="*/ 406 h 425"/>
                <a:gd name="T2" fmla="*/ 391 w 424"/>
                <a:gd name="T3" fmla="*/ 398 h 425"/>
                <a:gd name="T4" fmla="*/ 191 w 424"/>
                <a:gd name="T5" fmla="*/ 366 h 425"/>
                <a:gd name="T6" fmla="*/ 135 w 424"/>
                <a:gd name="T7" fmla="*/ 398 h 425"/>
                <a:gd name="T8" fmla="*/ 404 w 424"/>
                <a:gd name="T9" fmla="*/ 205 h 425"/>
                <a:gd name="T10" fmla="*/ 424 w 424"/>
                <a:gd name="T11" fmla="*/ 181 h 425"/>
                <a:gd name="T12" fmla="*/ 424 w 424"/>
                <a:gd name="T13" fmla="*/ 78 h 425"/>
                <a:gd name="T14" fmla="*/ 418 w 424"/>
                <a:gd name="T15" fmla="*/ 72 h 425"/>
                <a:gd name="T16" fmla="*/ 156 w 424"/>
                <a:gd name="T17" fmla="*/ 72 h 425"/>
                <a:gd name="T18" fmla="*/ 85 w 424"/>
                <a:gd name="T19" fmla="*/ 43 h 425"/>
                <a:gd name="T20" fmla="*/ 78 w 424"/>
                <a:gd name="T21" fmla="*/ 39 h 425"/>
                <a:gd name="T22" fmla="*/ 25 w 424"/>
                <a:gd name="T23" fmla="*/ 2 h 425"/>
                <a:gd name="T24" fmla="*/ 5 w 424"/>
                <a:gd name="T25" fmla="*/ 7 h 425"/>
                <a:gd name="T26" fmla="*/ 2 w 424"/>
                <a:gd name="T27" fmla="*/ 34 h 425"/>
                <a:gd name="T28" fmla="*/ 120 w 424"/>
                <a:gd name="T29" fmla="*/ 263 h 425"/>
                <a:gd name="T30" fmla="*/ 113 w 424"/>
                <a:gd name="T31" fmla="*/ 400 h 425"/>
                <a:gd name="T32" fmla="*/ 159 w 424"/>
                <a:gd name="T33" fmla="*/ 425 h 425"/>
                <a:gd name="T34" fmla="*/ 369 w 424"/>
                <a:gd name="T35" fmla="*/ 418 h 425"/>
                <a:gd name="T36" fmla="*/ 156 w 424"/>
                <a:gd name="T37" fmla="*/ 192 h 425"/>
                <a:gd name="T38" fmla="*/ 191 w 424"/>
                <a:gd name="T39" fmla="*/ 163 h 425"/>
                <a:gd name="T40" fmla="*/ 223 w 424"/>
                <a:gd name="T41" fmla="*/ 163 h 425"/>
                <a:gd name="T42" fmla="*/ 259 w 424"/>
                <a:gd name="T43" fmla="*/ 163 h 425"/>
                <a:gd name="T44" fmla="*/ 269 w 424"/>
                <a:gd name="T45" fmla="*/ 163 h 425"/>
                <a:gd name="T46" fmla="*/ 269 w 424"/>
                <a:gd name="T47" fmla="*/ 124 h 425"/>
                <a:gd name="T48" fmla="*/ 323 w 424"/>
                <a:gd name="T49" fmla="*/ 124 h 425"/>
                <a:gd name="T50" fmla="*/ 355 w 424"/>
                <a:gd name="T51" fmla="*/ 124 h 425"/>
                <a:gd name="T52" fmla="*/ 382 w 424"/>
                <a:gd name="T53" fmla="*/ 124 h 425"/>
                <a:gd name="T54" fmla="*/ 414 w 424"/>
                <a:gd name="T55" fmla="*/ 124 h 425"/>
                <a:gd name="T56" fmla="*/ 397 w 424"/>
                <a:gd name="T57" fmla="*/ 114 h 425"/>
                <a:gd name="T58" fmla="*/ 369 w 424"/>
                <a:gd name="T59" fmla="*/ 114 h 425"/>
                <a:gd name="T60" fmla="*/ 333 w 424"/>
                <a:gd name="T61" fmla="*/ 114 h 425"/>
                <a:gd name="T62" fmla="*/ 301 w 424"/>
                <a:gd name="T63" fmla="*/ 114 h 425"/>
                <a:gd name="T64" fmla="*/ 269 w 424"/>
                <a:gd name="T65" fmla="*/ 114 h 425"/>
                <a:gd name="T66" fmla="*/ 233 w 424"/>
                <a:gd name="T67" fmla="*/ 114 h 425"/>
                <a:gd name="T68" fmla="*/ 259 w 424"/>
                <a:gd name="T69" fmla="*/ 156 h 425"/>
                <a:gd name="T70" fmla="*/ 201 w 424"/>
                <a:gd name="T71" fmla="*/ 156 h 425"/>
                <a:gd name="T72" fmla="*/ 169 w 424"/>
                <a:gd name="T73" fmla="*/ 156 h 425"/>
                <a:gd name="T74" fmla="*/ 135 w 424"/>
                <a:gd name="T75" fmla="*/ 156 h 425"/>
                <a:gd name="T76" fmla="*/ 113 w 424"/>
                <a:gd name="T77" fmla="*/ 124 h 425"/>
                <a:gd name="T78" fmla="*/ 156 w 424"/>
                <a:gd name="T79" fmla="*/ 205 h 425"/>
                <a:gd name="T80" fmla="*/ 191 w 424"/>
                <a:gd name="T81" fmla="*/ 220 h 425"/>
                <a:gd name="T82" fmla="*/ 223 w 424"/>
                <a:gd name="T83" fmla="*/ 214 h 425"/>
                <a:gd name="T84" fmla="*/ 233 w 424"/>
                <a:gd name="T85" fmla="*/ 210 h 425"/>
                <a:gd name="T86" fmla="*/ 323 w 424"/>
                <a:gd name="T87" fmla="*/ 192 h 425"/>
                <a:gd name="T88" fmla="*/ 355 w 424"/>
                <a:gd name="T89" fmla="*/ 163 h 425"/>
                <a:gd name="T90" fmla="*/ 382 w 424"/>
                <a:gd name="T91" fmla="*/ 163 h 425"/>
                <a:gd name="T92" fmla="*/ 414 w 424"/>
                <a:gd name="T93" fmla="*/ 163 h 425"/>
                <a:gd name="T94" fmla="*/ 223 w 424"/>
                <a:gd name="T95" fmla="*/ 114 h 425"/>
                <a:gd name="T96" fmla="*/ 191 w 424"/>
                <a:gd name="T97" fmla="*/ 114 h 425"/>
                <a:gd name="T98" fmla="*/ 156 w 424"/>
                <a:gd name="T99" fmla="*/ 114 h 425"/>
                <a:gd name="T100" fmla="*/ 120 w 424"/>
                <a:gd name="T101" fmla="*/ 114 h 425"/>
                <a:gd name="T102" fmla="*/ 64 w 424"/>
                <a:gd name="T103" fmla="*/ 65 h 425"/>
                <a:gd name="T104" fmla="*/ 142 w 424"/>
                <a:gd name="T105" fmla="*/ 234 h 425"/>
                <a:gd name="T106" fmla="*/ 145 w 424"/>
                <a:gd name="T107" fmla="*/ 241 h 425"/>
                <a:gd name="T108" fmla="*/ 404 w 424"/>
                <a:gd name="T109" fmla="*/ 188 h 425"/>
                <a:gd name="T110" fmla="*/ 149 w 424"/>
                <a:gd name="T111" fmla="*/ 405 h 425"/>
                <a:gd name="T112" fmla="*/ 375 w 424"/>
                <a:gd name="T113" fmla="*/ 405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424" h="425">
                  <a:moveTo>
                    <a:pt x="424" y="425"/>
                  </a:moveTo>
                  <a:lnTo>
                    <a:pt x="424" y="425"/>
                  </a:lnTo>
                  <a:lnTo>
                    <a:pt x="424" y="420"/>
                  </a:lnTo>
                  <a:lnTo>
                    <a:pt x="423" y="415"/>
                  </a:lnTo>
                  <a:lnTo>
                    <a:pt x="416" y="406"/>
                  </a:lnTo>
                  <a:lnTo>
                    <a:pt x="408" y="400"/>
                  </a:lnTo>
                  <a:lnTo>
                    <a:pt x="403" y="398"/>
                  </a:lnTo>
                  <a:lnTo>
                    <a:pt x="397" y="398"/>
                  </a:lnTo>
                  <a:lnTo>
                    <a:pt x="397" y="398"/>
                  </a:lnTo>
                  <a:lnTo>
                    <a:pt x="391" y="398"/>
                  </a:lnTo>
                  <a:lnTo>
                    <a:pt x="355" y="376"/>
                  </a:lnTo>
                  <a:lnTo>
                    <a:pt x="337" y="366"/>
                  </a:lnTo>
                  <a:lnTo>
                    <a:pt x="311" y="366"/>
                  </a:lnTo>
                  <a:lnTo>
                    <a:pt x="213" y="366"/>
                  </a:lnTo>
                  <a:lnTo>
                    <a:pt x="191" y="366"/>
                  </a:lnTo>
                  <a:lnTo>
                    <a:pt x="178" y="376"/>
                  </a:lnTo>
                  <a:lnTo>
                    <a:pt x="139" y="398"/>
                  </a:lnTo>
                  <a:lnTo>
                    <a:pt x="139" y="398"/>
                  </a:lnTo>
                  <a:lnTo>
                    <a:pt x="135" y="398"/>
                  </a:lnTo>
                  <a:lnTo>
                    <a:pt x="135" y="398"/>
                  </a:lnTo>
                  <a:lnTo>
                    <a:pt x="135" y="263"/>
                  </a:lnTo>
                  <a:lnTo>
                    <a:pt x="397" y="205"/>
                  </a:lnTo>
                  <a:lnTo>
                    <a:pt x="397" y="205"/>
                  </a:lnTo>
                  <a:lnTo>
                    <a:pt x="404" y="205"/>
                  </a:lnTo>
                  <a:lnTo>
                    <a:pt x="404" y="205"/>
                  </a:lnTo>
                  <a:lnTo>
                    <a:pt x="408" y="205"/>
                  </a:lnTo>
                  <a:lnTo>
                    <a:pt x="424" y="185"/>
                  </a:lnTo>
                  <a:lnTo>
                    <a:pt x="424" y="185"/>
                  </a:lnTo>
                  <a:lnTo>
                    <a:pt x="424" y="181"/>
                  </a:lnTo>
                  <a:lnTo>
                    <a:pt x="424" y="181"/>
                  </a:lnTo>
                  <a:lnTo>
                    <a:pt x="424" y="178"/>
                  </a:lnTo>
                  <a:lnTo>
                    <a:pt x="424" y="178"/>
                  </a:lnTo>
                  <a:lnTo>
                    <a:pt x="424" y="178"/>
                  </a:lnTo>
                  <a:lnTo>
                    <a:pt x="424" y="178"/>
                  </a:lnTo>
                  <a:lnTo>
                    <a:pt x="424" y="78"/>
                  </a:lnTo>
                  <a:lnTo>
                    <a:pt x="424" y="78"/>
                  </a:lnTo>
                  <a:lnTo>
                    <a:pt x="424" y="73"/>
                  </a:lnTo>
                  <a:lnTo>
                    <a:pt x="423" y="72"/>
                  </a:lnTo>
                  <a:lnTo>
                    <a:pt x="418" y="72"/>
                  </a:lnTo>
                  <a:lnTo>
                    <a:pt x="418" y="72"/>
                  </a:lnTo>
                  <a:lnTo>
                    <a:pt x="418" y="72"/>
                  </a:lnTo>
                  <a:lnTo>
                    <a:pt x="201" y="72"/>
                  </a:lnTo>
                  <a:lnTo>
                    <a:pt x="191" y="72"/>
                  </a:lnTo>
                  <a:lnTo>
                    <a:pt x="169" y="72"/>
                  </a:lnTo>
                  <a:lnTo>
                    <a:pt x="156" y="72"/>
                  </a:lnTo>
                  <a:lnTo>
                    <a:pt x="135" y="72"/>
                  </a:lnTo>
                  <a:lnTo>
                    <a:pt x="120" y="72"/>
                  </a:lnTo>
                  <a:lnTo>
                    <a:pt x="91" y="72"/>
                  </a:lnTo>
                  <a:lnTo>
                    <a:pt x="85" y="43"/>
                  </a:lnTo>
                  <a:lnTo>
                    <a:pt x="85" y="43"/>
                  </a:lnTo>
                  <a:lnTo>
                    <a:pt x="81" y="43"/>
                  </a:lnTo>
                  <a:lnTo>
                    <a:pt x="81" y="43"/>
                  </a:lnTo>
                  <a:lnTo>
                    <a:pt x="81" y="41"/>
                  </a:lnTo>
                  <a:lnTo>
                    <a:pt x="80" y="39"/>
                  </a:lnTo>
                  <a:lnTo>
                    <a:pt x="78" y="39"/>
                  </a:lnTo>
                  <a:lnTo>
                    <a:pt x="32" y="7"/>
                  </a:lnTo>
                  <a:lnTo>
                    <a:pt x="29" y="7"/>
                  </a:lnTo>
                  <a:lnTo>
                    <a:pt x="29" y="7"/>
                  </a:lnTo>
                  <a:lnTo>
                    <a:pt x="27" y="4"/>
                  </a:lnTo>
                  <a:lnTo>
                    <a:pt x="25" y="2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2" y="2"/>
                  </a:lnTo>
                  <a:lnTo>
                    <a:pt x="5" y="7"/>
                  </a:lnTo>
                  <a:lnTo>
                    <a:pt x="2" y="14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0" y="29"/>
                  </a:lnTo>
                  <a:lnTo>
                    <a:pt x="2" y="34"/>
                  </a:lnTo>
                  <a:lnTo>
                    <a:pt x="5" y="39"/>
                  </a:lnTo>
                  <a:lnTo>
                    <a:pt x="10" y="43"/>
                  </a:lnTo>
                  <a:lnTo>
                    <a:pt x="53" y="72"/>
                  </a:lnTo>
                  <a:lnTo>
                    <a:pt x="120" y="259"/>
                  </a:lnTo>
                  <a:lnTo>
                    <a:pt x="120" y="263"/>
                  </a:lnTo>
                  <a:lnTo>
                    <a:pt x="120" y="398"/>
                  </a:lnTo>
                  <a:lnTo>
                    <a:pt x="124" y="398"/>
                  </a:lnTo>
                  <a:lnTo>
                    <a:pt x="124" y="398"/>
                  </a:lnTo>
                  <a:lnTo>
                    <a:pt x="118" y="398"/>
                  </a:lnTo>
                  <a:lnTo>
                    <a:pt x="113" y="400"/>
                  </a:lnTo>
                  <a:lnTo>
                    <a:pt x="110" y="403"/>
                  </a:lnTo>
                  <a:lnTo>
                    <a:pt x="107" y="406"/>
                  </a:lnTo>
                  <a:lnTo>
                    <a:pt x="102" y="415"/>
                  </a:lnTo>
                  <a:lnTo>
                    <a:pt x="100" y="425"/>
                  </a:lnTo>
                  <a:lnTo>
                    <a:pt x="159" y="425"/>
                  </a:lnTo>
                  <a:lnTo>
                    <a:pt x="159" y="425"/>
                  </a:lnTo>
                  <a:lnTo>
                    <a:pt x="159" y="422"/>
                  </a:lnTo>
                  <a:lnTo>
                    <a:pt x="157" y="420"/>
                  </a:lnTo>
                  <a:lnTo>
                    <a:pt x="156" y="418"/>
                  </a:lnTo>
                  <a:lnTo>
                    <a:pt x="369" y="418"/>
                  </a:lnTo>
                  <a:lnTo>
                    <a:pt x="369" y="425"/>
                  </a:lnTo>
                  <a:lnTo>
                    <a:pt x="424" y="425"/>
                  </a:lnTo>
                  <a:close/>
                  <a:moveTo>
                    <a:pt x="135" y="163"/>
                  </a:moveTo>
                  <a:lnTo>
                    <a:pt x="156" y="163"/>
                  </a:lnTo>
                  <a:lnTo>
                    <a:pt x="156" y="192"/>
                  </a:lnTo>
                  <a:lnTo>
                    <a:pt x="139" y="192"/>
                  </a:lnTo>
                  <a:lnTo>
                    <a:pt x="135" y="185"/>
                  </a:lnTo>
                  <a:lnTo>
                    <a:pt x="135" y="163"/>
                  </a:lnTo>
                  <a:close/>
                  <a:moveTo>
                    <a:pt x="169" y="163"/>
                  </a:moveTo>
                  <a:lnTo>
                    <a:pt x="191" y="163"/>
                  </a:lnTo>
                  <a:lnTo>
                    <a:pt x="191" y="192"/>
                  </a:lnTo>
                  <a:lnTo>
                    <a:pt x="169" y="192"/>
                  </a:lnTo>
                  <a:lnTo>
                    <a:pt x="169" y="163"/>
                  </a:lnTo>
                  <a:close/>
                  <a:moveTo>
                    <a:pt x="201" y="163"/>
                  </a:moveTo>
                  <a:lnTo>
                    <a:pt x="223" y="163"/>
                  </a:lnTo>
                  <a:lnTo>
                    <a:pt x="223" y="192"/>
                  </a:lnTo>
                  <a:lnTo>
                    <a:pt x="201" y="192"/>
                  </a:lnTo>
                  <a:lnTo>
                    <a:pt x="201" y="163"/>
                  </a:lnTo>
                  <a:close/>
                  <a:moveTo>
                    <a:pt x="233" y="163"/>
                  </a:moveTo>
                  <a:lnTo>
                    <a:pt x="259" y="163"/>
                  </a:lnTo>
                  <a:lnTo>
                    <a:pt x="259" y="192"/>
                  </a:lnTo>
                  <a:lnTo>
                    <a:pt x="233" y="192"/>
                  </a:lnTo>
                  <a:lnTo>
                    <a:pt x="233" y="163"/>
                  </a:lnTo>
                  <a:close/>
                  <a:moveTo>
                    <a:pt x="269" y="192"/>
                  </a:moveTo>
                  <a:lnTo>
                    <a:pt x="269" y="163"/>
                  </a:lnTo>
                  <a:lnTo>
                    <a:pt x="291" y="163"/>
                  </a:lnTo>
                  <a:lnTo>
                    <a:pt x="291" y="192"/>
                  </a:lnTo>
                  <a:lnTo>
                    <a:pt x="269" y="192"/>
                  </a:lnTo>
                  <a:close/>
                  <a:moveTo>
                    <a:pt x="269" y="156"/>
                  </a:moveTo>
                  <a:lnTo>
                    <a:pt x="269" y="124"/>
                  </a:lnTo>
                  <a:lnTo>
                    <a:pt x="291" y="124"/>
                  </a:lnTo>
                  <a:lnTo>
                    <a:pt x="291" y="156"/>
                  </a:lnTo>
                  <a:lnTo>
                    <a:pt x="269" y="156"/>
                  </a:lnTo>
                  <a:close/>
                  <a:moveTo>
                    <a:pt x="301" y="124"/>
                  </a:moveTo>
                  <a:lnTo>
                    <a:pt x="323" y="124"/>
                  </a:lnTo>
                  <a:lnTo>
                    <a:pt x="323" y="156"/>
                  </a:lnTo>
                  <a:lnTo>
                    <a:pt x="301" y="156"/>
                  </a:lnTo>
                  <a:lnTo>
                    <a:pt x="301" y="124"/>
                  </a:lnTo>
                  <a:close/>
                  <a:moveTo>
                    <a:pt x="333" y="124"/>
                  </a:moveTo>
                  <a:lnTo>
                    <a:pt x="355" y="124"/>
                  </a:lnTo>
                  <a:lnTo>
                    <a:pt x="355" y="156"/>
                  </a:lnTo>
                  <a:lnTo>
                    <a:pt x="333" y="156"/>
                  </a:lnTo>
                  <a:lnTo>
                    <a:pt x="333" y="124"/>
                  </a:lnTo>
                  <a:close/>
                  <a:moveTo>
                    <a:pt x="369" y="124"/>
                  </a:moveTo>
                  <a:lnTo>
                    <a:pt x="382" y="124"/>
                  </a:lnTo>
                  <a:lnTo>
                    <a:pt x="382" y="156"/>
                  </a:lnTo>
                  <a:lnTo>
                    <a:pt x="369" y="156"/>
                  </a:lnTo>
                  <a:lnTo>
                    <a:pt x="369" y="124"/>
                  </a:lnTo>
                  <a:close/>
                  <a:moveTo>
                    <a:pt x="397" y="124"/>
                  </a:moveTo>
                  <a:lnTo>
                    <a:pt x="414" y="124"/>
                  </a:lnTo>
                  <a:lnTo>
                    <a:pt x="414" y="156"/>
                  </a:lnTo>
                  <a:lnTo>
                    <a:pt x="397" y="156"/>
                  </a:lnTo>
                  <a:lnTo>
                    <a:pt x="397" y="124"/>
                  </a:lnTo>
                  <a:close/>
                  <a:moveTo>
                    <a:pt x="414" y="114"/>
                  </a:moveTo>
                  <a:lnTo>
                    <a:pt x="397" y="114"/>
                  </a:lnTo>
                  <a:lnTo>
                    <a:pt x="397" y="85"/>
                  </a:lnTo>
                  <a:lnTo>
                    <a:pt x="414" y="85"/>
                  </a:lnTo>
                  <a:lnTo>
                    <a:pt x="414" y="114"/>
                  </a:lnTo>
                  <a:close/>
                  <a:moveTo>
                    <a:pt x="382" y="114"/>
                  </a:moveTo>
                  <a:lnTo>
                    <a:pt x="369" y="114"/>
                  </a:lnTo>
                  <a:lnTo>
                    <a:pt x="369" y="85"/>
                  </a:lnTo>
                  <a:lnTo>
                    <a:pt x="382" y="85"/>
                  </a:lnTo>
                  <a:lnTo>
                    <a:pt x="382" y="114"/>
                  </a:lnTo>
                  <a:close/>
                  <a:moveTo>
                    <a:pt x="355" y="114"/>
                  </a:moveTo>
                  <a:lnTo>
                    <a:pt x="333" y="114"/>
                  </a:lnTo>
                  <a:lnTo>
                    <a:pt x="333" y="85"/>
                  </a:lnTo>
                  <a:lnTo>
                    <a:pt x="355" y="85"/>
                  </a:lnTo>
                  <a:lnTo>
                    <a:pt x="355" y="114"/>
                  </a:lnTo>
                  <a:close/>
                  <a:moveTo>
                    <a:pt x="323" y="114"/>
                  </a:moveTo>
                  <a:lnTo>
                    <a:pt x="301" y="114"/>
                  </a:lnTo>
                  <a:lnTo>
                    <a:pt x="301" y="85"/>
                  </a:lnTo>
                  <a:lnTo>
                    <a:pt x="323" y="85"/>
                  </a:lnTo>
                  <a:lnTo>
                    <a:pt x="323" y="114"/>
                  </a:lnTo>
                  <a:close/>
                  <a:moveTo>
                    <a:pt x="291" y="114"/>
                  </a:moveTo>
                  <a:lnTo>
                    <a:pt x="269" y="114"/>
                  </a:lnTo>
                  <a:lnTo>
                    <a:pt x="269" y="85"/>
                  </a:lnTo>
                  <a:lnTo>
                    <a:pt x="291" y="85"/>
                  </a:lnTo>
                  <a:lnTo>
                    <a:pt x="291" y="114"/>
                  </a:lnTo>
                  <a:close/>
                  <a:moveTo>
                    <a:pt x="259" y="114"/>
                  </a:moveTo>
                  <a:lnTo>
                    <a:pt x="233" y="114"/>
                  </a:lnTo>
                  <a:lnTo>
                    <a:pt x="233" y="85"/>
                  </a:lnTo>
                  <a:lnTo>
                    <a:pt x="259" y="85"/>
                  </a:lnTo>
                  <a:lnTo>
                    <a:pt x="259" y="114"/>
                  </a:lnTo>
                  <a:close/>
                  <a:moveTo>
                    <a:pt x="259" y="124"/>
                  </a:moveTo>
                  <a:lnTo>
                    <a:pt x="259" y="156"/>
                  </a:lnTo>
                  <a:lnTo>
                    <a:pt x="233" y="156"/>
                  </a:lnTo>
                  <a:lnTo>
                    <a:pt x="233" y="124"/>
                  </a:lnTo>
                  <a:lnTo>
                    <a:pt x="259" y="124"/>
                  </a:lnTo>
                  <a:close/>
                  <a:moveTo>
                    <a:pt x="223" y="156"/>
                  </a:moveTo>
                  <a:lnTo>
                    <a:pt x="201" y="156"/>
                  </a:lnTo>
                  <a:lnTo>
                    <a:pt x="201" y="124"/>
                  </a:lnTo>
                  <a:lnTo>
                    <a:pt x="223" y="124"/>
                  </a:lnTo>
                  <a:lnTo>
                    <a:pt x="223" y="156"/>
                  </a:lnTo>
                  <a:close/>
                  <a:moveTo>
                    <a:pt x="191" y="156"/>
                  </a:moveTo>
                  <a:lnTo>
                    <a:pt x="169" y="156"/>
                  </a:lnTo>
                  <a:lnTo>
                    <a:pt x="169" y="124"/>
                  </a:lnTo>
                  <a:lnTo>
                    <a:pt x="191" y="124"/>
                  </a:lnTo>
                  <a:lnTo>
                    <a:pt x="191" y="156"/>
                  </a:lnTo>
                  <a:close/>
                  <a:moveTo>
                    <a:pt x="156" y="156"/>
                  </a:moveTo>
                  <a:lnTo>
                    <a:pt x="135" y="156"/>
                  </a:lnTo>
                  <a:lnTo>
                    <a:pt x="135" y="124"/>
                  </a:lnTo>
                  <a:lnTo>
                    <a:pt x="156" y="124"/>
                  </a:lnTo>
                  <a:lnTo>
                    <a:pt x="156" y="156"/>
                  </a:lnTo>
                  <a:close/>
                  <a:moveTo>
                    <a:pt x="120" y="153"/>
                  </a:moveTo>
                  <a:lnTo>
                    <a:pt x="113" y="124"/>
                  </a:lnTo>
                  <a:lnTo>
                    <a:pt x="120" y="124"/>
                  </a:lnTo>
                  <a:lnTo>
                    <a:pt x="120" y="153"/>
                  </a:lnTo>
                  <a:close/>
                  <a:moveTo>
                    <a:pt x="149" y="227"/>
                  </a:moveTo>
                  <a:lnTo>
                    <a:pt x="142" y="205"/>
                  </a:lnTo>
                  <a:lnTo>
                    <a:pt x="156" y="205"/>
                  </a:lnTo>
                  <a:lnTo>
                    <a:pt x="156" y="227"/>
                  </a:lnTo>
                  <a:lnTo>
                    <a:pt x="149" y="227"/>
                  </a:lnTo>
                  <a:close/>
                  <a:moveTo>
                    <a:pt x="169" y="205"/>
                  </a:moveTo>
                  <a:lnTo>
                    <a:pt x="191" y="205"/>
                  </a:lnTo>
                  <a:lnTo>
                    <a:pt x="191" y="220"/>
                  </a:lnTo>
                  <a:lnTo>
                    <a:pt x="169" y="224"/>
                  </a:lnTo>
                  <a:lnTo>
                    <a:pt x="169" y="205"/>
                  </a:lnTo>
                  <a:close/>
                  <a:moveTo>
                    <a:pt x="201" y="205"/>
                  </a:moveTo>
                  <a:lnTo>
                    <a:pt x="223" y="205"/>
                  </a:lnTo>
                  <a:lnTo>
                    <a:pt x="223" y="214"/>
                  </a:lnTo>
                  <a:lnTo>
                    <a:pt x="201" y="217"/>
                  </a:lnTo>
                  <a:lnTo>
                    <a:pt x="201" y="205"/>
                  </a:lnTo>
                  <a:close/>
                  <a:moveTo>
                    <a:pt x="233" y="205"/>
                  </a:moveTo>
                  <a:lnTo>
                    <a:pt x="255" y="205"/>
                  </a:lnTo>
                  <a:lnTo>
                    <a:pt x="233" y="210"/>
                  </a:lnTo>
                  <a:lnTo>
                    <a:pt x="233" y="205"/>
                  </a:lnTo>
                  <a:close/>
                  <a:moveTo>
                    <a:pt x="301" y="192"/>
                  </a:moveTo>
                  <a:lnTo>
                    <a:pt x="301" y="163"/>
                  </a:lnTo>
                  <a:lnTo>
                    <a:pt x="323" y="163"/>
                  </a:lnTo>
                  <a:lnTo>
                    <a:pt x="323" y="192"/>
                  </a:lnTo>
                  <a:lnTo>
                    <a:pt x="311" y="192"/>
                  </a:lnTo>
                  <a:lnTo>
                    <a:pt x="311" y="192"/>
                  </a:lnTo>
                  <a:lnTo>
                    <a:pt x="301" y="192"/>
                  </a:lnTo>
                  <a:close/>
                  <a:moveTo>
                    <a:pt x="333" y="163"/>
                  </a:moveTo>
                  <a:lnTo>
                    <a:pt x="355" y="163"/>
                  </a:lnTo>
                  <a:lnTo>
                    <a:pt x="355" y="185"/>
                  </a:lnTo>
                  <a:lnTo>
                    <a:pt x="333" y="192"/>
                  </a:lnTo>
                  <a:lnTo>
                    <a:pt x="333" y="163"/>
                  </a:lnTo>
                  <a:close/>
                  <a:moveTo>
                    <a:pt x="369" y="163"/>
                  </a:moveTo>
                  <a:lnTo>
                    <a:pt x="382" y="163"/>
                  </a:lnTo>
                  <a:lnTo>
                    <a:pt x="382" y="178"/>
                  </a:lnTo>
                  <a:lnTo>
                    <a:pt x="369" y="185"/>
                  </a:lnTo>
                  <a:lnTo>
                    <a:pt x="369" y="163"/>
                  </a:lnTo>
                  <a:close/>
                  <a:moveTo>
                    <a:pt x="397" y="163"/>
                  </a:moveTo>
                  <a:lnTo>
                    <a:pt x="414" y="163"/>
                  </a:lnTo>
                  <a:lnTo>
                    <a:pt x="414" y="170"/>
                  </a:lnTo>
                  <a:lnTo>
                    <a:pt x="397" y="178"/>
                  </a:lnTo>
                  <a:lnTo>
                    <a:pt x="397" y="163"/>
                  </a:lnTo>
                  <a:close/>
                  <a:moveTo>
                    <a:pt x="223" y="85"/>
                  </a:moveTo>
                  <a:lnTo>
                    <a:pt x="223" y="114"/>
                  </a:lnTo>
                  <a:lnTo>
                    <a:pt x="201" y="114"/>
                  </a:lnTo>
                  <a:lnTo>
                    <a:pt x="201" y="85"/>
                  </a:lnTo>
                  <a:lnTo>
                    <a:pt x="223" y="85"/>
                  </a:lnTo>
                  <a:close/>
                  <a:moveTo>
                    <a:pt x="191" y="85"/>
                  </a:moveTo>
                  <a:lnTo>
                    <a:pt x="191" y="114"/>
                  </a:lnTo>
                  <a:lnTo>
                    <a:pt x="169" y="114"/>
                  </a:lnTo>
                  <a:lnTo>
                    <a:pt x="169" y="85"/>
                  </a:lnTo>
                  <a:lnTo>
                    <a:pt x="191" y="85"/>
                  </a:lnTo>
                  <a:close/>
                  <a:moveTo>
                    <a:pt x="156" y="85"/>
                  </a:moveTo>
                  <a:lnTo>
                    <a:pt x="156" y="114"/>
                  </a:lnTo>
                  <a:lnTo>
                    <a:pt x="135" y="114"/>
                  </a:lnTo>
                  <a:lnTo>
                    <a:pt x="135" y="85"/>
                  </a:lnTo>
                  <a:lnTo>
                    <a:pt x="156" y="85"/>
                  </a:lnTo>
                  <a:close/>
                  <a:moveTo>
                    <a:pt x="120" y="85"/>
                  </a:moveTo>
                  <a:lnTo>
                    <a:pt x="120" y="114"/>
                  </a:lnTo>
                  <a:lnTo>
                    <a:pt x="107" y="114"/>
                  </a:lnTo>
                  <a:lnTo>
                    <a:pt x="100" y="85"/>
                  </a:lnTo>
                  <a:lnTo>
                    <a:pt x="120" y="85"/>
                  </a:lnTo>
                  <a:close/>
                  <a:moveTo>
                    <a:pt x="64" y="65"/>
                  </a:moveTo>
                  <a:lnTo>
                    <a:pt x="64" y="65"/>
                  </a:lnTo>
                  <a:lnTo>
                    <a:pt x="29" y="43"/>
                  </a:lnTo>
                  <a:lnTo>
                    <a:pt x="29" y="43"/>
                  </a:lnTo>
                  <a:lnTo>
                    <a:pt x="42" y="29"/>
                  </a:lnTo>
                  <a:lnTo>
                    <a:pt x="71" y="50"/>
                  </a:lnTo>
                  <a:lnTo>
                    <a:pt x="142" y="234"/>
                  </a:lnTo>
                  <a:lnTo>
                    <a:pt x="142" y="234"/>
                  </a:lnTo>
                  <a:lnTo>
                    <a:pt x="142" y="239"/>
                  </a:lnTo>
                  <a:lnTo>
                    <a:pt x="144" y="241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5" y="241"/>
                  </a:lnTo>
                  <a:lnTo>
                    <a:pt x="149" y="241"/>
                  </a:lnTo>
                  <a:lnTo>
                    <a:pt x="149" y="241"/>
                  </a:lnTo>
                  <a:lnTo>
                    <a:pt x="149" y="241"/>
                  </a:lnTo>
                  <a:lnTo>
                    <a:pt x="404" y="188"/>
                  </a:lnTo>
                  <a:lnTo>
                    <a:pt x="397" y="195"/>
                  </a:lnTo>
                  <a:lnTo>
                    <a:pt x="130" y="249"/>
                  </a:lnTo>
                  <a:lnTo>
                    <a:pt x="64" y="65"/>
                  </a:lnTo>
                  <a:lnTo>
                    <a:pt x="64" y="65"/>
                  </a:lnTo>
                  <a:close/>
                  <a:moveTo>
                    <a:pt x="149" y="405"/>
                  </a:moveTo>
                  <a:lnTo>
                    <a:pt x="149" y="405"/>
                  </a:lnTo>
                  <a:lnTo>
                    <a:pt x="195" y="376"/>
                  </a:lnTo>
                  <a:lnTo>
                    <a:pt x="333" y="376"/>
                  </a:lnTo>
                  <a:lnTo>
                    <a:pt x="375" y="405"/>
                  </a:lnTo>
                  <a:lnTo>
                    <a:pt x="375" y="405"/>
                  </a:lnTo>
                  <a:lnTo>
                    <a:pt x="149" y="40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231"/>
            <p:cNvSpPr>
              <a:spLocks/>
            </p:cNvSpPr>
            <p:nvPr/>
          </p:nvSpPr>
          <p:spPr bwMode="auto">
            <a:xfrm>
              <a:off x="8743950" y="3937000"/>
              <a:ext cx="73025" cy="33338"/>
            </a:xfrm>
            <a:custGeom>
              <a:avLst/>
              <a:gdLst>
                <a:gd name="T0" fmla="*/ 25 w 46"/>
                <a:gd name="T1" fmla="*/ 14 h 21"/>
                <a:gd name="T2" fmla="*/ 25 w 46"/>
                <a:gd name="T3" fmla="*/ 14 h 21"/>
                <a:gd name="T4" fmla="*/ 20 w 46"/>
                <a:gd name="T5" fmla="*/ 12 h 21"/>
                <a:gd name="T6" fmla="*/ 15 w 46"/>
                <a:gd name="T7" fmla="*/ 9 h 21"/>
                <a:gd name="T8" fmla="*/ 12 w 46"/>
                <a:gd name="T9" fmla="*/ 5 h 21"/>
                <a:gd name="T10" fmla="*/ 10 w 46"/>
                <a:gd name="T11" fmla="*/ 0 h 21"/>
                <a:gd name="T12" fmla="*/ 0 w 46"/>
                <a:gd name="T13" fmla="*/ 0 h 21"/>
                <a:gd name="T14" fmla="*/ 0 w 46"/>
                <a:gd name="T15" fmla="*/ 0 h 21"/>
                <a:gd name="T16" fmla="*/ 2 w 46"/>
                <a:gd name="T17" fmla="*/ 7 h 21"/>
                <a:gd name="T18" fmla="*/ 7 w 46"/>
                <a:gd name="T19" fmla="*/ 14 h 21"/>
                <a:gd name="T20" fmla="*/ 15 w 46"/>
                <a:gd name="T21" fmla="*/ 19 h 21"/>
                <a:gd name="T22" fmla="*/ 25 w 46"/>
                <a:gd name="T23" fmla="*/ 21 h 21"/>
                <a:gd name="T24" fmla="*/ 25 w 46"/>
                <a:gd name="T25" fmla="*/ 21 h 21"/>
                <a:gd name="T26" fmla="*/ 31 w 46"/>
                <a:gd name="T27" fmla="*/ 21 h 21"/>
                <a:gd name="T28" fmla="*/ 34 w 46"/>
                <a:gd name="T29" fmla="*/ 19 h 21"/>
                <a:gd name="T30" fmla="*/ 41 w 46"/>
                <a:gd name="T31" fmla="*/ 14 h 21"/>
                <a:gd name="T32" fmla="*/ 46 w 46"/>
                <a:gd name="T33" fmla="*/ 7 h 21"/>
                <a:gd name="T34" fmla="*/ 46 w 46"/>
                <a:gd name="T35" fmla="*/ 0 h 21"/>
                <a:gd name="T36" fmla="*/ 39 w 46"/>
                <a:gd name="T37" fmla="*/ 0 h 21"/>
                <a:gd name="T38" fmla="*/ 39 w 46"/>
                <a:gd name="T39" fmla="*/ 0 h 21"/>
                <a:gd name="T40" fmla="*/ 37 w 46"/>
                <a:gd name="T41" fmla="*/ 5 h 21"/>
                <a:gd name="T42" fmla="*/ 34 w 46"/>
                <a:gd name="T43" fmla="*/ 9 h 21"/>
                <a:gd name="T44" fmla="*/ 31 w 46"/>
                <a:gd name="T45" fmla="*/ 12 h 21"/>
                <a:gd name="T46" fmla="*/ 25 w 46"/>
                <a:gd name="T47" fmla="*/ 14 h 21"/>
                <a:gd name="T48" fmla="*/ 25 w 46"/>
                <a:gd name="T49" fmla="*/ 1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6" h="21">
                  <a:moveTo>
                    <a:pt x="25" y="14"/>
                  </a:moveTo>
                  <a:lnTo>
                    <a:pt x="25" y="14"/>
                  </a:lnTo>
                  <a:lnTo>
                    <a:pt x="20" y="12"/>
                  </a:lnTo>
                  <a:lnTo>
                    <a:pt x="15" y="9"/>
                  </a:lnTo>
                  <a:lnTo>
                    <a:pt x="12" y="5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7"/>
                  </a:lnTo>
                  <a:lnTo>
                    <a:pt x="7" y="14"/>
                  </a:lnTo>
                  <a:lnTo>
                    <a:pt x="15" y="19"/>
                  </a:lnTo>
                  <a:lnTo>
                    <a:pt x="25" y="21"/>
                  </a:lnTo>
                  <a:lnTo>
                    <a:pt x="25" y="21"/>
                  </a:lnTo>
                  <a:lnTo>
                    <a:pt x="31" y="21"/>
                  </a:lnTo>
                  <a:lnTo>
                    <a:pt x="34" y="19"/>
                  </a:lnTo>
                  <a:lnTo>
                    <a:pt x="41" y="14"/>
                  </a:lnTo>
                  <a:lnTo>
                    <a:pt x="46" y="7"/>
                  </a:lnTo>
                  <a:lnTo>
                    <a:pt x="46" y="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37" y="5"/>
                  </a:lnTo>
                  <a:lnTo>
                    <a:pt x="34" y="9"/>
                  </a:lnTo>
                  <a:lnTo>
                    <a:pt x="31" y="12"/>
                  </a:lnTo>
                  <a:lnTo>
                    <a:pt x="25" y="14"/>
                  </a:lnTo>
                  <a:lnTo>
                    <a:pt x="25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232"/>
            <p:cNvSpPr>
              <a:spLocks/>
            </p:cNvSpPr>
            <p:nvPr/>
          </p:nvSpPr>
          <p:spPr bwMode="auto">
            <a:xfrm>
              <a:off x="8766175" y="3937000"/>
              <a:ext cx="28575" cy="11113"/>
            </a:xfrm>
            <a:custGeom>
              <a:avLst/>
              <a:gdLst>
                <a:gd name="T0" fmla="*/ 11 w 18"/>
                <a:gd name="T1" fmla="*/ 7 h 7"/>
                <a:gd name="T2" fmla="*/ 11 w 18"/>
                <a:gd name="T3" fmla="*/ 7 h 7"/>
                <a:gd name="T4" fmla="*/ 15 w 18"/>
                <a:gd name="T5" fmla="*/ 7 h 7"/>
                <a:gd name="T6" fmla="*/ 17 w 18"/>
                <a:gd name="T7" fmla="*/ 5 h 7"/>
                <a:gd name="T8" fmla="*/ 18 w 18"/>
                <a:gd name="T9" fmla="*/ 0 h 7"/>
                <a:gd name="T10" fmla="*/ 0 w 18"/>
                <a:gd name="T11" fmla="*/ 0 h 7"/>
                <a:gd name="T12" fmla="*/ 0 w 18"/>
                <a:gd name="T13" fmla="*/ 0 h 7"/>
                <a:gd name="T14" fmla="*/ 1 w 18"/>
                <a:gd name="T15" fmla="*/ 2 h 7"/>
                <a:gd name="T16" fmla="*/ 3 w 18"/>
                <a:gd name="T17" fmla="*/ 5 h 7"/>
                <a:gd name="T18" fmla="*/ 6 w 18"/>
                <a:gd name="T19" fmla="*/ 7 h 7"/>
                <a:gd name="T20" fmla="*/ 11 w 18"/>
                <a:gd name="T21" fmla="*/ 7 h 7"/>
                <a:gd name="T22" fmla="*/ 11 w 18"/>
                <a:gd name="T23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" h="7">
                  <a:moveTo>
                    <a:pt x="11" y="7"/>
                  </a:moveTo>
                  <a:lnTo>
                    <a:pt x="11" y="7"/>
                  </a:lnTo>
                  <a:lnTo>
                    <a:pt x="15" y="7"/>
                  </a:lnTo>
                  <a:lnTo>
                    <a:pt x="17" y="5"/>
                  </a:lnTo>
                  <a:lnTo>
                    <a:pt x="1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" y="2"/>
                  </a:lnTo>
                  <a:lnTo>
                    <a:pt x="3" y="5"/>
                  </a:lnTo>
                  <a:lnTo>
                    <a:pt x="6" y="7"/>
                  </a:lnTo>
                  <a:lnTo>
                    <a:pt x="11" y="7"/>
                  </a:lnTo>
                  <a:lnTo>
                    <a:pt x="11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233"/>
            <p:cNvSpPr>
              <a:spLocks/>
            </p:cNvSpPr>
            <p:nvPr/>
          </p:nvSpPr>
          <p:spPr bwMode="auto">
            <a:xfrm>
              <a:off x="8316913" y="3194050"/>
              <a:ext cx="22225" cy="31750"/>
            </a:xfrm>
            <a:custGeom>
              <a:avLst/>
              <a:gdLst>
                <a:gd name="T0" fmla="*/ 0 w 14"/>
                <a:gd name="T1" fmla="*/ 20 h 20"/>
                <a:gd name="T2" fmla="*/ 4 w 14"/>
                <a:gd name="T3" fmla="*/ 20 h 20"/>
                <a:gd name="T4" fmla="*/ 14 w 14"/>
                <a:gd name="T5" fmla="*/ 0 h 20"/>
                <a:gd name="T6" fmla="*/ 14 w 14"/>
                <a:gd name="T7" fmla="*/ 0 h 20"/>
                <a:gd name="T8" fmla="*/ 14 w 14"/>
                <a:gd name="T9" fmla="*/ 0 h 20"/>
                <a:gd name="T10" fmla="*/ 10 w 14"/>
                <a:gd name="T11" fmla="*/ 0 h 20"/>
                <a:gd name="T12" fmla="*/ 10 w 14"/>
                <a:gd name="T13" fmla="*/ 3 h 20"/>
                <a:gd name="T14" fmla="*/ 10 w 14"/>
                <a:gd name="T15" fmla="*/ 3 h 20"/>
                <a:gd name="T16" fmla="*/ 7 w 14"/>
                <a:gd name="T17" fmla="*/ 7 h 20"/>
                <a:gd name="T18" fmla="*/ 7 w 14"/>
                <a:gd name="T19" fmla="*/ 10 h 20"/>
                <a:gd name="T20" fmla="*/ 0 w 14"/>
                <a:gd name="T21" fmla="*/ 20 h 20"/>
                <a:gd name="T22" fmla="*/ 0 w 14"/>
                <a:gd name="T23" fmla="*/ 2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20">
                  <a:moveTo>
                    <a:pt x="0" y="20"/>
                  </a:moveTo>
                  <a:lnTo>
                    <a:pt x="4" y="2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10" y="0"/>
                  </a:lnTo>
                  <a:lnTo>
                    <a:pt x="10" y="3"/>
                  </a:lnTo>
                  <a:lnTo>
                    <a:pt x="10" y="3"/>
                  </a:lnTo>
                  <a:lnTo>
                    <a:pt x="7" y="7"/>
                  </a:lnTo>
                  <a:lnTo>
                    <a:pt x="7" y="10"/>
                  </a:lnTo>
                  <a:lnTo>
                    <a:pt x="0" y="20"/>
                  </a:lnTo>
                  <a:lnTo>
                    <a:pt x="0" y="2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234"/>
            <p:cNvSpPr>
              <a:spLocks/>
            </p:cNvSpPr>
            <p:nvPr/>
          </p:nvSpPr>
          <p:spPr bwMode="auto">
            <a:xfrm>
              <a:off x="8378825" y="3205163"/>
              <a:ext cx="22225" cy="101600"/>
            </a:xfrm>
            <a:custGeom>
              <a:avLst/>
              <a:gdLst>
                <a:gd name="T0" fmla="*/ 7 w 14"/>
                <a:gd name="T1" fmla="*/ 61 h 64"/>
                <a:gd name="T2" fmla="*/ 14 w 14"/>
                <a:gd name="T3" fmla="*/ 64 h 64"/>
                <a:gd name="T4" fmla="*/ 7 w 14"/>
                <a:gd name="T5" fmla="*/ 7 h 64"/>
                <a:gd name="T6" fmla="*/ 0 w 14"/>
                <a:gd name="T7" fmla="*/ 0 h 64"/>
                <a:gd name="T8" fmla="*/ 7 w 14"/>
                <a:gd name="T9" fmla="*/ 61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64">
                  <a:moveTo>
                    <a:pt x="7" y="61"/>
                  </a:moveTo>
                  <a:lnTo>
                    <a:pt x="14" y="64"/>
                  </a:lnTo>
                  <a:lnTo>
                    <a:pt x="7" y="7"/>
                  </a:lnTo>
                  <a:lnTo>
                    <a:pt x="0" y="0"/>
                  </a:lnTo>
                  <a:lnTo>
                    <a:pt x="7" y="6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235"/>
            <p:cNvSpPr>
              <a:spLocks/>
            </p:cNvSpPr>
            <p:nvPr/>
          </p:nvSpPr>
          <p:spPr bwMode="auto">
            <a:xfrm>
              <a:off x="8320088" y="3194050"/>
              <a:ext cx="58738" cy="93663"/>
            </a:xfrm>
            <a:custGeom>
              <a:avLst/>
              <a:gdLst>
                <a:gd name="T0" fmla="*/ 30 w 37"/>
                <a:gd name="T1" fmla="*/ 0 h 59"/>
                <a:gd name="T2" fmla="*/ 25 w 37"/>
                <a:gd name="T3" fmla="*/ 0 h 59"/>
                <a:gd name="T4" fmla="*/ 25 w 37"/>
                <a:gd name="T5" fmla="*/ 0 h 59"/>
                <a:gd name="T6" fmla="*/ 24 w 37"/>
                <a:gd name="T7" fmla="*/ 0 h 59"/>
                <a:gd name="T8" fmla="*/ 19 w 37"/>
                <a:gd name="T9" fmla="*/ 3 h 59"/>
                <a:gd name="T10" fmla="*/ 15 w 37"/>
                <a:gd name="T11" fmla="*/ 3 h 59"/>
                <a:gd name="T12" fmla="*/ 12 w 37"/>
                <a:gd name="T13" fmla="*/ 3 h 59"/>
                <a:gd name="T14" fmla="*/ 8 w 37"/>
                <a:gd name="T15" fmla="*/ 14 h 59"/>
                <a:gd name="T16" fmla="*/ 2 w 37"/>
                <a:gd name="T17" fmla="*/ 20 h 59"/>
                <a:gd name="T18" fmla="*/ 2 w 37"/>
                <a:gd name="T19" fmla="*/ 20 h 59"/>
                <a:gd name="T20" fmla="*/ 2 w 37"/>
                <a:gd name="T21" fmla="*/ 24 h 59"/>
                <a:gd name="T22" fmla="*/ 2 w 37"/>
                <a:gd name="T23" fmla="*/ 27 h 59"/>
                <a:gd name="T24" fmla="*/ 0 w 37"/>
                <a:gd name="T25" fmla="*/ 30 h 59"/>
                <a:gd name="T26" fmla="*/ 2 w 37"/>
                <a:gd name="T27" fmla="*/ 35 h 59"/>
                <a:gd name="T28" fmla="*/ 37 w 37"/>
                <a:gd name="T29" fmla="*/ 59 h 59"/>
                <a:gd name="T30" fmla="*/ 30 w 37"/>
                <a:gd name="T31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7" h="59">
                  <a:moveTo>
                    <a:pt x="30" y="0"/>
                  </a:moveTo>
                  <a:lnTo>
                    <a:pt x="25" y="0"/>
                  </a:lnTo>
                  <a:lnTo>
                    <a:pt x="25" y="0"/>
                  </a:lnTo>
                  <a:lnTo>
                    <a:pt x="24" y="0"/>
                  </a:lnTo>
                  <a:lnTo>
                    <a:pt x="19" y="3"/>
                  </a:lnTo>
                  <a:lnTo>
                    <a:pt x="15" y="3"/>
                  </a:lnTo>
                  <a:lnTo>
                    <a:pt x="12" y="3"/>
                  </a:lnTo>
                  <a:lnTo>
                    <a:pt x="8" y="14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2" y="24"/>
                  </a:lnTo>
                  <a:lnTo>
                    <a:pt x="2" y="27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37" y="59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236"/>
            <p:cNvSpPr>
              <a:spLocks/>
            </p:cNvSpPr>
            <p:nvPr/>
          </p:nvSpPr>
          <p:spPr bwMode="auto">
            <a:xfrm>
              <a:off x="8401050" y="3225800"/>
              <a:ext cx="55563" cy="92075"/>
            </a:xfrm>
            <a:custGeom>
              <a:avLst/>
              <a:gdLst>
                <a:gd name="T0" fmla="*/ 32 w 35"/>
                <a:gd name="T1" fmla="*/ 22 h 58"/>
                <a:gd name="T2" fmla="*/ 0 w 35"/>
                <a:gd name="T3" fmla="*/ 0 h 58"/>
                <a:gd name="T4" fmla="*/ 10 w 35"/>
                <a:gd name="T5" fmla="*/ 58 h 58"/>
                <a:gd name="T6" fmla="*/ 10 w 35"/>
                <a:gd name="T7" fmla="*/ 58 h 58"/>
                <a:gd name="T8" fmla="*/ 22 w 35"/>
                <a:gd name="T9" fmla="*/ 58 h 58"/>
                <a:gd name="T10" fmla="*/ 28 w 35"/>
                <a:gd name="T11" fmla="*/ 48 h 58"/>
                <a:gd name="T12" fmla="*/ 35 w 35"/>
                <a:gd name="T13" fmla="*/ 36 h 58"/>
                <a:gd name="T14" fmla="*/ 35 w 35"/>
                <a:gd name="T15" fmla="*/ 36 h 58"/>
                <a:gd name="T16" fmla="*/ 35 w 35"/>
                <a:gd name="T17" fmla="*/ 32 h 58"/>
                <a:gd name="T18" fmla="*/ 32 w 35"/>
                <a:gd name="T19" fmla="*/ 22 h 58"/>
                <a:gd name="T20" fmla="*/ 32 w 35"/>
                <a:gd name="T21" fmla="*/ 22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" h="58">
                  <a:moveTo>
                    <a:pt x="32" y="22"/>
                  </a:moveTo>
                  <a:lnTo>
                    <a:pt x="0" y="0"/>
                  </a:lnTo>
                  <a:lnTo>
                    <a:pt x="10" y="58"/>
                  </a:lnTo>
                  <a:lnTo>
                    <a:pt x="10" y="58"/>
                  </a:lnTo>
                  <a:lnTo>
                    <a:pt x="22" y="58"/>
                  </a:lnTo>
                  <a:lnTo>
                    <a:pt x="28" y="48"/>
                  </a:lnTo>
                  <a:lnTo>
                    <a:pt x="35" y="36"/>
                  </a:lnTo>
                  <a:lnTo>
                    <a:pt x="35" y="36"/>
                  </a:lnTo>
                  <a:lnTo>
                    <a:pt x="35" y="32"/>
                  </a:lnTo>
                  <a:lnTo>
                    <a:pt x="32" y="22"/>
                  </a:lnTo>
                  <a:lnTo>
                    <a:pt x="32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237"/>
            <p:cNvSpPr>
              <a:spLocks/>
            </p:cNvSpPr>
            <p:nvPr/>
          </p:nvSpPr>
          <p:spPr bwMode="auto">
            <a:xfrm>
              <a:off x="8472488" y="3194050"/>
              <a:ext cx="174625" cy="101600"/>
            </a:xfrm>
            <a:custGeom>
              <a:avLst/>
              <a:gdLst>
                <a:gd name="T0" fmla="*/ 97 w 110"/>
                <a:gd name="T1" fmla="*/ 0 h 64"/>
                <a:gd name="T2" fmla="*/ 75 w 110"/>
                <a:gd name="T3" fmla="*/ 7 h 64"/>
                <a:gd name="T4" fmla="*/ 75 w 110"/>
                <a:gd name="T5" fmla="*/ 20 h 64"/>
                <a:gd name="T6" fmla="*/ 19 w 110"/>
                <a:gd name="T7" fmla="*/ 39 h 64"/>
                <a:gd name="T8" fmla="*/ 12 w 110"/>
                <a:gd name="T9" fmla="*/ 29 h 64"/>
                <a:gd name="T10" fmla="*/ 0 w 110"/>
                <a:gd name="T11" fmla="*/ 29 h 64"/>
                <a:gd name="T12" fmla="*/ 12 w 110"/>
                <a:gd name="T13" fmla="*/ 64 h 64"/>
                <a:gd name="T14" fmla="*/ 110 w 110"/>
                <a:gd name="T15" fmla="*/ 35 h 64"/>
                <a:gd name="T16" fmla="*/ 97 w 110"/>
                <a:gd name="T1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0" h="64">
                  <a:moveTo>
                    <a:pt x="97" y="0"/>
                  </a:moveTo>
                  <a:lnTo>
                    <a:pt x="75" y="7"/>
                  </a:lnTo>
                  <a:lnTo>
                    <a:pt x="75" y="20"/>
                  </a:lnTo>
                  <a:lnTo>
                    <a:pt x="19" y="39"/>
                  </a:lnTo>
                  <a:lnTo>
                    <a:pt x="12" y="29"/>
                  </a:lnTo>
                  <a:lnTo>
                    <a:pt x="0" y="29"/>
                  </a:lnTo>
                  <a:lnTo>
                    <a:pt x="12" y="64"/>
                  </a:lnTo>
                  <a:lnTo>
                    <a:pt x="110" y="35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238"/>
            <p:cNvSpPr>
              <a:spLocks/>
            </p:cNvSpPr>
            <p:nvPr/>
          </p:nvSpPr>
          <p:spPr bwMode="auto">
            <a:xfrm>
              <a:off x="8502650" y="3205163"/>
              <a:ext cx="82550" cy="39688"/>
            </a:xfrm>
            <a:custGeom>
              <a:avLst/>
              <a:gdLst>
                <a:gd name="T0" fmla="*/ 49 w 52"/>
                <a:gd name="T1" fmla="*/ 0 h 25"/>
                <a:gd name="T2" fmla="*/ 0 w 52"/>
                <a:gd name="T3" fmla="*/ 17 h 25"/>
                <a:gd name="T4" fmla="*/ 0 w 52"/>
                <a:gd name="T5" fmla="*/ 25 h 25"/>
                <a:gd name="T6" fmla="*/ 52 w 52"/>
                <a:gd name="T7" fmla="*/ 10 h 25"/>
                <a:gd name="T8" fmla="*/ 49 w 52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25">
                  <a:moveTo>
                    <a:pt x="49" y="0"/>
                  </a:moveTo>
                  <a:lnTo>
                    <a:pt x="0" y="17"/>
                  </a:lnTo>
                  <a:lnTo>
                    <a:pt x="0" y="25"/>
                  </a:lnTo>
                  <a:lnTo>
                    <a:pt x="52" y="10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239"/>
            <p:cNvSpPr>
              <a:spLocks/>
            </p:cNvSpPr>
            <p:nvPr/>
          </p:nvSpPr>
          <p:spPr bwMode="auto">
            <a:xfrm>
              <a:off x="8445500" y="3306763"/>
              <a:ext cx="123825" cy="11113"/>
            </a:xfrm>
            <a:custGeom>
              <a:avLst/>
              <a:gdLst>
                <a:gd name="T0" fmla="*/ 4 w 78"/>
                <a:gd name="T1" fmla="*/ 7 h 7"/>
                <a:gd name="T2" fmla="*/ 75 w 78"/>
                <a:gd name="T3" fmla="*/ 7 h 7"/>
                <a:gd name="T4" fmla="*/ 75 w 78"/>
                <a:gd name="T5" fmla="*/ 7 h 7"/>
                <a:gd name="T6" fmla="*/ 78 w 78"/>
                <a:gd name="T7" fmla="*/ 7 h 7"/>
                <a:gd name="T8" fmla="*/ 78 w 78"/>
                <a:gd name="T9" fmla="*/ 3 h 7"/>
                <a:gd name="T10" fmla="*/ 78 w 78"/>
                <a:gd name="T11" fmla="*/ 3 h 7"/>
                <a:gd name="T12" fmla="*/ 78 w 78"/>
                <a:gd name="T13" fmla="*/ 0 h 7"/>
                <a:gd name="T14" fmla="*/ 75 w 78"/>
                <a:gd name="T15" fmla="*/ 0 h 7"/>
                <a:gd name="T16" fmla="*/ 4 w 78"/>
                <a:gd name="T17" fmla="*/ 0 h 7"/>
                <a:gd name="T18" fmla="*/ 4 w 78"/>
                <a:gd name="T19" fmla="*/ 0 h 7"/>
                <a:gd name="T20" fmla="*/ 0 w 78"/>
                <a:gd name="T21" fmla="*/ 0 h 7"/>
                <a:gd name="T22" fmla="*/ 0 w 78"/>
                <a:gd name="T23" fmla="*/ 3 h 7"/>
                <a:gd name="T24" fmla="*/ 0 w 78"/>
                <a:gd name="T25" fmla="*/ 3 h 7"/>
                <a:gd name="T26" fmla="*/ 0 w 78"/>
                <a:gd name="T27" fmla="*/ 7 h 7"/>
                <a:gd name="T28" fmla="*/ 4 w 78"/>
                <a:gd name="T29" fmla="*/ 7 h 7"/>
                <a:gd name="T30" fmla="*/ 4 w 78"/>
                <a:gd name="T31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78" h="7">
                  <a:moveTo>
                    <a:pt x="4" y="7"/>
                  </a:moveTo>
                  <a:lnTo>
                    <a:pt x="75" y="7"/>
                  </a:lnTo>
                  <a:lnTo>
                    <a:pt x="75" y="7"/>
                  </a:lnTo>
                  <a:lnTo>
                    <a:pt x="78" y="7"/>
                  </a:lnTo>
                  <a:lnTo>
                    <a:pt x="78" y="3"/>
                  </a:lnTo>
                  <a:lnTo>
                    <a:pt x="78" y="3"/>
                  </a:lnTo>
                  <a:lnTo>
                    <a:pt x="78" y="0"/>
                  </a:lnTo>
                  <a:lnTo>
                    <a:pt x="75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7"/>
                  </a:lnTo>
                  <a:lnTo>
                    <a:pt x="4" y="7"/>
                  </a:lnTo>
                  <a:lnTo>
                    <a:pt x="4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240"/>
            <p:cNvSpPr>
              <a:spLocks/>
            </p:cNvSpPr>
            <p:nvPr/>
          </p:nvSpPr>
          <p:spPr bwMode="auto">
            <a:xfrm>
              <a:off x="8456613" y="3328988"/>
              <a:ext cx="101600" cy="28575"/>
            </a:xfrm>
            <a:custGeom>
              <a:avLst/>
              <a:gdLst>
                <a:gd name="T0" fmla="*/ 0 w 64"/>
                <a:gd name="T1" fmla="*/ 0 h 18"/>
                <a:gd name="T2" fmla="*/ 0 w 64"/>
                <a:gd name="T3" fmla="*/ 6 h 18"/>
                <a:gd name="T4" fmla="*/ 32 w 64"/>
                <a:gd name="T5" fmla="*/ 6 h 18"/>
                <a:gd name="T6" fmla="*/ 32 w 64"/>
                <a:gd name="T7" fmla="*/ 18 h 18"/>
                <a:gd name="T8" fmla="*/ 64 w 64"/>
                <a:gd name="T9" fmla="*/ 18 h 18"/>
                <a:gd name="T10" fmla="*/ 64 w 64"/>
                <a:gd name="T11" fmla="*/ 0 h 18"/>
                <a:gd name="T12" fmla="*/ 0 w 64"/>
                <a:gd name="T13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18">
                  <a:moveTo>
                    <a:pt x="0" y="0"/>
                  </a:moveTo>
                  <a:lnTo>
                    <a:pt x="0" y="6"/>
                  </a:lnTo>
                  <a:lnTo>
                    <a:pt x="32" y="6"/>
                  </a:lnTo>
                  <a:lnTo>
                    <a:pt x="32" y="18"/>
                  </a:lnTo>
                  <a:lnTo>
                    <a:pt x="64" y="18"/>
                  </a:lnTo>
                  <a:lnTo>
                    <a:pt x="6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Rectangle 241"/>
            <p:cNvSpPr>
              <a:spLocks noChangeArrowheads="1"/>
            </p:cNvSpPr>
            <p:nvPr/>
          </p:nvSpPr>
          <p:spPr bwMode="auto">
            <a:xfrm>
              <a:off x="8456613" y="3352800"/>
              <a:ext cx="34925" cy="4763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242"/>
            <p:cNvSpPr>
              <a:spLocks/>
            </p:cNvSpPr>
            <p:nvPr/>
          </p:nvSpPr>
          <p:spPr bwMode="auto">
            <a:xfrm>
              <a:off x="8591550" y="3271838"/>
              <a:ext cx="55563" cy="85725"/>
            </a:xfrm>
            <a:custGeom>
              <a:avLst/>
              <a:gdLst>
                <a:gd name="T0" fmla="*/ 35 w 35"/>
                <a:gd name="T1" fmla="*/ 0 h 54"/>
                <a:gd name="T2" fmla="*/ 0 w 35"/>
                <a:gd name="T3" fmla="*/ 0 h 54"/>
                <a:gd name="T4" fmla="*/ 0 w 35"/>
                <a:gd name="T5" fmla="*/ 25 h 54"/>
                <a:gd name="T6" fmla="*/ 15 w 35"/>
                <a:gd name="T7" fmla="*/ 25 h 54"/>
                <a:gd name="T8" fmla="*/ 15 w 35"/>
                <a:gd name="T9" fmla="*/ 54 h 54"/>
                <a:gd name="T10" fmla="*/ 35 w 35"/>
                <a:gd name="T11" fmla="*/ 54 h 54"/>
                <a:gd name="T12" fmla="*/ 35 w 35"/>
                <a:gd name="T1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5" h="54">
                  <a:moveTo>
                    <a:pt x="35" y="0"/>
                  </a:moveTo>
                  <a:lnTo>
                    <a:pt x="0" y="0"/>
                  </a:lnTo>
                  <a:lnTo>
                    <a:pt x="0" y="25"/>
                  </a:lnTo>
                  <a:lnTo>
                    <a:pt x="15" y="25"/>
                  </a:lnTo>
                  <a:lnTo>
                    <a:pt x="15" y="54"/>
                  </a:lnTo>
                  <a:lnTo>
                    <a:pt x="35" y="54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Rectangle 243"/>
            <p:cNvSpPr>
              <a:spLocks noChangeArrowheads="1"/>
            </p:cNvSpPr>
            <p:nvPr/>
          </p:nvSpPr>
          <p:spPr bwMode="auto">
            <a:xfrm>
              <a:off x="8591550" y="3317875"/>
              <a:ext cx="12700" cy="39688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244"/>
            <p:cNvSpPr>
              <a:spLocks noEditPoints="1"/>
            </p:cNvSpPr>
            <p:nvPr/>
          </p:nvSpPr>
          <p:spPr bwMode="auto">
            <a:xfrm>
              <a:off x="8297863" y="3014663"/>
              <a:ext cx="236538" cy="234950"/>
            </a:xfrm>
            <a:custGeom>
              <a:avLst/>
              <a:gdLst>
                <a:gd name="T0" fmla="*/ 149 w 149"/>
                <a:gd name="T1" fmla="*/ 55 h 148"/>
                <a:gd name="T2" fmla="*/ 51 w 149"/>
                <a:gd name="T3" fmla="*/ 0 h 148"/>
                <a:gd name="T4" fmla="*/ 0 w 149"/>
                <a:gd name="T5" fmla="*/ 91 h 148"/>
                <a:gd name="T6" fmla="*/ 104 w 149"/>
                <a:gd name="T7" fmla="*/ 148 h 148"/>
                <a:gd name="T8" fmla="*/ 149 w 149"/>
                <a:gd name="T9" fmla="*/ 55 h 148"/>
                <a:gd name="T10" fmla="*/ 22 w 149"/>
                <a:gd name="T11" fmla="*/ 81 h 148"/>
                <a:gd name="T12" fmla="*/ 58 w 149"/>
                <a:gd name="T13" fmla="*/ 20 h 148"/>
                <a:gd name="T14" fmla="*/ 132 w 149"/>
                <a:gd name="T15" fmla="*/ 62 h 148"/>
                <a:gd name="T16" fmla="*/ 100 w 149"/>
                <a:gd name="T17" fmla="*/ 120 h 148"/>
                <a:gd name="T18" fmla="*/ 22 w 149"/>
                <a:gd name="T19" fmla="*/ 8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9" h="148">
                  <a:moveTo>
                    <a:pt x="149" y="55"/>
                  </a:moveTo>
                  <a:lnTo>
                    <a:pt x="51" y="0"/>
                  </a:lnTo>
                  <a:lnTo>
                    <a:pt x="0" y="91"/>
                  </a:lnTo>
                  <a:lnTo>
                    <a:pt x="104" y="148"/>
                  </a:lnTo>
                  <a:lnTo>
                    <a:pt x="149" y="55"/>
                  </a:lnTo>
                  <a:close/>
                  <a:moveTo>
                    <a:pt x="22" y="81"/>
                  </a:moveTo>
                  <a:lnTo>
                    <a:pt x="58" y="20"/>
                  </a:lnTo>
                  <a:lnTo>
                    <a:pt x="132" y="62"/>
                  </a:lnTo>
                  <a:lnTo>
                    <a:pt x="100" y="120"/>
                  </a:lnTo>
                  <a:lnTo>
                    <a:pt x="22" y="8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245"/>
            <p:cNvSpPr>
              <a:spLocks/>
            </p:cNvSpPr>
            <p:nvPr/>
          </p:nvSpPr>
          <p:spPr bwMode="auto">
            <a:xfrm>
              <a:off x="8355013" y="3070225"/>
              <a:ext cx="131763" cy="112713"/>
            </a:xfrm>
            <a:custGeom>
              <a:avLst/>
              <a:gdLst>
                <a:gd name="T0" fmla="*/ 22 w 83"/>
                <a:gd name="T1" fmla="*/ 0 h 71"/>
                <a:gd name="T2" fmla="*/ 0 w 83"/>
                <a:gd name="T3" fmla="*/ 42 h 71"/>
                <a:gd name="T4" fmla="*/ 61 w 83"/>
                <a:gd name="T5" fmla="*/ 71 h 71"/>
                <a:gd name="T6" fmla="*/ 83 w 83"/>
                <a:gd name="T7" fmla="*/ 36 h 71"/>
                <a:gd name="T8" fmla="*/ 22 w 83"/>
                <a:gd name="T9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71">
                  <a:moveTo>
                    <a:pt x="22" y="0"/>
                  </a:moveTo>
                  <a:lnTo>
                    <a:pt x="0" y="42"/>
                  </a:lnTo>
                  <a:lnTo>
                    <a:pt x="61" y="71"/>
                  </a:lnTo>
                  <a:lnTo>
                    <a:pt x="83" y="36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246"/>
            <p:cNvSpPr>
              <a:spLocks/>
            </p:cNvSpPr>
            <p:nvPr/>
          </p:nvSpPr>
          <p:spPr bwMode="auto">
            <a:xfrm>
              <a:off x="8316913" y="3282950"/>
              <a:ext cx="26988" cy="23813"/>
            </a:xfrm>
            <a:custGeom>
              <a:avLst/>
              <a:gdLst>
                <a:gd name="T0" fmla="*/ 0 w 17"/>
                <a:gd name="T1" fmla="*/ 15 h 15"/>
                <a:gd name="T2" fmla="*/ 0 w 17"/>
                <a:gd name="T3" fmla="*/ 15 h 15"/>
                <a:gd name="T4" fmla="*/ 17 w 17"/>
                <a:gd name="T5" fmla="*/ 0 h 15"/>
                <a:gd name="T6" fmla="*/ 17 w 17"/>
                <a:gd name="T7" fmla="*/ 0 h 15"/>
                <a:gd name="T8" fmla="*/ 17 w 17"/>
                <a:gd name="T9" fmla="*/ 0 h 15"/>
                <a:gd name="T10" fmla="*/ 17 w 17"/>
                <a:gd name="T11" fmla="*/ 0 h 15"/>
                <a:gd name="T12" fmla="*/ 17 w 17"/>
                <a:gd name="T13" fmla="*/ 0 h 15"/>
                <a:gd name="T14" fmla="*/ 10 w 17"/>
                <a:gd name="T15" fmla="*/ 8 h 15"/>
                <a:gd name="T16" fmla="*/ 10 w 17"/>
                <a:gd name="T17" fmla="*/ 8 h 15"/>
                <a:gd name="T18" fmla="*/ 0 w 17"/>
                <a:gd name="T19" fmla="*/ 12 h 15"/>
                <a:gd name="T20" fmla="*/ 0 w 17"/>
                <a:gd name="T21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15">
                  <a:moveTo>
                    <a:pt x="0" y="15"/>
                  </a:moveTo>
                  <a:lnTo>
                    <a:pt x="0" y="15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0" y="8"/>
                  </a:lnTo>
                  <a:lnTo>
                    <a:pt x="10" y="8"/>
                  </a:lnTo>
                  <a:lnTo>
                    <a:pt x="0" y="12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247"/>
            <p:cNvSpPr>
              <a:spLocks/>
            </p:cNvSpPr>
            <p:nvPr/>
          </p:nvSpPr>
          <p:spPr bwMode="auto">
            <a:xfrm>
              <a:off x="8367713" y="3306763"/>
              <a:ext cx="22225" cy="50800"/>
            </a:xfrm>
            <a:custGeom>
              <a:avLst/>
              <a:gdLst>
                <a:gd name="T0" fmla="*/ 7 w 14"/>
                <a:gd name="T1" fmla="*/ 0 h 32"/>
                <a:gd name="T2" fmla="*/ 0 w 14"/>
                <a:gd name="T3" fmla="*/ 32 h 32"/>
                <a:gd name="T4" fmla="*/ 7 w 14"/>
                <a:gd name="T5" fmla="*/ 32 h 32"/>
                <a:gd name="T6" fmla="*/ 14 w 14"/>
                <a:gd name="T7" fmla="*/ 10 h 32"/>
                <a:gd name="T8" fmla="*/ 7 w 14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32">
                  <a:moveTo>
                    <a:pt x="7" y="0"/>
                  </a:moveTo>
                  <a:lnTo>
                    <a:pt x="0" y="32"/>
                  </a:lnTo>
                  <a:lnTo>
                    <a:pt x="7" y="32"/>
                  </a:lnTo>
                  <a:lnTo>
                    <a:pt x="14" y="1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Freeform 248"/>
            <p:cNvSpPr>
              <a:spLocks/>
            </p:cNvSpPr>
            <p:nvPr/>
          </p:nvSpPr>
          <p:spPr bwMode="auto">
            <a:xfrm>
              <a:off x="8312150" y="3282950"/>
              <a:ext cx="55563" cy="74613"/>
            </a:xfrm>
            <a:custGeom>
              <a:avLst/>
              <a:gdLst>
                <a:gd name="T0" fmla="*/ 35 w 35"/>
                <a:gd name="T1" fmla="*/ 8 h 47"/>
                <a:gd name="T2" fmla="*/ 35 w 35"/>
                <a:gd name="T3" fmla="*/ 8 h 47"/>
                <a:gd name="T4" fmla="*/ 34 w 35"/>
                <a:gd name="T5" fmla="*/ 5 h 47"/>
                <a:gd name="T6" fmla="*/ 30 w 35"/>
                <a:gd name="T7" fmla="*/ 3 h 47"/>
                <a:gd name="T8" fmla="*/ 25 w 35"/>
                <a:gd name="T9" fmla="*/ 3 h 47"/>
                <a:gd name="T10" fmla="*/ 20 w 35"/>
                <a:gd name="T11" fmla="*/ 0 h 47"/>
                <a:gd name="T12" fmla="*/ 13 w 35"/>
                <a:gd name="T13" fmla="*/ 8 h 47"/>
                <a:gd name="T14" fmla="*/ 7 w 35"/>
                <a:gd name="T15" fmla="*/ 15 h 47"/>
                <a:gd name="T16" fmla="*/ 7 w 35"/>
                <a:gd name="T17" fmla="*/ 15 h 47"/>
                <a:gd name="T18" fmla="*/ 5 w 35"/>
                <a:gd name="T19" fmla="*/ 18 h 47"/>
                <a:gd name="T20" fmla="*/ 3 w 35"/>
                <a:gd name="T21" fmla="*/ 22 h 47"/>
                <a:gd name="T22" fmla="*/ 0 w 35"/>
                <a:gd name="T23" fmla="*/ 25 h 47"/>
                <a:gd name="T24" fmla="*/ 0 w 35"/>
                <a:gd name="T25" fmla="*/ 29 h 47"/>
                <a:gd name="T26" fmla="*/ 13 w 35"/>
                <a:gd name="T27" fmla="*/ 47 h 47"/>
                <a:gd name="T28" fmla="*/ 27 w 35"/>
                <a:gd name="T29" fmla="*/ 47 h 47"/>
                <a:gd name="T30" fmla="*/ 35 w 35"/>
                <a:gd name="T31" fmla="*/ 8 h 47"/>
                <a:gd name="T32" fmla="*/ 35 w 35"/>
                <a:gd name="T33" fmla="*/ 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5" h="47">
                  <a:moveTo>
                    <a:pt x="35" y="8"/>
                  </a:moveTo>
                  <a:lnTo>
                    <a:pt x="35" y="8"/>
                  </a:lnTo>
                  <a:lnTo>
                    <a:pt x="34" y="5"/>
                  </a:lnTo>
                  <a:lnTo>
                    <a:pt x="30" y="3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3" y="8"/>
                  </a:lnTo>
                  <a:lnTo>
                    <a:pt x="7" y="15"/>
                  </a:lnTo>
                  <a:lnTo>
                    <a:pt x="7" y="15"/>
                  </a:lnTo>
                  <a:lnTo>
                    <a:pt x="5" y="18"/>
                  </a:lnTo>
                  <a:lnTo>
                    <a:pt x="3" y="22"/>
                  </a:lnTo>
                  <a:lnTo>
                    <a:pt x="0" y="25"/>
                  </a:lnTo>
                  <a:lnTo>
                    <a:pt x="0" y="29"/>
                  </a:lnTo>
                  <a:lnTo>
                    <a:pt x="13" y="47"/>
                  </a:lnTo>
                  <a:lnTo>
                    <a:pt x="27" y="47"/>
                  </a:lnTo>
                  <a:lnTo>
                    <a:pt x="35" y="8"/>
                  </a:lnTo>
                  <a:lnTo>
                    <a:pt x="35" y="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249"/>
            <p:cNvSpPr>
              <a:spLocks/>
            </p:cNvSpPr>
            <p:nvPr/>
          </p:nvSpPr>
          <p:spPr bwMode="auto">
            <a:xfrm>
              <a:off x="8389938" y="3338513"/>
              <a:ext cx="15875" cy="19050"/>
            </a:xfrm>
            <a:custGeom>
              <a:avLst/>
              <a:gdLst>
                <a:gd name="T0" fmla="*/ 0 w 10"/>
                <a:gd name="T1" fmla="*/ 12 h 12"/>
                <a:gd name="T2" fmla="*/ 10 w 10"/>
                <a:gd name="T3" fmla="*/ 12 h 12"/>
                <a:gd name="T4" fmla="*/ 3 w 10"/>
                <a:gd name="T5" fmla="*/ 0 h 12"/>
                <a:gd name="T6" fmla="*/ 0 w 10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2">
                  <a:moveTo>
                    <a:pt x="0" y="12"/>
                  </a:moveTo>
                  <a:lnTo>
                    <a:pt x="10" y="12"/>
                  </a:lnTo>
                  <a:lnTo>
                    <a:pt x="3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250"/>
            <p:cNvSpPr>
              <a:spLocks/>
            </p:cNvSpPr>
            <p:nvPr/>
          </p:nvSpPr>
          <p:spPr bwMode="auto">
            <a:xfrm>
              <a:off x="8661400" y="3136900"/>
              <a:ext cx="31750" cy="14288"/>
            </a:xfrm>
            <a:custGeom>
              <a:avLst/>
              <a:gdLst>
                <a:gd name="T0" fmla="*/ 0 w 20"/>
                <a:gd name="T1" fmla="*/ 7 h 9"/>
                <a:gd name="T2" fmla="*/ 20 w 20"/>
                <a:gd name="T3" fmla="*/ 4 h 9"/>
                <a:gd name="T4" fmla="*/ 20 w 20"/>
                <a:gd name="T5" fmla="*/ 0 h 9"/>
                <a:gd name="T6" fmla="*/ 20 w 20"/>
                <a:gd name="T7" fmla="*/ 0 h 9"/>
                <a:gd name="T8" fmla="*/ 17 w 20"/>
                <a:gd name="T9" fmla="*/ 0 h 9"/>
                <a:gd name="T10" fmla="*/ 0 w 20"/>
                <a:gd name="T11" fmla="*/ 4 h 9"/>
                <a:gd name="T12" fmla="*/ 0 w 20"/>
                <a:gd name="T13" fmla="*/ 4 h 9"/>
                <a:gd name="T14" fmla="*/ 0 w 20"/>
                <a:gd name="T15" fmla="*/ 7 h 9"/>
                <a:gd name="T16" fmla="*/ 0 w 20"/>
                <a:gd name="T17" fmla="*/ 7 h 9"/>
                <a:gd name="T18" fmla="*/ 0 w 20"/>
                <a:gd name="T19" fmla="*/ 9 h 9"/>
                <a:gd name="T20" fmla="*/ 0 w 20"/>
                <a:gd name="T21" fmla="*/ 7 h 9"/>
                <a:gd name="T22" fmla="*/ 0 w 20"/>
                <a:gd name="T23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" h="9">
                  <a:moveTo>
                    <a:pt x="0" y="7"/>
                  </a:moveTo>
                  <a:lnTo>
                    <a:pt x="20" y="4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9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251"/>
            <p:cNvSpPr>
              <a:spLocks/>
            </p:cNvSpPr>
            <p:nvPr/>
          </p:nvSpPr>
          <p:spPr bwMode="auto">
            <a:xfrm>
              <a:off x="8647113" y="3148013"/>
              <a:ext cx="112713" cy="96838"/>
            </a:xfrm>
            <a:custGeom>
              <a:avLst/>
              <a:gdLst>
                <a:gd name="T0" fmla="*/ 12 w 71"/>
                <a:gd name="T1" fmla="*/ 7 h 61"/>
                <a:gd name="T2" fmla="*/ 15 w 71"/>
                <a:gd name="T3" fmla="*/ 19 h 61"/>
                <a:gd name="T4" fmla="*/ 15 w 71"/>
                <a:gd name="T5" fmla="*/ 19 h 61"/>
                <a:gd name="T6" fmla="*/ 10 w 71"/>
                <a:gd name="T7" fmla="*/ 22 h 61"/>
                <a:gd name="T8" fmla="*/ 5 w 71"/>
                <a:gd name="T9" fmla="*/ 27 h 61"/>
                <a:gd name="T10" fmla="*/ 2 w 71"/>
                <a:gd name="T11" fmla="*/ 36 h 61"/>
                <a:gd name="T12" fmla="*/ 0 w 71"/>
                <a:gd name="T13" fmla="*/ 43 h 61"/>
                <a:gd name="T14" fmla="*/ 22 w 71"/>
                <a:gd name="T15" fmla="*/ 36 h 61"/>
                <a:gd name="T16" fmla="*/ 22 w 71"/>
                <a:gd name="T17" fmla="*/ 36 h 61"/>
                <a:gd name="T18" fmla="*/ 27 w 71"/>
                <a:gd name="T19" fmla="*/ 34 h 61"/>
                <a:gd name="T20" fmla="*/ 32 w 71"/>
                <a:gd name="T21" fmla="*/ 36 h 61"/>
                <a:gd name="T22" fmla="*/ 36 w 71"/>
                <a:gd name="T23" fmla="*/ 39 h 61"/>
                <a:gd name="T24" fmla="*/ 36 w 71"/>
                <a:gd name="T25" fmla="*/ 43 h 61"/>
                <a:gd name="T26" fmla="*/ 44 w 71"/>
                <a:gd name="T27" fmla="*/ 61 h 61"/>
                <a:gd name="T28" fmla="*/ 44 w 71"/>
                <a:gd name="T29" fmla="*/ 61 h 61"/>
                <a:gd name="T30" fmla="*/ 49 w 71"/>
                <a:gd name="T31" fmla="*/ 58 h 61"/>
                <a:gd name="T32" fmla="*/ 58 w 71"/>
                <a:gd name="T33" fmla="*/ 56 h 61"/>
                <a:gd name="T34" fmla="*/ 66 w 71"/>
                <a:gd name="T35" fmla="*/ 56 h 61"/>
                <a:gd name="T36" fmla="*/ 71 w 71"/>
                <a:gd name="T37" fmla="*/ 58 h 61"/>
                <a:gd name="T38" fmla="*/ 71 w 71"/>
                <a:gd name="T39" fmla="*/ 53 h 61"/>
                <a:gd name="T40" fmla="*/ 68 w 71"/>
                <a:gd name="T41" fmla="*/ 36 h 61"/>
                <a:gd name="T42" fmla="*/ 68 w 71"/>
                <a:gd name="T43" fmla="*/ 36 h 61"/>
                <a:gd name="T44" fmla="*/ 66 w 71"/>
                <a:gd name="T45" fmla="*/ 31 h 61"/>
                <a:gd name="T46" fmla="*/ 64 w 71"/>
                <a:gd name="T47" fmla="*/ 26 h 61"/>
                <a:gd name="T48" fmla="*/ 59 w 71"/>
                <a:gd name="T49" fmla="*/ 22 h 61"/>
                <a:gd name="T50" fmla="*/ 56 w 71"/>
                <a:gd name="T51" fmla="*/ 19 h 61"/>
                <a:gd name="T52" fmla="*/ 51 w 71"/>
                <a:gd name="T53" fmla="*/ 15 h 61"/>
                <a:gd name="T54" fmla="*/ 46 w 71"/>
                <a:gd name="T55" fmla="*/ 14 h 61"/>
                <a:gd name="T56" fmla="*/ 39 w 71"/>
                <a:gd name="T57" fmla="*/ 14 h 61"/>
                <a:gd name="T58" fmla="*/ 32 w 71"/>
                <a:gd name="T59" fmla="*/ 14 h 61"/>
                <a:gd name="T60" fmla="*/ 29 w 71"/>
                <a:gd name="T61" fmla="*/ 0 h 61"/>
                <a:gd name="T62" fmla="*/ 12 w 71"/>
                <a:gd name="T63" fmla="*/ 7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61">
                  <a:moveTo>
                    <a:pt x="12" y="7"/>
                  </a:moveTo>
                  <a:lnTo>
                    <a:pt x="15" y="19"/>
                  </a:lnTo>
                  <a:lnTo>
                    <a:pt x="15" y="19"/>
                  </a:lnTo>
                  <a:lnTo>
                    <a:pt x="10" y="22"/>
                  </a:lnTo>
                  <a:lnTo>
                    <a:pt x="5" y="27"/>
                  </a:lnTo>
                  <a:lnTo>
                    <a:pt x="2" y="36"/>
                  </a:lnTo>
                  <a:lnTo>
                    <a:pt x="0" y="43"/>
                  </a:lnTo>
                  <a:lnTo>
                    <a:pt x="22" y="36"/>
                  </a:lnTo>
                  <a:lnTo>
                    <a:pt x="22" y="36"/>
                  </a:lnTo>
                  <a:lnTo>
                    <a:pt x="27" y="34"/>
                  </a:lnTo>
                  <a:lnTo>
                    <a:pt x="32" y="36"/>
                  </a:lnTo>
                  <a:lnTo>
                    <a:pt x="36" y="39"/>
                  </a:lnTo>
                  <a:lnTo>
                    <a:pt x="36" y="43"/>
                  </a:lnTo>
                  <a:lnTo>
                    <a:pt x="44" y="61"/>
                  </a:lnTo>
                  <a:lnTo>
                    <a:pt x="44" y="61"/>
                  </a:lnTo>
                  <a:lnTo>
                    <a:pt x="49" y="58"/>
                  </a:lnTo>
                  <a:lnTo>
                    <a:pt x="58" y="56"/>
                  </a:lnTo>
                  <a:lnTo>
                    <a:pt x="66" y="56"/>
                  </a:lnTo>
                  <a:lnTo>
                    <a:pt x="71" y="58"/>
                  </a:lnTo>
                  <a:lnTo>
                    <a:pt x="71" y="53"/>
                  </a:lnTo>
                  <a:lnTo>
                    <a:pt x="68" y="36"/>
                  </a:lnTo>
                  <a:lnTo>
                    <a:pt x="68" y="36"/>
                  </a:lnTo>
                  <a:lnTo>
                    <a:pt x="66" y="31"/>
                  </a:lnTo>
                  <a:lnTo>
                    <a:pt x="64" y="26"/>
                  </a:lnTo>
                  <a:lnTo>
                    <a:pt x="59" y="22"/>
                  </a:lnTo>
                  <a:lnTo>
                    <a:pt x="56" y="19"/>
                  </a:lnTo>
                  <a:lnTo>
                    <a:pt x="51" y="15"/>
                  </a:lnTo>
                  <a:lnTo>
                    <a:pt x="46" y="14"/>
                  </a:lnTo>
                  <a:lnTo>
                    <a:pt x="39" y="14"/>
                  </a:lnTo>
                  <a:lnTo>
                    <a:pt x="32" y="14"/>
                  </a:lnTo>
                  <a:lnTo>
                    <a:pt x="29" y="0"/>
                  </a:lnTo>
                  <a:lnTo>
                    <a:pt x="12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252"/>
            <p:cNvSpPr>
              <a:spLocks/>
            </p:cNvSpPr>
            <p:nvPr/>
          </p:nvSpPr>
          <p:spPr bwMode="auto">
            <a:xfrm>
              <a:off x="8647113" y="3213100"/>
              <a:ext cx="57150" cy="93663"/>
            </a:xfrm>
            <a:custGeom>
              <a:avLst/>
              <a:gdLst>
                <a:gd name="T0" fmla="*/ 15 w 36"/>
                <a:gd name="T1" fmla="*/ 2 h 59"/>
                <a:gd name="T2" fmla="*/ 0 w 36"/>
                <a:gd name="T3" fmla="*/ 8 h 59"/>
                <a:gd name="T4" fmla="*/ 0 w 36"/>
                <a:gd name="T5" fmla="*/ 8 h 59"/>
                <a:gd name="T6" fmla="*/ 0 w 36"/>
                <a:gd name="T7" fmla="*/ 23 h 59"/>
                <a:gd name="T8" fmla="*/ 15 w 36"/>
                <a:gd name="T9" fmla="*/ 59 h 59"/>
                <a:gd name="T10" fmla="*/ 29 w 36"/>
                <a:gd name="T11" fmla="*/ 37 h 59"/>
                <a:gd name="T12" fmla="*/ 29 w 36"/>
                <a:gd name="T13" fmla="*/ 37 h 59"/>
                <a:gd name="T14" fmla="*/ 31 w 36"/>
                <a:gd name="T15" fmla="*/ 32 h 59"/>
                <a:gd name="T16" fmla="*/ 31 w 36"/>
                <a:gd name="T17" fmla="*/ 29 h 59"/>
                <a:gd name="T18" fmla="*/ 36 w 36"/>
                <a:gd name="T19" fmla="*/ 23 h 59"/>
                <a:gd name="T20" fmla="*/ 32 w 36"/>
                <a:gd name="T21" fmla="*/ 8 h 59"/>
                <a:gd name="T22" fmla="*/ 32 w 36"/>
                <a:gd name="T23" fmla="*/ 8 h 59"/>
                <a:gd name="T24" fmla="*/ 29 w 36"/>
                <a:gd name="T25" fmla="*/ 5 h 59"/>
                <a:gd name="T26" fmla="*/ 26 w 36"/>
                <a:gd name="T27" fmla="*/ 2 h 59"/>
                <a:gd name="T28" fmla="*/ 20 w 36"/>
                <a:gd name="T29" fmla="*/ 0 h 59"/>
                <a:gd name="T30" fmla="*/ 15 w 36"/>
                <a:gd name="T31" fmla="*/ 2 h 59"/>
                <a:gd name="T32" fmla="*/ 15 w 36"/>
                <a:gd name="T33" fmla="*/ 2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6" h="59">
                  <a:moveTo>
                    <a:pt x="15" y="2"/>
                  </a:moveTo>
                  <a:lnTo>
                    <a:pt x="0" y="8"/>
                  </a:lnTo>
                  <a:lnTo>
                    <a:pt x="0" y="8"/>
                  </a:lnTo>
                  <a:lnTo>
                    <a:pt x="0" y="23"/>
                  </a:lnTo>
                  <a:lnTo>
                    <a:pt x="15" y="59"/>
                  </a:lnTo>
                  <a:lnTo>
                    <a:pt x="29" y="37"/>
                  </a:lnTo>
                  <a:lnTo>
                    <a:pt x="29" y="37"/>
                  </a:lnTo>
                  <a:lnTo>
                    <a:pt x="31" y="32"/>
                  </a:lnTo>
                  <a:lnTo>
                    <a:pt x="31" y="29"/>
                  </a:lnTo>
                  <a:lnTo>
                    <a:pt x="36" y="23"/>
                  </a:lnTo>
                  <a:lnTo>
                    <a:pt x="32" y="8"/>
                  </a:lnTo>
                  <a:lnTo>
                    <a:pt x="32" y="8"/>
                  </a:lnTo>
                  <a:lnTo>
                    <a:pt x="29" y="5"/>
                  </a:lnTo>
                  <a:lnTo>
                    <a:pt x="26" y="2"/>
                  </a:lnTo>
                  <a:lnTo>
                    <a:pt x="20" y="0"/>
                  </a:lnTo>
                  <a:lnTo>
                    <a:pt x="15" y="2"/>
                  </a:lnTo>
                  <a:lnTo>
                    <a:pt x="15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Freeform 253"/>
            <p:cNvSpPr>
              <a:spLocks/>
            </p:cNvSpPr>
            <p:nvPr/>
          </p:nvSpPr>
          <p:spPr bwMode="auto">
            <a:xfrm>
              <a:off x="8778875" y="3216275"/>
              <a:ext cx="38100" cy="23813"/>
            </a:xfrm>
            <a:custGeom>
              <a:avLst/>
              <a:gdLst>
                <a:gd name="T0" fmla="*/ 3 w 24"/>
                <a:gd name="T1" fmla="*/ 6 h 15"/>
                <a:gd name="T2" fmla="*/ 17 w 24"/>
                <a:gd name="T3" fmla="*/ 15 h 15"/>
                <a:gd name="T4" fmla="*/ 17 w 24"/>
                <a:gd name="T5" fmla="*/ 15 h 15"/>
                <a:gd name="T6" fmla="*/ 24 w 24"/>
                <a:gd name="T7" fmla="*/ 15 h 15"/>
                <a:gd name="T8" fmla="*/ 24 w 24"/>
                <a:gd name="T9" fmla="*/ 15 h 15"/>
                <a:gd name="T10" fmla="*/ 24 w 24"/>
                <a:gd name="T11" fmla="*/ 11 h 15"/>
                <a:gd name="T12" fmla="*/ 20 w 24"/>
                <a:gd name="T13" fmla="*/ 6 h 15"/>
                <a:gd name="T14" fmla="*/ 3 w 24"/>
                <a:gd name="T15" fmla="*/ 0 h 15"/>
                <a:gd name="T16" fmla="*/ 3 w 24"/>
                <a:gd name="T17" fmla="*/ 0 h 15"/>
                <a:gd name="T18" fmla="*/ 0 w 24"/>
                <a:gd name="T19" fmla="*/ 0 h 15"/>
                <a:gd name="T20" fmla="*/ 0 w 24"/>
                <a:gd name="T21" fmla="*/ 0 h 15"/>
                <a:gd name="T22" fmla="*/ 0 w 24"/>
                <a:gd name="T23" fmla="*/ 5 h 15"/>
                <a:gd name="T24" fmla="*/ 0 w 24"/>
                <a:gd name="T25" fmla="*/ 6 h 15"/>
                <a:gd name="T26" fmla="*/ 3 w 24"/>
                <a:gd name="T27" fmla="*/ 6 h 15"/>
                <a:gd name="T28" fmla="*/ 3 w 24"/>
                <a:gd name="T29" fmla="*/ 6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4" h="15">
                  <a:moveTo>
                    <a:pt x="3" y="6"/>
                  </a:moveTo>
                  <a:lnTo>
                    <a:pt x="17" y="15"/>
                  </a:lnTo>
                  <a:lnTo>
                    <a:pt x="17" y="15"/>
                  </a:lnTo>
                  <a:lnTo>
                    <a:pt x="24" y="15"/>
                  </a:lnTo>
                  <a:lnTo>
                    <a:pt x="24" y="15"/>
                  </a:lnTo>
                  <a:lnTo>
                    <a:pt x="24" y="11"/>
                  </a:lnTo>
                  <a:lnTo>
                    <a:pt x="20" y="6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6"/>
                  </a:lnTo>
                  <a:lnTo>
                    <a:pt x="3" y="6"/>
                  </a:lnTo>
                  <a:lnTo>
                    <a:pt x="3" y="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254"/>
            <p:cNvSpPr>
              <a:spLocks/>
            </p:cNvSpPr>
            <p:nvPr/>
          </p:nvSpPr>
          <p:spPr bwMode="auto">
            <a:xfrm>
              <a:off x="8728075" y="3225800"/>
              <a:ext cx="85725" cy="131763"/>
            </a:xfrm>
            <a:custGeom>
              <a:avLst/>
              <a:gdLst>
                <a:gd name="T0" fmla="*/ 42 w 54"/>
                <a:gd name="T1" fmla="*/ 22 h 83"/>
                <a:gd name="T2" fmla="*/ 49 w 54"/>
                <a:gd name="T3" fmla="*/ 12 h 83"/>
                <a:gd name="T4" fmla="*/ 32 w 54"/>
                <a:gd name="T5" fmla="*/ 0 h 83"/>
                <a:gd name="T6" fmla="*/ 29 w 54"/>
                <a:gd name="T7" fmla="*/ 15 h 83"/>
                <a:gd name="T8" fmla="*/ 29 w 54"/>
                <a:gd name="T9" fmla="*/ 15 h 83"/>
                <a:gd name="T10" fmla="*/ 12 w 54"/>
                <a:gd name="T11" fmla="*/ 15 h 83"/>
                <a:gd name="T12" fmla="*/ 5 w 54"/>
                <a:gd name="T13" fmla="*/ 19 h 83"/>
                <a:gd name="T14" fmla="*/ 0 w 54"/>
                <a:gd name="T15" fmla="*/ 22 h 83"/>
                <a:gd name="T16" fmla="*/ 17 w 54"/>
                <a:gd name="T17" fmla="*/ 29 h 83"/>
                <a:gd name="T18" fmla="*/ 17 w 54"/>
                <a:gd name="T19" fmla="*/ 29 h 83"/>
                <a:gd name="T20" fmla="*/ 22 w 54"/>
                <a:gd name="T21" fmla="*/ 34 h 83"/>
                <a:gd name="T22" fmla="*/ 24 w 54"/>
                <a:gd name="T23" fmla="*/ 39 h 83"/>
                <a:gd name="T24" fmla="*/ 24 w 54"/>
                <a:gd name="T25" fmla="*/ 46 h 83"/>
                <a:gd name="T26" fmla="*/ 20 w 54"/>
                <a:gd name="T27" fmla="*/ 51 h 83"/>
                <a:gd name="T28" fmla="*/ 7 w 54"/>
                <a:gd name="T29" fmla="*/ 83 h 83"/>
                <a:gd name="T30" fmla="*/ 42 w 54"/>
                <a:gd name="T31" fmla="*/ 83 h 83"/>
                <a:gd name="T32" fmla="*/ 49 w 54"/>
                <a:gd name="T33" fmla="*/ 65 h 83"/>
                <a:gd name="T34" fmla="*/ 49 w 54"/>
                <a:gd name="T35" fmla="*/ 65 h 83"/>
                <a:gd name="T36" fmla="*/ 52 w 54"/>
                <a:gd name="T37" fmla="*/ 54 h 83"/>
                <a:gd name="T38" fmla="*/ 54 w 54"/>
                <a:gd name="T39" fmla="*/ 43 h 83"/>
                <a:gd name="T40" fmla="*/ 52 w 54"/>
                <a:gd name="T41" fmla="*/ 36 h 83"/>
                <a:gd name="T42" fmla="*/ 51 w 54"/>
                <a:gd name="T43" fmla="*/ 31 h 83"/>
                <a:gd name="T44" fmla="*/ 47 w 54"/>
                <a:gd name="T45" fmla="*/ 27 h 83"/>
                <a:gd name="T46" fmla="*/ 42 w 54"/>
                <a:gd name="T47" fmla="*/ 22 h 83"/>
                <a:gd name="T48" fmla="*/ 42 w 54"/>
                <a:gd name="T49" fmla="*/ 2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4" h="83">
                  <a:moveTo>
                    <a:pt x="42" y="22"/>
                  </a:moveTo>
                  <a:lnTo>
                    <a:pt x="49" y="12"/>
                  </a:lnTo>
                  <a:lnTo>
                    <a:pt x="32" y="0"/>
                  </a:lnTo>
                  <a:lnTo>
                    <a:pt x="29" y="15"/>
                  </a:lnTo>
                  <a:lnTo>
                    <a:pt x="29" y="15"/>
                  </a:lnTo>
                  <a:lnTo>
                    <a:pt x="12" y="15"/>
                  </a:lnTo>
                  <a:lnTo>
                    <a:pt x="5" y="19"/>
                  </a:lnTo>
                  <a:lnTo>
                    <a:pt x="0" y="22"/>
                  </a:lnTo>
                  <a:lnTo>
                    <a:pt x="17" y="29"/>
                  </a:lnTo>
                  <a:lnTo>
                    <a:pt x="17" y="29"/>
                  </a:lnTo>
                  <a:lnTo>
                    <a:pt x="22" y="34"/>
                  </a:lnTo>
                  <a:lnTo>
                    <a:pt x="24" y="39"/>
                  </a:lnTo>
                  <a:lnTo>
                    <a:pt x="24" y="46"/>
                  </a:lnTo>
                  <a:lnTo>
                    <a:pt x="20" y="51"/>
                  </a:lnTo>
                  <a:lnTo>
                    <a:pt x="7" y="83"/>
                  </a:lnTo>
                  <a:lnTo>
                    <a:pt x="42" y="83"/>
                  </a:lnTo>
                  <a:lnTo>
                    <a:pt x="49" y="65"/>
                  </a:lnTo>
                  <a:lnTo>
                    <a:pt x="49" y="65"/>
                  </a:lnTo>
                  <a:lnTo>
                    <a:pt x="52" y="54"/>
                  </a:lnTo>
                  <a:lnTo>
                    <a:pt x="54" y="43"/>
                  </a:lnTo>
                  <a:lnTo>
                    <a:pt x="52" y="36"/>
                  </a:lnTo>
                  <a:lnTo>
                    <a:pt x="51" y="31"/>
                  </a:lnTo>
                  <a:lnTo>
                    <a:pt x="47" y="27"/>
                  </a:lnTo>
                  <a:lnTo>
                    <a:pt x="42" y="22"/>
                  </a:lnTo>
                  <a:lnTo>
                    <a:pt x="42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255"/>
            <p:cNvSpPr>
              <a:spLocks/>
            </p:cNvSpPr>
            <p:nvPr/>
          </p:nvSpPr>
          <p:spPr bwMode="auto">
            <a:xfrm>
              <a:off x="8670925" y="3267075"/>
              <a:ext cx="84138" cy="90488"/>
            </a:xfrm>
            <a:custGeom>
              <a:avLst/>
              <a:gdLst>
                <a:gd name="T0" fmla="*/ 49 w 53"/>
                <a:gd name="T1" fmla="*/ 25 h 57"/>
                <a:gd name="T2" fmla="*/ 49 w 53"/>
                <a:gd name="T3" fmla="*/ 25 h 57"/>
                <a:gd name="T4" fmla="*/ 51 w 53"/>
                <a:gd name="T5" fmla="*/ 22 h 57"/>
                <a:gd name="T6" fmla="*/ 53 w 53"/>
                <a:gd name="T7" fmla="*/ 20 h 57"/>
                <a:gd name="T8" fmla="*/ 51 w 53"/>
                <a:gd name="T9" fmla="*/ 15 h 57"/>
                <a:gd name="T10" fmla="*/ 49 w 53"/>
                <a:gd name="T11" fmla="*/ 10 h 57"/>
                <a:gd name="T12" fmla="*/ 46 w 53"/>
                <a:gd name="T13" fmla="*/ 6 h 57"/>
                <a:gd name="T14" fmla="*/ 29 w 53"/>
                <a:gd name="T15" fmla="*/ 0 h 57"/>
                <a:gd name="T16" fmla="*/ 29 w 53"/>
                <a:gd name="T17" fmla="*/ 0 h 57"/>
                <a:gd name="T18" fmla="*/ 27 w 53"/>
                <a:gd name="T19" fmla="*/ 1 h 57"/>
                <a:gd name="T20" fmla="*/ 24 w 53"/>
                <a:gd name="T21" fmla="*/ 3 h 57"/>
                <a:gd name="T22" fmla="*/ 22 w 53"/>
                <a:gd name="T23" fmla="*/ 6 h 57"/>
                <a:gd name="T24" fmla="*/ 21 w 53"/>
                <a:gd name="T25" fmla="*/ 10 h 57"/>
                <a:gd name="T26" fmla="*/ 0 w 53"/>
                <a:gd name="T27" fmla="*/ 57 h 57"/>
                <a:gd name="T28" fmla="*/ 36 w 53"/>
                <a:gd name="T29" fmla="*/ 57 h 57"/>
                <a:gd name="T30" fmla="*/ 49 w 53"/>
                <a:gd name="T31" fmla="*/ 2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3" h="57">
                  <a:moveTo>
                    <a:pt x="49" y="25"/>
                  </a:moveTo>
                  <a:lnTo>
                    <a:pt x="49" y="25"/>
                  </a:lnTo>
                  <a:lnTo>
                    <a:pt x="51" y="22"/>
                  </a:lnTo>
                  <a:lnTo>
                    <a:pt x="53" y="20"/>
                  </a:lnTo>
                  <a:lnTo>
                    <a:pt x="51" y="15"/>
                  </a:lnTo>
                  <a:lnTo>
                    <a:pt x="49" y="10"/>
                  </a:lnTo>
                  <a:lnTo>
                    <a:pt x="46" y="6"/>
                  </a:lnTo>
                  <a:lnTo>
                    <a:pt x="29" y="0"/>
                  </a:lnTo>
                  <a:lnTo>
                    <a:pt x="29" y="0"/>
                  </a:lnTo>
                  <a:lnTo>
                    <a:pt x="27" y="1"/>
                  </a:lnTo>
                  <a:lnTo>
                    <a:pt x="24" y="3"/>
                  </a:lnTo>
                  <a:lnTo>
                    <a:pt x="22" y="6"/>
                  </a:lnTo>
                  <a:lnTo>
                    <a:pt x="21" y="10"/>
                  </a:lnTo>
                  <a:lnTo>
                    <a:pt x="0" y="57"/>
                  </a:lnTo>
                  <a:lnTo>
                    <a:pt x="36" y="57"/>
                  </a:lnTo>
                  <a:lnTo>
                    <a:pt x="49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256"/>
            <p:cNvSpPr>
              <a:spLocks/>
            </p:cNvSpPr>
            <p:nvPr/>
          </p:nvSpPr>
          <p:spPr bwMode="auto">
            <a:xfrm>
              <a:off x="8515350" y="3006725"/>
              <a:ext cx="65088" cy="44450"/>
            </a:xfrm>
            <a:custGeom>
              <a:avLst/>
              <a:gdLst>
                <a:gd name="T0" fmla="*/ 2 w 41"/>
                <a:gd name="T1" fmla="*/ 28 h 28"/>
                <a:gd name="T2" fmla="*/ 41 w 41"/>
                <a:gd name="T3" fmla="*/ 11 h 28"/>
                <a:gd name="T4" fmla="*/ 41 w 41"/>
                <a:gd name="T5" fmla="*/ 8 h 28"/>
                <a:gd name="T6" fmla="*/ 41 w 41"/>
                <a:gd name="T7" fmla="*/ 8 h 28"/>
                <a:gd name="T8" fmla="*/ 38 w 41"/>
                <a:gd name="T9" fmla="*/ 1 h 28"/>
                <a:gd name="T10" fmla="*/ 32 w 41"/>
                <a:gd name="T11" fmla="*/ 0 h 28"/>
                <a:gd name="T12" fmla="*/ 26 w 41"/>
                <a:gd name="T13" fmla="*/ 0 h 28"/>
                <a:gd name="T14" fmla="*/ 21 w 41"/>
                <a:gd name="T15" fmla="*/ 1 h 28"/>
                <a:gd name="T16" fmla="*/ 9 w 41"/>
                <a:gd name="T17" fmla="*/ 5 h 28"/>
                <a:gd name="T18" fmla="*/ 9 w 41"/>
                <a:gd name="T19" fmla="*/ 5 h 28"/>
                <a:gd name="T20" fmla="*/ 4 w 41"/>
                <a:gd name="T21" fmla="*/ 8 h 28"/>
                <a:gd name="T22" fmla="*/ 0 w 41"/>
                <a:gd name="T23" fmla="*/ 13 h 28"/>
                <a:gd name="T24" fmla="*/ 0 w 41"/>
                <a:gd name="T25" fmla="*/ 20 h 28"/>
                <a:gd name="T26" fmla="*/ 2 w 41"/>
                <a:gd name="T27" fmla="*/ 25 h 28"/>
                <a:gd name="T28" fmla="*/ 2 w 41"/>
                <a:gd name="T2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1" h="28">
                  <a:moveTo>
                    <a:pt x="2" y="28"/>
                  </a:moveTo>
                  <a:lnTo>
                    <a:pt x="41" y="11"/>
                  </a:lnTo>
                  <a:lnTo>
                    <a:pt x="41" y="8"/>
                  </a:lnTo>
                  <a:lnTo>
                    <a:pt x="41" y="8"/>
                  </a:lnTo>
                  <a:lnTo>
                    <a:pt x="38" y="1"/>
                  </a:lnTo>
                  <a:lnTo>
                    <a:pt x="32" y="0"/>
                  </a:lnTo>
                  <a:lnTo>
                    <a:pt x="26" y="0"/>
                  </a:lnTo>
                  <a:lnTo>
                    <a:pt x="21" y="1"/>
                  </a:lnTo>
                  <a:lnTo>
                    <a:pt x="9" y="5"/>
                  </a:lnTo>
                  <a:lnTo>
                    <a:pt x="9" y="5"/>
                  </a:lnTo>
                  <a:lnTo>
                    <a:pt x="4" y="8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2" y="25"/>
                  </a:lnTo>
                  <a:lnTo>
                    <a:pt x="2" y="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257"/>
            <p:cNvSpPr>
              <a:spLocks/>
            </p:cNvSpPr>
            <p:nvPr/>
          </p:nvSpPr>
          <p:spPr bwMode="auto">
            <a:xfrm>
              <a:off x="8577263" y="3151188"/>
              <a:ext cx="84138" cy="46038"/>
            </a:xfrm>
            <a:custGeom>
              <a:avLst/>
              <a:gdLst>
                <a:gd name="T0" fmla="*/ 2 w 53"/>
                <a:gd name="T1" fmla="*/ 27 h 29"/>
                <a:gd name="T2" fmla="*/ 2 w 53"/>
                <a:gd name="T3" fmla="*/ 27 h 29"/>
                <a:gd name="T4" fmla="*/ 2 w 53"/>
                <a:gd name="T5" fmla="*/ 29 h 29"/>
                <a:gd name="T6" fmla="*/ 4 w 53"/>
                <a:gd name="T7" fmla="*/ 29 h 29"/>
                <a:gd name="T8" fmla="*/ 5 w 53"/>
                <a:gd name="T9" fmla="*/ 27 h 29"/>
                <a:gd name="T10" fmla="*/ 48 w 53"/>
                <a:gd name="T11" fmla="*/ 8 h 29"/>
                <a:gd name="T12" fmla="*/ 48 w 53"/>
                <a:gd name="T13" fmla="*/ 8 h 29"/>
                <a:gd name="T14" fmla="*/ 53 w 53"/>
                <a:gd name="T15" fmla="*/ 5 h 29"/>
                <a:gd name="T16" fmla="*/ 53 w 53"/>
                <a:gd name="T17" fmla="*/ 5 h 29"/>
                <a:gd name="T18" fmla="*/ 48 w 53"/>
                <a:gd name="T19" fmla="*/ 2 h 29"/>
                <a:gd name="T20" fmla="*/ 46 w 53"/>
                <a:gd name="T21" fmla="*/ 0 h 29"/>
                <a:gd name="T22" fmla="*/ 44 w 53"/>
                <a:gd name="T23" fmla="*/ 2 h 29"/>
                <a:gd name="T24" fmla="*/ 2 w 53"/>
                <a:gd name="T25" fmla="*/ 20 h 29"/>
                <a:gd name="T26" fmla="*/ 2 w 53"/>
                <a:gd name="T27" fmla="*/ 20 h 29"/>
                <a:gd name="T28" fmla="*/ 0 w 53"/>
                <a:gd name="T29" fmla="*/ 24 h 29"/>
                <a:gd name="T30" fmla="*/ 0 w 53"/>
                <a:gd name="T31" fmla="*/ 25 h 29"/>
                <a:gd name="T32" fmla="*/ 2 w 53"/>
                <a:gd name="T33" fmla="*/ 27 h 29"/>
                <a:gd name="T34" fmla="*/ 2 w 53"/>
                <a:gd name="T35" fmla="*/ 27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3" h="29">
                  <a:moveTo>
                    <a:pt x="2" y="27"/>
                  </a:moveTo>
                  <a:lnTo>
                    <a:pt x="2" y="27"/>
                  </a:lnTo>
                  <a:lnTo>
                    <a:pt x="2" y="29"/>
                  </a:lnTo>
                  <a:lnTo>
                    <a:pt x="4" y="29"/>
                  </a:lnTo>
                  <a:lnTo>
                    <a:pt x="5" y="27"/>
                  </a:lnTo>
                  <a:lnTo>
                    <a:pt x="48" y="8"/>
                  </a:lnTo>
                  <a:lnTo>
                    <a:pt x="48" y="8"/>
                  </a:lnTo>
                  <a:lnTo>
                    <a:pt x="53" y="5"/>
                  </a:lnTo>
                  <a:lnTo>
                    <a:pt x="53" y="5"/>
                  </a:lnTo>
                  <a:lnTo>
                    <a:pt x="48" y="2"/>
                  </a:lnTo>
                  <a:lnTo>
                    <a:pt x="46" y="0"/>
                  </a:lnTo>
                  <a:lnTo>
                    <a:pt x="44" y="2"/>
                  </a:lnTo>
                  <a:lnTo>
                    <a:pt x="2" y="20"/>
                  </a:lnTo>
                  <a:lnTo>
                    <a:pt x="2" y="20"/>
                  </a:lnTo>
                  <a:lnTo>
                    <a:pt x="0" y="24"/>
                  </a:lnTo>
                  <a:lnTo>
                    <a:pt x="0" y="25"/>
                  </a:lnTo>
                  <a:lnTo>
                    <a:pt x="2" y="27"/>
                  </a:lnTo>
                  <a:lnTo>
                    <a:pt x="2" y="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258"/>
            <p:cNvSpPr>
              <a:spLocks noEditPoints="1"/>
            </p:cNvSpPr>
            <p:nvPr/>
          </p:nvSpPr>
          <p:spPr bwMode="auto">
            <a:xfrm>
              <a:off x="8523288" y="3030538"/>
              <a:ext cx="119063" cy="152400"/>
            </a:xfrm>
            <a:custGeom>
              <a:avLst/>
              <a:gdLst>
                <a:gd name="T0" fmla="*/ 36 w 75"/>
                <a:gd name="T1" fmla="*/ 96 h 96"/>
                <a:gd name="T2" fmla="*/ 75 w 75"/>
                <a:gd name="T3" fmla="*/ 74 h 96"/>
                <a:gd name="T4" fmla="*/ 39 w 75"/>
                <a:gd name="T5" fmla="*/ 0 h 96"/>
                <a:gd name="T6" fmla="*/ 0 w 75"/>
                <a:gd name="T7" fmla="*/ 17 h 96"/>
                <a:gd name="T8" fmla="*/ 36 w 75"/>
                <a:gd name="T9" fmla="*/ 96 h 96"/>
                <a:gd name="T10" fmla="*/ 19 w 75"/>
                <a:gd name="T11" fmla="*/ 22 h 96"/>
                <a:gd name="T12" fmla="*/ 29 w 75"/>
                <a:gd name="T13" fmla="*/ 17 h 96"/>
                <a:gd name="T14" fmla="*/ 29 w 75"/>
                <a:gd name="T15" fmla="*/ 17 h 96"/>
                <a:gd name="T16" fmla="*/ 34 w 75"/>
                <a:gd name="T17" fmla="*/ 15 h 96"/>
                <a:gd name="T18" fmla="*/ 38 w 75"/>
                <a:gd name="T19" fmla="*/ 15 h 96"/>
                <a:gd name="T20" fmla="*/ 41 w 75"/>
                <a:gd name="T21" fmla="*/ 17 h 96"/>
                <a:gd name="T22" fmla="*/ 43 w 75"/>
                <a:gd name="T23" fmla="*/ 17 h 96"/>
                <a:gd name="T24" fmla="*/ 58 w 75"/>
                <a:gd name="T25" fmla="*/ 52 h 96"/>
                <a:gd name="T26" fmla="*/ 58 w 75"/>
                <a:gd name="T27" fmla="*/ 52 h 96"/>
                <a:gd name="T28" fmla="*/ 56 w 75"/>
                <a:gd name="T29" fmla="*/ 57 h 96"/>
                <a:gd name="T30" fmla="*/ 55 w 75"/>
                <a:gd name="T31" fmla="*/ 59 h 96"/>
                <a:gd name="T32" fmla="*/ 51 w 75"/>
                <a:gd name="T33" fmla="*/ 61 h 96"/>
                <a:gd name="T34" fmla="*/ 39 w 75"/>
                <a:gd name="T35" fmla="*/ 67 h 96"/>
                <a:gd name="T36" fmla="*/ 39 w 75"/>
                <a:gd name="T37" fmla="*/ 67 h 96"/>
                <a:gd name="T38" fmla="*/ 33 w 75"/>
                <a:gd name="T39" fmla="*/ 67 h 96"/>
                <a:gd name="T40" fmla="*/ 31 w 75"/>
                <a:gd name="T41" fmla="*/ 66 h 96"/>
                <a:gd name="T42" fmla="*/ 29 w 75"/>
                <a:gd name="T43" fmla="*/ 64 h 96"/>
                <a:gd name="T44" fmla="*/ 16 w 75"/>
                <a:gd name="T45" fmla="*/ 32 h 96"/>
                <a:gd name="T46" fmla="*/ 16 w 75"/>
                <a:gd name="T47" fmla="*/ 32 h 96"/>
                <a:gd name="T48" fmla="*/ 14 w 75"/>
                <a:gd name="T49" fmla="*/ 29 h 96"/>
                <a:gd name="T50" fmla="*/ 14 w 75"/>
                <a:gd name="T51" fmla="*/ 27 h 96"/>
                <a:gd name="T52" fmla="*/ 19 w 75"/>
                <a:gd name="T53" fmla="*/ 22 h 96"/>
                <a:gd name="T54" fmla="*/ 19 w 75"/>
                <a:gd name="T55" fmla="*/ 2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5" h="96">
                  <a:moveTo>
                    <a:pt x="36" y="96"/>
                  </a:moveTo>
                  <a:lnTo>
                    <a:pt x="75" y="74"/>
                  </a:lnTo>
                  <a:lnTo>
                    <a:pt x="39" y="0"/>
                  </a:lnTo>
                  <a:lnTo>
                    <a:pt x="0" y="17"/>
                  </a:lnTo>
                  <a:lnTo>
                    <a:pt x="36" y="96"/>
                  </a:lnTo>
                  <a:close/>
                  <a:moveTo>
                    <a:pt x="19" y="22"/>
                  </a:moveTo>
                  <a:lnTo>
                    <a:pt x="29" y="17"/>
                  </a:lnTo>
                  <a:lnTo>
                    <a:pt x="29" y="17"/>
                  </a:lnTo>
                  <a:lnTo>
                    <a:pt x="34" y="15"/>
                  </a:lnTo>
                  <a:lnTo>
                    <a:pt x="38" y="15"/>
                  </a:lnTo>
                  <a:lnTo>
                    <a:pt x="41" y="17"/>
                  </a:lnTo>
                  <a:lnTo>
                    <a:pt x="43" y="17"/>
                  </a:lnTo>
                  <a:lnTo>
                    <a:pt x="58" y="52"/>
                  </a:lnTo>
                  <a:lnTo>
                    <a:pt x="58" y="52"/>
                  </a:lnTo>
                  <a:lnTo>
                    <a:pt x="56" y="57"/>
                  </a:lnTo>
                  <a:lnTo>
                    <a:pt x="55" y="59"/>
                  </a:lnTo>
                  <a:lnTo>
                    <a:pt x="51" y="61"/>
                  </a:lnTo>
                  <a:lnTo>
                    <a:pt x="39" y="67"/>
                  </a:lnTo>
                  <a:lnTo>
                    <a:pt x="39" y="67"/>
                  </a:lnTo>
                  <a:lnTo>
                    <a:pt x="33" y="67"/>
                  </a:lnTo>
                  <a:lnTo>
                    <a:pt x="31" y="66"/>
                  </a:lnTo>
                  <a:lnTo>
                    <a:pt x="29" y="64"/>
                  </a:lnTo>
                  <a:lnTo>
                    <a:pt x="16" y="32"/>
                  </a:lnTo>
                  <a:lnTo>
                    <a:pt x="16" y="32"/>
                  </a:lnTo>
                  <a:lnTo>
                    <a:pt x="14" y="29"/>
                  </a:lnTo>
                  <a:lnTo>
                    <a:pt x="14" y="27"/>
                  </a:lnTo>
                  <a:lnTo>
                    <a:pt x="19" y="22"/>
                  </a:lnTo>
                  <a:lnTo>
                    <a:pt x="19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259"/>
            <p:cNvSpPr>
              <a:spLocks/>
            </p:cNvSpPr>
            <p:nvPr/>
          </p:nvSpPr>
          <p:spPr bwMode="auto">
            <a:xfrm>
              <a:off x="8550275" y="3057525"/>
              <a:ext cx="53975" cy="77788"/>
            </a:xfrm>
            <a:custGeom>
              <a:avLst/>
              <a:gdLst>
                <a:gd name="T0" fmla="*/ 5 w 34"/>
                <a:gd name="T1" fmla="*/ 22 h 49"/>
                <a:gd name="T2" fmla="*/ 12 w 34"/>
                <a:gd name="T3" fmla="*/ 35 h 49"/>
                <a:gd name="T4" fmla="*/ 16 w 34"/>
                <a:gd name="T5" fmla="*/ 44 h 49"/>
                <a:gd name="T6" fmla="*/ 16 w 34"/>
                <a:gd name="T7" fmla="*/ 44 h 49"/>
                <a:gd name="T8" fmla="*/ 19 w 34"/>
                <a:gd name="T9" fmla="*/ 47 h 49"/>
                <a:gd name="T10" fmla="*/ 21 w 34"/>
                <a:gd name="T11" fmla="*/ 49 h 49"/>
                <a:gd name="T12" fmla="*/ 22 w 34"/>
                <a:gd name="T13" fmla="*/ 47 h 49"/>
                <a:gd name="T14" fmla="*/ 34 w 34"/>
                <a:gd name="T15" fmla="*/ 44 h 49"/>
                <a:gd name="T16" fmla="*/ 34 w 34"/>
                <a:gd name="T17" fmla="*/ 44 h 49"/>
                <a:gd name="T18" fmla="*/ 34 w 34"/>
                <a:gd name="T19" fmla="*/ 40 h 49"/>
                <a:gd name="T20" fmla="*/ 34 w 34"/>
                <a:gd name="T21" fmla="*/ 37 h 49"/>
                <a:gd name="T22" fmla="*/ 34 w 34"/>
                <a:gd name="T23" fmla="*/ 35 h 49"/>
                <a:gd name="T24" fmla="*/ 34 w 34"/>
                <a:gd name="T25" fmla="*/ 28 h 49"/>
                <a:gd name="T26" fmla="*/ 26 w 34"/>
                <a:gd name="T27" fmla="*/ 12 h 49"/>
                <a:gd name="T28" fmla="*/ 19 w 34"/>
                <a:gd name="T29" fmla="*/ 8 h 49"/>
                <a:gd name="T30" fmla="*/ 19 w 34"/>
                <a:gd name="T31" fmla="*/ 8 h 49"/>
                <a:gd name="T32" fmla="*/ 19 w 34"/>
                <a:gd name="T33" fmla="*/ 3 h 49"/>
                <a:gd name="T34" fmla="*/ 17 w 34"/>
                <a:gd name="T35" fmla="*/ 1 h 49"/>
                <a:gd name="T36" fmla="*/ 12 w 34"/>
                <a:gd name="T37" fmla="*/ 0 h 49"/>
                <a:gd name="T38" fmla="*/ 5 w 34"/>
                <a:gd name="T39" fmla="*/ 8 h 49"/>
                <a:gd name="T40" fmla="*/ 5 w 34"/>
                <a:gd name="T41" fmla="*/ 8 h 49"/>
                <a:gd name="T42" fmla="*/ 2 w 34"/>
                <a:gd name="T43" fmla="*/ 8 h 49"/>
                <a:gd name="T44" fmla="*/ 0 w 34"/>
                <a:gd name="T45" fmla="*/ 10 h 49"/>
                <a:gd name="T46" fmla="*/ 0 w 34"/>
                <a:gd name="T47" fmla="*/ 12 h 49"/>
                <a:gd name="T48" fmla="*/ 2 w 34"/>
                <a:gd name="T49" fmla="*/ 15 h 49"/>
                <a:gd name="T50" fmla="*/ 5 w 34"/>
                <a:gd name="T51" fmla="*/ 22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" h="49">
                  <a:moveTo>
                    <a:pt x="5" y="22"/>
                  </a:moveTo>
                  <a:lnTo>
                    <a:pt x="12" y="35"/>
                  </a:lnTo>
                  <a:lnTo>
                    <a:pt x="16" y="44"/>
                  </a:lnTo>
                  <a:lnTo>
                    <a:pt x="16" y="44"/>
                  </a:lnTo>
                  <a:lnTo>
                    <a:pt x="19" y="47"/>
                  </a:lnTo>
                  <a:lnTo>
                    <a:pt x="21" y="49"/>
                  </a:lnTo>
                  <a:lnTo>
                    <a:pt x="22" y="47"/>
                  </a:lnTo>
                  <a:lnTo>
                    <a:pt x="34" y="44"/>
                  </a:lnTo>
                  <a:lnTo>
                    <a:pt x="34" y="44"/>
                  </a:lnTo>
                  <a:lnTo>
                    <a:pt x="34" y="40"/>
                  </a:lnTo>
                  <a:lnTo>
                    <a:pt x="34" y="37"/>
                  </a:lnTo>
                  <a:lnTo>
                    <a:pt x="34" y="35"/>
                  </a:lnTo>
                  <a:lnTo>
                    <a:pt x="34" y="28"/>
                  </a:lnTo>
                  <a:lnTo>
                    <a:pt x="26" y="12"/>
                  </a:lnTo>
                  <a:lnTo>
                    <a:pt x="19" y="8"/>
                  </a:lnTo>
                  <a:lnTo>
                    <a:pt x="19" y="8"/>
                  </a:lnTo>
                  <a:lnTo>
                    <a:pt x="19" y="3"/>
                  </a:lnTo>
                  <a:lnTo>
                    <a:pt x="17" y="1"/>
                  </a:lnTo>
                  <a:lnTo>
                    <a:pt x="12" y="0"/>
                  </a:lnTo>
                  <a:lnTo>
                    <a:pt x="5" y="8"/>
                  </a:lnTo>
                  <a:lnTo>
                    <a:pt x="5" y="8"/>
                  </a:lnTo>
                  <a:lnTo>
                    <a:pt x="2" y="8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5"/>
                  </a:lnTo>
                  <a:lnTo>
                    <a:pt x="5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5" name="组合 444"/>
          <p:cNvGrpSpPr/>
          <p:nvPr/>
        </p:nvGrpSpPr>
        <p:grpSpPr>
          <a:xfrm>
            <a:off x="3766965" y="5004063"/>
            <a:ext cx="4505326" cy="1441451"/>
            <a:chOff x="4295775" y="5400675"/>
            <a:chExt cx="4505326" cy="1441451"/>
          </a:xfrm>
        </p:grpSpPr>
        <p:sp>
          <p:nvSpPr>
            <p:cNvPr id="87" name="Freeform 260"/>
            <p:cNvSpPr>
              <a:spLocks/>
            </p:cNvSpPr>
            <p:nvPr/>
          </p:nvSpPr>
          <p:spPr bwMode="auto">
            <a:xfrm>
              <a:off x="4489450" y="6802438"/>
              <a:ext cx="31750" cy="17463"/>
            </a:xfrm>
            <a:custGeom>
              <a:avLst/>
              <a:gdLst>
                <a:gd name="T0" fmla="*/ 10 w 20"/>
                <a:gd name="T1" fmla="*/ 11 h 11"/>
                <a:gd name="T2" fmla="*/ 10 w 20"/>
                <a:gd name="T3" fmla="*/ 11 h 11"/>
                <a:gd name="T4" fmla="*/ 15 w 20"/>
                <a:gd name="T5" fmla="*/ 10 h 11"/>
                <a:gd name="T6" fmla="*/ 19 w 20"/>
                <a:gd name="T7" fmla="*/ 8 h 11"/>
                <a:gd name="T8" fmla="*/ 20 w 20"/>
                <a:gd name="T9" fmla="*/ 5 h 11"/>
                <a:gd name="T10" fmla="*/ 20 w 20"/>
                <a:gd name="T11" fmla="*/ 0 h 11"/>
                <a:gd name="T12" fmla="*/ 0 w 20"/>
                <a:gd name="T13" fmla="*/ 0 h 11"/>
                <a:gd name="T14" fmla="*/ 0 w 20"/>
                <a:gd name="T15" fmla="*/ 0 h 11"/>
                <a:gd name="T16" fmla="*/ 0 w 20"/>
                <a:gd name="T17" fmla="*/ 5 h 11"/>
                <a:gd name="T18" fmla="*/ 2 w 20"/>
                <a:gd name="T19" fmla="*/ 8 h 11"/>
                <a:gd name="T20" fmla="*/ 5 w 20"/>
                <a:gd name="T21" fmla="*/ 10 h 11"/>
                <a:gd name="T22" fmla="*/ 10 w 20"/>
                <a:gd name="T23" fmla="*/ 11 h 11"/>
                <a:gd name="T24" fmla="*/ 10 w 20"/>
                <a:gd name="T2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1">
                  <a:moveTo>
                    <a:pt x="10" y="11"/>
                  </a:moveTo>
                  <a:lnTo>
                    <a:pt x="10" y="11"/>
                  </a:lnTo>
                  <a:lnTo>
                    <a:pt x="15" y="10"/>
                  </a:lnTo>
                  <a:lnTo>
                    <a:pt x="19" y="8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" y="8"/>
                  </a:lnTo>
                  <a:lnTo>
                    <a:pt x="5" y="10"/>
                  </a:lnTo>
                  <a:lnTo>
                    <a:pt x="1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Freeform 261"/>
            <p:cNvSpPr>
              <a:spLocks/>
            </p:cNvSpPr>
            <p:nvPr/>
          </p:nvSpPr>
          <p:spPr bwMode="auto">
            <a:xfrm>
              <a:off x="8288338" y="5513388"/>
              <a:ext cx="234950" cy="236538"/>
            </a:xfrm>
            <a:custGeom>
              <a:avLst/>
              <a:gdLst>
                <a:gd name="T0" fmla="*/ 148 w 148"/>
                <a:gd name="T1" fmla="*/ 78 h 149"/>
                <a:gd name="T2" fmla="*/ 148 w 148"/>
                <a:gd name="T3" fmla="*/ 78 h 149"/>
                <a:gd name="T4" fmla="*/ 147 w 148"/>
                <a:gd name="T5" fmla="*/ 91 h 149"/>
                <a:gd name="T6" fmla="*/ 143 w 148"/>
                <a:gd name="T7" fmla="*/ 105 h 149"/>
                <a:gd name="T8" fmla="*/ 135 w 148"/>
                <a:gd name="T9" fmla="*/ 117 h 149"/>
                <a:gd name="T10" fmla="*/ 126 w 148"/>
                <a:gd name="T11" fmla="*/ 128 h 149"/>
                <a:gd name="T12" fmla="*/ 115 w 148"/>
                <a:gd name="T13" fmla="*/ 137 h 149"/>
                <a:gd name="T14" fmla="*/ 103 w 148"/>
                <a:gd name="T15" fmla="*/ 144 h 149"/>
                <a:gd name="T16" fmla="*/ 89 w 148"/>
                <a:gd name="T17" fmla="*/ 147 h 149"/>
                <a:gd name="T18" fmla="*/ 74 w 148"/>
                <a:gd name="T19" fmla="*/ 149 h 149"/>
                <a:gd name="T20" fmla="*/ 74 w 148"/>
                <a:gd name="T21" fmla="*/ 149 h 149"/>
                <a:gd name="T22" fmla="*/ 60 w 148"/>
                <a:gd name="T23" fmla="*/ 147 h 149"/>
                <a:gd name="T24" fmla="*/ 47 w 148"/>
                <a:gd name="T25" fmla="*/ 144 h 149"/>
                <a:gd name="T26" fmla="*/ 33 w 148"/>
                <a:gd name="T27" fmla="*/ 137 h 149"/>
                <a:gd name="T28" fmla="*/ 23 w 148"/>
                <a:gd name="T29" fmla="*/ 128 h 149"/>
                <a:gd name="T30" fmla="*/ 13 w 148"/>
                <a:gd name="T31" fmla="*/ 117 h 149"/>
                <a:gd name="T32" fmla="*/ 6 w 148"/>
                <a:gd name="T33" fmla="*/ 105 h 149"/>
                <a:gd name="T34" fmla="*/ 1 w 148"/>
                <a:gd name="T35" fmla="*/ 91 h 149"/>
                <a:gd name="T36" fmla="*/ 0 w 148"/>
                <a:gd name="T37" fmla="*/ 78 h 149"/>
                <a:gd name="T38" fmla="*/ 0 w 148"/>
                <a:gd name="T39" fmla="*/ 78 h 149"/>
                <a:gd name="T40" fmla="*/ 1 w 148"/>
                <a:gd name="T41" fmla="*/ 63 h 149"/>
                <a:gd name="T42" fmla="*/ 6 w 148"/>
                <a:gd name="T43" fmla="*/ 47 h 149"/>
                <a:gd name="T44" fmla="*/ 13 w 148"/>
                <a:gd name="T45" fmla="*/ 34 h 149"/>
                <a:gd name="T46" fmla="*/ 23 w 148"/>
                <a:gd name="T47" fmla="*/ 24 h 149"/>
                <a:gd name="T48" fmla="*/ 33 w 148"/>
                <a:gd name="T49" fmla="*/ 13 h 149"/>
                <a:gd name="T50" fmla="*/ 47 w 148"/>
                <a:gd name="T51" fmla="*/ 7 h 149"/>
                <a:gd name="T52" fmla="*/ 60 w 148"/>
                <a:gd name="T53" fmla="*/ 2 h 149"/>
                <a:gd name="T54" fmla="*/ 74 w 148"/>
                <a:gd name="T55" fmla="*/ 0 h 149"/>
                <a:gd name="T56" fmla="*/ 74 w 148"/>
                <a:gd name="T57" fmla="*/ 0 h 149"/>
                <a:gd name="T58" fmla="*/ 89 w 148"/>
                <a:gd name="T59" fmla="*/ 2 h 149"/>
                <a:gd name="T60" fmla="*/ 103 w 148"/>
                <a:gd name="T61" fmla="*/ 7 h 149"/>
                <a:gd name="T62" fmla="*/ 115 w 148"/>
                <a:gd name="T63" fmla="*/ 13 h 149"/>
                <a:gd name="T64" fmla="*/ 126 w 148"/>
                <a:gd name="T65" fmla="*/ 24 h 149"/>
                <a:gd name="T66" fmla="*/ 135 w 148"/>
                <a:gd name="T67" fmla="*/ 34 h 149"/>
                <a:gd name="T68" fmla="*/ 143 w 148"/>
                <a:gd name="T69" fmla="*/ 47 h 149"/>
                <a:gd name="T70" fmla="*/ 147 w 148"/>
                <a:gd name="T71" fmla="*/ 63 h 149"/>
                <a:gd name="T72" fmla="*/ 148 w 148"/>
                <a:gd name="T73" fmla="*/ 78 h 149"/>
                <a:gd name="T74" fmla="*/ 148 w 148"/>
                <a:gd name="T75" fmla="*/ 7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8" h="149">
                  <a:moveTo>
                    <a:pt x="148" y="78"/>
                  </a:moveTo>
                  <a:lnTo>
                    <a:pt x="148" y="78"/>
                  </a:lnTo>
                  <a:lnTo>
                    <a:pt x="147" y="91"/>
                  </a:lnTo>
                  <a:lnTo>
                    <a:pt x="143" y="105"/>
                  </a:lnTo>
                  <a:lnTo>
                    <a:pt x="135" y="117"/>
                  </a:lnTo>
                  <a:lnTo>
                    <a:pt x="126" y="128"/>
                  </a:lnTo>
                  <a:lnTo>
                    <a:pt x="115" y="137"/>
                  </a:lnTo>
                  <a:lnTo>
                    <a:pt x="103" y="144"/>
                  </a:lnTo>
                  <a:lnTo>
                    <a:pt x="89" y="147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60" y="147"/>
                  </a:lnTo>
                  <a:lnTo>
                    <a:pt x="47" y="144"/>
                  </a:lnTo>
                  <a:lnTo>
                    <a:pt x="33" y="137"/>
                  </a:lnTo>
                  <a:lnTo>
                    <a:pt x="23" y="128"/>
                  </a:lnTo>
                  <a:lnTo>
                    <a:pt x="13" y="117"/>
                  </a:lnTo>
                  <a:lnTo>
                    <a:pt x="6" y="105"/>
                  </a:lnTo>
                  <a:lnTo>
                    <a:pt x="1" y="91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1" y="63"/>
                  </a:lnTo>
                  <a:lnTo>
                    <a:pt x="6" y="47"/>
                  </a:lnTo>
                  <a:lnTo>
                    <a:pt x="13" y="34"/>
                  </a:lnTo>
                  <a:lnTo>
                    <a:pt x="23" y="24"/>
                  </a:lnTo>
                  <a:lnTo>
                    <a:pt x="33" y="13"/>
                  </a:lnTo>
                  <a:lnTo>
                    <a:pt x="47" y="7"/>
                  </a:lnTo>
                  <a:lnTo>
                    <a:pt x="60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9" y="2"/>
                  </a:lnTo>
                  <a:lnTo>
                    <a:pt x="103" y="7"/>
                  </a:lnTo>
                  <a:lnTo>
                    <a:pt x="115" y="13"/>
                  </a:lnTo>
                  <a:lnTo>
                    <a:pt x="126" y="24"/>
                  </a:lnTo>
                  <a:lnTo>
                    <a:pt x="135" y="34"/>
                  </a:lnTo>
                  <a:lnTo>
                    <a:pt x="143" y="47"/>
                  </a:lnTo>
                  <a:lnTo>
                    <a:pt x="147" y="63"/>
                  </a:lnTo>
                  <a:lnTo>
                    <a:pt x="148" y="78"/>
                  </a:lnTo>
                  <a:lnTo>
                    <a:pt x="148" y="7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262"/>
            <p:cNvSpPr>
              <a:spLocks/>
            </p:cNvSpPr>
            <p:nvPr/>
          </p:nvSpPr>
          <p:spPr bwMode="auto">
            <a:xfrm>
              <a:off x="4613275" y="5591175"/>
              <a:ext cx="230188" cy="236538"/>
            </a:xfrm>
            <a:custGeom>
              <a:avLst/>
              <a:gdLst>
                <a:gd name="T0" fmla="*/ 145 w 145"/>
                <a:gd name="T1" fmla="*/ 78 h 149"/>
                <a:gd name="T2" fmla="*/ 145 w 145"/>
                <a:gd name="T3" fmla="*/ 78 h 149"/>
                <a:gd name="T4" fmla="*/ 144 w 145"/>
                <a:gd name="T5" fmla="*/ 93 h 149"/>
                <a:gd name="T6" fmla="*/ 140 w 145"/>
                <a:gd name="T7" fmla="*/ 107 h 149"/>
                <a:gd name="T8" fmla="*/ 133 w 145"/>
                <a:gd name="T9" fmla="*/ 118 h 149"/>
                <a:gd name="T10" fmla="*/ 125 w 145"/>
                <a:gd name="T11" fmla="*/ 129 h 149"/>
                <a:gd name="T12" fmla="*/ 115 w 145"/>
                <a:gd name="T13" fmla="*/ 137 h 149"/>
                <a:gd name="T14" fmla="*/ 103 w 145"/>
                <a:gd name="T15" fmla="*/ 144 h 149"/>
                <a:gd name="T16" fmla="*/ 90 w 145"/>
                <a:gd name="T17" fmla="*/ 147 h 149"/>
                <a:gd name="T18" fmla="*/ 74 w 145"/>
                <a:gd name="T19" fmla="*/ 149 h 149"/>
                <a:gd name="T20" fmla="*/ 74 w 145"/>
                <a:gd name="T21" fmla="*/ 149 h 149"/>
                <a:gd name="T22" fmla="*/ 59 w 145"/>
                <a:gd name="T23" fmla="*/ 147 h 149"/>
                <a:gd name="T24" fmla="*/ 44 w 145"/>
                <a:gd name="T25" fmla="*/ 144 h 149"/>
                <a:gd name="T26" fmla="*/ 32 w 145"/>
                <a:gd name="T27" fmla="*/ 137 h 149"/>
                <a:gd name="T28" fmla="*/ 20 w 145"/>
                <a:gd name="T29" fmla="*/ 129 h 149"/>
                <a:gd name="T30" fmla="*/ 12 w 145"/>
                <a:gd name="T31" fmla="*/ 118 h 149"/>
                <a:gd name="T32" fmla="*/ 5 w 145"/>
                <a:gd name="T33" fmla="*/ 107 h 149"/>
                <a:gd name="T34" fmla="*/ 0 w 145"/>
                <a:gd name="T35" fmla="*/ 93 h 149"/>
                <a:gd name="T36" fmla="*/ 0 w 145"/>
                <a:gd name="T37" fmla="*/ 78 h 149"/>
                <a:gd name="T38" fmla="*/ 0 w 145"/>
                <a:gd name="T39" fmla="*/ 78 h 149"/>
                <a:gd name="T40" fmla="*/ 0 w 145"/>
                <a:gd name="T41" fmla="*/ 63 h 149"/>
                <a:gd name="T42" fmla="*/ 5 w 145"/>
                <a:gd name="T43" fmla="*/ 49 h 149"/>
                <a:gd name="T44" fmla="*/ 12 w 145"/>
                <a:gd name="T45" fmla="*/ 36 h 149"/>
                <a:gd name="T46" fmla="*/ 20 w 145"/>
                <a:gd name="T47" fmla="*/ 24 h 149"/>
                <a:gd name="T48" fmla="*/ 32 w 145"/>
                <a:gd name="T49" fmla="*/ 14 h 149"/>
                <a:gd name="T50" fmla="*/ 44 w 145"/>
                <a:gd name="T51" fmla="*/ 7 h 149"/>
                <a:gd name="T52" fmla="*/ 59 w 145"/>
                <a:gd name="T53" fmla="*/ 2 h 149"/>
                <a:gd name="T54" fmla="*/ 74 w 145"/>
                <a:gd name="T55" fmla="*/ 0 h 149"/>
                <a:gd name="T56" fmla="*/ 74 w 145"/>
                <a:gd name="T57" fmla="*/ 0 h 149"/>
                <a:gd name="T58" fmla="*/ 90 w 145"/>
                <a:gd name="T59" fmla="*/ 2 h 149"/>
                <a:gd name="T60" fmla="*/ 103 w 145"/>
                <a:gd name="T61" fmla="*/ 7 h 149"/>
                <a:gd name="T62" fmla="*/ 115 w 145"/>
                <a:gd name="T63" fmla="*/ 14 h 149"/>
                <a:gd name="T64" fmla="*/ 125 w 145"/>
                <a:gd name="T65" fmla="*/ 24 h 149"/>
                <a:gd name="T66" fmla="*/ 133 w 145"/>
                <a:gd name="T67" fmla="*/ 36 h 149"/>
                <a:gd name="T68" fmla="*/ 140 w 145"/>
                <a:gd name="T69" fmla="*/ 49 h 149"/>
                <a:gd name="T70" fmla="*/ 144 w 145"/>
                <a:gd name="T71" fmla="*/ 63 h 149"/>
                <a:gd name="T72" fmla="*/ 145 w 145"/>
                <a:gd name="T73" fmla="*/ 78 h 149"/>
                <a:gd name="T74" fmla="*/ 145 w 145"/>
                <a:gd name="T75" fmla="*/ 78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5" h="149">
                  <a:moveTo>
                    <a:pt x="145" y="78"/>
                  </a:moveTo>
                  <a:lnTo>
                    <a:pt x="145" y="78"/>
                  </a:lnTo>
                  <a:lnTo>
                    <a:pt x="144" y="93"/>
                  </a:lnTo>
                  <a:lnTo>
                    <a:pt x="140" y="107"/>
                  </a:lnTo>
                  <a:lnTo>
                    <a:pt x="133" y="118"/>
                  </a:lnTo>
                  <a:lnTo>
                    <a:pt x="125" y="129"/>
                  </a:lnTo>
                  <a:lnTo>
                    <a:pt x="115" y="137"/>
                  </a:lnTo>
                  <a:lnTo>
                    <a:pt x="103" y="144"/>
                  </a:lnTo>
                  <a:lnTo>
                    <a:pt x="90" y="147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59" y="147"/>
                  </a:lnTo>
                  <a:lnTo>
                    <a:pt x="44" y="144"/>
                  </a:lnTo>
                  <a:lnTo>
                    <a:pt x="32" y="137"/>
                  </a:lnTo>
                  <a:lnTo>
                    <a:pt x="20" y="129"/>
                  </a:lnTo>
                  <a:lnTo>
                    <a:pt x="12" y="118"/>
                  </a:lnTo>
                  <a:lnTo>
                    <a:pt x="5" y="107"/>
                  </a:lnTo>
                  <a:lnTo>
                    <a:pt x="0" y="93"/>
                  </a:lnTo>
                  <a:lnTo>
                    <a:pt x="0" y="78"/>
                  </a:lnTo>
                  <a:lnTo>
                    <a:pt x="0" y="78"/>
                  </a:lnTo>
                  <a:lnTo>
                    <a:pt x="0" y="63"/>
                  </a:lnTo>
                  <a:lnTo>
                    <a:pt x="5" y="49"/>
                  </a:lnTo>
                  <a:lnTo>
                    <a:pt x="12" y="36"/>
                  </a:lnTo>
                  <a:lnTo>
                    <a:pt x="20" y="24"/>
                  </a:lnTo>
                  <a:lnTo>
                    <a:pt x="32" y="14"/>
                  </a:lnTo>
                  <a:lnTo>
                    <a:pt x="44" y="7"/>
                  </a:lnTo>
                  <a:lnTo>
                    <a:pt x="59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3" y="7"/>
                  </a:lnTo>
                  <a:lnTo>
                    <a:pt x="115" y="14"/>
                  </a:lnTo>
                  <a:lnTo>
                    <a:pt x="125" y="24"/>
                  </a:lnTo>
                  <a:lnTo>
                    <a:pt x="133" y="36"/>
                  </a:lnTo>
                  <a:lnTo>
                    <a:pt x="140" y="49"/>
                  </a:lnTo>
                  <a:lnTo>
                    <a:pt x="144" y="63"/>
                  </a:lnTo>
                  <a:lnTo>
                    <a:pt x="145" y="78"/>
                  </a:lnTo>
                  <a:lnTo>
                    <a:pt x="145" y="7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263"/>
            <p:cNvSpPr>
              <a:spLocks/>
            </p:cNvSpPr>
            <p:nvPr/>
          </p:nvSpPr>
          <p:spPr bwMode="auto">
            <a:xfrm>
              <a:off x="6462713" y="5797550"/>
              <a:ext cx="477838" cy="244475"/>
            </a:xfrm>
            <a:custGeom>
              <a:avLst/>
              <a:gdLst>
                <a:gd name="T0" fmla="*/ 296 w 301"/>
                <a:gd name="T1" fmla="*/ 12 h 154"/>
                <a:gd name="T2" fmla="*/ 296 w 301"/>
                <a:gd name="T3" fmla="*/ 12 h 154"/>
                <a:gd name="T4" fmla="*/ 291 w 301"/>
                <a:gd name="T5" fmla="*/ 7 h 154"/>
                <a:gd name="T6" fmla="*/ 286 w 301"/>
                <a:gd name="T7" fmla="*/ 4 h 154"/>
                <a:gd name="T8" fmla="*/ 281 w 301"/>
                <a:gd name="T9" fmla="*/ 2 h 154"/>
                <a:gd name="T10" fmla="*/ 274 w 301"/>
                <a:gd name="T11" fmla="*/ 0 h 154"/>
                <a:gd name="T12" fmla="*/ 260 w 301"/>
                <a:gd name="T13" fmla="*/ 2 h 154"/>
                <a:gd name="T14" fmla="*/ 248 w 301"/>
                <a:gd name="T15" fmla="*/ 5 h 154"/>
                <a:gd name="T16" fmla="*/ 144 w 301"/>
                <a:gd name="T17" fmla="*/ 90 h 154"/>
                <a:gd name="T18" fmla="*/ 40 w 301"/>
                <a:gd name="T19" fmla="*/ 63 h 154"/>
                <a:gd name="T20" fmla="*/ 40 w 301"/>
                <a:gd name="T21" fmla="*/ 63 h 154"/>
                <a:gd name="T22" fmla="*/ 34 w 301"/>
                <a:gd name="T23" fmla="*/ 59 h 154"/>
                <a:gd name="T24" fmla="*/ 27 w 301"/>
                <a:gd name="T25" fmla="*/ 59 h 154"/>
                <a:gd name="T26" fmla="*/ 22 w 301"/>
                <a:gd name="T27" fmla="*/ 59 h 154"/>
                <a:gd name="T28" fmla="*/ 17 w 301"/>
                <a:gd name="T29" fmla="*/ 63 h 154"/>
                <a:gd name="T30" fmla="*/ 12 w 301"/>
                <a:gd name="T31" fmla="*/ 64 h 154"/>
                <a:gd name="T32" fmla="*/ 8 w 301"/>
                <a:gd name="T33" fmla="*/ 70 h 154"/>
                <a:gd name="T34" fmla="*/ 3 w 301"/>
                <a:gd name="T35" fmla="*/ 76 h 154"/>
                <a:gd name="T36" fmla="*/ 2 w 301"/>
                <a:gd name="T37" fmla="*/ 83 h 154"/>
                <a:gd name="T38" fmla="*/ 2 w 301"/>
                <a:gd name="T39" fmla="*/ 83 h 154"/>
                <a:gd name="T40" fmla="*/ 0 w 301"/>
                <a:gd name="T41" fmla="*/ 88 h 154"/>
                <a:gd name="T42" fmla="*/ 2 w 301"/>
                <a:gd name="T43" fmla="*/ 95 h 154"/>
                <a:gd name="T44" fmla="*/ 5 w 301"/>
                <a:gd name="T45" fmla="*/ 105 h 154"/>
                <a:gd name="T46" fmla="*/ 12 w 301"/>
                <a:gd name="T47" fmla="*/ 114 h 154"/>
                <a:gd name="T48" fmla="*/ 17 w 301"/>
                <a:gd name="T49" fmla="*/ 117 h 154"/>
                <a:gd name="T50" fmla="*/ 22 w 301"/>
                <a:gd name="T51" fmla="*/ 119 h 154"/>
                <a:gd name="T52" fmla="*/ 135 w 301"/>
                <a:gd name="T53" fmla="*/ 154 h 154"/>
                <a:gd name="T54" fmla="*/ 135 w 301"/>
                <a:gd name="T55" fmla="*/ 154 h 154"/>
                <a:gd name="T56" fmla="*/ 147 w 301"/>
                <a:gd name="T57" fmla="*/ 154 h 154"/>
                <a:gd name="T58" fmla="*/ 147 w 301"/>
                <a:gd name="T59" fmla="*/ 154 h 154"/>
                <a:gd name="T60" fmla="*/ 157 w 301"/>
                <a:gd name="T61" fmla="*/ 154 h 154"/>
                <a:gd name="T62" fmla="*/ 161 w 301"/>
                <a:gd name="T63" fmla="*/ 152 h 154"/>
                <a:gd name="T64" fmla="*/ 164 w 301"/>
                <a:gd name="T65" fmla="*/ 151 h 154"/>
                <a:gd name="T66" fmla="*/ 289 w 301"/>
                <a:gd name="T67" fmla="*/ 54 h 154"/>
                <a:gd name="T68" fmla="*/ 289 w 301"/>
                <a:gd name="T69" fmla="*/ 54 h 154"/>
                <a:gd name="T70" fmla="*/ 292 w 301"/>
                <a:gd name="T71" fmla="*/ 51 h 154"/>
                <a:gd name="T72" fmla="*/ 297 w 301"/>
                <a:gd name="T73" fmla="*/ 48 h 154"/>
                <a:gd name="T74" fmla="*/ 299 w 301"/>
                <a:gd name="T75" fmla="*/ 42 h 154"/>
                <a:gd name="T76" fmla="*/ 301 w 301"/>
                <a:gd name="T77" fmla="*/ 36 h 154"/>
                <a:gd name="T78" fmla="*/ 301 w 301"/>
                <a:gd name="T79" fmla="*/ 31 h 154"/>
                <a:gd name="T80" fmla="*/ 301 w 301"/>
                <a:gd name="T81" fmla="*/ 24 h 154"/>
                <a:gd name="T82" fmla="*/ 299 w 301"/>
                <a:gd name="T83" fmla="*/ 17 h 154"/>
                <a:gd name="T84" fmla="*/ 296 w 301"/>
                <a:gd name="T85" fmla="*/ 12 h 154"/>
                <a:gd name="T86" fmla="*/ 296 w 301"/>
                <a:gd name="T87" fmla="*/ 12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01" h="154">
                  <a:moveTo>
                    <a:pt x="296" y="12"/>
                  </a:moveTo>
                  <a:lnTo>
                    <a:pt x="296" y="12"/>
                  </a:lnTo>
                  <a:lnTo>
                    <a:pt x="291" y="7"/>
                  </a:lnTo>
                  <a:lnTo>
                    <a:pt x="286" y="4"/>
                  </a:lnTo>
                  <a:lnTo>
                    <a:pt x="281" y="2"/>
                  </a:lnTo>
                  <a:lnTo>
                    <a:pt x="274" y="0"/>
                  </a:lnTo>
                  <a:lnTo>
                    <a:pt x="260" y="2"/>
                  </a:lnTo>
                  <a:lnTo>
                    <a:pt x="248" y="5"/>
                  </a:lnTo>
                  <a:lnTo>
                    <a:pt x="144" y="90"/>
                  </a:lnTo>
                  <a:lnTo>
                    <a:pt x="40" y="63"/>
                  </a:lnTo>
                  <a:lnTo>
                    <a:pt x="40" y="63"/>
                  </a:lnTo>
                  <a:lnTo>
                    <a:pt x="34" y="59"/>
                  </a:lnTo>
                  <a:lnTo>
                    <a:pt x="27" y="59"/>
                  </a:lnTo>
                  <a:lnTo>
                    <a:pt x="22" y="59"/>
                  </a:lnTo>
                  <a:lnTo>
                    <a:pt x="17" y="63"/>
                  </a:lnTo>
                  <a:lnTo>
                    <a:pt x="12" y="64"/>
                  </a:lnTo>
                  <a:lnTo>
                    <a:pt x="8" y="70"/>
                  </a:lnTo>
                  <a:lnTo>
                    <a:pt x="3" y="76"/>
                  </a:lnTo>
                  <a:lnTo>
                    <a:pt x="2" y="83"/>
                  </a:lnTo>
                  <a:lnTo>
                    <a:pt x="2" y="83"/>
                  </a:lnTo>
                  <a:lnTo>
                    <a:pt x="0" y="88"/>
                  </a:lnTo>
                  <a:lnTo>
                    <a:pt x="2" y="95"/>
                  </a:lnTo>
                  <a:lnTo>
                    <a:pt x="5" y="105"/>
                  </a:lnTo>
                  <a:lnTo>
                    <a:pt x="12" y="114"/>
                  </a:lnTo>
                  <a:lnTo>
                    <a:pt x="17" y="117"/>
                  </a:lnTo>
                  <a:lnTo>
                    <a:pt x="22" y="119"/>
                  </a:lnTo>
                  <a:lnTo>
                    <a:pt x="135" y="154"/>
                  </a:lnTo>
                  <a:lnTo>
                    <a:pt x="135" y="154"/>
                  </a:lnTo>
                  <a:lnTo>
                    <a:pt x="147" y="154"/>
                  </a:lnTo>
                  <a:lnTo>
                    <a:pt x="147" y="154"/>
                  </a:lnTo>
                  <a:lnTo>
                    <a:pt x="157" y="154"/>
                  </a:lnTo>
                  <a:lnTo>
                    <a:pt x="161" y="152"/>
                  </a:lnTo>
                  <a:lnTo>
                    <a:pt x="164" y="151"/>
                  </a:lnTo>
                  <a:lnTo>
                    <a:pt x="289" y="54"/>
                  </a:lnTo>
                  <a:lnTo>
                    <a:pt x="289" y="54"/>
                  </a:lnTo>
                  <a:lnTo>
                    <a:pt x="292" y="51"/>
                  </a:lnTo>
                  <a:lnTo>
                    <a:pt x="297" y="48"/>
                  </a:lnTo>
                  <a:lnTo>
                    <a:pt x="299" y="42"/>
                  </a:lnTo>
                  <a:lnTo>
                    <a:pt x="301" y="36"/>
                  </a:lnTo>
                  <a:lnTo>
                    <a:pt x="301" y="31"/>
                  </a:lnTo>
                  <a:lnTo>
                    <a:pt x="301" y="24"/>
                  </a:lnTo>
                  <a:lnTo>
                    <a:pt x="299" y="17"/>
                  </a:lnTo>
                  <a:lnTo>
                    <a:pt x="296" y="12"/>
                  </a:lnTo>
                  <a:lnTo>
                    <a:pt x="296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264"/>
            <p:cNvSpPr>
              <a:spLocks/>
            </p:cNvSpPr>
            <p:nvPr/>
          </p:nvSpPr>
          <p:spPr bwMode="auto">
            <a:xfrm>
              <a:off x="6773863" y="5478463"/>
              <a:ext cx="230188" cy="230188"/>
            </a:xfrm>
            <a:custGeom>
              <a:avLst/>
              <a:gdLst>
                <a:gd name="T0" fmla="*/ 145 w 145"/>
                <a:gd name="T1" fmla="*/ 71 h 145"/>
                <a:gd name="T2" fmla="*/ 145 w 145"/>
                <a:gd name="T3" fmla="*/ 71 h 145"/>
                <a:gd name="T4" fmla="*/ 144 w 145"/>
                <a:gd name="T5" fmla="*/ 86 h 145"/>
                <a:gd name="T6" fmla="*/ 140 w 145"/>
                <a:gd name="T7" fmla="*/ 101 h 145"/>
                <a:gd name="T8" fmla="*/ 134 w 145"/>
                <a:gd name="T9" fmla="*/ 113 h 145"/>
                <a:gd name="T10" fmla="*/ 125 w 145"/>
                <a:gd name="T11" fmla="*/ 125 h 145"/>
                <a:gd name="T12" fmla="*/ 115 w 145"/>
                <a:gd name="T13" fmla="*/ 134 h 145"/>
                <a:gd name="T14" fmla="*/ 103 w 145"/>
                <a:gd name="T15" fmla="*/ 140 h 145"/>
                <a:gd name="T16" fmla="*/ 90 w 145"/>
                <a:gd name="T17" fmla="*/ 144 h 145"/>
                <a:gd name="T18" fmla="*/ 74 w 145"/>
                <a:gd name="T19" fmla="*/ 145 h 145"/>
                <a:gd name="T20" fmla="*/ 74 w 145"/>
                <a:gd name="T21" fmla="*/ 145 h 145"/>
                <a:gd name="T22" fmla="*/ 59 w 145"/>
                <a:gd name="T23" fmla="*/ 144 h 145"/>
                <a:gd name="T24" fmla="*/ 46 w 145"/>
                <a:gd name="T25" fmla="*/ 140 h 145"/>
                <a:gd name="T26" fmla="*/ 32 w 145"/>
                <a:gd name="T27" fmla="*/ 134 h 145"/>
                <a:gd name="T28" fmla="*/ 22 w 145"/>
                <a:gd name="T29" fmla="*/ 125 h 145"/>
                <a:gd name="T30" fmla="*/ 12 w 145"/>
                <a:gd name="T31" fmla="*/ 113 h 145"/>
                <a:gd name="T32" fmla="*/ 5 w 145"/>
                <a:gd name="T33" fmla="*/ 101 h 145"/>
                <a:gd name="T34" fmla="*/ 2 w 145"/>
                <a:gd name="T35" fmla="*/ 86 h 145"/>
                <a:gd name="T36" fmla="*/ 0 w 145"/>
                <a:gd name="T37" fmla="*/ 71 h 145"/>
                <a:gd name="T38" fmla="*/ 0 w 145"/>
                <a:gd name="T39" fmla="*/ 71 h 145"/>
                <a:gd name="T40" fmla="*/ 2 w 145"/>
                <a:gd name="T41" fmla="*/ 57 h 145"/>
                <a:gd name="T42" fmla="*/ 5 w 145"/>
                <a:gd name="T43" fmla="*/ 44 h 145"/>
                <a:gd name="T44" fmla="*/ 12 w 145"/>
                <a:gd name="T45" fmla="*/ 32 h 145"/>
                <a:gd name="T46" fmla="*/ 22 w 145"/>
                <a:gd name="T47" fmla="*/ 22 h 145"/>
                <a:gd name="T48" fmla="*/ 32 w 145"/>
                <a:gd name="T49" fmla="*/ 12 h 145"/>
                <a:gd name="T50" fmla="*/ 46 w 145"/>
                <a:gd name="T51" fmla="*/ 7 h 145"/>
                <a:gd name="T52" fmla="*/ 59 w 145"/>
                <a:gd name="T53" fmla="*/ 2 h 145"/>
                <a:gd name="T54" fmla="*/ 74 w 145"/>
                <a:gd name="T55" fmla="*/ 0 h 145"/>
                <a:gd name="T56" fmla="*/ 74 w 145"/>
                <a:gd name="T57" fmla="*/ 0 h 145"/>
                <a:gd name="T58" fmla="*/ 90 w 145"/>
                <a:gd name="T59" fmla="*/ 2 h 145"/>
                <a:gd name="T60" fmla="*/ 103 w 145"/>
                <a:gd name="T61" fmla="*/ 7 h 145"/>
                <a:gd name="T62" fmla="*/ 115 w 145"/>
                <a:gd name="T63" fmla="*/ 12 h 145"/>
                <a:gd name="T64" fmla="*/ 125 w 145"/>
                <a:gd name="T65" fmla="*/ 22 h 145"/>
                <a:gd name="T66" fmla="*/ 134 w 145"/>
                <a:gd name="T67" fmla="*/ 32 h 145"/>
                <a:gd name="T68" fmla="*/ 140 w 145"/>
                <a:gd name="T69" fmla="*/ 44 h 145"/>
                <a:gd name="T70" fmla="*/ 144 w 145"/>
                <a:gd name="T71" fmla="*/ 57 h 145"/>
                <a:gd name="T72" fmla="*/ 145 w 145"/>
                <a:gd name="T73" fmla="*/ 71 h 145"/>
                <a:gd name="T74" fmla="*/ 145 w 145"/>
                <a:gd name="T75" fmla="*/ 7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5" h="145">
                  <a:moveTo>
                    <a:pt x="145" y="71"/>
                  </a:moveTo>
                  <a:lnTo>
                    <a:pt x="145" y="71"/>
                  </a:lnTo>
                  <a:lnTo>
                    <a:pt x="144" y="86"/>
                  </a:lnTo>
                  <a:lnTo>
                    <a:pt x="140" y="101"/>
                  </a:lnTo>
                  <a:lnTo>
                    <a:pt x="134" y="113"/>
                  </a:lnTo>
                  <a:lnTo>
                    <a:pt x="125" y="125"/>
                  </a:lnTo>
                  <a:lnTo>
                    <a:pt x="115" y="134"/>
                  </a:lnTo>
                  <a:lnTo>
                    <a:pt x="103" y="140"/>
                  </a:lnTo>
                  <a:lnTo>
                    <a:pt x="90" y="144"/>
                  </a:lnTo>
                  <a:lnTo>
                    <a:pt x="74" y="145"/>
                  </a:lnTo>
                  <a:lnTo>
                    <a:pt x="74" y="145"/>
                  </a:lnTo>
                  <a:lnTo>
                    <a:pt x="59" y="144"/>
                  </a:lnTo>
                  <a:lnTo>
                    <a:pt x="46" y="140"/>
                  </a:lnTo>
                  <a:lnTo>
                    <a:pt x="32" y="134"/>
                  </a:lnTo>
                  <a:lnTo>
                    <a:pt x="22" y="125"/>
                  </a:lnTo>
                  <a:lnTo>
                    <a:pt x="12" y="113"/>
                  </a:lnTo>
                  <a:lnTo>
                    <a:pt x="5" y="101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7"/>
                  </a:lnTo>
                  <a:lnTo>
                    <a:pt x="5" y="44"/>
                  </a:lnTo>
                  <a:lnTo>
                    <a:pt x="12" y="32"/>
                  </a:lnTo>
                  <a:lnTo>
                    <a:pt x="22" y="22"/>
                  </a:lnTo>
                  <a:lnTo>
                    <a:pt x="32" y="12"/>
                  </a:lnTo>
                  <a:lnTo>
                    <a:pt x="46" y="7"/>
                  </a:lnTo>
                  <a:lnTo>
                    <a:pt x="59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3" y="7"/>
                  </a:lnTo>
                  <a:lnTo>
                    <a:pt x="115" y="12"/>
                  </a:lnTo>
                  <a:lnTo>
                    <a:pt x="125" y="22"/>
                  </a:lnTo>
                  <a:lnTo>
                    <a:pt x="134" y="32"/>
                  </a:lnTo>
                  <a:lnTo>
                    <a:pt x="140" y="44"/>
                  </a:lnTo>
                  <a:lnTo>
                    <a:pt x="144" y="57"/>
                  </a:lnTo>
                  <a:lnTo>
                    <a:pt x="145" y="71"/>
                  </a:lnTo>
                  <a:lnTo>
                    <a:pt x="145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265"/>
            <p:cNvSpPr>
              <a:spLocks/>
            </p:cNvSpPr>
            <p:nvPr/>
          </p:nvSpPr>
          <p:spPr bwMode="auto">
            <a:xfrm>
              <a:off x="5214938" y="6119813"/>
              <a:ext cx="2127250" cy="69850"/>
            </a:xfrm>
            <a:custGeom>
              <a:avLst/>
              <a:gdLst>
                <a:gd name="T0" fmla="*/ 1340 w 1340"/>
                <a:gd name="T1" fmla="*/ 22 h 44"/>
                <a:gd name="T2" fmla="*/ 1340 w 1340"/>
                <a:gd name="T3" fmla="*/ 22 h 44"/>
                <a:gd name="T4" fmla="*/ 1339 w 1340"/>
                <a:gd name="T5" fmla="*/ 25 h 44"/>
                <a:gd name="T6" fmla="*/ 1337 w 1340"/>
                <a:gd name="T7" fmla="*/ 31 h 44"/>
                <a:gd name="T8" fmla="*/ 1332 w 1340"/>
                <a:gd name="T9" fmla="*/ 37 h 44"/>
                <a:gd name="T10" fmla="*/ 1325 w 1340"/>
                <a:gd name="T11" fmla="*/ 42 h 44"/>
                <a:gd name="T12" fmla="*/ 1318 w 1340"/>
                <a:gd name="T13" fmla="*/ 44 h 44"/>
                <a:gd name="T14" fmla="*/ 18 w 1340"/>
                <a:gd name="T15" fmla="*/ 44 h 44"/>
                <a:gd name="T16" fmla="*/ 18 w 1340"/>
                <a:gd name="T17" fmla="*/ 44 h 44"/>
                <a:gd name="T18" fmla="*/ 10 w 1340"/>
                <a:gd name="T19" fmla="*/ 42 h 44"/>
                <a:gd name="T20" fmla="*/ 5 w 1340"/>
                <a:gd name="T21" fmla="*/ 37 h 44"/>
                <a:gd name="T22" fmla="*/ 1 w 1340"/>
                <a:gd name="T23" fmla="*/ 31 h 44"/>
                <a:gd name="T24" fmla="*/ 0 w 1340"/>
                <a:gd name="T25" fmla="*/ 22 h 44"/>
                <a:gd name="T26" fmla="*/ 0 w 1340"/>
                <a:gd name="T27" fmla="*/ 22 h 44"/>
                <a:gd name="T28" fmla="*/ 0 w 1340"/>
                <a:gd name="T29" fmla="*/ 22 h 44"/>
                <a:gd name="T30" fmla="*/ 1 w 1340"/>
                <a:gd name="T31" fmla="*/ 12 h 44"/>
                <a:gd name="T32" fmla="*/ 5 w 1340"/>
                <a:gd name="T33" fmla="*/ 7 h 44"/>
                <a:gd name="T34" fmla="*/ 10 w 1340"/>
                <a:gd name="T35" fmla="*/ 2 h 44"/>
                <a:gd name="T36" fmla="*/ 18 w 1340"/>
                <a:gd name="T37" fmla="*/ 0 h 44"/>
                <a:gd name="T38" fmla="*/ 1318 w 1340"/>
                <a:gd name="T39" fmla="*/ 0 h 44"/>
                <a:gd name="T40" fmla="*/ 1318 w 1340"/>
                <a:gd name="T41" fmla="*/ 0 h 44"/>
                <a:gd name="T42" fmla="*/ 1325 w 1340"/>
                <a:gd name="T43" fmla="*/ 2 h 44"/>
                <a:gd name="T44" fmla="*/ 1332 w 1340"/>
                <a:gd name="T45" fmla="*/ 7 h 44"/>
                <a:gd name="T46" fmla="*/ 1337 w 1340"/>
                <a:gd name="T47" fmla="*/ 12 h 44"/>
                <a:gd name="T48" fmla="*/ 1339 w 1340"/>
                <a:gd name="T49" fmla="*/ 17 h 44"/>
                <a:gd name="T50" fmla="*/ 1340 w 1340"/>
                <a:gd name="T51" fmla="*/ 22 h 44"/>
                <a:gd name="T52" fmla="*/ 1340 w 1340"/>
                <a:gd name="T53" fmla="*/ 2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40" h="44">
                  <a:moveTo>
                    <a:pt x="1340" y="22"/>
                  </a:moveTo>
                  <a:lnTo>
                    <a:pt x="1340" y="22"/>
                  </a:lnTo>
                  <a:lnTo>
                    <a:pt x="1339" y="25"/>
                  </a:lnTo>
                  <a:lnTo>
                    <a:pt x="1337" y="31"/>
                  </a:lnTo>
                  <a:lnTo>
                    <a:pt x="1332" y="37"/>
                  </a:lnTo>
                  <a:lnTo>
                    <a:pt x="1325" y="42"/>
                  </a:lnTo>
                  <a:lnTo>
                    <a:pt x="1318" y="44"/>
                  </a:lnTo>
                  <a:lnTo>
                    <a:pt x="18" y="44"/>
                  </a:lnTo>
                  <a:lnTo>
                    <a:pt x="18" y="44"/>
                  </a:lnTo>
                  <a:lnTo>
                    <a:pt x="10" y="42"/>
                  </a:lnTo>
                  <a:lnTo>
                    <a:pt x="5" y="37"/>
                  </a:lnTo>
                  <a:lnTo>
                    <a:pt x="1" y="31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1" y="12"/>
                  </a:lnTo>
                  <a:lnTo>
                    <a:pt x="5" y="7"/>
                  </a:lnTo>
                  <a:lnTo>
                    <a:pt x="10" y="2"/>
                  </a:lnTo>
                  <a:lnTo>
                    <a:pt x="18" y="0"/>
                  </a:lnTo>
                  <a:lnTo>
                    <a:pt x="1318" y="0"/>
                  </a:lnTo>
                  <a:lnTo>
                    <a:pt x="1318" y="0"/>
                  </a:lnTo>
                  <a:lnTo>
                    <a:pt x="1325" y="2"/>
                  </a:lnTo>
                  <a:lnTo>
                    <a:pt x="1332" y="7"/>
                  </a:lnTo>
                  <a:lnTo>
                    <a:pt x="1337" y="12"/>
                  </a:lnTo>
                  <a:lnTo>
                    <a:pt x="1339" y="17"/>
                  </a:lnTo>
                  <a:lnTo>
                    <a:pt x="1340" y="22"/>
                  </a:lnTo>
                  <a:lnTo>
                    <a:pt x="1340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266"/>
            <p:cNvSpPr>
              <a:spLocks/>
            </p:cNvSpPr>
            <p:nvPr/>
          </p:nvSpPr>
          <p:spPr bwMode="auto">
            <a:xfrm>
              <a:off x="5265738" y="6211888"/>
              <a:ext cx="2914650" cy="630238"/>
            </a:xfrm>
            <a:custGeom>
              <a:avLst/>
              <a:gdLst>
                <a:gd name="T0" fmla="*/ 1797 w 1836"/>
                <a:gd name="T1" fmla="*/ 39 h 397"/>
                <a:gd name="T2" fmla="*/ 1797 w 1836"/>
                <a:gd name="T3" fmla="*/ 77 h 397"/>
                <a:gd name="T4" fmla="*/ 1474 w 1836"/>
                <a:gd name="T5" fmla="*/ 77 h 397"/>
                <a:gd name="T6" fmla="*/ 1273 w 1836"/>
                <a:gd name="T7" fmla="*/ 0 h 397"/>
                <a:gd name="T8" fmla="*/ 0 w 1836"/>
                <a:gd name="T9" fmla="*/ 0 h 397"/>
                <a:gd name="T10" fmla="*/ 0 w 1836"/>
                <a:gd name="T11" fmla="*/ 397 h 397"/>
                <a:gd name="T12" fmla="*/ 1273 w 1836"/>
                <a:gd name="T13" fmla="*/ 397 h 397"/>
                <a:gd name="T14" fmla="*/ 1836 w 1836"/>
                <a:gd name="T15" fmla="*/ 397 h 397"/>
                <a:gd name="T16" fmla="*/ 1836 w 1836"/>
                <a:gd name="T17" fmla="*/ 39 h 397"/>
                <a:gd name="T18" fmla="*/ 1797 w 1836"/>
                <a:gd name="T19" fmla="*/ 39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36" h="397">
                  <a:moveTo>
                    <a:pt x="1797" y="39"/>
                  </a:moveTo>
                  <a:lnTo>
                    <a:pt x="1797" y="77"/>
                  </a:lnTo>
                  <a:lnTo>
                    <a:pt x="1474" y="77"/>
                  </a:lnTo>
                  <a:lnTo>
                    <a:pt x="1273" y="0"/>
                  </a:lnTo>
                  <a:lnTo>
                    <a:pt x="0" y="0"/>
                  </a:lnTo>
                  <a:lnTo>
                    <a:pt x="0" y="397"/>
                  </a:lnTo>
                  <a:lnTo>
                    <a:pt x="1273" y="397"/>
                  </a:lnTo>
                  <a:lnTo>
                    <a:pt x="1836" y="397"/>
                  </a:lnTo>
                  <a:lnTo>
                    <a:pt x="1836" y="39"/>
                  </a:lnTo>
                  <a:lnTo>
                    <a:pt x="1797" y="3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267"/>
            <p:cNvSpPr>
              <a:spLocks/>
            </p:cNvSpPr>
            <p:nvPr/>
          </p:nvSpPr>
          <p:spPr bwMode="auto">
            <a:xfrm>
              <a:off x="7275513" y="6119813"/>
              <a:ext cx="939800" cy="198438"/>
            </a:xfrm>
            <a:custGeom>
              <a:avLst/>
              <a:gdLst>
                <a:gd name="T0" fmla="*/ 570 w 592"/>
                <a:gd name="T1" fmla="*/ 83 h 125"/>
                <a:gd name="T2" fmla="*/ 425 w 592"/>
                <a:gd name="T3" fmla="*/ 83 h 125"/>
                <a:gd name="T4" fmla="*/ 372 w 592"/>
                <a:gd name="T5" fmla="*/ 83 h 125"/>
                <a:gd name="T6" fmla="*/ 230 w 592"/>
                <a:gd name="T7" fmla="*/ 83 h 125"/>
                <a:gd name="T8" fmla="*/ 27 w 592"/>
                <a:gd name="T9" fmla="*/ 0 h 125"/>
                <a:gd name="T10" fmla="*/ 27 w 592"/>
                <a:gd name="T11" fmla="*/ 0 h 125"/>
                <a:gd name="T12" fmla="*/ 20 w 592"/>
                <a:gd name="T13" fmla="*/ 0 h 125"/>
                <a:gd name="T14" fmla="*/ 12 w 592"/>
                <a:gd name="T15" fmla="*/ 2 h 125"/>
                <a:gd name="T16" fmla="*/ 5 w 592"/>
                <a:gd name="T17" fmla="*/ 7 h 125"/>
                <a:gd name="T18" fmla="*/ 0 w 592"/>
                <a:gd name="T19" fmla="*/ 15 h 125"/>
                <a:gd name="T20" fmla="*/ 0 w 592"/>
                <a:gd name="T21" fmla="*/ 15 h 125"/>
                <a:gd name="T22" fmla="*/ 0 w 592"/>
                <a:gd name="T23" fmla="*/ 22 h 125"/>
                <a:gd name="T24" fmla="*/ 2 w 592"/>
                <a:gd name="T25" fmla="*/ 29 h 125"/>
                <a:gd name="T26" fmla="*/ 7 w 592"/>
                <a:gd name="T27" fmla="*/ 37 h 125"/>
                <a:gd name="T28" fmla="*/ 14 w 592"/>
                <a:gd name="T29" fmla="*/ 44 h 125"/>
                <a:gd name="T30" fmla="*/ 217 w 592"/>
                <a:gd name="T31" fmla="*/ 122 h 125"/>
                <a:gd name="T32" fmla="*/ 220 w 592"/>
                <a:gd name="T33" fmla="*/ 122 h 125"/>
                <a:gd name="T34" fmla="*/ 220 w 592"/>
                <a:gd name="T35" fmla="*/ 122 h 125"/>
                <a:gd name="T36" fmla="*/ 222 w 592"/>
                <a:gd name="T37" fmla="*/ 124 h 125"/>
                <a:gd name="T38" fmla="*/ 227 w 592"/>
                <a:gd name="T39" fmla="*/ 125 h 125"/>
                <a:gd name="T40" fmla="*/ 298 w 592"/>
                <a:gd name="T41" fmla="*/ 125 h 125"/>
                <a:gd name="T42" fmla="*/ 372 w 592"/>
                <a:gd name="T43" fmla="*/ 125 h 125"/>
                <a:gd name="T44" fmla="*/ 425 w 592"/>
                <a:gd name="T45" fmla="*/ 125 h 125"/>
                <a:gd name="T46" fmla="*/ 570 w 592"/>
                <a:gd name="T47" fmla="*/ 125 h 125"/>
                <a:gd name="T48" fmla="*/ 570 w 592"/>
                <a:gd name="T49" fmla="*/ 125 h 125"/>
                <a:gd name="T50" fmla="*/ 578 w 592"/>
                <a:gd name="T51" fmla="*/ 124 h 125"/>
                <a:gd name="T52" fmla="*/ 585 w 592"/>
                <a:gd name="T53" fmla="*/ 118 h 125"/>
                <a:gd name="T54" fmla="*/ 590 w 592"/>
                <a:gd name="T55" fmla="*/ 112 h 125"/>
                <a:gd name="T56" fmla="*/ 592 w 592"/>
                <a:gd name="T57" fmla="*/ 103 h 125"/>
                <a:gd name="T58" fmla="*/ 592 w 592"/>
                <a:gd name="T59" fmla="*/ 103 h 125"/>
                <a:gd name="T60" fmla="*/ 590 w 592"/>
                <a:gd name="T61" fmla="*/ 97 h 125"/>
                <a:gd name="T62" fmla="*/ 585 w 592"/>
                <a:gd name="T63" fmla="*/ 90 h 125"/>
                <a:gd name="T64" fmla="*/ 578 w 592"/>
                <a:gd name="T65" fmla="*/ 85 h 125"/>
                <a:gd name="T66" fmla="*/ 570 w 592"/>
                <a:gd name="T67" fmla="*/ 83 h 125"/>
                <a:gd name="T68" fmla="*/ 570 w 592"/>
                <a:gd name="T69" fmla="*/ 83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92" h="125">
                  <a:moveTo>
                    <a:pt x="570" y="83"/>
                  </a:moveTo>
                  <a:lnTo>
                    <a:pt x="425" y="83"/>
                  </a:lnTo>
                  <a:lnTo>
                    <a:pt x="372" y="83"/>
                  </a:lnTo>
                  <a:lnTo>
                    <a:pt x="230" y="83"/>
                  </a:lnTo>
                  <a:lnTo>
                    <a:pt x="27" y="0"/>
                  </a:lnTo>
                  <a:lnTo>
                    <a:pt x="27" y="0"/>
                  </a:lnTo>
                  <a:lnTo>
                    <a:pt x="20" y="0"/>
                  </a:lnTo>
                  <a:lnTo>
                    <a:pt x="12" y="2"/>
                  </a:lnTo>
                  <a:lnTo>
                    <a:pt x="5" y="7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0" y="22"/>
                  </a:lnTo>
                  <a:lnTo>
                    <a:pt x="2" y="29"/>
                  </a:lnTo>
                  <a:lnTo>
                    <a:pt x="7" y="37"/>
                  </a:lnTo>
                  <a:lnTo>
                    <a:pt x="14" y="44"/>
                  </a:lnTo>
                  <a:lnTo>
                    <a:pt x="217" y="122"/>
                  </a:lnTo>
                  <a:lnTo>
                    <a:pt x="220" y="122"/>
                  </a:lnTo>
                  <a:lnTo>
                    <a:pt x="220" y="122"/>
                  </a:lnTo>
                  <a:lnTo>
                    <a:pt x="222" y="124"/>
                  </a:lnTo>
                  <a:lnTo>
                    <a:pt x="227" y="125"/>
                  </a:lnTo>
                  <a:lnTo>
                    <a:pt x="298" y="125"/>
                  </a:lnTo>
                  <a:lnTo>
                    <a:pt x="372" y="125"/>
                  </a:lnTo>
                  <a:lnTo>
                    <a:pt x="425" y="125"/>
                  </a:lnTo>
                  <a:lnTo>
                    <a:pt x="570" y="125"/>
                  </a:lnTo>
                  <a:lnTo>
                    <a:pt x="570" y="125"/>
                  </a:lnTo>
                  <a:lnTo>
                    <a:pt x="578" y="124"/>
                  </a:lnTo>
                  <a:lnTo>
                    <a:pt x="585" y="118"/>
                  </a:lnTo>
                  <a:lnTo>
                    <a:pt x="590" y="112"/>
                  </a:lnTo>
                  <a:lnTo>
                    <a:pt x="592" y="103"/>
                  </a:lnTo>
                  <a:lnTo>
                    <a:pt x="592" y="103"/>
                  </a:lnTo>
                  <a:lnTo>
                    <a:pt x="590" y="97"/>
                  </a:lnTo>
                  <a:lnTo>
                    <a:pt x="585" y="90"/>
                  </a:lnTo>
                  <a:lnTo>
                    <a:pt x="578" y="85"/>
                  </a:lnTo>
                  <a:lnTo>
                    <a:pt x="570" y="83"/>
                  </a:lnTo>
                  <a:lnTo>
                    <a:pt x="570" y="8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268"/>
            <p:cNvSpPr>
              <a:spLocks/>
            </p:cNvSpPr>
            <p:nvPr/>
          </p:nvSpPr>
          <p:spPr bwMode="auto">
            <a:xfrm>
              <a:off x="6373813" y="5969000"/>
              <a:ext cx="22225" cy="17463"/>
            </a:xfrm>
            <a:custGeom>
              <a:avLst/>
              <a:gdLst>
                <a:gd name="T0" fmla="*/ 14 w 14"/>
                <a:gd name="T1" fmla="*/ 4 h 11"/>
                <a:gd name="T2" fmla="*/ 14 w 14"/>
                <a:gd name="T3" fmla="*/ 4 h 11"/>
                <a:gd name="T4" fmla="*/ 12 w 14"/>
                <a:gd name="T5" fmla="*/ 2 h 11"/>
                <a:gd name="T6" fmla="*/ 7 w 14"/>
                <a:gd name="T7" fmla="*/ 0 h 11"/>
                <a:gd name="T8" fmla="*/ 0 w 14"/>
                <a:gd name="T9" fmla="*/ 0 h 11"/>
                <a:gd name="T10" fmla="*/ 0 w 14"/>
                <a:gd name="T11" fmla="*/ 4 h 11"/>
                <a:gd name="T12" fmla="*/ 0 w 14"/>
                <a:gd name="T13" fmla="*/ 4 h 11"/>
                <a:gd name="T14" fmla="*/ 14 w 14"/>
                <a:gd name="T15" fmla="*/ 11 h 11"/>
                <a:gd name="T16" fmla="*/ 14 w 14"/>
                <a:gd name="T17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1">
                  <a:moveTo>
                    <a:pt x="14" y="4"/>
                  </a:moveTo>
                  <a:lnTo>
                    <a:pt x="14" y="4"/>
                  </a:lnTo>
                  <a:lnTo>
                    <a:pt x="12" y="2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14" y="11"/>
                  </a:lnTo>
                  <a:lnTo>
                    <a:pt x="14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269"/>
            <p:cNvSpPr>
              <a:spLocks/>
            </p:cNvSpPr>
            <p:nvPr/>
          </p:nvSpPr>
          <p:spPr bwMode="auto">
            <a:xfrm>
              <a:off x="6396038" y="5975350"/>
              <a:ext cx="23813" cy="11113"/>
            </a:xfrm>
            <a:custGeom>
              <a:avLst/>
              <a:gdLst>
                <a:gd name="T0" fmla="*/ 15 w 15"/>
                <a:gd name="T1" fmla="*/ 7 h 7"/>
                <a:gd name="T2" fmla="*/ 15 w 15"/>
                <a:gd name="T3" fmla="*/ 7 h 7"/>
                <a:gd name="T4" fmla="*/ 15 w 15"/>
                <a:gd name="T5" fmla="*/ 2 h 7"/>
                <a:gd name="T6" fmla="*/ 13 w 15"/>
                <a:gd name="T7" fmla="*/ 0 h 7"/>
                <a:gd name="T8" fmla="*/ 11 w 15"/>
                <a:gd name="T9" fmla="*/ 0 h 7"/>
                <a:gd name="T10" fmla="*/ 5 w 15"/>
                <a:gd name="T11" fmla="*/ 0 h 7"/>
                <a:gd name="T12" fmla="*/ 5 w 15"/>
                <a:gd name="T13" fmla="*/ 0 h 7"/>
                <a:gd name="T14" fmla="*/ 1 w 15"/>
                <a:gd name="T15" fmla="*/ 0 h 7"/>
                <a:gd name="T16" fmla="*/ 1 w 15"/>
                <a:gd name="T17" fmla="*/ 2 h 7"/>
                <a:gd name="T18" fmla="*/ 0 w 15"/>
                <a:gd name="T19" fmla="*/ 7 h 7"/>
                <a:gd name="T20" fmla="*/ 0 w 15"/>
                <a:gd name="T21" fmla="*/ 7 h 7"/>
                <a:gd name="T22" fmla="*/ 15 w 15"/>
                <a:gd name="T23" fmla="*/ 7 h 7"/>
                <a:gd name="T24" fmla="*/ 15 w 15"/>
                <a:gd name="T2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" h="7">
                  <a:moveTo>
                    <a:pt x="15" y="7"/>
                  </a:moveTo>
                  <a:lnTo>
                    <a:pt x="15" y="7"/>
                  </a:lnTo>
                  <a:lnTo>
                    <a:pt x="15" y="2"/>
                  </a:lnTo>
                  <a:lnTo>
                    <a:pt x="13" y="0"/>
                  </a:lnTo>
                  <a:lnTo>
                    <a:pt x="11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1" y="0"/>
                  </a:lnTo>
                  <a:lnTo>
                    <a:pt x="1" y="2"/>
                  </a:lnTo>
                  <a:lnTo>
                    <a:pt x="0" y="7"/>
                  </a:lnTo>
                  <a:lnTo>
                    <a:pt x="0" y="7"/>
                  </a:lnTo>
                  <a:lnTo>
                    <a:pt x="15" y="7"/>
                  </a:lnTo>
                  <a:lnTo>
                    <a:pt x="15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270"/>
            <p:cNvSpPr>
              <a:spLocks/>
            </p:cNvSpPr>
            <p:nvPr/>
          </p:nvSpPr>
          <p:spPr bwMode="auto">
            <a:xfrm>
              <a:off x="6419850" y="5986463"/>
              <a:ext cx="20638" cy="9525"/>
            </a:xfrm>
            <a:custGeom>
              <a:avLst/>
              <a:gdLst>
                <a:gd name="T0" fmla="*/ 13 w 13"/>
                <a:gd name="T1" fmla="*/ 0 h 6"/>
                <a:gd name="T2" fmla="*/ 13 w 13"/>
                <a:gd name="T3" fmla="*/ 0 h 6"/>
                <a:gd name="T4" fmla="*/ 7 w 13"/>
                <a:gd name="T5" fmla="*/ 0 h 6"/>
                <a:gd name="T6" fmla="*/ 7 w 13"/>
                <a:gd name="T7" fmla="*/ 0 h 6"/>
                <a:gd name="T8" fmla="*/ 0 w 13"/>
                <a:gd name="T9" fmla="*/ 0 h 6"/>
                <a:gd name="T10" fmla="*/ 0 w 13"/>
                <a:gd name="T11" fmla="*/ 3 h 6"/>
                <a:gd name="T12" fmla="*/ 13 w 13"/>
                <a:gd name="T13" fmla="*/ 6 h 6"/>
                <a:gd name="T14" fmla="*/ 13 w 13"/>
                <a:gd name="T15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" h="6">
                  <a:moveTo>
                    <a:pt x="13" y="0"/>
                  </a:moveTo>
                  <a:lnTo>
                    <a:pt x="13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13" y="6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271"/>
            <p:cNvSpPr>
              <a:spLocks/>
            </p:cNvSpPr>
            <p:nvPr/>
          </p:nvSpPr>
          <p:spPr bwMode="auto">
            <a:xfrm>
              <a:off x="6451600" y="5995988"/>
              <a:ext cx="23813" cy="11113"/>
            </a:xfrm>
            <a:custGeom>
              <a:avLst/>
              <a:gdLst>
                <a:gd name="T0" fmla="*/ 15 w 15"/>
                <a:gd name="T1" fmla="*/ 0 h 7"/>
                <a:gd name="T2" fmla="*/ 15 w 15"/>
                <a:gd name="T3" fmla="*/ 0 h 7"/>
                <a:gd name="T4" fmla="*/ 12 w 15"/>
                <a:gd name="T5" fmla="*/ 0 h 7"/>
                <a:gd name="T6" fmla="*/ 5 w 15"/>
                <a:gd name="T7" fmla="*/ 0 h 7"/>
                <a:gd name="T8" fmla="*/ 5 w 15"/>
                <a:gd name="T9" fmla="*/ 0 h 7"/>
                <a:gd name="T10" fmla="*/ 0 w 15"/>
                <a:gd name="T11" fmla="*/ 0 h 7"/>
                <a:gd name="T12" fmla="*/ 0 w 15"/>
                <a:gd name="T13" fmla="*/ 0 h 7"/>
                <a:gd name="T14" fmla="*/ 15 w 15"/>
                <a:gd name="T15" fmla="*/ 7 h 7"/>
                <a:gd name="T16" fmla="*/ 15 w 1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" h="7">
                  <a:moveTo>
                    <a:pt x="15" y="0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5" y="0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5" y="7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272"/>
            <p:cNvSpPr>
              <a:spLocks/>
            </p:cNvSpPr>
            <p:nvPr/>
          </p:nvSpPr>
          <p:spPr bwMode="auto">
            <a:xfrm>
              <a:off x="6475413" y="6002338"/>
              <a:ext cx="22225" cy="19050"/>
            </a:xfrm>
            <a:custGeom>
              <a:avLst/>
              <a:gdLst>
                <a:gd name="T0" fmla="*/ 14 w 14"/>
                <a:gd name="T1" fmla="*/ 3 h 12"/>
                <a:gd name="T2" fmla="*/ 14 w 14"/>
                <a:gd name="T3" fmla="*/ 0 h 12"/>
                <a:gd name="T4" fmla="*/ 7 w 14"/>
                <a:gd name="T5" fmla="*/ 0 h 12"/>
                <a:gd name="T6" fmla="*/ 7 w 14"/>
                <a:gd name="T7" fmla="*/ 0 h 12"/>
                <a:gd name="T8" fmla="*/ 2 w 14"/>
                <a:gd name="T9" fmla="*/ 1 h 12"/>
                <a:gd name="T10" fmla="*/ 0 w 14"/>
                <a:gd name="T11" fmla="*/ 3 h 12"/>
                <a:gd name="T12" fmla="*/ 0 w 14"/>
                <a:gd name="T13" fmla="*/ 3 h 12"/>
                <a:gd name="T14" fmla="*/ 14 w 14"/>
                <a:gd name="T15" fmla="*/ 12 h 12"/>
                <a:gd name="T16" fmla="*/ 14 w 14"/>
                <a:gd name="T17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" h="12">
                  <a:moveTo>
                    <a:pt x="14" y="3"/>
                  </a:moveTo>
                  <a:lnTo>
                    <a:pt x="14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2" y="1"/>
                  </a:lnTo>
                  <a:lnTo>
                    <a:pt x="0" y="3"/>
                  </a:lnTo>
                  <a:lnTo>
                    <a:pt x="0" y="3"/>
                  </a:lnTo>
                  <a:lnTo>
                    <a:pt x="14" y="12"/>
                  </a:lnTo>
                  <a:lnTo>
                    <a:pt x="14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273"/>
            <p:cNvSpPr>
              <a:spLocks/>
            </p:cNvSpPr>
            <p:nvPr/>
          </p:nvSpPr>
          <p:spPr bwMode="auto">
            <a:xfrm>
              <a:off x="6508750" y="6007100"/>
              <a:ext cx="23813" cy="19050"/>
            </a:xfrm>
            <a:custGeom>
              <a:avLst/>
              <a:gdLst>
                <a:gd name="T0" fmla="*/ 15 w 15"/>
                <a:gd name="T1" fmla="*/ 5 h 12"/>
                <a:gd name="T2" fmla="*/ 15 w 15"/>
                <a:gd name="T3" fmla="*/ 5 h 12"/>
                <a:gd name="T4" fmla="*/ 13 w 15"/>
                <a:gd name="T5" fmla="*/ 2 h 12"/>
                <a:gd name="T6" fmla="*/ 11 w 15"/>
                <a:gd name="T7" fmla="*/ 2 h 12"/>
                <a:gd name="T8" fmla="*/ 8 w 15"/>
                <a:gd name="T9" fmla="*/ 0 h 12"/>
                <a:gd name="T10" fmla="*/ 0 w 15"/>
                <a:gd name="T11" fmla="*/ 0 h 12"/>
                <a:gd name="T12" fmla="*/ 0 w 15"/>
                <a:gd name="T13" fmla="*/ 0 h 12"/>
                <a:gd name="T14" fmla="*/ 0 w 15"/>
                <a:gd name="T15" fmla="*/ 5 h 12"/>
                <a:gd name="T16" fmla="*/ 0 w 15"/>
                <a:gd name="T17" fmla="*/ 9 h 12"/>
                <a:gd name="T18" fmla="*/ 15 w 15"/>
                <a:gd name="T19" fmla="*/ 12 h 12"/>
                <a:gd name="T20" fmla="*/ 15 w 15"/>
                <a:gd name="T21" fmla="*/ 5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5" h="12">
                  <a:moveTo>
                    <a:pt x="15" y="5"/>
                  </a:moveTo>
                  <a:lnTo>
                    <a:pt x="15" y="5"/>
                  </a:lnTo>
                  <a:lnTo>
                    <a:pt x="13" y="2"/>
                  </a:lnTo>
                  <a:lnTo>
                    <a:pt x="11" y="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0" y="9"/>
                  </a:lnTo>
                  <a:lnTo>
                    <a:pt x="15" y="12"/>
                  </a:lnTo>
                  <a:lnTo>
                    <a:pt x="15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Freeform 274"/>
            <p:cNvSpPr>
              <a:spLocks/>
            </p:cNvSpPr>
            <p:nvPr/>
          </p:nvSpPr>
          <p:spPr bwMode="auto">
            <a:xfrm>
              <a:off x="6537325" y="6021388"/>
              <a:ext cx="15875" cy="9525"/>
            </a:xfrm>
            <a:custGeom>
              <a:avLst/>
              <a:gdLst>
                <a:gd name="T0" fmla="*/ 10 w 10"/>
                <a:gd name="T1" fmla="*/ 3 h 6"/>
                <a:gd name="T2" fmla="*/ 10 w 10"/>
                <a:gd name="T3" fmla="*/ 3 h 6"/>
                <a:gd name="T4" fmla="*/ 10 w 10"/>
                <a:gd name="T5" fmla="*/ 0 h 6"/>
                <a:gd name="T6" fmla="*/ 4 w 10"/>
                <a:gd name="T7" fmla="*/ 0 h 6"/>
                <a:gd name="T8" fmla="*/ 4 w 10"/>
                <a:gd name="T9" fmla="*/ 0 h 6"/>
                <a:gd name="T10" fmla="*/ 2 w 10"/>
                <a:gd name="T11" fmla="*/ 0 h 6"/>
                <a:gd name="T12" fmla="*/ 0 w 10"/>
                <a:gd name="T13" fmla="*/ 1 h 6"/>
                <a:gd name="T14" fmla="*/ 0 w 10"/>
                <a:gd name="T15" fmla="*/ 3 h 6"/>
                <a:gd name="T16" fmla="*/ 0 w 10"/>
                <a:gd name="T17" fmla="*/ 6 h 6"/>
                <a:gd name="T18" fmla="*/ 10 w 10"/>
                <a:gd name="T19" fmla="*/ 6 h 6"/>
                <a:gd name="T20" fmla="*/ 10 w 10"/>
                <a:gd name="T21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10" y="3"/>
                  </a:moveTo>
                  <a:lnTo>
                    <a:pt x="10" y="3"/>
                  </a:lnTo>
                  <a:lnTo>
                    <a:pt x="1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10" y="6"/>
                  </a:lnTo>
                  <a:lnTo>
                    <a:pt x="10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Freeform 275"/>
            <p:cNvSpPr>
              <a:spLocks/>
            </p:cNvSpPr>
            <p:nvPr/>
          </p:nvSpPr>
          <p:spPr bwMode="auto">
            <a:xfrm>
              <a:off x="6183313" y="5913438"/>
              <a:ext cx="381000" cy="185738"/>
            </a:xfrm>
            <a:custGeom>
              <a:avLst/>
              <a:gdLst>
                <a:gd name="T0" fmla="*/ 233 w 240"/>
                <a:gd name="T1" fmla="*/ 81 h 117"/>
                <a:gd name="T2" fmla="*/ 223 w 240"/>
                <a:gd name="T3" fmla="*/ 74 h 117"/>
                <a:gd name="T4" fmla="*/ 220 w 240"/>
                <a:gd name="T5" fmla="*/ 74 h 117"/>
                <a:gd name="T6" fmla="*/ 205 w 240"/>
                <a:gd name="T7" fmla="*/ 71 h 117"/>
                <a:gd name="T8" fmla="*/ 198 w 240"/>
                <a:gd name="T9" fmla="*/ 68 h 117"/>
                <a:gd name="T10" fmla="*/ 184 w 240"/>
                <a:gd name="T11" fmla="*/ 68 h 117"/>
                <a:gd name="T12" fmla="*/ 184 w 240"/>
                <a:gd name="T13" fmla="*/ 64 h 117"/>
                <a:gd name="T14" fmla="*/ 169 w 240"/>
                <a:gd name="T15" fmla="*/ 59 h 117"/>
                <a:gd name="T16" fmla="*/ 162 w 240"/>
                <a:gd name="T17" fmla="*/ 59 h 117"/>
                <a:gd name="T18" fmla="*/ 149 w 240"/>
                <a:gd name="T19" fmla="*/ 52 h 117"/>
                <a:gd name="T20" fmla="*/ 149 w 240"/>
                <a:gd name="T21" fmla="*/ 52 h 117"/>
                <a:gd name="T22" fmla="*/ 134 w 240"/>
                <a:gd name="T23" fmla="*/ 49 h 117"/>
                <a:gd name="T24" fmla="*/ 134 w 240"/>
                <a:gd name="T25" fmla="*/ 46 h 117"/>
                <a:gd name="T26" fmla="*/ 120 w 240"/>
                <a:gd name="T27" fmla="*/ 46 h 117"/>
                <a:gd name="T28" fmla="*/ 117 w 240"/>
                <a:gd name="T29" fmla="*/ 46 h 117"/>
                <a:gd name="T30" fmla="*/ 78 w 240"/>
                <a:gd name="T31" fmla="*/ 0 h 117"/>
                <a:gd name="T32" fmla="*/ 0 w 240"/>
                <a:gd name="T33" fmla="*/ 0 h 117"/>
                <a:gd name="T34" fmla="*/ 0 w 240"/>
                <a:gd name="T35" fmla="*/ 117 h 117"/>
                <a:gd name="T36" fmla="*/ 113 w 240"/>
                <a:gd name="T37" fmla="*/ 117 h 117"/>
                <a:gd name="T38" fmla="*/ 117 w 240"/>
                <a:gd name="T39" fmla="*/ 117 h 117"/>
                <a:gd name="T40" fmla="*/ 240 w 240"/>
                <a:gd name="T41" fmla="*/ 117 h 117"/>
                <a:gd name="T42" fmla="*/ 240 w 240"/>
                <a:gd name="T43" fmla="*/ 81 h 117"/>
                <a:gd name="T44" fmla="*/ 233 w 240"/>
                <a:gd name="T45" fmla="*/ 8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40" h="117">
                  <a:moveTo>
                    <a:pt x="233" y="81"/>
                  </a:moveTo>
                  <a:lnTo>
                    <a:pt x="223" y="74"/>
                  </a:lnTo>
                  <a:lnTo>
                    <a:pt x="220" y="74"/>
                  </a:lnTo>
                  <a:lnTo>
                    <a:pt x="205" y="71"/>
                  </a:lnTo>
                  <a:lnTo>
                    <a:pt x="198" y="68"/>
                  </a:lnTo>
                  <a:lnTo>
                    <a:pt x="184" y="68"/>
                  </a:lnTo>
                  <a:lnTo>
                    <a:pt x="184" y="64"/>
                  </a:lnTo>
                  <a:lnTo>
                    <a:pt x="169" y="59"/>
                  </a:lnTo>
                  <a:lnTo>
                    <a:pt x="162" y="59"/>
                  </a:lnTo>
                  <a:lnTo>
                    <a:pt x="149" y="52"/>
                  </a:lnTo>
                  <a:lnTo>
                    <a:pt x="149" y="52"/>
                  </a:lnTo>
                  <a:lnTo>
                    <a:pt x="134" y="49"/>
                  </a:lnTo>
                  <a:lnTo>
                    <a:pt x="134" y="46"/>
                  </a:lnTo>
                  <a:lnTo>
                    <a:pt x="120" y="46"/>
                  </a:lnTo>
                  <a:lnTo>
                    <a:pt x="117" y="46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117"/>
                  </a:lnTo>
                  <a:lnTo>
                    <a:pt x="113" y="117"/>
                  </a:lnTo>
                  <a:lnTo>
                    <a:pt x="117" y="117"/>
                  </a:lnTo>
                  <a:lnTo>
                    <a:pt x="240" y="117"/>
                  </a:lnTo>
                  <a:lnTo>
                    <a:pt x="240" y="81"/>
                  </a:lnTo>
                  <a:lnTo>
                    <a:pt x="233" y="8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Freeform 276"/>
            <p:cNvSpPr>
              <a:spLocks/>
            </p:cNvSpPr>
            <p:nvPr/>
          </p:nvSpPr>
          <p:spPr bwMode="auto">
            <a:xfrm>
              <a:off x="6081713" y="5835650"/>
              <a:ext cx="147638" cy="168275"/>
            </a:xfrm>
            <a:custGeom>
              <a:avLst/>
              <a:gdLst>
                <a:gd name="T0" fmla="*/ 29 w 93"/>
                <a:gd name="T1" fmla="*/ 7 h 106"/>
                <a:gd name="T2" fmla="*/ 22 w 93"/>
                <a:gd name="T3" fmla="*/ 15 h 106"/>
                <a:gd name="T4" fmla="*/ 20 w 93"/>
                <a:gd name="T5" fmla="*/ 27 h 106"/>
                <a:gd name="T6" fmla="*/ 22 w 93"/>
                <a:gd name="T7" fmla="*/ 52 h 106"/>
                <a:gd name="T8" fmla="*/ 22 w 93"/>
                <a:gd name="T9" fmla="*/ 61 h 106"/>
                <a:gd name="T10" fmla="*/ 13 w 93"/>
                <a:gd name="T11" fmla="*/ 71 h 106"/>
                <a:gd name="T12" fmla="*/ 7 w 93"/>
                <a:gd name="T13" fmla="*/ 78 h 106"/>
                <a:gd name="T14" fmla="*/ 1 w 93"/>
                <a:gd name="T15" fmla="*/ 86 h 106"/>
                <a:gd name="T16" fmla="*/ 0 w 93"/>
                <a:gd name="T17" fmla="*/ 98 h 106"/>
                <a:gd name="T18" fmla="*/ 1 w 93"/>
                <a:gd name="T19" fmla="*/ 105 h 106"/>
                <a:gd name="T20" fmla="*/ 7 w 93"/>
                <a:gd name="T21" fmla="*/ 106 h 106"/>
                <a:gd name="T22" fmla="*/ 12 w 93"/>
                <a:gd name="T23" fmla="*/ 105 h 106"/>
                <a:gd name="T24" fmla="*/ 13 w 93"/>
                <a:gd name="T25" fmla="*/ 98 h 106"/>
                <a:gd name="T26" fmla="*/ 15 w 93"/>
                <a:gd name="T27" fmla="*/ 91 h 106"/>
                <a:gd name="T28" fmla="*/ 25 w 93"/>
                <a:gd name="T29" fmla="*/ 76 h 106"/>
                <a:gd name="T30" fmla="*/ 34 w 93"/>
                <a:gd name="T31" fmla="*/ 59 h 106"/>
                <a:gd name="T32" fmla="*/ 35 w 93"/>
                <a:gd name="T33" fmla="*/ 52 h 106"/>
                <a:gd name="T34" fmla="*/ 32 w 93"/>
                <a:gd name="T35" fmla="*/ 32 h 106"/>
                <a:gd name="T36" fmla="*/ 34 w 93"/>
                <a:gd name="T37" fmla="*/ 20 h 106"/>
                <a:gd name="T38" fmla="*/ 42 w 93"/>
                <a:gd name="T39" fmla="*/ 13 h 106"/>
                <a:gd name="T40" fmla="*/ 51 w 93"/>
                <a:gd name="T41" fmla="*/ 13 h 106"/>
                <a:gd name="T42" fmla="*/ 62 w 93"/>
                <a:gd name="T43" fmla="*/ 18 h 106"/>
                <a:gd name="T44" fmla="*/ 72 w 93"/>
                <a:gd name="T45" fmla="*/ 29 h 106"/>
                <a:gd name="T46" fmla="*/ 78 w 93"/>
                <a:gd name="T47" fmla="*/ 39 h 106"/>
                <a:gd name="T48" fmla="*/ 78 w 93"/>
                <a:gd name="T49" fmla="*/ 46 h 106"/>
                <a:gd name="T50" fmla="*/ 79 w 93"/>
                <a:gd name="T51" fmla="*/ 51 h 106"/>
                <a:gd name="T52" fmla="*/ 84 w 93"/>
                <a:gd name="T53" fmla="*/ 52 h 106"/>
                <a:gd name="T54" fmla="*/ 89 w 93"/>
                <a:gd name="T55" fmla="*/ 51 h 106"/>
                <a:gd name="T56" fmla="*/ 93 w 93"/>
                <a:gd name="T57" fmla="*/ 46 h 106"/>
                <a:gd name="T58" fmla="*/ 91 w 93"/>
                <a:gd name="T59" fmla="*/ 34 h 106"/>
                <a:gd name="T60" fmla="*/ 81 w 93"/>
                <a:gd name="T61" fmla="*/ 15 h 106"/>
                <a:gd name="T62" fmla="*/ 62 w 93"/>
                <a:gd name="T63" fmla="*/ 2 h 106"/>
                <a:gd name="T64" fmla="*/ 40 w 93"/>
                <a:gd name="T65" fmla="*/ 0 h 106"/>
                <a:gd name="T66" fmla="*/ 29 w 93"/>
                <a:gd name="T67" fmla="*/ 7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3" h="106">
                  <a:moveTo>
                    <a:pt x="29" y="7"/>
                  </a:moveTo>
                  <a:lnTo>
                    <a:pt x="29" y="7"/>
                  </a:lnTo>
                  <a:lnTo>
                    <a:pt x="23" y="10"/>
                  </a:lnTo>
                  <a:lnTo>
                    <a:pt x="22" y="15"/>
                  </a:lnTo>
                  <a:lnTo>
                    <a:pt x="20" y="22"/>
                  </a:lnTo>
                  <a:lnTo>
                    <a:pt x="20" y="27"/>
                  </a:lnTo>
                  <a:lnTo>
                    <a:pt x="22" y="52"/>
                  </a:lnTo>
                  <a:lnTo>
                    <a:pt x="22" y="52"/>
                  </a:lnTo>
                  <a:lnTo>
                    <a:pt x="22" y="57"/>
                  </a:lnTo>
                  <a:lnTo>
                    <a:pt x="22" y="61"/>
                  </a:lnTo>
                  <a:lnTo>
                    <a:pt x="18" y="66"/>
                  </a:lnTo>
                  <a:lnTo>
                    <a:pt x="13" y="71"/>
                  </a:lnTo>
                  <a:lnTo>
                    <a:pt x="7" y="78"/>
                  </a:lnTo>
                  <a:lnTo>
                    <a:pt x="7" y="78"/>
                  </a:lnTo>
                  <a:lnTo>
                    <a:pt x="3" y="81"/>
                  </a:lnTo>
                  <a:lnTo>
                    <a:pt x="1" y="86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1"/>
                  </a:lnTo>
                  <a:lnTo>
                    <a:pt x="1" y="105"/>
                  </a:lnTo>
                  <a:lnTo>
                    <a:pt x="5" y="106"/>
                  </a:lnTo>
                  <a:lnTo>
                    <a:pt x="7" y="106"/>
                  </a:lnTo>
                  <a:lnTo>
                    <a:pt x="10" y="106"/>
                  </a:lnTo>
                  <a:lnTo>
                    <a:pt x="12" y="105"/>
                  </a:lnTo>
                  <a:lnTo>
                    <a:pt x="13" y="101"/>
                  </a:lnTo>
                  <a:lnTo>
                    <a:pt x="13" y="98"/>
                  </a:lnTo>
                  <a:lnTo>
                    <a:pt x="13" y="98"/>
                  </a:lnTo>
                  <a:lnTo>
                    <a:pt x="15" y="91"/>
                  </a:lnTo>
                  <a:lnTo>
                    <a:pt x="17" y="86"/>
                  </a:lnTo>
                  <a:lnTo>
                    <a:pt x="25" y="76"/>
                  </a:lnTo>
                  <a:lnTo>
                    <a:pt x="32" y="66"/>
                  </a:lnTo>
                  <a:lnTo>
                    <a:pt x="34" y="59"/>
                  </a:lnTo>
                  <a:lnTo>
                    <a:pt x="35" y="52"/>
                  </a:lnTo>
                  <a:lnTo>
                    <a:pt x="35" y="52"/>
                  </a:lnTo>
                  <a:lnTo>
                    <a:pt x="34" y="42"/>
                  </a:lnTo>
                  <a:lnTo>
                    <a:pt x="32" y="32"/>
                  </a:lnTo>
                  <a:lnTo>
                    <a:pt x="32" y="25"/>
                  </a:lnTo>
                  <a:lnTo>
                    <a:pt x="34" y="20"/>
                  </a:lnTo>
                  <a:lnTo>
                    <a:pt x="37" y="17"/>
                  </a:lnTo>
                  <a:lnTo>
                    <a:pt x="42" y="13"/>
                  </a:lnTo>
                  <a:lnTo>
                    <a:pt x="42" y="13"/>
                  </a:lnTo>
                  <a:lnTo>
                    <a:pt x="51" y="13"/>
                  </a:lnTo>
                  <a:lnTo>
                    <a:pt x="57" y="15"/>
                  </a:lnTo>
                  <a:lnTo>
                    <a:pt x="62" y="18"/>
                  </a:lnTo>
                  <a:lnTo>
                    <a:pt x="67" y="22"/>
                  </a:lnTo>
                  <a:lnTo>
                    <a:pt x="72" y="29"/>
                  </a:lnTo>
                  <a:lnTo>
                    <a:pt x="76" y="34"/>
                  </a:lnTo>
                  <a:lnTo>
                    <a:pt x="78" y="39"/>
                  </a:lnTo>
                  <a:lnTo>
                    <a:pt x="78" y="46"/>
                  </a:lnTo>
                  <a:lnTo>
                    <a:pt x="78" y="46"/>
                  </a:lnTo>
                  <a:lnTo>
                    <a:pt x="79" y="49"/>
                  </a:lnTo>
                  <a:lnTo>
                    <a:pt x="79" y="51"/>
                  </a:lnTo>
                  <a:lnTo>
                    <a:pt x="83" y="52"/>
                  </a:lnTo>
                  <a:lnTo>
                    <a:pt x="84" y="52"/>
                  </a:lnTo>
                  <a:lnTo>
                    <a:pt x="88" y="52"/>
                  </a:lnTo>
                  <a:lnTo>
                    <a:pt x="89" y="51"/>
                  </a:lnTo>
                  <a:lnTo>
                    <a:pt x="91" y="49"/>
                  </a:lnTo>
                  <a:lnTo>
                    <a:pt x="93" y="46"/>
                  </a:lnTo>
                  <a:lnTo>
                    <a:pt x="93" y="46"/>
                  </a:lnTo>
                  <a:lnTo>
                    <a:pt x="91" y="34"/>
                  </a:lnTo>
                  <a:lnTo>
                    <a:pt x="86" y="24"/>
                  </a:lnTo>
                  <a:lnTo>
                    <a:pt x="81" y="15"/>
                  </a:lnTo>
                  <a:lnTo>
                    <a:pt x="72" y="7"/>
                  </a:lnTo>
                  <a:lnTo>
                    <a:pt x="62" y="2"/>
                  </a:lnTo>
                  <a:lnTo>
                    <a:pt x="52" y="0"/>
                  </a:lnTo>
                  <a:lnTo>
                    <a:pt x="40" y="0"/>
                  </a:lnTo>
                  <a:lnTo>
                    <a:pt x="34" y="3"/>
                  </a:lnTo>
                  <a:lnTo>
                    <a:pt x="29" y="7"/>
                  </a:lnTo>
                  <a:lnTo>
                    <a:pt x="29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Freeform 277"/>
            <p:cNvSpPr>
              <a:spLocks/>
            </p:cNvSpPr>
            <p:nvPr/>
          </p:nvSpPr>
          <p:spPr bwMode="auto">
            <a:xfrm>
              <a:off x="4470400" y="6802438"/>
              <a:ext cx="73025" cy="39688"/>
            </a:xfrm>
            <a:custGeom>
              <a:avLst/>
              <a:gdLst>
                <a:gd name="T0" fmla="*/ 22 w 46"/>
                <a:gd name="T1" fmla="*/ 15 h 25"/>
                <a:gd name="T2" fmla="*/ 22 w 46"/>
                <a:gd name="T3" fmla="*/ 15 h 25"/>
                <a:gd name="T4" fmla="*/ 17 w 46"/>
                <a:gd name="T5" fmla="*/ 13 h 25"/>
                <a:gd name="T6" fmla="*/ 12 w 46"/>
                <a:gd name="T7" fmla="*/ 11 h 25"/>
                <a:gd name="T8" fmla="*/ 9 w 46"/>
                <a:gd name="T9" fmla="*/ 6 h 25"/>
                <a:gd name="T10" fmla="*/ 7 w 46"/>
                <a:gd name="T11" fmla="*/ 0 h 25"/>
                <a:gd name="T12" fmla="*/ 0 w 46"/>
                <a:gd name="T13" fmla="*/ 0 h 25"/>
                <a:gd name="T14" fmla="*/ 0 w 46"/>
                <a:gd name="T15" fmla="*/ 0 h 25"/>
                <a:gd name="T16" fmla="*/ 2 w 46"/>
                <a:gd name="T17" fmla="*/ 10 h 25"/>
                <a:gd name="T18" fmla="*/ 5 w 46"/>
                <a:gd name="T19" fmla="*/ 18 h 25"/>
                <a:gd name="T20" fmla="*/ 9 w 46"/>
                <a:gd name="T21" fmla="*/ 20 h 25"/>
                <a:gd name="T22" fmla="*/ 12 w 46"/>
                <a:gd name="T23" fmla="*/ 23 h 25"/>
                <a:gd name="T24" fmla="*/ 17 w 46"/>
                <a:gd name="T25" fmla="*/ 25 h 25"/>
                <a:gd name="T26" fmla="*/ 22 w 46"/>
                <a:gd name="T27" fmla="*/ 25 h 25"/>
                <a:gd name="T28" fmla="*/ 22 w 46"/>
                <a:gd name="T29" fmla="*/ 25 h 25"/>
                <a:gd name="T30" fmla="*/ 32 w 46"/>
                <a:gd name="T31" fmla="*/ 23 h 25"/>
                <a:gd name="T32" fmla="*/ 39 w 46"/>
                <a:gd name="T33" fmla="*/ 18 h 25"/>
                <a:gd name="T34" fmla="*/ 44 w 46"/>
                <a:gd name="T35" fmla="*/ 10 h 25"/>
                <a:gd name="T36" fmla="*/ 46 w 46"/>
                <a:gd name="T37" fmla="*/ 0 h 25"/>
                <a:gd name="T38" fmla="*/ 36 w 46"/>
                <a:gd name="T39" fmla="*/ 0 h 25"/>
                <a:gd name="T40" fmla="*/ 36 w 46"/>
                <a:gd name="T41" fmla="*/ 0 h 25"/>
                <a:gd name="T42" fmla="*/ 34 w 46"/>
                <a:gd name="T43" fmla="*/ 6 h 25"/>
                <a:gd name="T44" fmla="*/ 32 w 46"/>
                <a:gd name="T45" fmla="*/ 11 h 25"/>
                <a:gd name="T46" fmla="*/ 27 w 46"/>
                <a:gd name="T47" fmla="*/ 13 h 25"/>
                <a:gd name="T48" fmla="*/ 22 w 46"/>
                <a:gd name="T49" fmla="*/ 15 h 25"/>
                <a:gd name="T50" fmla="*/ 22 w 46"/>
                <a:gd name="T51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6" h="25">
                  <a:moveTo>
                    <a:pt x="22" y="15"/>
                  </a:moveTo>
                  <a:lnTo>
                    <a:pt x="22" y="15"/>
                  </a:lnTo>
                  <a:lnTo>
                    <a:pt x="17" y="13"/>
                  </a:lnTo>
                  <a:lnTo>
                    <a:pt x="12" y="11"/>
                  </a:lnTo>
                  <a:lnTo>
                    <a:pt x="9" y="6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0"/>
                  </a:lnTo>
                  <a:lnTo>
                    <a:pt x="5" y="18"/>
                  </a:lnTo>
                  <a:lnTo>
                    <a:pt x="9" y="20"/>
                  </a:lnTo>
                  <a:lnTo>
                    <a:pt x="12" y="23"/>
                  </a:lnTo>
                  <a:lnTo>
                    <a:pt x="17" y="25"/>
                  </a:lnTo>
                  <a:lnTo>
                    <a:pt x="22" y="25"/>
                  </a:lnTo>
                  <a:lnTo>
                    <a:pt x="22" y="25"/>
                  </a:lnTo>
                  <a:lnTo>
                    <a:pt x="32" y="23"/>
                  </a:lnTo>
                  <a:lnTo>
                    <a:pt x="39" y="18"/>
                  </a:lnTo>
                  <a:lnTo>
                    <a:pt x="44" y="10"/>
                  </a:lnTo>
                  <a:lnTo>
                    <a:pt x="46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4" y="6"/>
                  </a:lnTo>
                  <a:lnTo>
                    <a:pt x="32" y="11"/>
                  </a:lnTo>
                  <a:lnTo>
                    <a:pt x="27" y="13"/>
                  </a:lnTo>
                  <a:lnTo>
                    <a:pt x="22" y="15"/>
                  </a:lnTo>
                  <a:lnTo>
                    <a:pt x="22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Freeform 278"/>
            <p:cNvSpPr>
              <a:spLocks/>
            </p:cNvSpPr>
            <p:nvPr/>
          </p:nvSpPr>
          <p:spPr bwMode="auto">
            <a:xfrm>
              <a:off x="4911725" y="6740525"/>
              <a:ext cx="66675" cy="55563"/>
            </a:xfrm>
            <a:custGeom>
              <a:avLst/>
              <a:gdLst>
                <a:gd name="T0" fmla="*/ 0 w 42"/>
                <a:gd name="T1" fmla="*/ 35 h 35"/>
                <a:gd name="T2" fmla="*/ 42 w 42"/>
                <a:gd name="T3" fmla="*/ 35 h 35"/>
                <a:gd name="T4" fmla="*/ 42 w 42"/>
                <a:gd name="T5" fmla="*/ 35 h 35"/>
                <a:gd name="T6" fmla="*/ 42 w 42"/>
                <a:gd name="T7" fmla="*/ 28 h 35"/>
                <a:gd name="T8" fmla="*/ 38 w 42"/>
                <a:gd name="T9" fmla="*/ 23 h 35"/>
                <a:gd name="T10" fmla="*/ 37 w 42"/>
                <a:gd name="T11" fmla="*/ 18 h 35"/>
                <a:gd name="T12" fmla="*/ 33 w 42"/>
                <a:gd name="T13" fmla="*/ 15 h 35"/>
                <a:gd name="T14" fmla="*/ 28 w 42"/>
                <a:gd name="T15" fmla="*/ 12 h 35"/>
                <a:gd name="T16" fmla="*/ 23 w 42"/>
                <a:gd name="T17" fmla="*/ 8 h 35"/>
                <a:gd name="T18" fmla="*/ 13 w 42"/>
                <a:gd name="T19" fmla="*/ 7 h 35"/>
                <a:gd name="T20" fmla="*/ 13 w 42"/>
                <a:gd name="T21" fmla="*/ 7 h 35"/>
                <a:gd name="T22" fmla="*/ 6 w 42"/>
                <a:gd name="T23" fmla="*/ 7 h 35"/>
                <a:gd name="T24" fmla="*/ 0 w 42"/>
                <a:gd name="T25" fmla="*/ 0 h 35"/>
                <a:gd name="T26" fmla="*/ 0 w 42"/>
                <a:gd name="T27" fmla="*/ 32 h 35"/>
                <a:gd name="T28" fmla="*/ 0 w 42"/>
                <a:gd name="T29" fmla="*/ 32 h 35"/>
                <a:gd name="T30" fmla="*/ 0 w 42"/>
                <a:gd name="T31" fmla="*/ 35 h 35"/>
                <a:gd name="T32" fmla="*/ 0 w 42"/>
                <a:gd name="T3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" h="35">
                  <a:moveTo>
                    <a:pt x="0" y="35"/>
                  </a:moveTo>
                  <a:lnTo>
                    <a:pt x="42" y="35"/>
                  </a:lnTo>
                  <a:lnTo>
                    <a:pt x="42" y="35"/>
                  </a:lnTo>
                  <a:lnTo>
                    <a:pt x="42" y="28"/>
                  </a:lnTo>
                  <a:lnTo>
                    <a:pt x="38" y="23"/>
                  </a:lnTo>
                  <a:lnTo>
                    <a:pt x="37" y="18"/>
                  </a:lnTo>
                  <a:lnTo>
                    <a:pt x="33" y="15"/>
                  </a:lnTo>
                  <a:lnTo>
                    <a:pt x="28" y="12"/>
                  </a:lnTo>
                  <a:lnTo>
                    <a:pt x="23" y="8"/>
                  </a:lnTo>
                  <a:lnTo>
                    <a:pt x="13" y="7"/>
                  </a:lnTo>
                  <a:lnTo>
                    <a:pt x="13" y="7"/>
                  </a:lnTo>
                  <a:lnTo>
                    <a:pt x="6" y="7"/>
                  </a:lnTo>
                  <a:lnTo>
                    <a:pt x="0" y="0"/>
                  </a:lnTo>
                  <a:lnTo>
                    <a:pt x="0" y="32"/>
                  </a:lnTo>
                  <a:lnTo>
                    <a:pt x="0" y="32"/>
                  </a:lnTo>
                  <a:lnTo>
                    <a:pt x="0" y="35"/>
                  </a:lnTo>
                  <a:lnTo>
                    <a:pt x="0" y="3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Freeform 279"/>
            <p:cNvSpPr>
              <a:spLocks noEditPoints="1"/>
            </p:cNvSpPr>
            <p:nvPr/>
          </p:nvSpPr>
          <p:spPr bwMode="auto">
            <a:xfrm>
              <a:off x="4911725" y="6232525"/>
              <a:ext cx="66675" cy="225425"/>
            </a:xfrm>
            <a:custGeom>
              <a:avLst/>
              <a:gdLst>
                <a:gd name="T0" fmla="*/ 0 w 42"/>
                <a:gd name="T1" fmla="*/ 15 h 142"/>
                <a:gd name="T2" fmla="*/ 0 w 42"/>
                <a:gd name="T3" fmla="*/ 44 h 142"/>
                <a:gd name="T4" fmla="*/ 0 w 42"/>
                <a:gd name="T5" fmla="*/ 44 h 142"/>
                <a:gd name="T6" fmla="*/ 0 w 42"/>
                <a:gd name="T7" fmla="*/ 54 h 142"/>
                <a:gd name="T8" fmla="*/ 0 w 42"/>
                <a:gd name="T9" fmla="*/ 54 h 142"/>
                <a:gd name="T10" fmla="*/ 0 w 42"/>
                <a:gd name="T11" fmla="*/ 83 h 142"/>
                <a:gd name="T12" fmla="*/ 0 w 42"/>
                <a:gd name="T13" fmla="*/ 83 h 142"/>
                <a:gd name="T14" fmla="*/ 0 w 42"/>
                <a:gd name="T15" fmla="*/ 93 h 142"/>
                <a:gd name="T16" fmla="*/ 0 w 42"/>
                <a:gd name="T17" fmla="*/ 93 h 142"/>
                <a:gd name="T18" fmla="*/ 0 w 42"/>
                <a:gd name="T19" fmla="*/ 107 h 142"/>
                <a:gd name="T20" fmla="*/ 0 w 42"/>
                <a:gd name="T21" fmla="*/ 107 h 142"/>
                <a:gd name="T22" fmla="*/ 0 w 42"/>
                <a:gd name="T23" fmla="*/ 122 h 142"/>
                <a:gd name="T24" fmla="*/ 20 w 42"/>
                <a:gd name="T25" fmla="*/ 113 h 142"/>
                <a:gd name="T26" fmla="*/ 13 w 42"/>
                <a:gd name="T27" fmla="*/ 125 h 142"/>
                <a:gd name="T28" fmla="*/ 0 w 42"/>
                <a:gd name="T29" fmla="*/ 129 h 142"/>
                <a:gd name="T30" fmla="*/ 0 w 42"/>
                <a:gd name="T31" fmla="*/ 139 h 142"/>
                <a:gd name="T32" fmla="*/ 0 w 42"/>
                <a:gd name="T33" fmla="*/ 139 h 142"/>
                <a:gd name="T34" fmla="*/ 0 w 42"/>
                <a:gd name="T35" fmla="*/ 142 h 142"/>
                <a:gd name="T36" fmla="*/ 13 w 42"/>
                <a:gd name="T37" fmla="*/ 135 h 142"/>
                <a:gd name="T38" fmla="*/ 13 w 42"/>
                <a:gd name="T39" fmla="*/ 135 h 142"/>
                <a:gd name="T40" fmla="*/ 20 w 42"/>
                <a:gd name="T41" fmla="*/ 135 h 142"/>
                <a:gd name="T42" fmla="*/ 20 w 42"/>
                <a:gd name="T43" fmla="*/ 135 h 142"/>
                <a:gd name="T44" fmla="*/ 20 w 42"/>
                <a:gd name="T45" fmla="*/ 132 h 142"/>
                <a:gd name="T46" fmla="*/ 42 w 42"/>
                <a:gd name="T47" fmla="*/ 110 h 142"/>
                <a:gd name="T48" fmla="*/ 42 w 42"/>
                <a:gd name="T49" fmla="*/ 110 h 142"/>
                <a:gd name="T50" fmla="*/ 42 w 42"/>
                <a:gd name="T51" fmla="*/ 107 h 142"/>
                <a:gd name="T52" fmla="*/ 42 w 42"/>
                <a:gd name="T53" fmla="*/ 107 h 142"/>
                <a:gd name="T54" fmla="*/ 42 w 42"/>
                <a:gd name="T55" fmla="*/ 107 h 142"/>
                <a:gd name="T56" fmla="*/ 42 w 42"/>
                <a:gd name="T57" fmla="*/ 107 h 142"/>
                <a:gd name="T58" fmla="*/ 42 w 42"/>
                <a:gd name="T59" fmla="*/ 9 h 142"/>
                <a:gd name="T60" fmla="*/ 42 w 42"/>
                <a:gd name="T61" fmla="*/ 9 h 142"/>
                <a:gd name="T62" fmla="*/ 40 w 42"/>
                <a:gd name="T63" fmla="*/ 4 h 142"/>
                <a:gd name="T64" fmla="*/ 38 w 42"/>
                <a:gd name="T65" fmla="*/ 2 h 142"/>
                <a:gd name="T66" fmla="*/ 35 w 42"/>
                <a:gd name="T67" fmla="*/ 0 h 142"/>
                <a:gd name="T68" fmla="*/ 35 w 42"/>
                <a:gd name="T69" fmla="*/ 0 h 142"/>
                <a:gd name="T70" fmla="*/ 35 w 42"/>
                <a:gd name="T71" fmla="*/ 0 h 142"/>
                <a:gd name="T72" fmla="*/ 0 w 42"/>
                <a:gd name="T73" fmla="*/ 0 h 142"/>
                <a:gd name="T74" fmla="*/ 0 w 42"/>
                <a:gd name="T75" fmla="*/ 15 h 142"/>
                <a:gd name="T76" fmla="*/ 0 w 42"/>
                <a:gd name="T77" fmla="*/ 15 h 142"/>
                <a:gd name="T78" fmla="*/ 13 w 42"/>
                <a:gd name="T79" fmla="*/ 15 h 142"/>
                <a:gd name="T80" fmla="*/ 28 w 42"/>
                <a:gd name="T81" fmla="*/ 15 h 142"/>
                <a:gd name="T82" fmla="*/ 28 w 42"/>
                <a:gd name="T83" fmla="*/ 44 h 142"/>
                <a:gd name="T84" fmla="*/ 13 w 42"/>
                <a:gd name="T85" fmla="*/ 44 h 142"/>
                <a:gd name="T86" fmla="*/ 13 w 42"/>
                <a:gd name="T87" fmla="*/ 15 h 142"/>
                <a:gd name="T88" fmla="*/ 13 w 42"/>
                <a:gd name="T89" fmla="*/ 54 h 142"/>
                <a:gd name="T90" fmla="*/ 28 w 42"/>
                <a:gd name="T91" fmla="*/ 54 h 142"/>
                <a:gd name="T92" fmla="*/ 28 w 42"/>
                <a:gd name="T93" fmla="*/ 83 h 142"/>
                <a:gd name="T94" fmla="*/ 13 w 42"/>
                <a:gd name="T95" fmla="*/ 83 h 142"/>
                <a:gd name="T96" fmla="*/ 13 w 42"/>
                <a:gd name="T97" fmla="*/ 54 h 142"/>
                <a:gd name="T98" fmla="*/ 13 w 42"/>
                <a:gd name="T99" fmla="*/ 93 h 142"/>
                <a:gd name="T100" fmla="*/ 28 w 42"/>
                <a:gd name="T101" fmla="*/ 93 h 142"/>
                <a:gd name="T102" fmla="*/ 28 w 42"/>
                <a:gd name="T103" fmla="*/ 100 h 142"/>
                <a:gd name="T104" fmla="*/ 13 w 42"/>
                <a:gd name="T105" fmla="*/ 107 h 142"/>
                <a:gd name="T106" fmla="*/ 13 w 42"/>
                <a:gd name="T107" fmla="*/ 93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2" h="142">
                  <a:moveTo>
                    <a:pt x="0" y="15"/>
                  </a:moveTo>
                  <a:lnTo>
                    <a:pt x="0" y="44"/>
                  </a:lnTo>
                  <a:lnTo>
                    <a:pt x="0" y="44"/>
                  </a:lnTo>
                  <a:lnTo>
                    <a:pt x="0" y="54"/>
                  </a:lnTo>
                  <a:lnTo>
                    <a:pt x="0" y="54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0" y="122"/>
                  </a:lnTo>
                  <a:lnTo>
                    <a:pt x="20" y="113"/>
                  </a:lnTo>
                  <a:lnTo>
                    <a:pt x="13" y="125"/>
                  </a:lnTo>
                  <a:lnTo>
                    <a:pt x="0" y="129"/>
                  </a:lnTo>
                  <a:lnTo>
                    <a:pt x="0" y="139"/>
                  </a:lnTo>
                  <a:lnTo>
                    <a:pt x="0" y="139"/>
                  </a:lnTo>
                  <a:lnTo>
                    <a:pt x="0" y="142"/>
                  </a:lnTo>
                  <a:lnTo>
                    <a:pt x="13" y="135"/>
                  </a:lnTo>
                  <a:lnTo>
                    <a:pt x="13" y="135"/>
                  </a:lnTo>
                  <a:lnTo>
                    <a:pt x="20" y="135"/>
                  </a:lnTo>
                  <a:lnTo>
                    <a:pt x="20" y="135"/>
                  </a:lnTo>
                  <a:lnTo>
                    <a:pt x="20" y="132"/>
                  </a:lnTo>
                  <a:lnTo>
                    <a:pt x="42" y="110"/>
                  </a:lnTo>
                  <a:lnTo>
                    <a:pt x="42" y="110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2" y="107"/>
                  </a:lnTo>
                  <a:lnTo>
                    <a:pt x="42" y="9"/>
                  </a:lnTo>
                  <a:lnTo>
                    <a:pt x="42" y="9"/>
                  </a:lnTo>
                  <a:lnTo>
                    <a:pt x="40" y="4"/>
                  </a:lnTo>
                  <a:lnTo>
                    <a:pt x="38" y="2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0" y="0"/>
                  </a:lnTo>
                  <a:lnTo>
                    <a:pt x="0" y="15"/>
                  </a:lnTo>
                  <a:lnTo>
                    <a:pt x="0" y="15"/>
                  </a:lnTo>
                  <a:close/>
                  <a:moveTo>
                    <a:pt x="13" y="15"/>
                  </a:moveTo>
                  <a:lnTo>
                    <a:pt x="28" y="15"/>
                  </a:lnTo>
                  <a:lnTo>
                    <a:pt x="28" y="44"/>
                  </a:lnTo>
                  <a:lnTo>
                    <a:pt x="13" y="44"/>
                  </a:lnTo>
                  <a:lnTo>
                    <a:pt x="13" y="15"/>
                  </a:lnTo>
                  <a:close/>
                  <a:moveTo>
                    <a:pt x="13" y="54"/>
                  </a:moveTo>
                  <a:lnTo>
                    <a:pt x="28" y="54"/>
                  </a:lnTo>
                  <a:lnTo>
                    <a:pt x="28" y="83"/>
                  </a:lnTo>
                  <a:lnTo>
                    <a:pt x="13" y="83"/>
                  </a:lnTo>
                  <a:lnTo>
                    <a:pt x="13" y="54"/>
                  </a:lnTo>
                  <a:close/>
                  <a:moveTo>
                    <a:pt x="13" y="93"/>
                  </a:moveTo>
                  <a:lnTo>
                    <a:pt x="28" y="93"/>
                  </a:lnTo>
                  <a:lnTo>
                    <a:pt x="28" y="100"/>
                  </a:lnTo>
                  <a:lnTo>
                    <a:pt x="13" y="107"/>
                  </a:lnTo>
                  <a:lnTo>
                    <a:pt x="13" y="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Freeform 280"/>
            <p:cNvSpPr>
              <a:spLocks noEditPoints="1"/>
            </p:cNvSpPr>
            <p:nvPr/>
          </p:nvSpPr>
          <p:spPr bwMode="auto">
            <a:xfrm>
              <a:off x="4295775" y="6119813"/>
              <a:ext cx="247650" cy="676275"/>
            </a:xfrm>
            <a:custGeom>
              <a:avLst/>
              <a:gdLst>
                <a:gd name="T0" fmla="*/ 153 w 156"/>
                <a:gd name="T1" fmla="*/ 404 h 426"/>
                <a:gd name="T2" fmla="*/ 156 w 156"/>
                <a:gd name="T3" fmla="*/ 401 h 426"/>
                <a:gd name="T4" fmla="*/ 139 w 156"/>
                <a:gd name="T5" fmla="*/ 398 h 426"/>
                <a:gd name="T6" fmla="*/ 139 w 156"/>
                <a:gd name="T7" fmla="*/ 398 h 426"/>
                <a:gd name="T8" fmla="*/ 156 w 156"/>
                <a:gd name="T9" fmla="*/ 255 h 426"/>
                <a:gd name="T10" fmla="*/ 136 w 156"/>
                <a:gd name="T11" fmla="*/ 249 h 426"/>
                <a:gd name="T12" fmla="*/ 68 w 156"/>
                <a:gd name="T13" fmla="*/ 64 h 426"/>
                <a:gd name="T14" fmla="*/ 65 w 156"/>
                <a:gd name="T15" fmla="*/ 64 h 426"/>
                <a:gd name="T16" fmla="*/ 33 w 156"/>
                <a:gd name="T17" fmla="*/ 44 h 426"/>
                <a:gd name="T18" fmla="*/ 43 w 156"/>
                <a:gd name="T19" fmla="*/ 31 h 426"/>
                <a:gd name="T20" fmla="*/ 75 w 156"/>
                <a:gd name="T21" fmla="*/ 51 h 426"/>
                <a:gd name="T22" fmla="*/ 146 w 156"/>
                <a:gd name="T23" fmla="*/ 239 h 426"/>
                <a:gd name="T24" fmla="*/ 146 w 156"/>
                <a:gd name="T25" fmla="*/ 239 h 426"/>
                <a:gd name="T26" fmla="*/ 149 w 156"/>
                <a:gd name="T27" fmla="*/ 239 h 426"/>
                <a:gd name="T28" fmla="*/ 153 w 156"/>
                <a:gd name="T29" fmla="*/ 239 h 426"/>
                <a:gd name="T30" fmla="*/ 156 w 156"/>
                <a:gd name="T31" fmla="*/ 228 h 426"/>
                <a:gd name="T32" fmla="*/ 146 w 156"/>
                <a:gd name="T33" fmla="*/ 206 h 426"/>
                <a:gd name="T34" fmla="*/ 156 w 156"/>
                <a:gd name="T35" fmla="*/ 193 h 426"/>
                <a:gd name="T36" fmla="*/ 139 w 156"/>
                <a:gd name="T37" fmla="*/ 184 h 426"/>
                <a:gd name="T38" fmla="*/ 156 w 156"/>
                <a:gd name="T39" fmla="*/ 164 h 426"/>
                <a:gd name="T40" fmla="*/ 139 w 156"/>
                <a:gd name="T41" fmla="*/ 154 h 426"/>
                <a:gd name="T42" fmla="*/ 156 w 156"/>
                <a:gd name="T43" fmla="*/ 125 h 426"/>
                <a:gd name="T44" fmla="*/ 139 w 156"/>
                <a:gd name="T45" fmla="*/ 115 h 426"/>
                <a:gd name="T46" fmla="*/ 156 w 156"/>
                <a:gd name="T47" fmla="*/ 86 h 426"/>
                <a:gd name="T48" fmla="*/ 139 w 156"/>
                <a:gd name="T49" fmla="*/ 71 h 426"/>
                <a:gd name="T50" fmla="*/ 97 w 156"/>
                <a:gd name="T51" fmla="*/ 71 h 426"/>
                <a:gd name="T52" fmla="*/ 87 w 156"/>
                <a:gd name="T53" fmla="*/ 44 h 426"/>
                <a:gd name="T54" fmla="*/ 85 w 156"/>
                <a:gd name="T55" fmla="*/ 41 h 426"/>
                <a:gd name="T56" fmla="*/ 82 w 156"/>
                <a:gd name="T57" fmla="*/ 39 h 426"/>
                <a:gd name="T58" fmla="*/ 33 w 156"/>
                <a:gd name="T59" fmla="*/ 9 h 426"/>
                <a:gd name="T60" fmla="*/ 33 w 156"/>
                <a:gd name="T61" fmla="*/ 9 h 426"/>
                <a:gd name="T62" fmla="*/ 29 w 156"/>
                <a:gd name="T63" fmla="*/ 2 h 426"/>
                <a:gd name="T64" fmla="*/ 22 w 156"/>
                <a:gd name="T65" fmla="*/ 0 h 426"/>
                <a:gd name="T66" fmla="*/ 7 w 156"/>
                <a:gd name="T67" fmla="*/ 7 h 426"/>
                <a:gd name="T68" fmla="*/ 0 w 156"/>
                <a:gd name="T69" fmla="*/ 22 h 426"/>
                <a:gd name="T70" fmla="*/ 2 w 156"/>
                <a:gd name="T71" fmla="*/ 27 h 426"/>
                <a:gd name="T72" fmla="*/ 7 w 156"/>
                <a:gd name="T73" fmla="*/ 37 h 426"/>
                <a:gd name="T74" fmla="*/ 58 w 156"/>
                <a:gd name="T75" fmla="*/ 71 h 426"/>
                <a:gd name="T76" fmla="*/ 126 w 156"/>
                <a:gd name="T77" fmla="*/ 255 h 426"/>
                <a:gd name="T78" fmla="*/ 126 w 156"/>
                <a:gd name="T79" fmla="*/ 398 h 426"/>
                <a:gd name="T80" fmla="*/ 129 w 156"/>
                <a:gd name="T81" fmla="*/ 398 h 426"/>
                <a:gd name="T82" fmla="*/ 119 w 156"/>
                <a:gd name="T83" fmla="*/ 401 h 426"/>
                <a:gd name="T84" fmla="*/ 110 w 156"/>
                <a:gd name="T85" fmla="*/ 408 h 426"/>
                <a:gd name="T86" fmla="*/ 104 w 156"/>
                <a:gd name="T87" fmla="*/ 426 h 426"/>
                <a:gd name="T88" fmla="*/ 156 w 156"/>
                <a:gd name="T89" fmla="*/ 426 h 426"/>
                <a:gd name="T90" fmla="*/ 156 w 156"/>
                <a:gd name="T91" fmla="*/ 404 h 426"/>
                <a:gd name="T92" fmla="*/ 117 w 156"/>
                <a:gd name="T93" fmla="*/ 125 h 426"/>
                <a:gd name="T94" fmla="*/ 126 w 156"/>
                <a:gd name="T95" fmla="*/ 149 h 426"/>
                <a:gd name="T96" fmla="*/ 126 w 156"/>
                <a:gd name="T97" fmla="*/ 115 h 426"/>
                <a:gd name="T98" fmla="*/ 104 w 156"/>
                <a:gd name="T99" fmla="*/ 86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56" h="426">
                  <a:moveTo>
                    <a:pt x="156" y="404"/>
                  </a:moveTo>
                  <a:lnTo>
                    <a:pt x="153" y="404"/>
                  </a:lnTo>
                  <a:lnTo>
                    <a:pt x="153" y="404"/>
                  </a:lnTo>
                  <a:lnTo>
                    <a:pt x="156" y="401"/>
                  </a:lnTo>
                  <a:lnTo>
                    <a:pt x="156" y="387"/>
                  </a:lnTo>
                  <a:lnTo>
                    <a:pt x="139" y="398"/>
                  </a:lnTo>
                  <a:lnTo>
                    <a:pt x="139" y="398"/>
                  </a:lnTo>
                  <a:lnTo>
                    <a:pt x="139" y="398"/>
                  </a:lnTo>
                  <a:lnTo>
                    <a:pt x="139" y="264"/>
                  </a:lnTo>
                  <a:lnTo>
                    <a:pt x="156" y="255"/>
                  </a:lnTo>
                  <a:lnTo>
                    <a:pt x="156" y="245"/>
                  </a:lnTo>
                  <a:lnTo>
                    <a:pt x="136" y="249"/>
                  </a:lnTo>
                  <a:lnTo>
                    <a:pt x="68" y="64"/>
                  </a:lnTo>
                  <a:lnTo>
                    <a:pt x="68" y="64"/>
                  </a:lnTo>
                  <a:lnTo>
                    <a:pt x="65" y="64"/>
                  </a:lnTo>
                  <a:lnTo>
                    <a:pt x="65" y="64"/>
                  </a:lnTo>
                  <a:lnTo>
                    <a:pt x="33" y="44"/>
                  </a:lnTo>
                  <a:lnTo>
                    <a:pt x="33" y="44"/>
                  </a:lnTo>
                  <a:lnTo>
                    <a:pt x="41" y="34"/>
                  </a:lnTo>
                  <a:lnTo>
                    <a:pt x="43" y="31"/>
                  </a:lnTo>
                  <a:lnTo>
                    <a:pt x="43" y="25"/>
                  </a:lnTo>
                  <a:lnTo>
                    <a:pt x="75" y="51"/>
                  </a:lnTo>
                  <a:lnTo>
                    <a:pt x="146" y="235"/>
                  </a:lnTo>
                  <a:lnTo>
                    <a:pt x="146" y="239"/>
                  </a:lnTo>
                  <a:lnTo>
                    <a:pt x="146" y="239"/>
                  </a:lnTo>
                  <a:lnTo>
                    <a:pt x="146" y="239"/>
                  </a:lnTo>
                  <a:lnTo>
                    <a:pt x="149" y="239"/>
                  </a:lnTo>
                  <a:lnTo>
                    <a:pt x="149" y="239"/>
                  </a:lnTo>
                  <a:lnTo>
                    <a:pt x="149" y="239"/>
                  </a:lnTo>
                  <a:lnTo>
                    <a:pt x="153" y="239"/>
                  </a:lnTo>
                  <a:lnTo>
                    <a:pt x="156" y="239"/>
                  </a:lnTo>
                  <a:lnTo>
                    <a:pt x="156" y="228"/>
                  </a:lnTo>
                  <a:lnTo>
                    <a:pt x="153" y="228"/>
                  </a:lnTo>
                  <a:lnTo>
                    <a:pt x="146" y="206"/>
                  </a:lnTo>
                  <a:lnTo>
                    <a:pt x="156" y="206"/>
                  </a:lnTo>
                  <a:lnTo>
                    <a:pt x="156" y="193"/>
                  </a:lnTo>
                  <a:lnTo>
                    <a:pt x="139" y="193"/>
                  </a:lnTo>
                  <a:lnTo>
                    <a:pt x="139" y="184"/>
                  </a:lnTo>
                  <a:lnTo>
                    <a:pt x="139" y="164"/>
                  </a:lnTo>
                  <a:lnTo>
                    <a:pt x="156" y="164"/>
                  </a:lnTo>
                  <a:lnTo>
                    <a:pt x="156" y="154"/>
                  </a:lnTo>
                  <a:lnTo>
                    <a:pt x="139" y="154"/>
                  </a:lnTo>
                  <a:lnTo>
                    <a:pt x="139" y="125"/>
                  </a:lnTo>
                  <a:lnTo>
                    <a:pt x="156" y="125"/>
                  </a:lnTo>
                  <a:lnTo>
                    <a:pt x="156" y="115"/>
                  </a:lnTo>
                  <a:lnTo>
                    <a:pt x="139" y="115"/>
                  </a:lnTo>
                  <a:lnTo>
                    <a:pt x="139" y="86"/>
                  </a:lnTo>
                  <a:lnTo>
                    <a:pt x="156" y="86"/>
                  </a:lnTo>
                  <a:lnTo>
                    <a:pt x="156" y="71"/>
                  </a:lnTo>
                  <a:lnTo>
                    <a:pt x="139" y="71"/>
                  </a:lnTo>
                  <a:lnTo>
                    <a:pt x="126" y="71"/>
                  </a:lnTo>
                  <a:lnTo>
                    <a:pt x="97" y="71"/>
                  </a:lnTo>
                  <a:lnTo>
                    <a:pt x="87" y="44"/>
                  </a:lnTo>
                  <a:lnTo>
                    <a:pt x="87" y="44"/>
                  </a:lnTo>
                  <a:lnTo>
                    <a:pt x="85" y="42"/>
                  </a:lnTo>
                  <a:lnTo>
                    <a:pt x="85" y="41"/>
                  </a:lnTo>
                  <a:lnTo>
                    <a:pt x="82" y="39"/>
                  </a:lnTo>
                  <a:lnTo>
                    <a:pt x="82" y="39"/>
                  </a:lnTo>
                  <a:lnTo>
                    <a:pt x="82" y="36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3" y="9"/>
                  </a:lnTo>
                  <a:lnTo>
                    <a:pt x="31" y="4"/>
                  </a:lnTo>
                  <a:lnTo>
                    <a:pt x="29" y="2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4" y="4"/>
                  </a:lnTo>
                  <a:lnTo>
                    <a:pt x="7" y="7"/>
                  </a:lnTo>
                  <a:lnTo>
                    <a:pt x="2" y="14"/>
                  </a:lnTo>
                  <a:lnTo>
                    <a:pt x="0" y="22"/>
                  </a:lnTo>
                  <a:lnTo>
                    <a:pt x="0" y="22"/>
                  </a:lnTo>
                  <a:lnTo>
                    <a:pt x="2" y="27"/>
                  </a:lnTo>
                  <a:lnTo>
                    <a:pt x="4" y="32"/>
                  </a:lnTo>
                  <a:lnTo>
                    <a:pt x="7" y="37"/>
                  </a:lnTo>
                  <a:lnTo>
                    <a:pt x="11" y="44"/>
                  </a:lnTo>
                  <a:lnTo>
                    <a:pt x="58" y="71"/>
                  </a:lnTo>
                  <a:lnTo>
                    <a:pt x="126" y="255"/>
                  </a:lnTo>
                  <a:lnTo>
                    <a:pt x="126" y="255"/>
                  </a:lnTo>
                  <a:lnTo>
                    <a:pt x="126" y="261"/>
                  </a:lnTo>
                  <a:lnTo>
                    <a:pt x="126" y="398"/>
                  </a:lnTo>
                  <a:lnTo>
                    <a:pt x="129" y="398"/>
                  </a:lnTo>
                  <a:lnTo>
                    <a:pt x="129" y="398"/>
                  </a:lnTo>
                  <a:lnTo>
                    <a:pt x="124" y="399"/>
                  </a:lnTo>
                  <a:lnTo>
                    <a:pt x="119" y="401"/>
                  </a:lnTo>
                  <a:lnTo>
                    <a:pt x="114" y="403"/>
                  </a:lnTo>
                  <a:lnTo>
                    <a:pt x="110" y="408"/>
                  </a:lnTo>
                  <a:lnTo>
                    <a:pt x="105" y="416"/>
                  </a:lnTo>
                  <a:lnTo>
                    <a:pt x="104" y="426"/>
                  </a:lnTo>
                  <a:lnTo>
                    <a:pt x="156" y="426"/>
                  </a:lnTo>
                  <a:lnTo>
                    <a:pt x="156" y="426"/>
                  </a:lnTo>
                  <a:lnTo>
                    <a:pt x="156" y="423"/>
                  </a:lnTo>
                  <a:lnTo>
                    <a:pt x="156" y="404"/>
                  </a:lnTo>
                  <a:close/>
                  <a:moveTo>
                    <a:pt x="126" y="149"/>
                  </a:moveTo>
                  <a:lnTo>
                    <a:pt x="117" y="125"/>
                  </a:lnTo>
                  <a:lnTo>
                    <a:pt x="126" y="125"/>
                  </a:lnTo>
                  <a:lnTo>
                    <a:pt x="126" y="149"/>
                  </a:lnTo>
                  <a:close/>
                  <a:moveTo>
                    <a:pt x="126" y="86"/>
                  </a:moveTo>
                  <a:lnTo>
                    <a:pt x="126" y="115"/>
                  </a:lnTo>
                  <a:lnTo>
                    <a:pt x="110" y="115"/>
                  </a:lnTo>
                  <a:lnTo>
                    <a:pt x="104" y="86"/>
                  </a:lnTo>
                  <a:lnTo>
                    <a:pt x="126" y="8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Freeform 281"/>
            <p:cNvSpPr>
              <a:spLocks/>
            </p:cNvSpPr>
            <p:nvPr/>
          </p:nvSpPr>
          <p:spPr bwMode="auto">
            <a:xfrm>
              <a:off x="4900613" y="6802438"/>
              <a:ext cx="66675" cy="39688"/>
            </a:xfrm>
            <a:custGeom>
              <a:avLst/>
              <a:gdLst>
                <a:gd name="T0" fmla="*/ 20 w 42"/>
                <a:gd name="T1" fmla="*/ 15 h 25"/>
                <a:gd name="T2" fmla="*/ 20 w 42"/>
                <a:gd name="T3" fmla="*/ 15 h 25"/>
                <a:gd name="T4" fmla="*/ 15 w 42"/>
                <a:gd name="T5" fmla="*/ 13 h 25"/>
                <a:gd name="T6" fmla="*/ 10 w 42"/>
                <a:gd name="T7" fmla="*/ 11 h 25"/>
                <a:gd name="T8" fmla="*/ 7 w 42"/>
                <a:gd name="T9" fmla="*/ 6 h 25"/>
                <a:gd name="T10" fmla="*/ 7 w 42"/>
                <a:gd name="T11" fmla="*/ 0 h 25"/>
                <a:gd name="T12" fmla="*/ 7 w 42"/>
                <a:gd name="T13" fmla="*/ 0 h 25"/>
                <a:gd name="T14" fmla="*/ 7 w 42"/>
                <a:gd name="T15" fmla="*/ 0 h 25"/>
                <a:gd name="T16" fmla="*/ 2 w 42"/>
                <a:gd name="T17" fmla="*/ 6 h 25"/>
                <a:gd name="T18" fmla="*/ 0 w 42"/>
                <a:gd name="T19" fmla="*/ 15 h 25"/>
                <a:gd name="T20" fmla="*/ 0 w 42"/>
                <a:gd name="T21" fmla="*/ 15 h 25"/>
                <a:gd name="T22" fmla="*/ 5 w 42"/>
                <a:gd name="T23" fmla="*/ 18 h 25"/>
                <a:gd name="T24" fmla="*/ 10 w 42"/>
                <a:gd name="T25" fmla="*/ 22 h 25"/>
                <a:gd name="T26" fmla="*/ 15 w 42"/>
                <a:gd name="T27" fmla="*/ 25 h 25"/>
                <a:gd name="T28" fmla="*/ 20 w 42"/>
                <a:gd name="T29" fmla="*/ 25 h 25"/>
                <a:gd name="T30" fmla="*/ 20 w 42"/>
                <a:gd name="T31" fmla="*/ 25 h 25"/>
                <a:gd name="T32" fmla="*/ 25 w 42"/>
                <a:gd name="T33" fmla="*/ 25 h 25"/>
                <a:gd name="T34" fmla="*/ 30 w 42"/>
                <a:gd name="T35" fmla="*/ 23 h 25"/>
                <a:gd name="T36" fmla="*/ 34 w 42"/>
                <a:gd name="T37" fmla="*/ 20 h 25"/>
                <a:gd name="T38" fmla="*/ 37 w 42"/>
                <a:gd name="T39" fmla="*/ 18 h 25"/>
                <a:gd name="T40" fmla="*/ 40 w 42"/>
                <a:gd name="T41" fmla="*/ 10 h 25"/>
                <a:gd name="T42" fmla="*/ 42 w 42"/>
                <a:gd name="T43" fmla="*/ 0 h 25"/>
                <a:gd name="T44" fmla="*/ 35 w 42"/>
                <a:gd name="T45" fmla="*/ 0 h 25"/>
                <a:gd name="T46" fmla="*/ 35 w 42"/>
                <a:gd name="T47" fmla="*/ 0 h 25"/>
                <a:gd name="T48" fmla="*/ 34 w 42"/>
                <a:gd name="T49" fmla="*/ 6 h 25"/>
                <a:gd name="T50" fmla="*/ 30 w 42"/>
                <a:gd name="T51" fmla="*/ 11 h 25"/>
                <a:gd name="T52" fmla="*/ 25 w 42"/>
                <a:gd name="T53" fmla="*/ 13 h 25"/>
                <a:gd name="T54" fmla="*/ 20 w 42"/>
                <a:gd name="T55" fmla="*/ 15 h 25"/>
                <a:gd name="T56" fmla="*/ 20 w 42"/>
                <a:gd name="T57" fmla="*/ 1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" h="25">
                  <a:moveTo>
                    <a:pt x="20" y="15"/>
                  </a:moveTo>
                  <a:lnTo>
                    <a:pt x="20" y="15"/>
                  </a:lnTo>
                  <a:lnTo>
                    <a:pt x="15" y="13"/>
                  </a:lnTo>
                  <a:lnTo>
                    <a:pt x="10" y="11"/>
                  </a:lnTo>
                  <a:lnTo>
                    <a:pt x="7" y="6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2" y="6"/>
                  </a:lnTo>
                  <a:lnTo>
                    <a:pt x="0" y="15"/>
                  </a:lnTo>
                  <a:lnTo>
                    <a:pt x="0" y="15"/>
                  </a:lnTo>
                  <a:lnTo>
                    <a:pt x="5" y="18"/>
                  </a:lnTo>
                  <a:lnTo>
                    <a:pt x="10" y="22"/>
                  </a:lnTo>
                  <a:lnTo>
                    <a:pt x="15" y="25"/>
                  </a:lnTo>
                  <a:lnTo>
                    <a:pt x="20" y="25"/>
                  </a:lnTo>
                  <a:lnTo>
                    <a:pt x="20" y="25"/>
                  </a:lnTo>
                  <a:lnTo>
                    <a:pt x="25" y="25"/>
                  </a:lnTo>
                  <a:lnTo>
                    <a:pt x="30" y="23"/>
                  </a:lnTo>
                  <a:lnTo>
                    <a:pt x="34" y="20"/>
                  </a:lnTo>
                  <a:lnTo>
                    <a:pt x="37" y="18"/>
                  </a:lnTo>
                  <a:lnTo>
                    <a:pt x="40" y="10"/>
                  </a:lnTo>
                  <a:lnTo>
                    <a:pt x="42" y="0"/>
                  </a:lnTo>
                  <a:lnTo>
                    <a:pt x="35" y="0"/>
                  </a:lnTo>
                  <a:lnTo>
                    <a:pt x="35" y="0"/>
                  </a:lnTo>
                  <a:lnTo>
                    <a:pt x="34" y="6"/>
                  </a:lnTo>
                  <a:lnTo>
                    <a:pt x="30" y="11"/>
                  </a:lnTo>
                  <a:lnTo>
                    <a:pt x="25" y="13"/>
                  </a:lnTo>
                  <a:lnTo>
                    <a:pt x="20" y="15"/>
                  </a:lnTo>
                  <a:lnTo>
                    <a:pt x="20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Freeform 282"/>
            <p:cNvSpPr>
              <a:spLocks/>
            </p:cNvSpPr>
            <p:nvPr/>
          </p:nvSpPr>
          <p:spPr bwMode="auto">
            <a:xfrm>
              <a:off x="4911725" y="6802438"/>
              <a:ext cx="31750" cy="17463"/>
            </a:xfrm>
            <a:custGeom>
              <a:avLst/>
              <a:gdLst>
                <a:gd name="T0" fmla="*/ 13 w 20"/>
                <a:gd name="T1" fmla="*/ 11 h 11"/>
                <a:gd name="T2" fmla="*/ 13 w 20"/>
                <a:gd name="T3" fmla="*/ 11 h 11"/>
                <a:gd name="T4" fmla="*/ 16 w 20"/>
                <a:gd name="T5" fmla="*/ 10 h 11"/>
                <a:gd name="T6" fmla="*/ 18 w 20"/>
                <a:gd name="T7" fmla="*/ 8 h 11"/>
                <a:gd name="T8" fmla="*/ 20 w 20"/>
                <a:gd name="T9" fmla="*/ 5 h 11"/>
                <a:gd name="T10" fmla="*/ 20 w 20"/>
                <a:gd name="T11" fmla="*/ 0 h 11"/>
                <a:gd name="T12" fmla="*/ 0 w 20"/>
                <a:gd name="T13" fmla="*/ 0 h 11"/>
                <a:gd name="T14" fmla="*/ 0 w 20"/>
                <a:gd name="T15" fmla="*/ 0 h 11"/>
                <a:gd name="T16" fmla="*/ 0 w 20"/>
                <a:gd name="T17" fmla="*/ 5 h 11"/>
                <a:gd name="T18" fmla="*/ 3 w 20"/>
                <a:gd name="T19" fmla="*/ 8 h 11"/>
                <a:gd name="T20" fmla="*/ 8 w 20"/>
                <a:gd name="T21" fmla="*/ 10 h 11"/>
                <a:gd name="T22" fmla="*/ 13 w 20"/>
                <a:gd name="T23" fmla="*/ 11 h 11"/>
                <a:gd name="T24" fmla="*/ 13 w 20"/>
                <a:gd name="T25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" h="11">
                  <a:moveTo>
                    <a:pt x="13" y="11"/>
                  </a:moveTo>
                  <a:lnTo>
                    <a:pt x="13" y="11"/>
                  </a:lnTo>
                  <a:lnTo>
                    <a:pt x="16" y="10"/>
                  </a:lnTo>
                  <a:lnTo>
                    <a:pt x="18" y="8"/>
                  </a:lnTo>
                  <a:lnTo>
                    <a:pt x="20" y="5"/>
                  </a:lnTo>
                  <a:lnTo>
                    <a:pt x="2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3" y="8"/>
                  </a:lnTo>
                  <a:lnTo>
                    <a:pt x="8" y="10"/>
                  </a:lnTo>
                  <a:lnTo>
                    <a:pt x="13" y="11"/>
                  </a:lnTo>
                  <a:lnTo>
                    <a:pt x="13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Freeform 283"/>
            <p:cNvSpPr>
              <a:spLocks/>
            </p:cNvSpPr>
            <p:nvPr/>
          </p:nvSpPr>
          <p:spPr bwMode="auto">
            <a:xfrm>
              <a:off x="5608638" y="5951538"/>
              <a:ext cx="128588" cy="12700"/>
            </a:xfrm>
            <a:custGeom>
              <a:avLst/>
              <a:gdLst>
                <a:gd name="T0" fmla="*/ 81 w 81"/>
                <a:gd name="T1" fmla="*/ 5 h 8"/>
                <a:gd name="T2" fmla="*/ 81 w 81"/>
                <a:gd name="T3" fmla="*/ 5 h 8"/>
                <a:gd name="T4" fmla="*/ 81 w 81"/>
                <a:gd name="T5" fmla="*/ 6 h 8"/>
                <a:gd name="T6" fmla="*/ 80 w 81"/>
                <a:gd name="T7" fmla="*/ 6 h 8"/>
                <a:gd name="T8" fmla="*/ 78 w 81"/>
                <a:gd name="T9" fmla="*/ 8 h 8"/>
                <a:gd name="T10" fmla="*/ 7 w 81"/>
                <a:gd name="T11" fmla="*/ 8 h 8"/>
                <a:gd name="T12" fmla="*/ 7 w 81"/>
                <a:gd name="T13" fmla="*/ 8 h 8"/>
                <a:gd name="T14" fmla="*/ 2 w 81"/>
                <a:gd name="T15" fmla="*/ 6 h 8"/>
                <a:gd name="T16" fmla="*/ 0 w 81"/>
                <a:gd name="T17" fmla="*/ 6 h 8"/>
                <a:gd name="T18" fmla="*/ 0 w 81"/>
                <a:gd name="T19" fmla="*/ 5 h 8"/>
                <a:gd name="T20" fmla="*/ 0 w 81"/>
                <a:gd name="T21" fmla="*/ 5 h 8"/>
                <a:gd name="T22" fmla="*/ 0 w 81"/>
                <a:gd name="T23" fmla="*/ 5 h 8"/>
                <a:gd name="T24" fmla="*/ 0 w 81"/>
                <a:gd name="T25" fmla="*/ 1 h 8"/>
                <a:gd name="T26" fmla="*/ 2 w 81"/>
                <a:gd name="T27" fmla="*/ 1 h 8"/>
                <a:gd name="T28" fmla="*/ 7 w 81"/>
                <a:gd name="T29" fmla="*/ 0 h 8"/>
                <a:gd name="T30" fmla="*/ 78 w 81"/>
                <a:gd name="T31" fmla="*/ 0 h 8"/>
                <a:gd name="T32" fmla="*/ 78 w 81"/>
                <a:gd name="T33" fmla="*/ 0 h 8"/>
                <a:gd name="T34" fmla="*/ 80 w 81"/>
                <a:gd name="T35" fmla="*/ 1 h 8"/>
                <a:gd name="T36" fmla="*/ 81 w 81"/>
                <a:gd name="T37" fmla="*/ 1 h 8"/>
                <a:gd name="T38" fmla="*/ 81 w 81"/>
                <a:gd name="T39" fmla="*/ 5 h 8"/>
                <a:gd name="T40" fmla="*/ 81 w 81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1" h="8">
                  <a:moveTo>
                    <a:pt x="81" y="5"/>
                  </a:moveTo>
                  <a:lnTo>
                    <a:pt x="81" y="5"/>
                  </a:lnTo>
                  <a:lnTo>
                    <a:pt x="81" y="6"/>
                  </a:lnTo>
                  <a:lnTo>
                    <a:pt x="80" y="6"/>
                  </a:lnTo>
                  <a:lnTo>
                    <a:pt x="78" y="8"/>
                  </a:lnTo>
                  <a:lnTo>
                    <a:pt x="7" y="8"/>
                  </a:lnTo>
                  <a:lnTo>
                    <a:pt x="7" y="8"/>
                  </a:lnTo>
                  <a:lnTo>
                    <a:pt x="2" y="6"/>
                  </a:lnTo>
                  <a:lnTo>
                    <a:pt x="0" y="6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1"/>
                  </a:lnTo>
                  <a:lnTo>
                    <a:pt x="2" y="1"/>
                  </a:lnTo>
                  <a:lnTo>
                    <a:pt x="7" y="0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80" y="1"/>
                  </a:lnTo>
                  <a:lnTo>
                    <a:pt x="81" y="1"/>
                  </a:lnTo>
                  <a:lnTo>
                    <a:pt x="81" y="5"/>
                  </a:lnTo>
                  <a:lnTo>
                    <a:pt x="81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284"/>
            <p:cNvSpPr>
              <a:spLocks/>
            </p:cNvSpPr>
            <p:nvPr/>
          </p:nvSpPr>
          <p:spPr bwMode="auto">
            <a:xfrm>
              <a:off x="5608638" y="6099175"/>
              <a:ext cx="128588" cy="9525"/>
            </a:xfrm>
            <a:custGeom>
              <a:avLst/>
              <a:gdLst>
                <a:gd name="T0" fmla="*/ 81 w 81"/>
                <a:gd name="T1" fmla="*/ 0 h 6"/>
                <a:gd name="T2" fmla="*/ 81 w 81"/>
                <a:gd name="T3" fmla="*/ 0 h 6"/>
                <a:gd name="T4" fmla="*/ 81 w 81"/>
                <a:gd name="T5" fmla="*/ 3 h 6"/>
                <a:gd name="T6" fmla="*/ 80 w 81"/>
                <a:gd name="T7" fmla="*/ 6 h 6"/>
                <a:gd name="T8" fmla="*/ 78 w 81"/>
                <a:gd name="T9" fmla="*/ 6 h 6"/>
                <a:gd name="T10" fmla="*/ 7 w 81"/>
                <a:gd name="T11" fmla="*/ 6 h 6"/>
                <a:gd name="T12" fmla="*/ 7 w 81"/>
                <a:gd name="T13" fmla="*/ 6 h 6"/>
                <a:gd name="T14" fmla="*/ 2 w 81"/>
                <a:gd name="T15" fmla="*/ 6 h 6"/>
                <a:gd name="T16" fmla="*/ 0 w 81"/>
                <a:gd name="T17" fmla="*/ 3 h 6"/>
                <a:gd name="T18" fmla="*/ 0 w 81"/>
                <a:gd name="T19" fmla="*/ 0 h 6"/>
                <a:gd name="T20" fmla="*/ 0 w 81"/>
                <a:gd name="T21" fmla="*/ 0 h 6"/>
                <a:gd name="T22" fmla="*/ 0 w 81"/>
                <a:gd name="T23" fmla="*/ 0 h 6"/>
                <a:gd name="T24" fmla="*/ 7 w 81"/>
                <a:gd name="T25" fmla="*/ 0 h 6"/>
                <a:gd name="T26" fmla="*/ 78 w 81"/>
                <a:gd name="T27" fmla="*/ 0 h 6"/>
                <a:gd name="T28" fmla="*/ 81 w 81"/>
                <a:gd name="T29" fmla="*/ 0 h 6"/>
                <a:gd name="T30" fmla="*/ 81 w 81"/>
                <a:gd name="T3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1" h="6">
                  <a:moveTo>
                    <a:pt x="81" y="0"/>
                  </a:moveTo>
                  <a:lnTo>
                    <a:pt x="81" y="0"/>
                  </a:lnTo>
                  <a:lnTo>
                    <a:pt x="81" y="3"/>
                  </a:lnTo>
                  <a:lnTo>
                    <a:pt x="80" y="6"/>
                  </a:lnTo>
                  <a:lnTo>
                    <a:pt x="78" y="6"/>
                  </a:lnTo>
                  <a:lnTo>
                    <a:pt x="7" y="6"/>
                  </a:lnTo>
                  <a:lnTo>
                    <a:pt x="7" y="6"/>
                  </a:lnTo>
                  <a:lnTo>
                    <a:pt x="2" y="6"/>
                  </a:lnTo>
                  <a:lnTo>
                    <a:pt x="0" y="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" y="0"/>
                  </a:lnTo>
                  <a:lnTo>
                    <a:pt x="78" y="0"/>
                  </a:lnTo>
                  <a:lnTo>
                    <a:pt x="81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285"/>
            <p:cNvSpPr>
              <a:spLocks/>
            </p:cNvSpPr>
            <p:nvPr/>
          </p:nvSpPr>
          <p:spPr bwMode="auto">
            <a:xfrm>
              <a:off x="5624513" y="5975350"/>
              <a:ext cx="103188" cy="112713"/>
            </a:xfrm>
            <a:custGeom>
              <a:avLst/>
              <a:gdLst>
                <a:gd name="T0" fmla="*/ 0 w 65"/>
                <a:gd name="T1" fmla="*/ 0 h 71"/>
                <a:gd name="T2" fmla="*/ 0 w 65"/>
                <a:gd name="T3" fmla="*/ 7 h 71"/>
                <a:gd name="T4" fmla="*/ 32 w 65"/>
                <a:gd name="T5" fmla="*/ 7 h 71"/>
                <a:gd name="T6" fmla="*/ 32 w 65"/>
                <a:gd name="T7" fmla="*/ 64 h 71"/>
                <a:gd name="T8" fmla="*/ 0 w 65"/>
                <a:gd name="T9" fmla="*/ 64 h 71"/>
                <a:gd name="T10" fmla="*/ 0 w 65"/>
                <a:gd name="T11" fmla="*/ 71 h 71"/>
                <a:gd name="T12" fmla="*/ 65 w 65"/>
                <a:gd name="T13" fmla="*/ 71 h 71"/>
                <a:gd name="T14" fmla="*/ 65 w 65"/>
                <a:gd name="T15" fmla="*/ 0 h 71"/>
                <a:gd name="T16" fmla="*/ 0 w 65"/>
                <a:gd name="T17" fmla="*/ 0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5" h="71">
                  <a:moveTo>
                    <a:pt x="0" y="0"/>
                  </a:moveTo>
                  <a:lnTo>
                    <a:pt x="0" y="7"/>
                  </a:lnTo>
                  <a:lnTo>
                    <a:pt x="32" y="7"/>
                  </a:lnTo>
                  <a:lnTo>
                    <a:pt x="32" y="64"/>
                  </a:lnTo>
                  <a:lnTo>
                    <a:pt x="0" y="64"/>
                  </a:lnTo>
                  <a:lnTo>
                    <a:pt x="0" y="71"/>
                  </a:lnTo>
                  <a:lnTo>
                    <a:pt x="65" y="71"/>
                  </a:lnTo>
                  <a:lnTo>
                    <a:pt x="6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Rectangle 286"/>
            <p:cNvSpPr>
              <a:spLocks noChangeArrowheads="1"/>
            </p:cNvSpPr>
            <p:nvPr/>
          </p:nvSpPr>
          <p:spPr bwMode="auto">
            <a:xfrm>
              <a:off x="5624513" y="5995988"/>
              <a:ext cx="34925" cy="68263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287"/>
            <p:cNvSpPr>
              <a:spLocks/>
            </p:cNvSpPr>
            <p:nvPr/>
          </p:nvSpPr>
          <p:spPr bwMode="auto">
            <a:xfrm>
              <a:off x="5461000" y="5951538"/>
              <a:ext cx="57150" cy="157163"/>
            </a:xfrm>
            <a:custGeom>
              <a:avLst/>
              <a:gdLst>
                <a:gd name="T0" fmla="*/ 0 w 36"/>
                <a:gd name="T1" fmla="*/ 0 h 99"/>
                <a:gd name="T2" fmla="*/ 0 w 36"/>
                <a:gd name="T3" fmla="*/ 25 h 99"/>
                <a:gd name="T4" fmla="*/ 15 w 36"/>
                <a:gd name="T5" fmla="*/ 25 h 99"/>
                <a:gd name="T6" fmla="*/ 15 w 36"/>
                <a:gd name="T7" fmla="*/ 86 h 99"/>
                <a:gd name="T8" fmla="*/ 0 w 36"/>
                <a:gd name="T9" fmla="*/ 86 h 99"/>
                <a:gd name="T10" fmla="*/ 0 w 36"/>
                <a:gd name="T11" fmla="*/ 99 h 99"/>
                <a:gd name="T12" fmla="*/ 36 w 36"/>
                <a:gd name="T13" fmla="*/ 99 h 99"/>
                <a:gd name="T14" fmla="*/ 36 w 36"/>
                <a:gd name="T15" fmla="*/ 0 h 99"/>
                <a:gd name="T16" fmla="*/ 0 w 36"/>
                <a:gd name="T1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" h="99">
                  <a:moveTo>
                    <a:pt x="0" y="0"/>
                  </a:moveTo>
                  <a:lnTo>
                    <a:pt x="0" y="25"/>
                  </a:lnTo>
                  <a:lnTo>
                    <a:pt x="15" y="25"/>
                  </a:lnTo>
                  <a:lnTo>
                    <a:pt x="15" y="86"/>
                  </a:lnTo>
                  <a:lnTo>
                    <a:pt x="0" y="86"/>
                  </a:lnTo>
                  <a:lnTo>
                    <a:pt x="0" y="99"/>
                  </a:lnTo>
                  <a:lnTo>
                    <a:pt x="36" y="99"/>
                  </a:lnTo>
                  <a:lnTo>
                    <a:pt x="3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5" name="Rectangle 288"/>
            <p:cNvSpPr>
              <a:spLocks noChangeArrowheads="1"/>
            </p:cNvSpPr>
            <p:nvPr/>
          </p:nvSpPr>
          <p:spPr bwMode="auto">
            <a:xfrm>
              <a:off x="5461000" y="5995988"/>
              <a:ext cx="14288" cy="8572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289"/>
            <p:cNvSpPr>
              <a:spLocks/>
            </p:cNvSpPr>
            <p:nvPr/>
          </p:nvSpPr>
          <p:spPr bwMode="auto">
            <a:xfrm>
              <a:off x="5537200" y="5951538"/>
              <a:ext cx="60325" cy="157163"/>
            </a:xfrm>
            <a:custGeom>
              <a:avLst/>
              <a:gdLst>
                <a:gd name="T0" fmla="*/ 0 w 38"/>
                <a:gd name="T1" fmla="*/ 0 h 99"/>
                <a:gd name="T2" fmla="*/ 0 w 38"/>
                <a:gd name="T3" fmla="*/ 25 h 99"/>
                <a:gd name="T4" fmla="*/ 10 w 38"/>
                <a:gd name="T5" fmla="*/ 25 h 99"/>
                <a:gd name="T6" fmla="*/ 10 w 38"/>
                <a:gd name="T7" fmla="*/ 86 h 99"/>
                <a:gd name="T8" fmla="*/ 0 w 38"/>
                <a:gd name="T9" fmla="*/ 86 h 99"/>
                <a:gd name="T10" fmla="*/ 0 w 38"/>
                <a:gd name="T11" fmla="*/ 99 h 99"/>
                <a:gd name="T12" fmla="*/ 38 w 38"/>
                <a:gd name="T13" fmla="*/ 99 h 99"/>
                <a:gd name="T14" fmla="*/ 38 w 38"/>
                <a:gd name="T15" fmla="*/ 0 h 99"/>
                <a:gd name="T16" fmla="*/ 0 w 38"/>
                <a:gd name="T17" fmla="*/ 0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" h="99">
                  <a:moveTo>
                    <a:pt x="0" y="0"/>
                  </a:moveTo>
                  <a:lnTo>
                    <a:pt x="0" y="25"/>
                  </a:lnTo>
                  <a:lnTo>
                    <a:pt x="10" y="25"/>
                  </a:lnTo>
                  <a:lnTo>
                    <a:pt x="10" y="86"/>
                  </a:lnTo>
                  <a:lnTo>
                    <a:pt x="0" y="86"/>
                  </a:lnTo>
                  <a:lnTo>
                    <a:pt x="0" y="99"/>
                  </a:lnTo>
                  <a:lnTo>
                    <a:pt x="38" y="99"/>
                  </a:lnTo>
                  <a:lnTo>
                    <a:pt x="3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Rectangle 290"/>
            <p:cNvSpPr>
              <a:spLocks noChangeArrowheads="1"/>
            </p:cNvSpPr>
            <p:nvPr/>
          </p:nvSpPr>
          <p:spPr bwMode="auto">
            <a:xfrm>
              <a:off x="5537200" y="5995988"/>
              <a:ext cx="15875" cy="8572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Freeform 291"/>
            <p:cNvSpPr>
              <a:spLocks/>
            </p:cNvSpPr>
            <p:nvPr/>
          </p:nvSpPr>
          <p:spPr bwMode="auto">
            <a:xfrm>
              <a:off x="5957888" y="5816600"/>
              <a:ext cx="39688" cy="11113"/>
            </a:xfrm>
            <a:custGeom>
              <a:avLst/>
              <a:gdLst>
                <a:gd name="T0" fmla="*/ 25 w 25"/>
                <a:gd name="T1" fmla="*/ 0 h 7"/>
                <a:gd name="T2" fmla="*/ 25 w 25"/>
                <a:gd name="T3" fmla="*/ 0 h 7"/>
                <a:gd name="T4" fmla="*/ 24 w 25"/>
                <a:gd name="T5" fmla="*/ 5 h 7"/>
                <a:gd name="T6" fmla="*/ 20 w 25"/>
                <a:gd name="T7" fmla="*/ 7 h 7"/>
                <a:gd name="T8" fmla="*/ 0 w 25"/>
                <a:gd name="T9" fmla="*/ 7 h 7"/>
                <a:gd name="T10" fmla="*/ 0 w 25"/>
                <a:gd name="T11" fmla="*/ 7 h 7"/>
                <a:gd name="T12" fmla="*/ 0 w 25"/>
                <a:gd name="T13" fmla="*/ 0 h 7"/>
                <a:gd name="T14" fmla="*/ 0 w 25"/>
                <a:gd name="T15" fmla="*/ 0 h 7"/>
                <a:gd name="T16" fmla="*/ 0 w 25"/>
                <a:gd name="T17" fmla="*/ 0 h 7"/>
                <a:gd name="T18" fmla="*/ 20 w 25"/>
                <a:gd name="T19" fmla="*/ 0 h 7"/>
                <a:gd name="T20" fmla="*/ 25 w 25"/>
                <a:gd name="T21" fmla="*/ 0 h 7"/>
                <a:gd name="T22" fmla="*/ 25 w 25"/>
                <a:gd name="T2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lnTo>
                    <a:pt x="25" y="0"/>
                  </a:lnTo>
                  <a:lnTo>
                    <a:pt x="24" y="5"/>
                  </a:lnTo>
                  <a:lnTo>
                    <a:pt x="20" y="7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Freeform 292"/>
            <p:cNvSpPr>
              <a:spLocks/>
            </p:cNvSpPr>
            <p:nvPr/>
          </p:nvSpPr>
          <p:spPr bwMode="auto">
            <a:xfrm>
              <a:off x="5922963" y="5827713"/>
              <a:ext cx="112713" cy="280988"/>
            </a:xfrm>
            <a:custGeom>
              <a:avLst/>
              <a:gdLst>
                <a:gd name="T0" fmla="*/ 42 w 71"/>
                <a:gd name="T1" fmla="*/ 15 h 177"/>
                <a:gd name="T2" fmla="*/ 42 w 71"/>
                <a:gd name="T3" fmla="*/ 0 h 177"/>
                <a:gd name="T4" fmla="*/ 25 w 71"/>
                <a:gd name="T5" fmla="*/ 0 h 177"/>
                <a:gd name="T6" fmla="*/ 25 w 71"/>
                <a:gd name="T7" fmla="*/ 15 h 177"/>
                <a:gd name="T8" fmla="*/ 25 w 71"/>
                <a:gd name="T9" fmla="*/ 15 h 177"/>
                <a:gd name="T10" fmla="*/ 19 w 71"/>
                <a:gd name="T11" fmla="*/ 15 h 177"/>
                <a:gd name="T12" fmla="*/ 12 w 71"/>
                <a:gd name="T13" fmla="*/ 20 h 177"/>
                <a:gd name="T14" fmla="*/ 5 w 71"/>
                <a:gd name="T15" fmla="*/ 25 h 177"/>
                <a:gd name="T16" fmla="*/ 0 w 71"/>
                <a:gd name="T17" fmla="*/ 32 h 177"/>
                <a:gd name="T18" fmla="*/ 22 w 71"/>
                <a:gd name="T19" fmla="*/ 32 h 177"/>
                <a:gd name="T20" fmla="*/ 22 w 71"/>
                <a:gd name="T21" fmla="*/ 32 h 177"/>
                <a:gd name="T22" fmla="*/ 27 w 71"/>
                <a:gd name="T23" fmla="*/ 34 h 177"/>
                <a:gd name="T24" fmla="*/ 32 w 71"/>
                <a:gd name="T25" fmla="*/ 35 h 177"/>
                <a:gd name="T26" fmla="*/ 36 w 71"/>
                <a:gd name="T27" fmla="*/ 40 h 177"/>
                <a:gd name="T28" fmla="*/ 36 w 71"/>
                <a:gd name="T29" fmla="*/ 47 h 177"/>
                <a:gd name="T30" fmla="*/ 36 w 71"/>
                <a:gd name="T31" fmla="*/ 135 h 177"/>
                <a:gd name="T32" fmla="*/ 36 w 71"/>
                <a:gd name="T33" fmla="*/ 135 h 177"/>
                <a:gd name="T34" fmla="*/ 36 w 71"/>
                <a:gd name="T35" fmla="*/ 140 h 177"/>
                <a:gd name="T36" fmla="*/ 32 w 71"/>
                <a:gd name="T37" fmla="*/ 145 h 177"/>
                <a:gd name="T38" fmla="*/ 27 w 71"/>
                <a:gd name="T39" fmla="*/ 149 h 177"/>
                <a:gd name="T40" fmla="*/ 22 w 71"/>
                <a:gd name="T41" fmla="*/ 149 h 177"/>
                <a:gd name="T42" fmla="*/ 0 w 71"/>
                <a:gd name="T43" fmla="*/ 149 h 177"/>
                <a:gd name="T44" fmla="*/ 0 w 71"/>
                <a:gd name="T45" fmla="*/ 167 h 177"/>
                <a:gd name="T46" fmla="*/ 0 w 71"/>
                <a:gd name="T47" fmla="*/ 167 h 177"/>
                <a:gd name="T48" fmla="*/ 3 w 71"/>
                <a:gd name="T49" fmla="*/ 174 h 177"/>
                <a:gd name="T50" fmla="*/ 5 w 71"/>
                <a:gd name="T51" fmla="*/ 177 h 177"/>
                <a:gd name="T52" fmla="*/ 8 w 71"/>
                <a:gd name="T53" fmla="*/ 177 h 177"/>
                <a:gd name="T54" fmla="*/ 8 w 71"/>
                <a:gd name="T55" fmla="*/ 177 h 177"/>
                <a:gd name="T56" fmla="*/ 14 w 71"/>
                <a:gd name="T57" fmla="*/ 177 h 177"/>
                <a:gd name="T58" fmla="*/ 17 w 71"/>
                <a:gd name="T59" fmla="*/ 174 h 177"/>
                <a:gd name="T60" fmla="*/ 20 w 71"/>
                <a:gd name="T61" fmla="*/ 171 h 177"/>
                <a:gd name="T62" fmla="*/ 22 w 71"/>
                <a:gd name="T63" fmla="*/ 167 h 177"/>
                <a:gd name="T64" fmla="*/ 22 w 71"/>
                <a:gd name="T65" fmla="*/ 167 h 177"/>
                <a:gd name="T66" fmla="*/ 22 w 71"/>
                <a:gd name="T67" fmla="*/ 167 h 177"/>
                <a:gd name="T68" fmla="*/ 24 w 71"/>
                <a:gd name="T69" fmla="*/ 169 h 177"/>
                <a:gd name="T70" fmla="*/ 27 w 71"/>
                <a:gd name="T71" fmla="*/ 171 h 177"/>
                <a:gd name="T72" fmla="*/ 36 w 71"/>
                <a:gd name="T73" fmla="*/ 171 h 177"/>
                <a:gd name="T74" fmla="*/ 36 w 71"/>
                <a:gd name="T75" fmla="*/ 171 h 177"/>
                <a:gd name="T76" fmla="*/ 41 w 71"/>
                <a:gd name="T77" fmla="*/ 171 h 177"/>
                <a:gd name="T78" fmla="*/ 44 w 71"/>
                <a:gd name="T79" fmla="*/ 169 h 177"/>
                <a:gd name="T80" fmla="*/ 47 w 71"/>
                <a:gd name="T81" fmla="*/ 167 h 177"/>
                <a:gd name="T82" fmla="*/ 47 w 71"/>
                <a:gd name="T83" fmla="*/ 167 h 177"/>
                <a:gd name="T84" fmla="*/ 47 w 71"/>
                <a:gd name="T85" fmla="*/ 167 h 177"/>
                <a:gd name="T86" fmla="*/ 47 w 71"/>
                <a:gd name="T87" fmla="*/ 171 h 177"/>
                <a:gd name="T88" fmla="*/ 49 w 71"/>
                <a:gd name="T89" fmla="*/ 174 h 177"/>
                <a:gd name="T90" fmla="*/ 52 w 71"/>
                <a:gd name="T91" fmla="*/ 177 h 177"/>
                <a:gd name="T92" fmla="*/ 58 w 71"/>
                <a:gd name="T93" fmla="*/ 177 h 177"/>
                <a:gd name="T94" fmla="*/ 58 w 71"/>
                <a:gd name="T95" fmla="*/ 177 h 177"/>
                <a:gd name="T96" fmla="*/ 63 w 71"/>
                <a:gd name="T97" fmla="*/ 177 h 177"/>
                <a:gd name="T98" fmla="*/ 68 w 71"/>
                <a:gd name="T99" fmla="*/ 174 h 177"/>
                <a:gd name="T100" fmla="*/ 71 w 71"/>
                <a:gd name="T101" fmla="*/ 171 h 177"/>
                <a:gd name="T102" fmla="*/ 71 w 71"/>
                <a:gd name="T103" fmla="*/ 167 h 177"/>
                <a:gd name="T104" fmla="*/ 71 w 71"/>
                <a:gd name="T105" fmla="*/ 135 h 177"/>
                <a:gd name="T106" fmla="*/ 71 w 71"/>
                <a:gd name="T107" fmla="*/ 128 h 177"/>
                <a:gd name="T108" fmla="*/ 71 w 71"/>
                <a:gd name="T109" fmla="*/ 51 h 177"/>
                <a:gd name="T110" fmla="*/ 71 w 71"/>
                <a:gd name="T111" fmla="*/ 51 h 177"/>
                <a:gd name="T112" fmla="*/ 71 w 71"/>
                <a:gd name="T113" fmla="*/ 42 h 177"/>
                <a:gd name="T114" fmla="*/ 69 w 71"/>
                <a:gd name="T115" fmla="*/ 35 h 177"/>
                <a:gd name="T116" fmla="*/ 66 w 71"/>
                <a:gd name="T117" fmla="*/ 30 h 177"/>
                <a:gd name="T118" fmla="*/ 63 w 71"/>
                <a:gd name="T119" fmla="*/ 25 h 177"/>
                <a:gd name="T120" fmla="*/ 54 w 71"/>
                <a:gd name="T121" fmla="*/ 18 h 177"/>
                <a:gd name="T122" fmla="*/ 42 w 71"/>
                <a:gd name="T123" fmla="*/ 15 h 177"/>
                <a:gd name="T124" fmla="*/ 42 w 71"/>
                <a:gd name="T125" fmla="*/ 1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" h="177">
                  <a:moveTo>
                    <a:pt x="42" y="15"/>
                  </a:moveTo>
                  <a:lnTo>
                    <a:pt x="42" y="0"/>
                  </a:lnTo>
                  <a:lnTo>
                    <a:pt x="25" y="0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19" y="15"/>
                  </a:lnTo>
                  <a:lnTo>
                    <a:pt x="12" y="20"/>
                  </a:lnTo>
                  <a:lnTo>
                    <a:pt x="5" y="25"/>
                  </a:lnTo>
                  <a:lnTo>
                    <a:pt x="0" y="32"/>
                  </a:lnTo>
                  <a:lnTo>
                    <a:pt x="22" y="32"/>
                  </a:lnTo>
                  <a:lnTo>
                    <a:pt x="22" y="32"/>
                  </a:lnTo>
                  <a:lnTo>
                    <a:pt x="27" y="34"/>
                  </a:lnTo>
                  <a:lnTo>
                    <a:pt x="32" y="35"/>
                  </a:lnTo>
                  <a:lnTo>
                    <a:pt x="36" y="40"/>
                  </a:lnTo>
                  <a:lnTo>
                    <a:pt x="36" y="47"/>
                  </a:lnTo>
                  <a:lnTo>
                    <a:pt x="36" y="135"/>
                  </a:lnTo>
                  <a:lnTo>
                    <a:pt x="36" y="135"/>
                  </a:lnTo>
                  <a:lnTo>
                    <a:pt x="36" y="140"/>
                  </a:lnTo>
                  <a:lnTo>
                    <a:pt x="32" y="145"/>
                  </a:lnTo>
                  <a:lnTo>
                    <a:pt x="27" y="149"/>
                  </a:lnTo>
                  <a:lnTo>
                    <a:pt x="22" y="149"/>
                  </a:lnTo>
                  <a:lnTo>
                    <a:pt x="0" y="149"/>
                  </a:lnTo>
                  <a:lnTo>
                    <a:pt x="0" y="167"/>
                  </a:lnTo>
                  <a:lnTo>
                    <a:pt x="0" y="167"/>
                  </a:lnTo>
                  <a:lnTo>
                    <a:pt x="3" y="174"/>
                  </a:lnTo>
                  <a:lnTo>
                    <a:pt x="5" y="177"/>
                  </a:lnTo>
                  <a:lnTo>
                    <a:pt x="8" y="177"/>
                  </a:lnTo>
                  <a:lnTo>
                    <a:pt x="8" y="177"/>
                  </a:lnTo>
                  <a:lnTo>
                    <a:pt x="14" y="177"/>
                  </a:lnTo>
                  <a:lnTo>
                    <a:pt x="17" y="174"/>
                  </a:lnTo>
                  <a:lnTo>
                    <a:pt x="20" y="171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2" y="167"/>
                  </a:lnTo>
                  <a:lnTo>
                    <a:pt x="24" y="169"/>
                  </a:lnTo>
                  <a:lnTo>
                    <a:pt x="27" y="171"/>
                  </a:lnTo>
                  <a:lnTo>
                    <a:pt x="36" y="171"/>
                  </a:lnTo>
                  <a:lnTo>
                    <a:pt x="36" y="171"/>
                  </a:lnTo>
                  <a:lnTo>
                    <a:pt x="41" y="171"/>
                  </a:lnTo>
                  <a:lnTo>
                    <a:pt x="44" y="169"/>
                  </a:lnTo>
                  <a:lnTo>
                    <a:pt x="47" y="167"/>
                  </a:lnTo>
                  <a:lnTo>
                    <a:pt x="47" y="167"/>
                  </a:lnTo>
                  <a:lnTo>
                    <a:pt x="47" y="167"/>
                  </a:lnTo>
                  <a:lnTo>
                    <a:pt x="47" y="171"/>
                  </a:lnTo>
                  <a:lnTo>
                    <a:pt x="49" y="174"/>
                  </a:lnTo>
                  <a:lnTo>
                    <a:pt x="52" y="177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63" y="177"/>
                  </a:lnTo>
                  <a:lnTo>
                    <a:pt x="68" y="174"/>
                  </a:lnTo>
                  <a:lnTo>
                    <a:pt x="71" y="171"/>
                  </a:lnTo>
                  <a:lnTo>
                    <a:pt x="71" y="167"/>
                  </a:lnTo>
                  <a:lnTo>
                    <a:pt x="71" y="135"/>
                  </a:lnTo>
                  <a:lnTo>
                    <a:pt x="71" y="128"/>
                  </a:lnTo>
                  <a:lnTo>
                    <a:pt x="71" y="51"/>
                  </a:lnTo>
                  <a:lnTo>
                    <a:pt x="71" y="51"/>
                  </a:lnTo>
                  <a:lnTo>
                    <a:pt x="71" y="42"/>
                  </a:lnTo>
                  <a:lnTo>
                    <a:pt x="69" y="35"/>
                  </a:lnTo>
                  <a:lnTo>
                    <a:pt x="66" y="30"/>
                  </a:lnTo>
                  <a:lnTo>
                    <a:pt x="63" y="25"/>
                  </a:lnTo>
                  <a:lnTo>
                    <a:pt x="54" y="18"/>
                  </a:lnTo>
                  <a:lnTo>
                    <a:pt x="42" y="15"/>
                  </a:lnTo>
                  <a:lnTo>
                    <a:pt x="42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293"/>
            <p:cNvSpPr>
              <a:spLocks/>
            </p:cNvSpPr>
            <p:nvPr/>
          </p:nvSpPr>
          <p:spPr bwMode="auto">
            <a:xfrm>
              <a:off x="5922963" y="5883275"/>
              <a:ext cx="46038" cy="169863"/>
            </a:xfrm>
            <a:custGeom>
              <a:avLst/>
              <a:gdLst>
                <a:gd name="T0" fmla="*/ 29 w 29"/>
                <a:gd name="T1" fmla="*/ 93 h 107"/>
                <a:gd name="T2" fmla="*/ 29 w 29"/>
                <a:gd name="T3" fmla="*/ 16 h 107"/>
                <a:gd name="T4" fmla="*/ 29 w 29"/>
                <a:gd name="T5" fmla="*/ 16 h 107"/>
                <a:gd name="T6" fmla="*/ 29 w 29"/>
                <a:gd name="T7" fmla="*/ 10 h 107"/>
                <a:gd name="T8" fmla="*/ 25 w 29"/>
                <a:gd name="T9" fmla="*/ 5 h 107"/>
                <a:gd name="T10" fmla="*/ 24 w 29"/>
                <a:gd name="T11" fmla="*/ 2 h 107"/>
                <a:gd name="T12" fmla="*/ 19 w 29"/>
                <a:gd name="T13" fmla="*/ 0 h 107"/>
                <a:gd name="T14" fmla="*/ 0 w 29"/>
                <a:gd name="T15" fmla="*/ 0 h 107"/>
                <a:gd name="T16" fmla="*/ 0 w 29"/>
                <a:gd name="T17" fmla="*/ 0 h 107"/>
                <a:gd name="T18" fmla="*/ 0 w 29"/>
                <a:gd name="T19" fmla="*/ 16 h 107"/>
                <a:gd name="T20" fmla="*/ 0 w 29"/>
                <a:gd name="T21" fmla="*/ 90 h 107"/>
                <a:gd name="T22" fmla="*/ 0 w 29"/>
                <a:gd name="T23" fmla="*/ 93 h 107"/>
                <a:gd name="T24" fmla="*/ 0 w 29"/>
                <a:gd name="T25" fmla="*/ 107 h 107"/>
                <a:gd name="T26" fmla="*/ 19 w 29"/>
                <a:gd name="T27" fmla="*/ 107 h 107"/>
                <a:gd name="T28" fmla="*/ 19 w 29"/>
                <a:gd name="T29" fmla="*/ 107 h 107"/>
                <a:gd name="T30" fmla="*/ 24 w 29"/>
                <a:gd name="T31" fmla="*/ 107 h 107"/>
                <a:gd name="T32" fmla="*/ 25 w 29"/>
                <a:gd name="T33" fmla="*/ 103 h 107"/>
                <a:gd name="T34" fmla="*/ 29 w 29"/>
                <a:gd name="T35" fmla="*/ 98 h 107"/>
                <a:gd name="T36" fmla="*/ 29 w 29"/>
                <a:gd name="T37" fmla="*/ 93 h 107"/>
                <a:gd name="T38" fmla="*/ 29 w 29"/>
                <a:gd name="T39" fmla="*/ 93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107">
                  <a:moveTo>
                    <a:pt x="29" y="93"/>
                  </a:moveTo>
                  <a:lnTo>
                    <a:pt x="29" y="16"/>
                  </a:lnTo>
                  <a:lnTo>
                    <a:pt x="29" y="16"/>
                  </a:lnTo>
                  <a:lnTo>
                    <a:pt x="29" y="10"/>
                  </a:lnTo>
                  <a:lnTo>
                    <a:pt x="25" y="5"/>
                  </a:lnTo>
                  <a:lnTo>
                    <a:pt x="24" y="2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6"/>
                  </a:lnTo>
                  <a:lnTo>
                    <a:pt x="0" y="90"/>
                  </a:lnTo>
                  <a:lnTo>
                    <a:pt x="0" y="93"/>
                  </a:lnTo>
                  <a:lnTo>
                    <a:pt x="0" y="107"/>
                  </a:lnTo>
                  <a:lnTo>
                    <a:pt x="19" y="107"/>
                  </a:lnTo>
                  <a:lnTo>
                    <a:pt x="19" y="107"/>
                  </a:lnTo>
                  <a:lnTo>
                    <a:pt x="24" y="107"/>
                  </a:lnTo>
                  <a:lnTo>
                    <a:pt x="25" y="103"/>
                  </a:lnTo>
                  <a:lnTo>
                    <a:pt x="29" y="98"/>
                  </a:lnTo>
                  <a:lnTo>
                    <a:pt x="29" y="93"/>
                  </a:lnTo>
                  <a:lnTo>
                    <a:pt x="29" y="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294"/>
            <p:cNvSpPr>
              <a:spLocks/>
            </p:cNvSpPr>
            <p:nvPr/>
          </p:nvSpPr>
          <p:spPr bwMode="auto">
            <a:xfrm>
              <a:off x="5767388" y="5964238"/>
              <a:ext cx="31750" cy="0"/>
            </a:xfrm>
            <a:custGeom>
              <a:avLst/>
              <a:gdLst>
                <a:gd name="T0" fmla="*/ 20 w 20"/>
                <a:gd name="T1" fmla="*/ 20 w 20"/>
                <a:gd name="T2" fmla="*/ 20 w 20"/>
                <a:gd name="T3" fmla="*/ 13 w 20"/>
                <a:gd name="T4" fmla="*/ 13 w 20"/>
                <a:gd name="T5" fmla="*/ 0 w 20"/>
                <a:gd name="T6" fmla="*/ 0 w 20"/>
                <a:gd name="T7" fmla="*/ 0 w 20"/>
                <a:gd name="T8" fmla="*/ 20 w 20"/>
                <a:gd name="T9" fmla="*/ 20 w 20"/>
                <a:gd name="T10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20" y="0"/>
                  </a:lnTo>
                  <a:lnTo>
                    <a:pt x="13" y="0"/>
                  </a:lnTo>
                  <a:lnTo>
                    <a:pt x="1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295"/>
            <p:cNvSpPr>
              <a:spLocks/>
            </p:cNvSpPr>
            <p:nvPr/>
          </p:nvSpPr>
          <p:spPr bwMode="auto">
            <a:xfrm>
              <a:off x="5753100" y="5995988"/>
              <a:ext cx="61913" cy="85725"/>
            </a:xfrm>
            <a:custGeom>
              <a:avLst/>
              <a:gdLst>
                <a:gd name="T0" fmla="*/ 39 w 39"/>
                <a:gd name="T1" fmla="*/ 0 h 54"/>
                <a:gd name="T2" fmla="*/ 0 w 39"/>
                <a:gd name="T3" fmla="*/ 43 h 54"/>
                <a:gd name="T4" fmla="*/ 0 w 39"/>
                <a:gd name="T5" fmla="*/ 54 h 54"/>
                <a:gd name="T6" fmla="*/ 39 w 39"/>
                <a:gd name="T7" fmla="*/ 16 h 54"/>
                <a:gd name="T8" fmla="*/ 39 w 39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4">
                  <a:moveTo>
                    <a:pt x="39" y="0"/>
                  </a:moveTo>
                  <a:lnTo>
                    <a:pt x="0" y="43"/>
                  </a:lnTo>
                  <a:lnTo>
                    <a:pt x="0" y="54"/>
                  </a:lnTo>
                  <a:lnTo>
                    <a:pt x="39" y="1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296"/>
            <p:cNvSpPr>
              <a:spLocks/>
            </p:cNvSpPr>
            <p:nvPr/>
          </p:nvSpPr>
          <p:spPr bwMode="auto">
            <a:xfrm>
              <a:off x="5753100" y="5964238"/>
              <a:ext cx="61913" cy="82550"/>
            </a:xfrm>
            <a:custGeom>
              <a:avLst/>
              <a:gdLst>
                <a:gd name="T0" fmla="*/ 39 w 39"/>
                <a:gd name="T1" fmla="*/ 14 h 52"/>
                <a:gd name="T2" fmla="*/ 39 w 39"/>
                <a:gd name="T3" fmla="*/ 14 h 52"/>
                <a:gd name="T4" fmla="*/ 38 w 39"/>
                <a:gd name="T5" fmla="*/ 10 h 52"/>
                <a:gd name="T6" fmla="*/ 34 w 39"/>
                <a:gd name="T7" fmla="*/ 7 h 52"/>
                <a:gd name="T8" fmla="*/ 31 w 39"/>
                <a:gd name="T9" fmla="*/ 3 h 52"/>
                <a:gd name="T10" fmla="*/ 29 w 39"/>
                <a:gd name="T11" fmla="*/ 0 h 52"/>
                <a:gd name="T12" fmla="*/ 22 w 39"/>
                <a:gd name="T13" fmla="*/ 0 h 52"/>
                <a:gd name="T14" fmla="*/ 9 w 39"/>
                <a:gd name="T15" fmla="*/ 0 h 52"/>
                <a:gd name="T16" fmla="*/ 9 w 39"/>
                <a:gd name="T17" fmla="*/ 0 h 52"/>
                <a:gd name="T18" fmla="*/ 7 w 39"/>
                <a:gd name="T19" fmla="*/ 3 h 52"/>
                <a:gd name="T20" fmla="*/ 4 w 39"/>
                <a:gd name="T21" fmla="*/ 7 h 52"/>
                <a:gd name="T22" fmla="*/ 2 w 39"/>
                <a:gd name="T23" fmla="*/ 10 h 52"/>
                <a:gd name="T24" fmla="*/ 0 w 39"/>
                <a:gd name="T25" fmla="*/ 14 h 52"/>
                <a:gd name="T26" fmla="*/ 0 w 39"/>
                <a:gd name="T27" fmla="*/ 52 h 52"/>
                <a:gd name="T28" fmla="*/ 39 w 39"/>
                <a:gd name="T29" fmla="*/ 14 h 52"/>
                <a:gd name="T30" fmla="*/ 39 w 39"/>
                <a:gd name="T31" fmla="*/ 1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9" h="52">
                  <a:moveTo>
                    <a:pt x="39" y="14"/>
                  </a:moveTo>
                  <a:lnTo>
                    <a:pt x="39" y="14"/>
                  </a:lnTo>
                  <a:lnTo>
                    <a:pt x="38" y="10"/>
                  </a:lnTo>
                  <a:lnTo>
                    <a:pt x="34" y="7"/>
                  </a:lnTo>
                  <a:lnTo>
                    <a:pt x="31" y="3"/>
                  </a:lnTo>
                  <a:lnTo>
                    <a:pt x="29" y="0"/>
                  </a:lnTo>
                  <a:lnTo>
                    <a:pt x="22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7" y="3"/>
                  </a:lnTo>
                  <a:lnTo>
                    <a:pt x="4" y="7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52"/>
                  </a:lnTo>
                  <a:lnTo>
                    <a:pt x="39" y="14"/>
                  </a:lnTo>
                  <a:lnTo>
                    <a:pt x="39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Freeform 297"/>
            <p:cNvSpPr>
              <a:spLocks/>
            </p:cNvSpPr>
            <p:nvPr/>
          </p:nvSpPr>
          <p:spPr bwMode="auto">
            <a:xfrm>
              <a:off x="5753100" y="6030913"/>
              <a:ext cx="61913" cy="77788"/>
            </a:xfrm>
            <a:custGeom>
              <a:avLst/>
              <a:gdLst>
                <a:gd name="T0" fmla="*/ 0 w 39"/>
                <a:gd name="T1" fmla="*/ 43 h 49"/>
                <a:gd name="T2" fmla="*/ 0 w 39"/>
                <a:gd name="T3" fmla="*/ 43 h 49"/>
                <a:gd name="T4" fmla="*/ 2 w 39"/>
                <a:gd name="T5" fmla="*/ 46 h 49"/>
                <a:gd name="T6" fmla="*/ 4 w 39"/>
                <a:gd name="T7" fmla="*/ 49 h 49"/>
                <a:gd name="T8" fmla="*/ 9 w 39"/>
                <a:gd name="T9" fmla="*/ 49 h 49"/>
                <a:gd name="T10" fmla="*/ 22 w 39"/>
                <a:gd name="T11" fmla="*/ 49 h 49"/>
                <a:gd name="T12" fmla="*/ 29 w 39"/>
                <a:gd name="T13" fmla="*/ 49 h 49"/>
                <a:gd name="T14" fmla="*/ 29 w 39"/>
                <a:gd name="T15" fmla="*/ 49 h 49"/>
                <a:gd name="T16" fmla="*/ 34 w 39"/>
                <a:gd name="T17" fmla="*/ 49 h 49"/>
                <a:gd name="T18" fmla="*/ 38 w 39"/>
                <a:gd name="T19" fmla="*/ 48 h 49"/>
                <a:gd name="T20" fmla="*/ 39 w 39"/>
                <a:gd name="T21" fmla="*/ 46 h 49"/>
                <a:gd name="T22" fmla="*/ 39 w 39"/>
                <a:gd name="T23" fmla="*/ 43 h 49"/>
                <a:gd name="T24" fmla="*/ 39 w 39"/>
                <a:gd name="T25" fmla="*/ 0 h 49"/>
                <a:gd name="T26" fmla="*/ 0 w 39"/>
                <a:gd name="T27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49">
                  <a:moveTo>
                    <a:pt x="0" y="43"/>
                  </a:moveTo>
                  <a:lnTo>
                    <a:pt x="0" y="43"/>
                  </a:lnTo>
                  <a:lnTo>
                    <a:pt x="2" y="46"/>
                  </a:lnTo>
                  <a:lnTo>
                    <a:pt x="4" y="49"/>
                  </a:lnTo>
                  <a:lnTo>
                    <a:pt x="9" y="49"/>
                  </a:lnTo>
                  <a:lnTo>
                    <a:pt x="22" y="49"/>
                  </a:lnTo>
                  <a:lnTo>
                    <a:pt x="29" y="49"/>
                  </a:lnTo>
                  <a:lnTo>
                    <a:pt x="29" y="49"/>
                  </a:lnTo>
                  <a:lnTo>
                    <a:pt x="34" y="49"/>
                  </a:lnTo>
                  <a:lnTo>
                    <a:pt x="38" y="48"/>
                  </a:lnTo>
                  <a:lnTo>
                    <a:pt x="39" y="46"/>
                  </a:lnTo>
                  <a:lnTo>
                    <a:pt x="39" y="43"/>
                  </a:lnTo>
                  <a:lnTo>
                    <a:pt x="39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298"/>
            <p:cNvSpPr>
              <a:spLocks/>
            </p:cNvSpPr>
            <p:nvPr/>
          </p:nvSpPr>
          <p:spPr bwMode="auto">
            <a:xfrm>
              <a:off x="5845175" y="5964238"/>
              <a:ext cx="46038" cy="0"/>
            </a:xfrm>
            <a:custGeom>
              <a:avLst/>
              <a:gdLst>
                <a:gd name="T0" fmla="*/ 25 w 29"/>
                <a:gd name="T1" fmla="*/ 22 w 29"/>
                <a:gd name="T2" fmla="*/ 22 w 29"/>
                <a:gd name="T3" fmla="*/ 14 w 29"/>
                <a:gd name="T4" fmla="*/ 14 w 29"/>
                <a:gd name="T5" fmla="*/ 3 w 29"/>
                <a:gd name="T6" fmla="*/ 0 w 29"/>
                <a:gd name="T7" fmla="*/ 3 w 29"/>
                <a:gd name="T8" fmla="*/ 25 w 29"/>
                <a:gd name="T9" fmla="*/ 29 w 29"/>
                <a:gd name="T10" fmla="*/ 25 w 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  <a:cxn ang="0">
                  <a:pos x="T5" y="0"/>
                </a:cxn>
                <a:cxn ang="0">
                  <a:pos x="T6" y="0"/>
                </a:cxn>
                <a:cxn ang="0">
                  <a:pos x="T7" y="0"/>
                </a:cxn>
                <a:cxn ang="0">
                  <a:pos x="T8" y="0"/>
                </a:cxn>
                <a:cxn ang="0">
                  <a:pos x="T9" y="0"/>
                </a:cxn>
                <a:cxn ang="0">
                  <a:pos x="T10" y="0"/>
                </a:cxn>
              </a:cxnLst>
              <a:rect l="0" t="0" r="r" b="b"/>
              <a:pathLst>
                <a:path w="29">
                  <a:moveTo>
                    <a:pt x="25" y="0"/>
                  </a:moveTo>
                  <a:lnTo>
                    <a:pt x="22" y="0"/>
                  </a:lnTo>
                  <a:lnTo>
                    <a:pt x="22" y="0"/>
                  </a:lnTo>
                  <a:lnTo>
                    <a:pt x="14" y="0"/>
                  </a:lnTo>
                  <a:lnTo>
                    <a:pt x="14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lnTo>
                    <a:pt x="25" y="0"/>
                  </a:lnTo>
                  <a:lnTo>
                    <a:pt x="29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299"/>
            <p:cNvSpPr>
              <a:spLocks/>
            </p:cNvSpPr>
            <p:nvPr/>
          </p:nvSpPr>
          <p:spPr bwMode="auto">
            <a:xfrm>
              <a:off x="5834063" y="5995988"/>
              <a:ext cx="66675" cy="85725"/>
            </a:xfrm>
            <a:custGeom>
              <a:avLst/>
              <a:gdLst>
                <a:gd name="T0" fmla="*/ 42 w 42"/>
                <a:gd name="T1" fmla="*/ 0 h 54"/>
                <a:gd name="T2" fmla="*/ 0 w 42"/>
                <a:gd name="T3" fmla="*/ 43 h 54"/>
                <a:gd name="T4" fmla="*/ 0 w 42"/>
                <a:gd name="T5" fmla="*/ 54 h 54"/>
                <a:gd name="T6" fmla="*/ 42 w 42"/>
                <a:gd name="T7" fmla="*/ 16 h 54"/>
                <a:gd name="T8" fmla="*/ 42 w 42"/>
                <a:gd name="T9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4">
                  <a:moveTo>
                    <a:pt x="42" y="0"/>
                  </a:moveTo>
                  <a:lnTo>
                    <a:pt x="0" y="43"/>
                  </a:lnTo>
                  <a:lnTo>
                    <a:pt x="0" y="54"/>
                  </a:lnTo>
                  <a:lnTo>
                    <a:pt x="42" y="16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300"/>
            <p:cNvSpPr>
              <a:spLocks/>
            </p:cNvSpPr>
            <p:nvPr/>
          </p:nvSpPr>
          <p:spPr bwMode="auto">
            <a:xfrm>
              <a:off x="5834063" y="5964238"/>
              <a:ext cx="66675" cy="82550"/>
            </a:xfrm>
            <a:custGeom>
              <a:avLst/>
              <a:gdLst>
                <a:gd name="T0" fmla="*/ 42 w 42"/>
                <a:gd name="T1" fmla="*/ 14 h 52"/>
                <a:gd name="T2" fmla="*/ 42 w 42"/>
                <a:gd name="T3" fmla="*/ 14 h 52"/>
                <a:gd name="T4" fmla="*/ 41 w 42"/>
                <a:gd name="T5" fmla="*/ 10 h 52"/>
                <a:gd name="T6" fmla="*/ 37 w 42"/>
                <a:gd name="T7" fmla="*/ 7 h 52"/>
                <a:gd name="T8" fmla="*/ 34 w 42"/>
                <a:gd name="T9" fmla="*/ 3 h 52"/>
                <a:gd name="T10" fmla="*/ 32 w 42"/>
                <a:gd name="T11" fmla="*/ 0 h 52"/>
                <a:gd name="T12" fmla="*/ 21 w 42"/>
                <a:gd name="T13" fmla="*/ 0 h 52"/>
                <a:gd name="T14" fmla="*/ 10 w 42"/>
                <a:gd name="T15" fmla="*/ 0 h 52"/>
                <a:gd name="T16" fmla="*/ 10 w 42"/>
                <a:gd name="T17" fmla="*/ 0 h 52"/>
                <a:gd name="T18" fmla="*/ 9 w 42"/>
                <a:gd name="T19" fmla="*/ 3 h 52"/>
                <a:gd name="T20" fmla="*/ 5 w 42"/>
                <a:gd name="T21" fmla="*/ 7 h 52"/>
                <a:gd name="T22" fmla="*/ 2 w 42"/>
                <a:gd name="T23" fmla="*/ 10 h 52"/>
                <a:gd name="T24" fmla="*/ 0 w 42"/>
                <a:gd name="T25" fmla="*/ 14 h 52"/>
                <a:gd name="T26" fmla="*/ 0 w 42"/>
                <a:gd name="T27" fmla="*/ 52 h 52"/>
                <a:gd name="T28" fmla="*/ 42 w 42"/>
                <a:gd name="T29" fmla="*/ 14 h 52"/>
                <a:gd name="T30" fmla="*/ 42 w 42"/>
                <a:gd name="T31" fmla="*/ 14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2" h="52">
                  <a:moveTo>
                    <a:pt x="42" y="14"/>
                  </a:moveTo>
                  <a:lnTo>
                    <a:pt x="42" y="14"/>
                  </a:lnTo>
                  <a:lnTo>
                    <a:pt x="41" y="10"/>
                  </a:lnTo>
                  <a:lnTo>
                    <a:pt x="37" y="7"/>
                  </a:lnTo>
                  <a:lnTo>
                    <a:pt x="34" y="3"/>
                  </a:lnTo>
                  <a:lnTo>
                    <a:pt x="32" y="0"/>
                  </a:lnTo>
                  <a:lnTo>
                    <a:pt x="21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2" y="10"/>
                  </a:lnTo>
                  <a:lnTo>
                    <a:pt x="0" y="14"/>
                  </a:lnTo>
                  <a:lnTo>
                    <a:pt x="0" y="52"/>
                  </a:lnTo>
                  <a:lnTo>
                    <a:pt x="42" y="14"/>
                  </a:lnTo>
                  <a:lnTo>
                    <a:pt x="42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301"/>
            <p:cNvSpPr>
              <a:spLocks/>
            </p:cNvSpPr>
            <p:nvPr/>
          </p:nvSpPr>
          <p:spPr bwMode="auto">
            <a:xfrm>
              <a:off x="5834063" y="6030913"/>
              <a:ext cx="66675" cy="77788"/>
            </a:xfrm>
            <a:custGeom>
              <a:avLst/>
              <a:gdLst>
                <a:gd name="T0" fmla="*/ 0 w 42"/>
                <a:gd name="T1" fmla="*/ 43 h 49"/>
                <a:gd name="T2" fmla="*/ 0 w 42"/>
                <a:gd name="T3" fmla="*/ 43 h 49"/>
                <a:gd name="T4" fmla="*/ 0 w 42"/>
                <a:gd name="T5" fmla="*/ 46 h 49"/>
                <a:gd name="T6" fmla="*/ 4 w 42"/>
                <a:gd name="T7" fmla="*/ 49 h 49"/>
                <a:gd name="T8" fmla="*/ 10 w 42"/>
                <a:gd name="T9" fmla="*/ 49 h 49"/>
                <a:gd name="T10" fmla="*/ 21 w 42"/>
                <a:gd name="T11" fmla="*/ 49 h 49"/>
                <a:gd name="T12" fmla="*/ 32 w 42"/>
                <a:gd name="T13" fmla="*/ 49 h 49"/>
                <a:gd name="T14" fmla="*/ 32 w 42"/>
                <a:gd name="T15" fmla="*/ 49 h 49"/>
                <a:gd name="T16" fmla="*/ 39 w 42"/>
                <a:gd name="T17" fmla="*/ 48 h 49"/>
                <a:gd name="T18" fmla="*/ 41 w 42"/>
                <a:gd name="T19" fmla="*/ 46 h 49"/>
                <a:gd name="T20" fmla="*/ 42 w 42"/>
                <a:gd name="T21" fmla="*/ 43 h 49"/>
                <a:gd name="T22" fmla="*/ 42 w 42"/>
                <a:gd name="T23" fmla="*/ 0 h 49"/>
                <a:gd name="T24" fmla="*/ 0 w 42"/>
                <a:gd name="T25" fmla="*/ 4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49">
                  <a:moveTo>
                    <a:pt x="0" y="43"/>
                  </a:moveTo>
                  <a:lnTo>
                    <a:pt x="0" y="43"/>
                  </a:lnTo>
                  <a:lnTo>
                    <a:pt x="0" y="46"/>
                  </a:lnTo>
                  <a:lnTo>
                    <a:pt x="4" y="49"/>
                  </a:lnTo>
                  <a:lnTo>
                    <a:pt x="10" y="49"/>
                  </a:lnTo>
                  <a:lnTo>
                    <a:pt x="21" y="49"/>
                  </a:lnTo>
                  <a:lnTo>
                    <a:pt x="32" y="49"/>
                  </a:lnTo>
                  <a:lnTo>
                    <a:pt x="32" y="49"/>
                  </a:lnTo>
                  <a:lnTo>
                    <a:pt x="39" y="48"/>
                  </a:lnTo>
                  <a:lnTo>
                    <a:pt x="41" y="46"/>
                  </a:lnTo>
                  <a:lnTo>
                    <a:pt x="42" y="43"/>
                  </a:lnTo>
                  <a:lnTo>
                    <a:pt x="42" y="0"/>
                  </a:lnTo>
                  <a:lnTo>
                    <a:pt x="0" y="4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302"/>
            <p:cNvSpPr>
              <a:spLocks/>
            </p:cNvSpPr>
            <p:nvPr/>
          </p:nvSpPr>
          <p:spPr bwMode="auto">
            <a:xfrm>
              <a:off x="5337175" y="5738813"/>
              <a:ext cx="34925" cy="11113"/>
            </a:xfrm>
            <a:custGeom>
              <a:avLst/>
              <a:gdLst>
                <a:gd name="T0" fmla="*/ 0 w 22"/>
                <a:gd name="T1" fmla="*/ 7 h 7"/>
                <a:gd name="T2" fmla="*/ 22 w 22"/>
                <a:gd name="T3" fmla="*/ 7 h 7"/>
                <a:gd name="T4" fmla="*/ 22 w 22"/>
                <a:gd name="T5" fmla="*/ 7 h 7"/>
                <a:gd name="T6" fmla="*/ 22 w 22"/>
                <a:gd name="T7" fmla="*/ 0 h 7"/>
                <a:gd name="T8" fmla="*/ 22 w 22"/>
                <a:gd name="T9" fmla="*/ 0 h 7"/>
                <a:gd name="T10" fmla="*/ 0 w 22"/>
                <a:gd name="T11" fmla="*/ 0 h 7"/>
                <a:gd name="T12" fmla="*/ 0 w 22"/>
                <a:gd name="T13" fmla="*/ 0 h 7"/>
                <a:gd name="T14" fmla="*/ 0 w 22"/>
                <a:gd name="T15" fmla="*/ 0 h 7"/>
                <a:gd name="T16" fmla="*/ 0 w 22"/>
                <a:gd name="T17" fmla="*/ 7 h 7"/>
                <a:gd name="T18" fmla="*/ 0 w 22"/>
                <a:gd name="T1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2" h="7">
                  <a:moveTo>
                    <a:pt x="0" y="7"/>
                  </a:moveTo>
                  <a:lnTo>
                    <a:pt x="22" y="7"/>
                  </a:lnTo>
                  <a:lnTo>
                    <a:pt x="22" y="7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303"/>
            <p:cNvSpPr>
              <a:spLocks/>
            </p:cNvSpPr>
            <p:nvPr/>
          </p:nvSpPr>
          <p:spPr bwMode="auto">
            <a:xfrm>
              <a:off x="5300663" y="5749925"/>
              <a:ext cx="109538" cy="280988"/>
            </a:xfrm>
            <a:custGeom>
              <a:avLst/>
              <a:gdLst>
                <a:gd name="T0" fmla="*/ 45 w 69"/>
                <a:gd name="T1" fmla="*/ 0 h 177"/>
                <a:gd name="T2" fmla="*/ 23 w 69"/>
                <a:gd name="T3" fmla="*/ 13 h 177"/>
                <a:gd name="T4" fmla="*/ 18 w 69"/>
                <a:gd name="T5" fmla="*/ 15 h 177"/>
                <a:gd name="T6" fmla="*/ 8 w 69"/>
                <a:gd name="T7" fmla="*/ 25 h 177"/>
                <a:gd name="T8" fmla="*/ 23 w 69"/>
                <a:gd name="T9" fmla="*/ 32 h 177"/>
                <a:gd name="T10" fmla="*/ 28 w 69"/>
                <a:gd name="T11" fmla="*/ 34 h 177"/>
                <a:gd name="T12" fmla="*/ 37 w 69"/>
                <a:gd name="T13" fmla="*/ 42 h 177"/>
                <a:gd name="T14" fmla="*/ 39 w 69"/>
                <a:gd name="T15" fmla="*/ 64 h 177"/>
                <a:gd name="T16" fmla="*/ 42 w 69"/>
                <a:gd name="T17" fmla="*/ 71 h 177"/>
                <a:gd name="T18" fmla="*/ 44 w 69"/>
                <a:gd name="T19" fmla="*/ 89 h 177"/>
                <a:gd name="T20" fmla="*/ 42 w 69"/>
                <a:gd name="T21" fmla="*/ 100 h 177"/>
                <a:gd name="T22" fmla="*/ 39 w 69"/>
                <a:gd name="T23" fmla="*/ 106 h 177"/>
                <a:gd name="T24" fmla="*/ 39 w 69"/>
                <a:gd name="T25" fmla="*/ 135 h 177"/>
                <a:gd name="T26" fmla="*/ 34 w 69"/>
                <a:gd name="T27" fmla="*/ 144 h 177"/>
                <a:gd name="T28" fmla="*/ 23 w 69"/>
                <a:gd name="T29" fmla="*/ 149 h 177"/>
                <a:gd name="T30" fmla="*/ 0 w 69"/>
                <a:gd name="T31" fmla="*/ 171 h 177"/>
                <a:gd name="T32" fmla="*/ 0 w 69"/>
                <a:gd name="T33" fmla="*/ 172 h 177"/>
                <a:gd name="T34" fmla="*/ 5 w 69"/>
                <a:gd name="T35" fmla="*/ 176 h 177"/>
                <a:gd name="T36" fmla="*/ 10 w 69"/>
                <a:gd name="T37" fmla="*/ 177 h 177"/>
                <a:gd name="T38" fmla="*/ 20 w 69"/>
                <a:gd name="T39" fmla="*/ 176 h 177"/>
                <a:gd name="T40" fmla="*/ 23 w 69"/>
                <a:gd name="T41" fmla="*/ 171 h 177"/>
                <a:gd name="T42" fmla="*/ 23 w 69"/>
                <a:gd name="T43" fmla="*/ 171 h 177"/>
                <a:gd name="T44" fmla="*/ 34 w 69"/>
                <a:gd name="T45" fmla="*/ 171 h 177"/>
                <a:gd name="T46" fmla="*/ 45 w 69"/>
                <a:gd name="T47" fmla="*/ 171 h 177"/>
                <a:gd name="T48" fmla="*/ 45 w 69"/>
                <a:gd name="T49" fmla="*/ 172 h 177"/>
                <a:gd name="T50" fmla="*/ 54 w 69"/>
                <a:gd name="T51" fmla="*/ 176 h 177"/>
                <a:gd name="T52" fmla="*/ 59 w 69"/>
                <a:gd name="T53" fmla="*/ 177 h 177"/>
                <a:gd name="T54" fmla="*/ 67 w 69"/>
                <a:gd name="T55" fmla="*/ 176 h 177"/>
                <a:gd name="T56" fmla="*/ 69 w 69"/>
                <a:gd name="T57" fmla="*/ 171 h 177"/>
                <a:gd name="T58" fmla="*/ 69 w 69"/>
                <a:gd name="T59" fmla="*/ 132 h 177"/>
                <a:gd name="T60" fmla="*/ 69 w 69"/>
                <a:gd name="T61" fmla="*/ 49 h 177"/>
                <a:gd name="T62" fmla="*/ 62 w 69"/>
                <a:gd name="T63" fmla="*/ 27 h 177"/>
                <a:gd name="T64" fmla="*/ 50 w 69"/>
                <a:gd name="T65" fmla="*/ 15 h 177"/>
                <a:gd name="T66" fmla="*/ 45 w 69"/>
                <a:gd name="T67" fmla="*/ 13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9" h="177">
                  <a:moveTo>
                    <a:pt x="45" y="13"/>
                  </a:moveTo>
                  <a:lnTo>
                    <a:pt x="45" y="0"/>
                  </a:lnTo>
                  <a:lnTo>
                    <a:pt x="23" y="0"/>
                  </a:lnTo>
                  <a:lnTo>
                    <a:pt x="23" y="13"/>
                  </a:lnTo>
                  <a:lnTo>
                    <a:pt x="23" y="13"/>
                  </a:lnTo>
                  <a:lnTo>
                    <a:pt x="18" y="15"/>
                  </a:lnTo>
                  <a:lnTo>
                    <a:pt x="13" y="18"/>
                  </a:lnTo>
                  <a:lnTo>
                    <a:pt x="8" y="25"/>
                  </a:lnTo>
                  <a:lnTo>
                    <a:pt x="3" y="32"/>
                  </a:lnTo>
                  <a:lnTo>
                    <a:pt x="23" y="32"/>
                  </a:lnTo>
                  <a:lnTo>
                    <a:pt x="23" y="32"/>
                  </a:lnTo>
                  <a:lnTo>
                    <a:pt x="28" y="34"/>
                  </a:lnTo>
                  <a:lnTo>
                    <a:pt x="34" y="37"/>
                  </a:lnTo>
                  <a:lnTo>
                    <a:pt x="37" y="42"/>
                  </a:lnTo>
                  <a:lnTo>
                    <a:pt x="39" y="49"/>
                  </a:lnTo>
                  <a:lnTo>
                    <a:pt x="39" y="64"/>
                  </a:lnTo>
                  <a:lnTo>
                    <a:pt x="39" y="64"/>
                  </a:lnTo>
                  <a:lnTo>
                    <a:pt x="42" y="71"/>
                  </a:lnTo>
                  <a:lnTo>
                    <a:pt x="44" y="79"/>
                  </a:lnTo>
                  <a:lnTo>
                    <a:pt x="44" y="89"/>
                  </a:lnTo>
                  <a:lnTo>
                    <a:pt x="42" y="100"/>
                  </a:lnTo>
                  <a:lnTo>
                    <a:pt x="42" y="100"/>
                  </a:lnTo>
                  <a:lnTo>
                    <a:pt x="40" y="105"/>
                  </a:lnTo>
                  <a:lnTo>
                    <a:pt x="39" y="106"/>
                  </a:lnTo>
                  <a:lnTo>
                    <a:pt x="39" y="135"/>
                  </a:lnTo>
                  <a:lnTo>
                    <a:pt x="39" y="135"/>
                  </a:lnTo>
                  <a:lnTo>
                    <a:pt x="37" y="140"/>
                  </a:lnTo>
                  <a:lnTo>
                    <a:pt x="34" y="144"/>
                  </a:lnTo>
                  <a:lnTo>
                    <a:pt x="28" y="147"/>
                  </a:lnTo>
                  <a:lnTo>
                    <a:pt x="23" y="149"/>
                  </a:lnTo>
                  <a:lnTo>
                    <a:pt x="0" y="149"/>
                  </a:lnTo>
                  <a:lnTo>
                    <a:pt x="0" y="171"/>
                  </a:lnTo>
                  <a:lnTo>
                    <a:pt x="0" y="171"/>
                  </a:lnTo>
                  <a:lnTo>
                    <a:pt x="0" y="172"/>
                  </a:lnTo>
                  <a:lnTo>
                    <a:pt x="1" y="176"/>
                  </a:lnTo>
                  <a:lnTo>
                    <a:pt x="5" y="176"/>
                  </a:lnTo>
                  <a:lnTo>
                    <a:pt x="10" y="177"/>
                  </a:lnTo>
                  <a:lnTo>
                    <a:pt x="10" y="177"/>
                  </a:lnTo>
                  <a:lnTo>
                    <a:pt x="15" y="176"/>
                  </a:lnTo>
                  <a:lnTo>
                    <a:pt x="20" y="176"/>
                  </a:lnTo>
                  <a:lnTo>
                    <a:pt x="22" y="172"/>
                  </a:lnTo>
                  <a:lnTo>
                    <a:pt x="23" y="171"/>
                  </a:lnTo>
                  <a:lnTo>
                    <a:pt x="23" y="171"/>
                  </a:lnTo>
                  <a:lnTo>
                    <a:pt x="23" y="171"/>
                  </a:lnTo>
                  <a:lnTo>
                    <a:pt x="34" y="171"/>
                  </a:lnTo>
                  <a:lnTo>
                    <a:pt x="34" y="171"/>
                  </a:lnTo>
                  <a:lnTo>
                    <a:pt x="45" y="171"/>
                  </a:lnTo>
                  <a:lnTo>
                    <a:pt x="45" y="171"/>
                  </a:lnTo>
                  <a:lnTo>
                    <a:pt x="45" y="171"/>
                  </a:lnTo>
                  <a:lnTo>
                    <a:pt x="45" y="172"/>
                  </a:lnTo>
                  <a:lnTo>
                    <a:pt x="49" y="176"/>
                  </a:lnTo>
                  <a:lnTo>
                    <a:pt x="54" y="176"/>
                  </a:lnTo>
                  <a:lnTo>
                    <a:pt x="59" y="177"/>
                  </a:lnTo>
                  <a:lnTo>
                    <a:pt x="59" y="177"/>
                  </a:lnTo>
                  <a:lnTo>
                    <a:pt x="64" y="176"/>
                  </a:lnTo>
                  <a:lnTo>
                    <a:pt x="67" y="176"/>
                  </a:lnTo>
                  <a:lnTo>
                    <a:pt x="69" y="172"/>
                  </a:lnTo>
                  <a:lnTo>
                    <a:pt x="69" y="171"/>
                  </a:lnTo>
                  <a:lnTo>
                    <a:pt x="69" y="135"/>
                  </a:lnTo>
                  <a:lnTo>
                    <a:pt x="69" y="132"/>
                  </a:lnTo>
                  <a:lnTo>
                    <a:pt x="69" y="49"/>
                  </a:lnTo>
                  <a:lnTo>
                    <a:pt x="69" y="49"/>
                  </a:lnTo>
                  <a:lnTo>
                    <a:pt x="67" y="37"/>
                  </a:lnTo>
                  <a:lnTo>
                    <a:pt x="62" y="27"/>
                  </a:lnTo>
                  <a:lnTo>
                    <a:pt x="56" y="18"/>
                  </a:lnTo>
                  <a:lnTo>
                    <a:pt x="50" y="15"/>
                  </a:lnTo>
                  <a:lnTo>
                    <a:pt x="45" y="13"/>
                  </a:lnTo>
                  <a:lnTo>
                    <a:pt x="45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304"/>
            <p:cNvSpPr>
              <a:spLocks/>
            </p:cNvSpPr>
            <p:nvPr/>
          </p:nvSpPr>
          <p:spPr bwMode="auto">
            <a:xfrm>
              <a:off x="5305425" y="5805488"/>
              <a:ext cx="42863" cy="26988"/>
            </a:xfrm>
            <a:custGeom>
              <a:avLst/>
              <a:gdLst>
                <a:gd name="T0" fmla="*/ 27 w 27"/>
                <a:gd name="T1" fmla="*/ 17 h 17"/>
                <a:gd name="T2" fmla="*/ 27 w 27"/>
                <a:gd name="T3" fmla="*/ 14 h 17"/>
                <a:gd name="T4" fmla="*/ 27 w 27"/>
                <a:gd name="T5" fmla="*/ 14 h 17"/>
                <a:gd name="T6" fmla="*/ 27 w 27"/>
                <a:gd name="T7" fmla="*/ 9 h 17"/>
                <a:gd name="T8" fmla="*/ 24 w 27"/>
                <a:gd name="T9" fmla="*/ 5 h 17"/>
                <a:gd name="T10" fmla="*/ 20 w 27"/>
                <a:gd name="T11" fmla="*/ 2 h 17"/>
                <a:gd name="T12" fmla="*/ 17 w 27"/>
                <a:gd name="T13" fmla="*/ 0 h 17"/>
                <a:gd name="T14" fmla="*/ 0 w 27"/>
                <a:gd name="T15" fmla="*/ 0 h 17"/>
                <a:gd name="T16" fmla="*/ 7 w 27"/>
                <a:gd name="T17" fmla="*/ 4 h 17"/>
                <a:gd name="T18" fmla="*/ 7 w 27"/>
                <a:gd name="T19" fmla="*/ 4 h 17"/>
                <a:gd name="T20" fmla="*/ 17 w 27"/>
                <a:gd name="T21" fmla="*/ 10 h 17"/>
                <a:gd name="T22" fmla="*/ 27 w 27"/>
                <a:gd name="T23" fmla="*/ 17 h 17"/>
                <a:gd name="T24" fmla="*/ 27 w 27"/>
                <a:gd name="T25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" h="17">
                  <a:moveTo>
                    <a:pt x="27" y="17"/>
                  </a:moveTo>
                  <a:lnTo>
                    <a:pt x="27" y="14"/>
                  </a:lnTo>
                  <a:lnTo>
                    <a:pt x="27" y="14"/>
                  </a:lnTo>
                  <a:lnTo>
                    <a:pt x="27" y="9"/>
                  </a:lnTo>
                  <a:lnTo>
                    <a:pt x="24" y="5"/>
                  </a:lnTo>
                  <a:lnTo>
                    <a:pt x="20" y="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7" y="4"/>
                  </a:lnTo>
                  <a:lnTo>
                    <a:pt x="7" y="4"/>
                  </a:lnTo>
                  <a:lnTo>
                    <a:pt x="17" y="10"/>
                  </a:lnTo>
                  <a:lnTo>
                    <a:pt x="27" y="17"/>
                  </a:lnTo>
                  <a:lnTo>
                    <a:pt x="27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2" name="Freeform 305"/>
            <p:cNvSpPr>
              <a:spLocks/>
            </p:cNvSpPr>
            <p:nvPr/>
          </p:nvSpPr>
          <p:spPr bwMode="auto">
            <a:xfrm>
              <a:off x="5300663" y="5940425"/>
              <a:ext cx="47625" cy="34925"/>
            </a:xfrm>
            <a:custGeom>
              <a:avLst/>
              <a:gdLst>
                <a:gd name="T0" fmla="*/ 0 w 30"/>
                <a:gd name="T1" fmla="*/ 15 h 22"/>
                <a:gd name="T2" fmla="*/ 0 w 30"/>
                <a:gd name="T3" fmla="*/ 22 h 22"/>
                <a:gd name="T4" fmla="*/ 20 w 30"/>
                <a:gd name="T5" fmla="*/ 22 h 22"/>
                <a:gd name="T6" fmla="*/ 20 w 30"/>
                <a:gd name="T7" fmla="*/ 22 h 22"/>
                <a:gd name="T8" fmla="*/ 23 w 30"/>
                <a:gd name="T9" fmla="*/ 20 h 22"/>
                <a:gd name="T10" fmla="*/ 27 w 30"/>
                <a:gd name="T11" fmla="*/ 17 h 22"/>
                <a:gd name="T12" fmla="*/ 30 w 30"/>
                <a:gd name="T13" fmla="*/ 13 h 22"/>
                <a:gd name="T14" fmla="*/ 30 w 30"/>
                <a:gd name="T15" fmla="*/ 7 h 22"/>
                <a:gd name="T16" fmla="*/ 30 w 30"/>
                <a:gd name="T17" fmla="*/ 0 h 22"/>
                <a:gd name="T18" fmla="*/ 30 w 30"/>
                <a:gd name="T19" fmla="*/ 0 h 22"/>
                <a:gd name="T20" fmla="*/ 25 w 30"/>
                <a:gd name="T21" fmla="*/ 5 h 22"/>
                <a:gd name="T22" fmla="*/ 17 w 30"/>
                <a:gd name="T23" fmla="*/ 10 h 22"/>
                <a:gd name="T24" fmla="*/ 8 w 30"/>
                <a:gd name="T25" fmla="*/ 13 h 22"/>
                <a:gd name="T26" fmla="*/ 0 w 30"/>
                <a:gd name="T27" fmla="*/ 15 h 22"/>
                <a:gd name="T28" fmla="*/ 0 w 30"/>
                <a:gd name="T29" fmla="*/ 15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0" h="22">
                  <a:moveTo>
                    <a:pt x="0" y="15"/>
                  </a:moveTo>
                  <a:lnTo>
                    <a:pt x="0" y="22"/>
                  </a:lnTo>
                  <a:lnTo>
                    <a:pt x="20" y="22"/>
                  </a:lnTo>
                  <a:lnTo>
                    <a:pt x="20" y="22"/>
                  </a:lnTo>
                  <a:lnTo>
                    <a:pt x="23" y="20"/>
                  </a:lnTo>
                  <a:lnTo>
                    <a:pt x="27" y="17"/>
                  </a:lnTo>
                  <a:lnTo>
                    <a:pt x="30" y="13"/>
                  </a:lnTo>
                  <a:lnTo>
                    <a:pt x="30" y="7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5" y="5"/>
                  </a:lnTo>
                  <a:lnTo>
                    <a:pt x="17" y="10"/>
                  </a:lnTo>
                  <a:lnTo>
                    <a:pt x="8" y="13"/>
                  </a:lnTo>
                  <a:lnTo>
                    <a:pt x="0" y="15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306"/>
            <p:cNvSpPr>
              <a:spLocks/>
            </p:cNvSpPr>
            <p:nvPr/>
          </p:nvSpPr>
          <p:spPr bwMode="auto">
            <a:xfrm>
              <a:off x="4398963" y="5761038"/>
              <a:ext cx="941388" cy="1081088"/>
            </a:xfrm>
            <a:custGeom>
              <a:avLst/>
              <a:gdLst>
                <a:gd name="T0" fmla="*/ 458 w 593"/>
                <a:gd name="T1" fmla="*/ 18 h 681"/>
                <a:gd name="T2" fmla="*/ 304 w 593"/>
                <a:gd name="T3" fmla="*/ 0 h 681"/>
                <a:gd name="T4" fmla="*/ 110 w 593"/>
                <a:gd name="T5" fmla="*/ 0 h 681"/>
                <a:gd name="T6" fmla="*/ 89 w 593"/>
                <a:gd name="T7" fmla="*/ 8 h 681"/>
                <a:gd name="T8" fmla="*/ 3 w 593"/>
                <a:gd name="T9" fmla="*/ 142 h 681"/>
                <a:gd name="T10" fmla="*/ 0 w 593"/>
                <a:gd name="T11" fmla="*/ 164 h 681"/>
                <a:gd name="T12" fmla="*/ 3 w 593"/>
                <a:gd name="T13" fmla="*/ 174 h 681"/>
                <a:gd name="T14" fmla="*/ 96 w 593"/>
                <a:gd name="T15" fmla="*/ 265 h 681"/>
                <a:gd name="T16" fmla="*/ 98 w 593"/>
                <a:gd name="T17" fmla="*/ 268 h 681"/>
                <a:gd name="T18" fmla="*/ 71 w 593"/>
                <a:gd name="T19" fmla="*/ 155 h 681"/>
                <a:gd name="T20" fmla="*/ 110 w 593"/>
                <a:gd name="T21" fmla="*/ 372 h 681"/>
                <a:gd name="T22" fmla="*/ 110 w 593"/>
                <a:gd name="T23" fmla="*/ 507 h 681"/>
                <a:gd name="T24" fmla="*/ 110 w 593"/>
                <a:gd name="T25" fmla="*/ 510 h 681"/>
                <a:gd name="T26" fmla="*/ 110 w 593"/>
                <a:gd name="T27" fmla="*/ 652 h 681"/>
                <a:gd name="T28" fmla="*/ 121 w 593"/>
                <a:gd name="T29" fmla="*/ 671 h 681"/>
                <a:gd name="T30" fmla="*/ 138 w 593"/>
                <a:gd name="T31" fmla="*/ 681 h 681"/>
                <a:gd name="T32" fmla="*/ 155 w 593"/>
                <a:gd name="T33" fmla="*/ 681 h 681"/>
                <a:gd name="T34" fmla="*/ 174 w 593"/>
                <a:gd name="T35" fmla="*/ 676 h 681"/>
                <a:gd name="T36" fmla="*/ 187 w 593"/>
                <a:gd name="T37" fmla="*/ 659 h 681"/>
                <a:gd name="T38" fmla="*/ 191 w 593"/>
                <a:gd name="T39" fmla="*/ 510 h 681"/>
                <a:gd name="T40" fmla="*/ 187 w 593"/>
                <a:gd name="T41" fmla="*/ 509 h 681"/>
                <a:gd name="T42" fmla="*/ 191 w 593"/>
                <a:gd name="T43" fmla="*/ 503 h 681"/>
                <a:gd name="T44" fmla="*/ 191 w 593"/>
                <a:gd name="T45" fmla="*/ 368 h 681"/>
                <a:gd name="T46" fmla="*/ 201 w 593"/>
                <a:gd name="T47" fmla="*/ 356 h 681"/>
                <a:gd name="T48" fmla="*/ 214 w 593"/>
                <a:gd name="T49" fmla="*/ 356 h 681"/>
                <a:gd name="T50" fmla="*/ 226 w 593"/>
                <a:gd name="T51" fmla="*/ 368 h 681"/>
                <a:gd name="T52" fmla="*/ 226 w 593"/>
                <a:gd name="T53" fmla="*/ 503 h 681"/>
                <a:gd name="T54" fmla="*/ 226 w 593"/>
                <a:gd name="T55" fmla="*/ 510 h 681"/>
                <a:gd name="T56" fmla="*/ 228 w 593"/>
                <a:gd name="T57" fmla="*/ 652 h 681"/>
                <a:gd name="T58" fmla="*/ 236 w 593"/>
                <a:gd name="T59" fmla="*/ 671 h 681"/>
                <a:gd name="T60" fmla="*/ 252 w 593"/>
                <a:gd name="T61" fmla="*/ 681 h 681"/>
                <a:gd name="T62" fmla="*/ 272 w 593"/>
                <a:gd name="T63" fmla="*/ 681 h 681"/>
                <a:gd name="T64" fmla="*/ 289 w 593"/>
                <a:gd name="T65" fmla="*/ 676 h 681"/>
                <a:gd name="T66" fmla="*/ 302 w 593"/>
                <a:gd name="T67" fmla="*/ 659 h 681"/>
                <a:gd name="T68" fmla="*/ 304 w 593"/>
                <a:gd name="T69" fmla="*/ 510 h 681"/>
                <a:gd name="T70" fmla="*/ 304 w 593"/>
                <a:gd name="T71" fmla="*/ 503 h 681"/>
                <a:gd name="T72" fmla="*/ 304 w 593"/>
                <a:gd name="T73" fmla="*/ 60 h 681"/>
                <a:gd name="T74" fmla="*/ 556 w 593"/>
                <a:gd name="T75" fmla="*/ 113 h 681"/>
                <a:gd name="T76" fmla="*/ 586 w 593"/>
                <a:gd name="T77" fmla="*/ 101 h 681"/>
                <a:gd name="T78" fmla="*/ 591 w 593"/>
                <a:gd name="T79" fmla="*/ 93 h 681"/>
                <a:gd name="T80" fmla="*/ 593 w 593"/>
                <a:gd name="T81" fmla="*/ 71 h 681"/>
                <a:gd name="T82" fmla="*/ 583 w 593"/>
                <a:gd name="T83" fmla="*/ 55 h 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93" h="681">
                  <a:moveTo>
                    <a:pt x="571" y="50"/>
                  </a:moveTo>
                  <a:lnTo>
                    <a:pt x="458" y="18"/>
                  </a:lnTo>
                  <a:lnTo>
                    <a:pt x="458" y="18"/>
                  </a:lnTo>
                  <a:lnTo>
                    <a:pt x="453" y="15"/>
                  </a:lnTo>
                  <a:lnTo>
                    <a:pt x="304" y="0"/>
                  </a:lnTo>
                  <a:lnTo>
                    <a:pt x="304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03" y="1"/>
                  </a:lnTo>
                  <a:lnTo>
                    <a:pt x="96" y="3"/>
                  </a:lnTo>
                  <a:lnTo>
                    <a:pt x="89" y="8"/>
                  </a:lnTo>
                  <a:lnTo>
                    <a:pt x="86" y="10"/>
                  </a:lnTo>
                  <a:lnTo>
                    <a:pt x="84" y="15"/>
                  </a:lnTo>
                  <a:lnTo>
                    <a:pt x="3" y="142"/>
                  </a:lnTo>
                  <a:lnTo>
                    <a:pt x="3" y="142"/>
                  </a:lnTo>
                  <a:lnTo>
                    <a:pt x="1" y="152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169"/>
                  </a:lnTo>
                  <a:lnTo>
                    <a:pt x="3" y="174"/>
                  </a:lnTo>
                  <a:lnTo>
                    <a:pt x="5" y="179"/>
                  </a:lnTo>
                  <a:lnTo>
                    <a:pt x="10" y="184"/>
                  </a:lnTo>
                  <a:lnTo>
                    <a:pt x="96" y="265"/>
                  </a:lnTo>
                  <a:lnTo>
                    <a:pt x="96" y="265"/>
                  </a:lnTo>
                  <a:lnTo>
                    <a:pt x="96" y="268"/>
                  </a:lnTo>
                  <a:lnTo>
                    <a:pt x="98" y="268"/>
                  </a:lnTo>
                  <a:lnTo>
                    <a:pt x="99" y="270"/>
                  </a:lnTo>
                  <a:lnTo>
                    <a:pt x="99" y="184"/>
                  </a:lnTo>
                  <a:lnTo>
                    <a:pt x="71" y="155"/>
                  </a:lnTo>
                  <a:lnTo>
                    <a:pt x="110" y="86"/>
                  </a:lnTo>
                  <a:lnTo>
                    <a:pt x="110" y="372"/>
                  </a:lnTo>
                  <a:lnTo>
                    <a:pt x="110" y="372"/>
                  </a:lnTo>
                  <a:lnTo>
                    <a:pt x="110" y="503"/>
                  </a:lnTo>
                  <a:lnTo>
                    <a:pt x="110" y="503"/>
                  </a:lnTo>
                  <a:lnTo>
                    <a:pt x="110" y="507"/>
                  </a:lnTo>
                  <a:lnTo>
                    <a:pt x="113" y="510"/>
                  </a:lnTo>
                  <a:lnTo>
                    <a:pt x="113" y="510"/>
                  </a:lnTo>
                  <a:lnTo>
                    <a:pt x="110" y="510"/>
                  </a:lnTo>
                  <a:lnTo>
                    <a:pt x="110" y="645"/>
                  </a:lnTo>
                  <a:lnTo>
                    <a:pt x="110" y="645"/>
                  </a:lnTo>
                  <a:lnTo>
                    <a:pt x="110" y="652"/>
                  </a:lnTo>
                  <a:lnTo>
                    <a:pt x="113" y="659"/>
                  </a:lnTo>
                  <a:lnTo>
                    <a:pt x="116" y="666"/>
                  </a:lnTo>
                  <a:lnTo>
                    <a:pt x="121" y="671"/>
                  </a:lnTo>
                  <a:lnTo>
                    <a:pt x="126" y="676"/>
                  </a:lnTo>
                  <a:lnTo>
                    <a:pt x="132" y="678"/>
                  </a:lnTo>
                  <a:lnTo>
                    <a:pt x="138" y="681"/>
                  </a:lnTo>
                  <a:lnTo>
                    <a:pt x="145" y="681"/>
                  </a:lnTo>
                  <a:lnTo>
                    <a:pt x="155" y="681"/>
                  </a:lnTo>
                  <a:lnTo>
                    <a:pt x="155" y="681"/>
                  </a:lnTo>
                  <a:lnTo>
                    <a:pt x="162" y="681"/>
                  </a:lnTo>
                  <a:lnTo>
                    <a:pt x="169" y="678"/>
                  </a:lnTo>
                  <a:lnTo>
                    <a:pt x="174" y="676"/>
                  </a:lnTo>
                  <a:lnTo>
                    <a:pt x="181" y="671"/>
                  </a:lnTo>
                  <a:lnTo>
                    <a:pt x="184" y="666"/>
                  </a:lnTo>
                  <a:lnTo>
                    <a:pt x="187" y="659"/>
                  </a:lnTo>
                  <a:lnTo>
                    <a:pt x="191" y="652"/>
                  </a:lnTo>
                  <a:lnTo>
                    <a:pt x="191" y="645"/>
                  </a:lnTo>
                  <a:lnTo>
                    <a:pt x="191" y="510"/>
                  </a:lnTo>
                  <a:lnTo>
                    <a:pt x="187" y="510"/>
                  </a:lnTo>
                  <a:lnTo>
                    <a:pt x="187" y="510"/>
                  </a:lnTo>
                  <a:lnTo>
                    <a:pt x="187" y="509"/>
                  </a:lnTo>
                  <a:lnTo>
                    <a:pt x="189" y="507"/>
                  </a:lnTo>
                  <a:lnTo>
                    <a:pt x="191" y="505"/>
                  </a:lnTo>
                  <a:lnTo>
                    <a:pt x="191" y="503"/>
                  </a:lnTo>
                  <a:lnTo>
                    <a:pt x="191" y="368"/>
                  </a:lnTo>
                  <a:lnTo>
                    <a:pt x="191" y="368"/>
                  </a:lnTo>
                  <a:lnTo>
                    <a:pt x="191" y="368"/>
                  </a:lnTo>
                  <a:lnTo>
                    <a:pt x="192" y="363"/>
                  </a:lnTo>
                  <a:lnTo>
                    <a:pt x="196" y="360"/>
                  </a:lnTo>
                  <a:lnTo>
                    <a:pt x="201" y="356"/>
                  </a:lnTo>
                  <a:lnTo>
                    <a:pt x="209" y="355"/>
                  </a:lnTo>
                  <a:lnTo>
                    <a:pt x="209" y="355"/>
                  </a:lnTo>
                  <a:lnTo>
                    <a:pt x="214" y="356"/>
                  </a:lnTo>
                  <a:lnTo>
                    <a:pt x="219" y="360"/>
                  </a:lnTo>
                  <a:lnTo>
                    <a:pt x="225" y="363"/>
                  </a:lnTo>
                  <a:lnTo>
                    <a:pt x="226" y="368"/>
                  </a:lnTo>
                  <a:lnTo>
                    <a:pt x="226" y="368"/>
                  </a:lnTo>
                  <a:lnTo>
                    <a:pt x="226" y="372"/>
                  </a:lnTo>
                  <a:lnTo>
                    <a:pt x="226" y="503"/>
                  </a:lnTo>
                  <a:lnTo>
                    <a:pt x="226" y="503"/>
                  </a:lnTo>
                  <a:lnTo>
                    <a:pt x="226" y="510"/>
                  </a:lnTo>
                  <a:lnTo>
                    <a:pt x="226" y="510"/>
                  </a:lnTo>
                  <a:lnTo>
                    <a:pt x="226" y="645"/>
                  </a:lnTo>
                  <a:lnTo>
                    <a:pt x="226" y="645"/>
                  </a:lnTo>
                  <a:lnTo>
                    <a:pt x="228" y="652"/>
                  </a:lnTo>
                  <a:lnTo>
                    <a:pt x="230" y="659"/>
                  </a:lnTo>
                  <a:lnTo>
                    <a:pt x="231" y="666"/>
                  </a:lnTo>
                  <a:lnTo>
                    <a:pt x="236" y="671"/>
                  </a:lnTo>
                  <a:lnTo>
                    <a:pt x="240" y="676"/>
                  </a:lnTo>
                  <a:lnTo>
                    <a:pt x="246" y="678"/>
                  </a:lnTo>
                  <a:lnTo>
                    <a:pt x="252" y="681"/>
                  </a:lnTo>
                  <a:lnTo>
                    <a:pt x="258" y="681"/>
                  </a:lnTo>
                  <a:lnTo>
                    <a:pt x="272" y="681"/>
                  </a:lnTo>
                  <a:lnTo>
                    <a:pt x="272" y="681"/>
                  </a:lnTo>
                  <a:lnTo>
                    <a:pt x="279" y="681"/>
                  </a:lnTo>
                  <a:lnTo>
                    <a:pt x="284" y="678"/>
                  </a:lnTo>
                  <a:lnTo>
                    <a:pt x="289" y="676"/>
                  </a:lnTo>
                  <a:lnTo>
                    <a:pt x="294" y="671"/>
                  </a:lnTo>
                  <a:lnTo>
                    <a:pt x="299" y="666"/>
                  </a:lnTo>
                  <a:lnTo>
                    <a:pt x="302" y="659"/>
                  </a:lnTo>
                  <a:lnTo>
                    <a:pt x="304" y="652"/>
                  </a:lnTo>
                  <a:lnTo>
                    <a:pt x="304" y="645"/>
                  </a:lnTo>
                  <a:lnTo>
                    <a:pt x="304" y="510"/>
                  </a:lnTo>
                  <a:lnTo>
                    <a:pt x="304" y="510"/>
                  </a:lnTo>
                  <a:lnTo>
                    <a:pt x="304" y="510"/>
                  </a:lnTo>
                  <a:lnTo>
                    <a:pt x="304" y="503"/>
                  </a:lnTo>
                  <a:lnTo>
                    <a:pt x="304" y="372"/>
                  </a:lnTo>
                  <a:lnTo>
                    <a:pt x="304" y="372"/>
                  </a:lnTo>
                  <a:lnTo>
                    <a:pt x="304" y="60"/>
                  </a:lnTo>
                  <a:lnTo>
                    <a:pt x="443" y="77"/>
                  </a:lnTo>
                  <a:lnTo>
                    <a:pt x="556" y="113"/>
                  </a:lnTo>
                  <a:lnTo>
                    <a:pt x="556" y="113"/>
                  </a:lnTo>
                  <a:lnTo>
                    <a:pt x="568" y="113"/>
                  </a:lnTo>
                  <a:lnTo>
                    <a:pt x="578" y="108"/>
                  </a:lnTo>
                  <a:lnTo>
                    <a:pt x="586" y="101"/>
                  </a:lnTo>
                  <a:lnTo>
                    <a:pt x="590" y="98"/>
                  </a:lnTo>
                  <a:lnTo>
                    <a:pt x="591" y="93"/>
                  </a:lnTo>
                  <a:lnTo>
                    <a:pt x="591" y="93"/>
                  </a:lnTo>
                  <a:lnTo>
                    <a:pt x="593" y="84"/>
                  </a:lnTo>
                  <a:lnTo>
                    <a:pt x="593" y="77"/>
                  </a:lnTo>
                  <a:lnTo>
                    <a:pt x="593" y="71"/>
                  </a:lnTo>
                  <a:lnTo>
                    <a:pt x="590" y="65"/>
                  </a:lnTo>
                  <a:lnTo>
                    <a:pt x="586" y="60"/>
                  </a:lnTo>
                  <a:lnTo>
                    <a:pt x="583" y="55"/>
                  </a:lnTo>
                  <a:lnTo>
                    <a:pt x="571" y="50"/>
                  </a:lnTo>
                  <a:lnTo>
                    <a:pt x="571" y="5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307"/>
            <p:cNvSpPr>
              <a:spLocks/>
            </p:cNvSpPr>
            <p:nvPr/>
          </p:nvSpPr>
          <p:spPr bwMode="auto">
            <a:xfrm>
              <a:off x="6908800" y="5400675"/>
              <a:ext cx="242888" cy="131763"/>
            </a:xfrm>
            <a:custGeom>
              <a:avLst/>
              <a:gdLst>
                <a:gd name="T0" fmla="*/ 89 w 153"/>
                <a:gd name="T1" fmla="*/ 64 h 83"/>
                <a:gd name="T2" fmla="*/ 89 w 153"/>
                <a:gd name="T3" fmla="*/ 64 h 83"/>
                <a:gd name="T4" fmla="*/ 76 w 153"/>
                <a:gd name="T5" fmla="*/ 51 h 83"/>
                <a:gd name="T6" fmla="*/ 64 w 153"/>
                <a:gd name="T7" fmla="*/ 41 h 83"/>
                <a:gd name="T8" fmla="*/ 54 w 153"/>
                <a:gd name="T9" fmla="*/ 35 h 83"/>
                <a:gd name="T10" fmla="*/ 44 w 153"/>
                <a:gd name="T11" fmla="*/ 32 h 83"/>
                <a:gd name="T12" fmla="*/ 35 w 153"/>
                <a:gd name="T13" fmla="*/ 34 h 83"/>
                <a:gd name="T14" fmla="*/ 25 w 153"/>
                <a:gd name="T15" fmla="*/ 37 h 83"/>
                <a:gd name="T16" fmla="*/ 15 w 153"/>
                <a:gd name="T17" fmla="*/ 42 h 83"/>
                <a:gd name="T18" fmla="*/ 3 w 153"/>
                <a:gd name="T19" fmla="*/ 49 h 83"/>
                <a:gd name="T20" fmla="*/ 3 w 153"/>
                <a:gd name="T21" fmla="*/ 49 h 83"/>
                <a:gd name="T22" fmla="*/ 0 w 153"/>
                <a:gd name="T23" fmla="*/ 49 h 83"/>
                <a:gd name="T24" fmla="*/ 0 w 153"/>
                <a:gd name="T25" fmla="*/ 49 h 83"/>
                <a:gd name="T26" fmla="*/ 5 w 153"/>
                <a:gd name="T27" fmla="*/ 35 h 83"/>
                <a:gd name="T28" fmla="*/ 6 w 153"/>
                <a:gd name="T29" fmla="*/ 27 h 83"/>
                <a:gd name="T30" fmla="*/ 11 w 153"/>
                <a:gd name="T31" fmla="*/ 19 h 83"/>
                <a:gd name="T32" fmla="*/ 18 w 153"/>
                <a:gd name="T33" fmla="*/ 12 h 83"/>
                <a:gd name="T34" fmla="*/ 27 w 153"/>
                <a:gd name="T35" fmla="*/ 5 h 83"/>
                <a:gd name="T36" fmla="*/ 37 w 153"/>
                <a:gd name="T37" fmla="*/ 2 h 83"/>
                <a:gd name="T38" fmla="*/ 50 w 153"/>
                <a:gd name="T39" fmla="*/ 0 h 83"/>
                <a:gd name="T40" fmla="*/ 50 w 153"/>
                <a:gd name="T41" fmla="*/ 0 h 83"/>
                <a:gd name="T42" fmla="*/ 59 w 153"/>
                <a:gd name="T43" fmla="*/ 0 h 83"/>
                <a:gd name="T44" fmla="*/ 65 w 153"/>
                <a:gd name="T45" fmla="*/ 2 h 83"/>
                <a:gd name="T46" fmla="*/ 72 w 153"/>
                <a:gd name="T47" fmla="*/ 5 h 83"/>
                <a:gd name="T48" fmla="*/ 77 w 153"/>
                <a:gd name="T49" fmla="*/ 8 h 83"/>
                <a:gd name="T50" fmla="*/ 86 w 153"/>
                <a:gd name="T51" fmla="*/ 17 h 83"/>
                <a:gd name="T52" fmla="*/ 93 w 153"/>
                <a:gd name="T53" fmla="*/ 27 h 83"/>
                <a:gd name="T54" fmla="*/ 96 w 153"/>
                <a:gd name="T55" fmla="*/ 35 h 83"/>
                <a:gd name="T56" fmla="*/ 98 w 153"/>
                <a:gd name="T57" fmla="*/ 44 h 83"/>
                <a:gd name="T58" fmla="*/ 99 w 153"/>
                <a:gd name="T59" fmla="*/ 52 h 83"/>
                <a:gd name="T60" fmla="*/ 99 w 153"/>
                <a:gd name="T61" fmla="*/ 52 h 83"/>
                <a:gd name="T62" fmla="*/ 104 w 153"/>
                <a:gd name="T63" fmla="*/ 59 h 83"/>
                <a:gd name="T64" fmla="*/ 109 w 153"/>
                <a:gd name="T65" fmla="*/ 66 h 83"/>
                <a:gd name="T66" fmla="*/ 115 w 153"/>
                <a:gd name="T67" fmla="*/ 71 h 83"/>
                <a:gd name="T68" fmla="*/ 123 w 153"/>
                <a:gd name="T69" fmla="*/ 73 h 83"/>
                <a:gd name="T70" fmla="*/ 128 w 153"/>
                <a:gd name="T71" fmla="*/ 73 h 83"/>
                <a:gd name="T72" fmla="*/ 133 w 153"/>
                <a:gd name="T73" fmla="*/ 73 h 83"/>
                <a:gd name="T74" fmla="*/ 137 w 153"/>
                <a:gd name="T75" fmla="*/ 71 h 83"/>
                <a:gd name="T76" fmla="*/ 142 w 153"/>
                <a:gd name="T77" fmla="*/ 66 h 83"/>
                <a:gd name="T78" fmla="*/ 147 w 153"/>
                <a:gd name="T79" fmla="*/ 61 h 83"/>
                <a:gd name="T80" fmla="*/ 153 w 153"/>
                <a:gd name="T81" fmla="*/ 52 h 83"/>
                <a:gd name="T82" fmla="*/ 153 w 153"/>
                <a:gd name="T83" fmla="*/ 52 h 83"/>
                <a:gd name="T84" fmla="*/ 148 w 153"/>
                <a:gd name="T85" fmla="*/ 63 h 83"/>
                <a:gd name="T86" fmla="*/ 143 w 153"/>
                <a:gd name="T87" fmla="*/ 69 h 83"/>
                <a:gd name="T88" fmla="*/ 137 w 153"/>
                <a:gd name="T89" fmla="*/ 78 h 83"/>
                <a:gd name="T90" fmla="*/ 133 w 153"/>
                <a:gd name="T91" fmla="*/ 79 h 83"/>
                <a:gd name="T92" fmla="*/ 128 w 153"/>
                <a:gd name="T93" fmla="*/ 83 h 83"/>
                <a:gd name="T94" fmla="*/ 123 w 153"/>
                <a:gd name="T95" fmla="*/ 83 h 83"/>
                <a:gd name="T96" fmla="*/ 116 w 153"/>
                <a:gd name="T97" fmla="*/ 83 h 83"/>
                <a:gd name="T98" fmla="*/ 111 w 153"/>
                <a:gd name="T99" fmla="*/ 81 h 83"/>
                <a:gd name="T100" fmla="*/ 104 w 153"/>
                <a:gd name="T101" fmla="*/ 78 h 83"/>
                <a:gd name="T102" fmla="*/ 96 w 153"/>
                <a:gd name="T103" fmla="*/ 71 h 83"/>
                <a:gd name="T104" fmla="*/ 89 w 153"/>
                <a:gd name="T105" fmla="*/ 64 h 83"/>
                <a:gd name="T106" fmla="*/ 89 w 153"/>
                <a:gd name="T107" fmla="*/ 6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3" h="83">
                  <a:moveTo>
                    <a:pt x="89" y="64"/>
                  </a:moveTo>
                  <a:lnTo>
                    <a:pt x="89" y="64"/>
                  </a:lnTo>
                  <a:lnTo>
                    <a:pt x="76" y="51"/>
                  </a:lnTo>
                  <a:lnTo>
                    <a:pt x="64" y="41"/>
                  </a:lnTo>
                  <a:lnTo>
                    <a:pt x="54" y="35"/>
                  </a:lnTo>
                  <a:lnTo>
                    <a:pt x="44" y="32"/>
                  </a:lnTo>
                  <a:lnTo>
                    <a:pt x="35" y="34"/>
                  </a:lnTo>
                  <a:lnTo>
                    <a:pt x="25" y="37"/>
                  </a:lnTo>
                  <a:lnTo>
                    <a:pt x="15" y="42"/>
                  </a:lnTo>
                  <a:lnTo>
                    <a:pt x="3" y="49"/>
                  </a:lnTo>
                  <a:lnTo>
                    <a:pt x="3" y="49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5" y="35"/>
                  </a:lnTo>
                  <a:lnTo>
                    <a:pt x="6" y="27"/>
                  </a:lnTo>
                  <a:lnTo>
                    <a:pt x="11" y="19"/>
                  </a:lnTo>
                  <a:lnTo>
                    <a:pt x="18" y="12"/>
                  </a:lnTo>
                  <a:lnTo>
                    <a:pt x="27" y="5"/>
                  </a:lnTo>
                  <a:lnTo>
                    <a:pt x="37" y="2"/>
                  </a:lnTo>
                  <a:lnTo>
                    <a:pt x="50" y="0"/>
                  </a:lnTo>
                  <a:lnTo>
                    <a:pt x="50" y="0"/>
                  </a:lnTo>
                  <a:lnTo>
                    <a:pt x="59" y="0"/>
                  </a:lnTo>
                  <a:lnTo>
                    <a:pt x="65" y="2"/>
                  </a:lnTo>
                  <a:lnTo>
                    <a:pt x="72" y="5"/>
                  </a:lnTo>
                  <a:lnTo>
                    <a:pt x="77" y="8"/>
                  </a:lnTo>
                  <a:lnTo>
                    <a:pt x="86" y="17"/>
                  </a:lnTo>
                  <a:lnTo>
                    <a:pt x="93" y="27"/>
                  </a:lnTo>
                  <a:lnTo>
                    <a:pt x="96" y="35"/>
                  </a:lnTo>
                  <a:lnTo>
                    <a:pt x="98" y="44"/>
                  </a:lnTo>
                  <a:lnTo>
                    <a:pt x="99" y="52"/>
                  </a:lnTo>
                  <a:lnTo>
                    <a:pt x="99" y="52"/>
                  </a:lnTo>
                  <a:lnTo>
                    <a:pt x="104" y="59"/>
                  </a:lnTo>
                  <a:lnTo>
                    <a:pt x="109" y="66"/>
                  </a:lnTo>
                  <a:lnTo>
                    <a:pt x="115" y="71"/>
                  </a:lnTo>
                  <a:lnTo>
                    <a:pt x="123" y="73"/>
                  </a:lnTo>
                  <a:lnTo>
                    <a:pt x="128" y="73"/>
                  </a:lnTo>
                  <a:lnTo>
                    <a:pt x="133" y="73"/>
                  </a:lnTo>
                  <a:lnTo>
                    <a:pt x="137" y="71"/>
                  </a:lnTo>
                  <a:lnTo>
                    <a:pt x="142" y="66"/>
                  </a:lnTo>
                  <a:lnTo>
                    <a:pt x="147" y="61"/>
                  </a:lnTo>
                  <a:lnTo>
                    <a:pt x="153" y="52"/>
                  </a:lnTo>
                  <a:lnTo>
                    <a:pt x="153" y="52"/>
                  </a:lnTo>
                  <a:lnTo>
                    <a:pt x="148" y="63"/>
                  </a:lnTo>
                  <a:lnTo>
                    <a:pt x="143" y="69"/>
                  </a:lnTo>
                  <a:lnTo>
                    <a:pt x="137" y="78"/>
                  </a:lnTo>
                  <a:lnTo>
                    <a:pt x="133" y="79"/>
                  </a:lnTo>
                  <a:lnTo>
                    <a:pt x="128" y="83"/>
                  </a:lnTo>
                  <a:lnTo>
                    <a:pt x="123" y="83"/>
                  </a:lnTo>
                  <a:lnTo>
                    <a:pt x="116" y="83"/>
                  </a:lnTo>
                  <a:lnTo>
                    <a:pt x="111" y="81"/>
                  </a:lnTo>
                  <a:lnTo>
                    <a:pt x="104" y="78"/>
                  </a:lnTo>
                  <a:lnTo>
                    <a:pt x="96" y="71"/>
                  </a:lnTo>
                  <a:lnTo>
                    <a:pt x="89" y="64"/>
                  </a:lnTo>
                  <a:lnTo>
                    <a:pt x="89" y="6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308"/>
            <p:cNvSpPr>
              <a:spLocks/>
            </p:cNvSpPr>
            <p:nvPr/>
          </p:nvSpPr>
          <p:spPr bwMode="auto">
            <a:xfrm>
              <a:off x="6762750" y="5738813"/>
              <a:ext cx="252413" cy="360363"/>
            </a:xfrm>
            <a:custGeom>
              <a:avLst/>
              <a:gdLst>
                <a:gd name="T0" fmla="*/ 159 w 159"/>
                <a:gd name="T1" fmla="*/ 64 h 227"/>
                <a:gd name="T2" fmla="*/ 159 w 159"/>
                <a:gd name="T3" fmla="*/ 64 h 227"/>
                <a:gd name="T4" fmla="*/ 157 w 159"/>
                <a:gd name="T5" fmla="*/ 51 h 227"/>
                <a:gd name="T6" fmla="*/ 154 w 159"/>
                <a:gd name="T7" fmla="*/ 39 h 227"/>
                <a:gd name="T8" fmla="*/ 149 w 159"/>
                <a:gd name="T9" fmla="*/ 27 h 227"/>
                <a:gd name="T10" fmla="*/ 141 w 159"/>
                <a:gd name="T11" fmla="*/ 19 h 227"/>
                <a:gd name="T12" fmla="*/ 132 w 159"/>
                <a:gd name="T13" fmla="*/ 10 h 227"/>
                <a:gd name="T14" fmla="*/ 120 w 159"/>
                <a:gd name="T15" fmla="*/ 5 h 227"/>
                <a:gd name="T16" fmla="*/ 108 w 159"/>
                <a:gd name="T17" fmla="*/ 2 h 227"/>
                <a:gd name="T18" fmla="*/ 95 w 159"/>
                <a:gd name="T19" fmla="*/ 0 h 227"/>
                <a:gd name="T20" fmla="*/ 64 w 159"/>
                <a:gd name="T21" fmla="*/ 0 h 227"/>
                <a:gd name="T22" fmla="*/ 64 w 159"/>
                <a:gd name="T23" fmla="*/ 0 h 227"/>
                <a:gd name="T24" fmla="*/ 51 w 159"/>
                <a:gd name="T25" fmla="*/ 2 h 227"/>
                <a:gd name="T26" fmla="*/ 39 w 159"/>
                <a:gd name="T27" fmla="*/ 5 h 227"/>
                <a:gd name="T28" fmla="*/ 27 w 159"/>
                <a:gd name="T29" fmla="*/ 10 h 227"/>
                <a:gd name="T30" fmla="*/ 19 w 159"/>
                <a:gd name="T31" fmla="*/ 19 h 227"/>
                <a:gd name="T32" fmla="*/ 10 w 159"/>
                <a:gd name="T33" fmla="*/ 27 h 227"/>
                <a:gd name="T34" fmla="*/ 5 w 159"/>
                <a:gd name="T35" fmla="*/ 39 h 227"/>
                <a:gd name="T36" fmla="*/ 2 w 159"/>
                <a:gd name="T37" fmla="*/ 51 h 227"/>
                <a:gd name="T38" fmla="*/ 0 w 159"/>
                <a:gd name="T39" fmla="*/ 64 h 227"/>
                <a:gd name="T40" fmla="*/ 0 w 159"/>
                <a:gd name="T41" fmla="*/ 71 h 227"/>
                <a:gd name="T42" fmla="*/ 53 w 159"/>
                <a:gd name="T43" fmla="*/ 29 h 227"/>
                <a:gd name="T44" fmla="*/ 53 w 159"/>
                <a:gd name="T45" fmla="*/ 29 h 227"/>
                <a:gd name="T46" fmla="*/ 61 w 159"/>
                <a:gd name="T47" fmla="*/ 24 h 227"/>
                <a:gd name="T48" fmla="*/ 70 w 159"/>
                <a:gd name="T49" fmla="*/ 22 h 227"/>
                <a:gd name="T50" fmla="*/ 80 w 159"/>
                <a:gd name="T51" fmla="*/ 20 h 227"/>
                <a:gd name="T52" fmla="*/ 88 w 159"/>
                <a:gd name="T53" fmla="*/ 22 h 227"/>
                <a:gd name="T54" fmla="*/ 97 w 159"/>
                <a:gd name="T55" fmla="*/ 25 h 227"/>
                <a:gd name="T56" fmla="*/ 103 w 159"/>
                <a:gd name="T57" fmla="*/ 29 h 227"/>
                <a:gd name="T58" fmla="*/ 110 w 159"/>
                <a:gd name="T59" fmla="*/ 36 h 227"/>
                <a:gd name="T60" fmla="*/ 117 w 159"/>
                <a:gd name="T61" fmla="*/ 42 h 227"/>
                <a:gd name="T62" fmla="*/ 117 w 159"/>
                <a:gd name="T63" fmla="*/ 42 h 227"/>
                <a:gd name="T64" fmla="*/ 122 w 159"/>
                <a:gd name="T65" fmla="*/ 51 h 227"/>
                <a:gd name="T66" fmla="*/ 127 w 159"/>
                <a:gd name="T67" fmla="*/ 59 h 227"/>
                <a:gd name="T68" fmla="*/ 129 w 159"/>
                <a:gd name="T69" fmla="*/ 68 h 227"/>
                <a:gd name="T70" fmla="*/ 129 w 159"/>
                <a:gd name="T71" fmla="*/ 76 h 227"/>
                <a:gd name="T72" fmla="*/ 125 w 159"/>
                <a:gd name="T73" fmla="*/ 85 h 227"/>
                <a:gd name="T74" fmla="*/ 122 w 159"/>
                <a:gd name="T75" fmla="*/ 93 h 227"/>
                <a:gd name="T76" fmla="*/ 117 w 159"/>
                <a:gd name="T77" fmla="*/ 100 h 227"/>
                <a:gd name="T78" fmla="*/ 110 w 159"/>
                <a:gd name="T79" fmla="*/ 107 h 227"/>
                <a:gd name="T80" fmla="*/ 0 w 159"/>
                <a:gd name="T81" fmla="*/ 191 h 227"/>
                <a:gd name="T82" fmla="*/ 0 w 159"/>
                <a:gd name="T83" fmla="*/ 227 h 227"/>
                <a:gd name="T84" fmla="*/ 159 w 159"/>
                <a:gd name="T85" fmla="*/ 227 h 227"/>
                <a:gd name="T86" fmla="*/ 159 w 159"/>
                <a:gd name="T87" fmla="*/ 64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59" h="227">
                  <a:moveTo>
                    <a:pt x="159" y="64"/>
                  </a:moveTo>
                  <a:lnTo>
                    <a:pt x="159" y="64"/>
                  </a:lnTo>
                  <a:lnTo>
                    <a:pt x="157" y="51"/>
                  </a:lnTo>
                  <a:lnTo>
                    <a:pt x="154" y="39"/>
                  </a:lnTo>
                  <a:lnTo>
                    <a:pt x="149" y="27"/>
                  </a:lnTo>
                  <a:lnTo>
                    <a:pt x="141" y="19"/>
                  </a:lnTo>
                  <a:lnTo>
                    <a:pt x="132" y="10"/>
                  </a:lnTo>
                  <a:lnTo>
                    <a:pt x="120" y="5"/>
                  </a:lnTo>
                  <a:lnTo>
                    <a:pt x="108" y="2"/>
                  </a:lnTo>
                  <a:lnTo>
                    <a:pt x="95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1" y="2"/>
                  </a:lnTo>
                  <a:lnTo>
                    <a:pt x="39" y="5"/>
                  </a:lnTo>
                  <a:lnTo>
                    <a:pt x="27" y="10"/>
                  </a:lnTo>
                  <a:lnTo>
                    <a:pt x="19" y="19"/>
                  </a:lnTo>
                  <a:lnTo>
                    <a:pt x="10" y="27"/>
                  </a:lnTo>
                  <a:lnTo>
                    <a:pt x="5" y="39"/>
                  </a:lnTo>
                  <a:lnTo>
                    <a:pt x="2" y="51"/>
                  </a:lnTo>
                  <a:lnTo>
                    <a:pt x="0" y="64"/>
                  </a:lnTo>
                  <a:lnTo>
                    <a:pt x="0" y="71"/>
                  </a:lnTo>
                  <a:lnTo>
                    <a:pt x="53" y="29"/>
                  </a:lnTo>
                  <a:lnTo>
                    <a:pt x="53" y="29"/>
                  </a:lnTo>
                  <a:lnTo>
                    <a:pt x="61" y="24"/>
                  </a:lnTo>
                  <a:lnTo>
                    <a:pt x="70" y="22"/>
                  </a:lnTo>
                  <a:lnTo>
                    <a:pt x="80" y="20"/>
                  </a:lnTo>
                  <a:lnTo>
                    <a:pt x="88" y="22"/>
                  </a:lnTo>
                  <a:lnTo>
                    <a:pt x="97" y="25"/>
                  </a:lnTo>
                  <a:lnTo>
                    <a:pt x="103" y="29"/>
                  </a:lnTo>
                  <a:lnTo>
                    <a:pt x="110" y="36"/>
                  </a:lnTo>
                  <a:lnTo>
                    <a:pt x="117" y="42"/>
                  </a:lnTo>
                  <a:lnTo>
                    <a:pt x="117" y="42"/>
                  </a:lnTo>
                  <a:lnTo>
                    <a:pt x="122" y="51"/>
                  </a:lnTo>
                  <a:lnTo>
                    <a:pt x="127" y="59"/>
                  </a:lnTo>
                  <a:lnTo>
                    <a:pt x="129" y="68"/>
                  </a:lnTo>
                  <a:lnTo>
                    <a:pt x="129" y="76"/>
                  </a:lnTo>
                  <a:lnTo>
                    <a:pt x="125" y="85"/>
                  </a:lnTo>
                  <a:lnTo>
                    <a:pt x="122" y="93"/>
                  </a:lnTo>
                  <a:lnTo>
                    <a:pt x="117" y="100"/>
                  </a:lnTo>
                  <a:lnTo>
                    <a:pt x="110" y="107"/>
                  </a:lnTo>
                  <a:lnTo>
                    <a:pt x="0" y="191"/>
                  </a:lnTo>
                  <a:lnTo>
                    <a:pt x="0" y="227"/>
                  </a:lnTo>
                  <a:lnTo>
                    <a:pt x="159" y="227"/>
                  </a:lnTo>
                  <a:lnTo>
                    <a:pt x="159" y="6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309"/>
            <p:cNvSpPr>
              <a:spLocks/>
            </p:cNvSpPr>
            <p:nvPr/>
          </p:nvSpPr>
          <p:spPr bwMode="auto">
            <a:xfrm>
              <a:off x="7050088" y="5727700"/>
              <a:ext cx="77788" cy="371475"/>
            </a:xfrm>
            <a:custGeom>
              <a:avLst/>
              <a:gdLst>
                <a:gd name="T0" fmla="*/ 49 w 49"/>
                <a:gd name="T1" fmla="*/ 27 h 234"/>
                <a:gd name="T2" fmla="*/ 49 w 49"/>
                <a:gd name="T3" fmla="*/ 27 h 234"/>
                <a:gd name="T4" fmla="*/ 49 w 49"/>
                <a:gd name="T5" fmla="*/ 22 h 234"/>
                <a:gd name="T6" fmla="*/ 48 w 49"/>
                <a:gd name="T7" fmla="*/ 17 h 234"/>
                <a:gd name="T8" fmla="*/ 41 w 49"/>
                <a:gd name="T9" fmla="*/ 9 h 234"/>
                <a:gd name="T10" fmla="*/ 32 w 49"/>
                <a:gd name="T11" fmla="*/ 2 h 234"/>
                <a:gd name="T12" fmla="*/ 26 w 49"/>
                <a:gd name="T13" fmla="*/ 0 h 234"/>
                <a:gd name="T14" fmla="*/ 20 w 49"/>
                <a:gd name="T15" fmla="*/ 0 h 234"/>
                <a:gd name="T16" fmla="*/ 20 w 49"/>
                <a:gd name="T17" fmla="*/ 0 h 234"/>
                <a:gd name="T18" fmla="*/ 17 w 49"/>
                <a:gd name="T19" fmla="*/ 0 h 234"/>
                <a:gd name="T20" fmla="*/ 14 w 49"/>
                <a:gd name="T21" fmla="*/ 2 h 234"/>
                <a:gd name="T22" fmla="*/ 7 w 49"/>
                <a:gd name="T23" fmla="*/ 9 h 234"/>
                <a:gd name="T24" fmla="*/ 2 w 49"/>
                <a:gd name="T25" fmla="*/ 17 h 234"/>
                <a:gd name="T26" fmla="*/ 0 w 49"/>
                <a:gd name="T27" fmla="*/ 27 h 234"/>
                <a:gd name="T28" fmla="*/ 0 w 49"/>
                <a:gd name="T29" fmla="*/ 234 h 234"/>
                <a:gd name="T30" fmla="*/ 49 w 49"/>
                <a:gd name="T31" fmla="*/ 234 h 234"/>
                <a:gd name="T32" fmla="*/ 49 w 49"/>
                <a:gd name="T33" fmla="*/ 27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9" h="234">
                  <a:moveTo>
                    <a:pt x="49" y="27"/>
                  </a:moveTo>
                  <a:lnTo>
                    <a:pt x="49" y="27"/>
                  </a:lnTo>
                  <a:lnTo>
                    <a:pt x="49" y="22"/>
                  </a:lnTo>
                  <a:lnTo>
                    <a:pt x="48" y="17"/>
                  </a:lnTo>
                  <a:lnTo>
                    <a:pt x="41" y="9"/>
                  </a:lnTo>
                  <a:lnTo>
                    <a:pt x="32" y="2"/>
                  </a:lnTo>
                  <a:lnTo>
                    <a:pt x="26" y="0"/>
                  </a:lnTo>
                  <a:lnTo>
                    <a:pt x="20" y="0"/>
                  </a:lnTo>
                  <a:lnTo>
                    <a:pt x="20" y="0"/>
                  </a:lnTo>
                  <a:lnTo>
                    <a:pt x="17" y="0"/>
                  </a:lnTo>
                  <a:lnTo>
                    <a:pt x="14" y="2"/>
                  </a:lnTo>
                  <a:lnTo>
                    <a:pt x="7" y="9"/>
                  </a:lnTo>
                  <a:lnTo>
                    <a:pt x="2" y="17"/>
                  </a:lnTo>
                  <a:lnTo>
                    <a:pt x="0" y="27"/>
                  </a:lnTo>
                  <a:lnTo>
                    <a:pt x="0" y="234"/>
                  </a:lnTo>
                  <a:lnTo>
                    <a:pt x="49" y="234"/>
                  </a:lnTo>
                  <a:lnTo>
                    <a:pt x="49" y="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310"/>
            <p:cNvSpPr>
              <a:spLocks noEditPoints="1"/>
            </p:cNvSpPr>
            <p:nvPr/>
          </p:nvSpPr>
          <p:spPr bwMode="auto">
            <a:xfrm>
              <a:off x="7850188" y="5765800"/>
              <a:ext cx="268288" cy="473075"/>
            </a:xfrm>
            <a:custGeom>
              <a:avLst/>
              <a:gdLst>
                <a:gd name="T0" fmla="*/ 85 w 169"/>
                <a:gd name="T1" fmla="*/ 0 h 298"/>
                <a:gd name="T2" fmla="*/ 69 w 169"/>
                <a:gd name="T3" fmla="*/ 8 h 298"/>
                <a:gd name="T4" fmla="*/ 52 w 169"/>
                <a:gd name="T5" fmla="*/ 30 h 298"/>
                <a:gd name="T6" fmla="*/ 39 w 169"/>
                <a:gd name="T7" fmla="*/ 61 h 298"/>
                <a:gd name="T8" fmla="*/ 15 w 169"/>
                <a:gd name="T9" fmla="*/ 139 h 298"/>
                <a:gd name="T10" fmla="*/ 2 w 169"/>
                <a:gd name="T11" fmla="*/ 211 h 298"/>
                <a:gd name="T12" fmla="*/ 0 w 169"/>
                <a:gd name="T13" fmla="*/ 238 h 298"/>
                <a:gd name="T14" fmla="*/ 2 w 169"/>
                <a:gd name="T15" fmla="*/ 257 h 298"/>
                <a:gd name="T16" fmla="*/ 7 w 169"/>
                <a:gd name="T17" fmla="*/ 272 h 298"/>
                <a:gd name="T18" fmla="*/ 15 w 169"/>
                <a:gd name="T19" fmla="*/ 282 h 298"/>
                <a:gd name="T20" fmla="*/ 39 w 169"/>
                <a:gd name="T21" fmla="*/ 294 h 298"/>
                <a:gd name="T22" fmla="*/ 69 w 169"/>
                <a:gd name="T23" fmla="*/ 298 h 298"/>
                <a:gd name="T24" fmla="*/ 85 w 169"/>
                <a:gd name="T25" fmla="*/ 298 h 298"/>
                <a:gd name="T26" fmla="*/ 132 w 169"/>
                <a:gd name="T27" fmla="*/ 296 h 298"/>
                <a:gd name="T28" fmla="*/ 156 w 169"/>
                <a:gd name="T29" fmla="*/ 287 h 298"/>
                <a:gd name="T30" fmla="*/ 162 w 169"/>
                <a:gd name="T31" fmla="*/ 277 h 298"/>
                <a:gd name="T32" fmla="*/ 167 w 169"/>
                <a:gd name="T33" fmla="*/ 264 h 298"/>
                <a:gd name="T34" fmla="*/ 169 w 169"/>
                <a:gd name="T35" fmla="*/ 245 h 298"/>
                <a:gd name="T36" fmla="*/ 162 w 169"/>
                <a:gd name="T37" fmla="*/ 183 h 298"/>
                <a:gd name="T38" fmla="*/ 144 w 169"/>
                <a:gd name="T39" fmla="*/ 101 h 298"/>
                <a:gd name="T40" fmla="*/ 125 w 169"/>
                <a:gd name="T41" fmla="*/ 46 h 298"/>
                <a:gd name="T42" fmla="*/ 110 w 169"/>
                <a:gd name="T43" fmla="*/ 19 h 298"/>
                <a:gd name="T44" fmla="*/ 93 w 169"/>
                <a:gd name="T45" fmla="*/ 3 h 298"/>
                <a:gd name="T46" fmla="*/ 85 w 169"/>
                <a:gd name="T47" fmla="*/ 0 h 298"/>
                <a:gd name="T48" fmla="*/ 85 w 169"/>
                <a:gd name="T49" fmla="*/ 117 h 298"/>
                <a:gd name="T50" fmla="*/ 69 w 169"/>
                <a:gd name="T51" fmla="*/ 118 h 298"/>
                <a:gd name="T52" fmla="*/ 44 w 169"/>
                <a:gd name="T53" fmla="*/ 120 h 298"/>
                <a:gd name="T54" fmla="*/ 32 w 169"/>
                <a:gd name="T55" fmla="*/ 113 h 298"/>
                <a:gd name="T56" fmla="*/ 30 w 169"/>
                <a:gd name="T57" fmla="*/ 106 h 298"/>
                <a:gd name="T58" fmla="*/ 37 w 169"/>
                <a:gd name="T59" fmla="*/ 81 h 298"/>
                <a:gd name="T60" fmla="*/ 52 w 169"/>
                <a:gd name="T61" fmla="*/ 47 h 298"/>
                <a:gd name="T62" fmla="*/ 69 w 169"/>
                <a:gd name="T63" fmla="*/ 20 h 298"/>
                <a:gd name="T64" fmla="*/ 81 w 169"/>
                <a:gd name="T65" fmla="*/ 8 h 298"/>
                <a:gd name="T66" fmla="*/ 85 w 169"/>
                <a:gd name="T67" fmla="*/ 7 h 298"/>
                <a:gd name="T68" fmla="*/ 93 w 169"/>
                <a:gd name="T69" fmla="*/ 10 h 298"/>
                <a:gd name="T70" fmla="*/ 110 w 169"/>
                <a:gd name="T71" fmla="*/ 32 h 298"/>
                <a:gd name="T72" fmla="*/ 132 w 169"/>
                <a:gd name="T73" fmla="*/ 79 h 298"/>
                <a:gd name="T74" fmla="*/ 140 w 169"/>
                <a:gd name="T75" fmla="*/ 103 h 298"/>
                <a:gd name="T76" fmla="*/ 140 w 169"/>
                <a:gd name="T77" fmla="*/ 110 h 298"/>
                <a:gd name="T78" fmla="*/ 130 w 169"/>
                <a:gd name="T79" fmla="*/ 117 h 298"/>
                <a:gd name="T80" fmla="*/ 101 w 169"/>
                <a:gd name="T81" fmla="*/ 118 h 298"/>
                <a:gd name="T82" fmla="*/ 85 w 169"/>
                <a:gd name="T83" fmla="*/ 117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69" h="298">
                  <a:moveTo>
                    <a:pt x="85" y="0"/>
                  </a:moveTo>
                  <a:lnTo>
                    <a:pt x="85" y="0"/>
                  </a:lnTo>
                  <a:lnTo>
                    <a:pt x="76" y="3"/>
                  </a:lnTo>
                  <a:lnTo>
                    <a:pt x="69" y="8"/>
                  </a:lnTo>
                  <a:lnTo>
                    <a:pt x="61" y="17"/>
                  </a:lnTo>
                  <a:lnTo>
                    <a:pt x="52" y="30"/>
                  </a:lnTo>
                  <a:lnTo>
                    <a:pt x="46" y="44"/>
                  </a:lnTo>
                  <a:lnTo>
                    <a:pt x="39" y="61"/>
                  </a:lnTo>
                  <a:lnTo>
                    <a:pt x="25" y="98"/>
                  </a:lnTo>
                  <a:lnTo>
                    <a:pt x="15" y="139"/>
                  </a:lnTo>
                  <a:lnTo>
                    <a:pt x="7" y="177"/>
                  </a:lnTo>
                  <a:lnTo>
                    <a:pt x="2" y="211"/>
                  </a:lnTo>
                  <a:lnTo>
                    <a:pt x="0" y="238"/>
                  </a:lnTo>
                  <a:lnTo>
                    <a:pt x="0" y="238"/>
                  </a:lnTo>
                  <a:lnTo>
                    <a:pt x="0" y="248"/>
                  </a:lnTo>
                  <a:lnTo>
                    <a:pt x="2" y="257"/>
                  </a:lnTo>
                  <a:lnTo>
                    <a:pt x="3" y="265"/>
                  </a:lnTo>
                  <a:lnTo>
                    <a:pt x="7" y="272"/>
                  </a:lnTo>
                  <a:lnTo>
                    <a:pt x="10" y="277"/>
                  </a:lnTo>
                  <a:lnTo>
                    <a:pt x="15" y="282"/>
                  </a:lnTo>
                  <a:lnTo>
                    <a:pt x="25" y="289"/>
                  </a:lnTo>
                  <a:lnTo>
                    <a:pt x="39" y="294"/>
                  </a:lnTo>
                  <a:lnTo>
                    <a:pt x="52" y="298"/>
                  </a:lnTo>
                  <a:lnTo>
                    <a:pt x="69" y="298"/>
                  </a:lnTo>
                  <a:lnTo>
                    <a:pt x="85" y="298"/>
                  </a:lnTo>
                  <a:lnTo>
                    <a:pt x="85" y="298"/>
                  </a:lnTo>
                  <a:lnTo>
                    <a:pt x="117" y="298"/>
                  </a:lnTo>
                  <a:lnTo>
                    <a:pt x="132" y="296"/>
                  </a:lnTo>
                  <a:lnTo>
                    <a:pt x="144" y="292"/>
                  </a:lnTo>
                  <a:lnTo>
                    <a:pt x="156" y="287"/>
                  </a:lnTo>
                  <a:lnTo>
                    <a:pt x="159" y="282"/>
                  </a:lnTo>
                  <a:lnTo>
                    <a:pt x="162" y="277"/>
                  </a:lnTo>
                  <a:lnTo>
                    <a:pt x="166" y="270"/>
                  </a:lnTo>
                  <a:lnTo>
                    <a:pt x="167" y="264"/>
                  </a:lnTo>
                  <a:lnTo>
                    <a:pt x="169" y="245"/>
                  </a:lnTo>
                  <a:lnTo>
                    <a:pt x="169" y="245"/>
                  </a:lnTo>
                  <a:lnTo>
                    <a:pt x="167" y="218"/>
                  </a:lnTo>
                  <a:lnTo>
                    <a:pt x="162" y="183"/>
                  </a:lnTo>
                  <a:lnTo>
                    <a:pt x="156" y="142"/>
                  </a:lnTo>
                  <a:lnTo>
                    <a:pt x="144" y="101"/>
                  </a:lnTo>
                  <a:lnTo>
                    <a:pt x="132" y="62"/>
                  </a:lnTo>
                  <a:lnTo>
                    <a:pt x="125" y="46"/>
                  </a:lnTo>
                  <a:lnTo>
                    <a:pt x="117" y="30"/>
                  </a:lnTo>
                  <a:lnTo>
                    <a:pt x="110" y="19"/>
                  </a:lnTo>
                  <a:lnTo>
                    <a:pt x="101" y="8"/>
                  </a:lnTo>
                  <a:lnTo>
                    <a:pt x="93" y="3"/>
                  </a:lnTo>
                  <a:lnTo>
                    <a:pt x="88" y="2"/>
                  </a:lnTo>
                  <a:lnTo>
                    <a:pt x="85" y="0"/>
                  </a:lnTo>
                  <a:lnTo>
                    <a:pt x="85" y="0"/>
                  </a:lnTo>
                  <a:close/>
                  <a:moveTo>
                    <a:pt x="85" y="117"/>
                  </a:moveTo>
                  <a:lnTo>
                    <a:pt x="85" y="117"/>
                  </a:lnTo>
                  <a:lnTo>
                    <a:pt x="69" y="118"/>
                  </a:lnTo>
                  <a:lnTo>
                    <a:pt x="52" y="120"/>
                  </a:lnTo>
                  <a:lnTo>
                    <a:pt x="44" y="120"/>
                  </a:lnTo>
                  <a:lnTo>
                    <a:pt x="37" y="117"/>
                  </a:lnTo>
                  <a:lnTo>
                    <a:pt x="32" y="113"/>
                  </a:lnTo>
                  <a:lnTo>
                    <a:pt x="30" y="106"/>
                  </a:lnTo>
                  <a:lnTo>
                    <a:pt x="30" y="106"/>
                  </a:lnTo>
                  <a:lnTo>
                    <a:pt x="32" y="95"/>
                  </a:lnTo>
                  <a:lnTo>
                    <a:pt x="37" y="81"/>
                  </a:lnTo>
                  <a:lnTo>
                    <a:pt x="44" y="64"/>
                  </a:lnTo>
                  <a:lnTo>
                    <a:pt x="52" y="47"/>
                  </a:lnTo>
                  <a:lnTo>
                    <a:pt x="61" y="32"/>
                  </a:lnTo>
                  <a:lnTo>
                    <a:pt x="69" y="20"/>
                  </a:lnTo>
                  <a:lnTo>
                    <a:pt x="78" y="10"/>
                  </a:lnTo>
                  <a:lnTo>
                    <a:pt x="81" y="8"/>
                  </a:lnTo>
                  <a:lnTo>
                    <a:pt x="85" y="7"/>
                  </a:lnTo>
                  <a:lnTo>
                    <a:pt x="85" y="7"/>
                  </a:lnTo>
                  <a:lnTo>
                    <a:pt x="88" y="8"/>
                  </a:lnTo>
                  <a:lnTo>
                    <a:pt x="93" y="10"/>
                  </a:lnTo>
                  <a:lnTo>
                    <a:pt x="101" y="20"/>
                  </a:lnTo>
                  <a:lnTo>
                    <a:pt x="110" y="32"/>
                  </a:lnTo>
                  <a:lnTo>
                    <a:pt x="118" y="47"/>
                  </a:lnTo>
                  <a:lnTo>
                    <a:pt x="132" y="79"/>
                  </a:lnTo>
                  <a:lnTo>
                    <a:pt x="140" y="103"/>
                  </a:lnTo>
                  <a:lnTo>
                    <a:pt x="140" y="103"/>
                  </a:lnTo>
                  <a:lnTo>
                    <a:pt x="142" y="106"/>
                  </a:lnTo>
                  <a:lnTo>
                    <a:pt x="140" y="110"/>
                  </a:lnTo>
                  <a:lnTo>
                    <a:pt x="137" y="115"/>
                  </a:lnTo>
                  <a:lnTo>
                    <a:pt x="130" y="117"/>
                  </a:lnTo>
                  <a:lnTo>
                    <a:pt x="120" y="118"/>
                  </a:lnTo>
                  <a:lnTo>
                    <a:pt x="101" y="118"/>
                  </a:lnTo>
                  <a:lnTo>
                    <a:pt x="85" y="117"/>
                  </a:lnTo>
                  <a:lnTo>
                    <a:pt x="85" y="1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311"/>
            <p:cNvSpPr>
              <a:spLocks/>
            </p:cNvSpPr>
            <p:nvPr/>
          </p:nvSpPr>
          <p:spPr bwMode="auto">
            <a:xfrm>
              <a:off x="7966075" y="5751513"/>
              <a:ext cx="496888" cy="212725"/>
            </a:xfrm>
            <a:custGeom>
              <a:avLst/>
              <a:gdLst>
                <a:gd name="T0" fmla="*/ 280 w 313"/>
                <a:gd name="T1" fmla="*/ 66 h 134"/>
                <a:gd name="T2" fmla="*/ 138 w 313"/>
                <a:gd name="T3" fmla="*/ 73 h 134"/>
                <a:gd name="T4" fmla="*/ 50 w 313"/>
                <a:gd name="T5" fmla="*/ 6 h 134"/>
                <a:gd name="T6" fmla="*/ 50 w 313"/>
                <a:gd name="T7" fmla="*/ 6 h 134"/>
                <a:gd name="T8" fmla="*/ 45 w 313"/>
                <a:gd name="T9" fmla="*/ 2 h 134"/>
                <a:gd name="T10" fmla="*/ 39 w 313"/>
                <a:gd name="T11" fmla="*/ 0 h 134"/>
                <a:gd name="T12" fmla="*/ 34 w 313"/>
                <a:gd name="T13" fmla="*/ 0 h 134"/>
                <a:gd name="T14" fmla="*/ 27 w 313"/>
                <a:gd name="T15" fmla="*/ 0 h 134"/>
                <a:gd name="T16" fmla="*/ 22 w 313"/>
                <a:gd name="T17" fmla="*/ 2 h 134"/>
                <a:gd name="T18" fmla="*/ 15 w 313"/>
                <a:gd name="T19" fmla="*/ 4 h 134"/>
                <a:gd name="T20" fmla="*/ 5 w 313"/>
                <a:gd name="T21" fmla="*/ 12 h 134"/>
                <a:gd name="T22" fmla="*/ 5 w 313"/>
                <a:gd name="T23" fmla="*/ 12 h 134"/>
                <a:gd name="T24" fmla="*/ 0 w 313"/>
                <a:gd name="T25" fmla="*/ 24 h 134"/>
                <a:gd name="T26" fmla="*/ 0 w 313"/>
                <a:gd name="T27" fmla="*/ 36 h 134"/>
                <a:gd name="T28" fmla="*/ 1 w 313"/>
                <a:gd name="T29" fmla="*/ 41 h 134"/>
                <a:gd name="T30" fmla="*/ 3 w 313"/>
                <a:gd name="T31" fmla="*/ 46 h 134"/>
                <a:gd name="T32" fmla="*/ 6 w 313"/>
                <a:gd name="T33" fmla="*/ 51 h 134"/>
                <a:gd name="T34" fmla="*/ 12 w 313"/>
                <a:gd name="T35" fmla="*/ 56 h 134"/>
                <a:gd name="T36" fmla="*/ 108 w 313"/>
                <a:gd name="T37" fmla="*/ 126 h 134"/>
                <a:gd name="T38" fmla="*/ 111 w 313"/>
                <a:gd name="T39" fmla="*/ 126 h 134"/>
                <a:gd name="T40" fmla="*/ 111 w 313"/>
                <a:gd name="T41" fmla="*/ 126 h 134"/>
                <a:gd name="T42" fmla="*/ 115 w 313"/>
                <a:gd name="T43" fmla="*/ 131 h 134"/>
                <a:gd name="T44" fmla="*/ 118 w 313"/>
                <a:gd name="T45" fmla="*/ 132 h 134"/>
                <a:gd name="T46" fmla="*/ 132 w 313"/>
                <a:gd name="T47" fmla="*/ 134 h 134"/>
                <a:gd name="T48" fmla="*/ 280 w 313"/>
                <a:gd name="T49" fmla="*/ 126 h 134"/>
                <a:gd name="T50" fmla="*/ 280 w 313"/>
                <a:gd name="T51" fmla="*/ 126 h 134"/>
                <a:gd name="T52" fmla="*/ 289 w 313"/>
                <a:gd name="T53" fmla="*/ 126 h 134"/>
                <a:gd name="T54" fmla="*/ 296 w 313"/>
                <a:gd name="T55" fmla="*/ 124 h 134"/>
                <a:gd name="T56" fmla="*/ 301 w 313"/>
                <a:gd name="T57" fmla="*/ 121 h 134"/>
                <a:gd name="T58" fmla="*/ 306 w 313"/>
                <a:gd name="T59" fmla="*/ 117 h 134"/>
                <a:gd name="T60" fmla="*/ 309 w 313"/>
                <a:gd name="T61" fmla="*/ 114 h 134"/>
                <a:gd name="T62" fmla="*/ 313 w 313"/>
                <a:gd name="T63" fmla="*/ 109 h 134"/>
                <a:gd name="T64" fmla="*/ 313 w 313"/>
                <a:gd name="T65" fmla="*/ 104 h 134"/>
                <a:gd name="T66" fmla="*/ 313 w 313"/>
                <a:gd name="T67" fmla="*/ 99 h 134"/>
                <a:gd name="T68" fmla="*/ 313 w 313"/>
                <a:gd name="T69" fmla="*/ 99 h 134"/>
                <a:gd name="T70" fmla="*/ 313 w 313"/>
                <a:gd name="T71" fmla="*/ 90 h 134"/>
                <a:gd name="T72" fmla="*/ 311 w 313"/>
                <a:gd name="T73" fmla="*/ 83 h 134"/>
                <a:gd name="T74" fmla="*/ 307 w 313"/>
                <a:gd name="T75" fmla="*/ 78 h 134"/>
                <a:gd name="T76" fmla="*/ 304 w 313"/>
                <a:gd name="T77" fmla="*/ 75 h 134"/>
                <a:gd name="T78" fmla="*/ 299 w 313"/>
                <a:gd name="T79" fmla="*/ 70 h 134"/>
                <a:gd name="T80" fmla="*/ 294 w 313"/>
                <a:gd name="T81" fmla="*/ 68 h 134"/>
                <a:gd name="T82" fmla="*/ 287 w 313"/>
                <a:gd name="T83" fmla="*/ 66 h 134"/>
                <a:gd name="T84" fmla="*/ 280 w 313"/>
                <a:gd name="T85" fmla="*/ 66 h 134"/>
                <a:gd name="T86" fmla="*/ 280 w 313"/>
                <a:gd name="T87" fmla="*/ 66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3" h="134">
                  <a:moveTo>
                    <a:pt x="280" y="66"/>
                  </a:moveTo>
                  <a:lnTo>
                    <a:pt x="138" y="73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45" y="2"/>
                  </a:lnTo>
                  <a:lnTo>
                    <a:pt x="39" y="0"/>
                  </a:lnTo>
                  <a:lnTo>
                    <a:pt x="34" y="0"/>
                  </a:lnTo>
                  <a:lnTo>
                    <a:pt x="27" y="0"/>
                  </a:lnTo>
                  <a:lnTo>
                    <a:pt x="22" y="2"/>
                  </a:lnTo>
                  <a:lnTo>
                    <a:pt x="15" y="4"/>
                  </a:lnTo>
                  <a:lnTo>
                    <a:pt x="5" y="12"/>
                  </a:lnTo>
                  <a:lnTo>
                    <a:pt x="5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1" y="41"/>
                  </a:lnTo>
                  <a:lnTo>
                    <a:pt x="3" y="46"/>
                  </a:lnTo>
                  <a:lnTo>
                    <a:pt x="6" y="51"/>
                  </a:lnTo>
                  <a:lnTo>
                    <a:pt x="12" y="56"/>
                  </a:lnTo>
                  <a:lnTo>
                    <a:pt x="108" y="126"/>
                  </a:lnTo>
                  <a:lnTo>
                    <a:pt x="111" y="126"/>
                  </a:lnTo>
                  <a:lnTo>
                    <a:pt x="111" y="126"/>
                  </a:lnTo>
                  <a:lnTo>
                    <a:pt x="115" y="131"/>
                  </a:lnTo>
                  <a:lnTo>
                    <a:pt x="118" y="132"/>
                  </a:lnTo>
                  <a:lnTo>
                    <a:pt x="132" y="134"/>
                  </a:lnTo>
                  <a:lnTo>
                    <a:pt x="280" y="126"/>
                  </a:lnTo>
                  <a:lnTo>
                    <a:pt x="280" y="126"/>
                  </a:lnTo>
                  <a:lnTo>
                    <a:pt x="289" y="126"/>
                  </a:lnTo>
                  <a:lnTo>
                    <a:pt x="296" y="124"/>
                  </a:lnTo>
                  <a:lnTo>
                    <a:pt x="301" y="121"/>
                  </a:lnTo>
                  <a:lnTo>
                    <a:pt x="306" y="117"/>
                  </a:lnTo>
                  <a:lnTo>
                    <a:pt x="309" y="114"/>
                  </a:lnTo>
                  <a:lnTo>
                    <a:pt x="313" y="109"/>
                  </a:lnTo>
                  <a:lnTo>
                    <a:pt x="313" y="104"/>
                  </a:lnTo>
                  <a:lnTo>
                    <a:pt x="313" y="99"/>
                  </a:lnTo>
                  <a:lnTo>
                    <a:pt x="313" y="99"/>
                  </a:lnTo>
                  <a:lnTo>
                    <a:pt x="313" y="90"/>
                  </a:lnTo>
                  <a:lnTo>
                    <a:pt x="311" y="83"/>
                  </a:lnTo>
                  <a:lnTo>
                    <a:pt x="307" y="78"/>
                  </a:lnTo>
                  <a:lnTo>
                    <a:pt x="304" y="75"/>
                  </a:lnTo>
                  <a:lnTo>
                    <a:pt x="299" y="70"/>
                  </a:lnTo>
                  <a:lnTo>
                    <a:pt x="294" y="68"/>
                  </a:lnTo>
                  <a:lnTo>
                    <a:pt x="287" y="66"/>
                  </a:lnTo>
                  <a:lnTo>
                    <a:pt x="280" y="66"/>
                  </a:lnTo>
                  <a:lnTo>
                    <a:pt x="280" y="6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312"/>
            <p:cNvSpPr>
              <a:spLocks/>
            </p:cNvSpPr>
            <p:nvPr/>
          </p:nvSpPr>
          <p:spPr bwMode="auto">
            <a:xfrm>
              <a:off x="8288338" y="5770563"/>
              <a:ext cx="260350" cy="1071563"/>
            </a:xfrm>
            <a:custGeom>
              <a:avLst/>
              <a:gdLst>
                <a:gd name="T0" fmla="*/ 64 w 164"/>
                <a:gd name="T1" fmla="*/ 0 h 675"/>
                <a:gd name="T2" fmla="*/ 54 w 164"/>
                <a:gd name="T3" fmla="*/ 2 h 675"/>
                <a:gd name="T4" fmla="*/ 35 w 164"/>
                <a:gd name="T5" fmla="*/ 7 h 675"/>
                <a:gd name="T6" fmla="*/ 20 w 164"/>
                <a:gd name="T7" fmla="*/ 17 h 675"/>
                <a:gd name="T8" fmla="*/ 8 w 164"/>
                <a:gd name="T9" fmla="*/ 31 h 675"/>
                <a:gd name="T10" fmla="*/ 77 w 164"/>
                <a:gd name="T11" fmla="*/ 36 h 675"/>
                <a:gd name="T12" fmla="*/ 88 w 164"/>
                <a:gd name="T13" fmla="*/ 38 h 675"/>
                <a:gd name="T14" fmla="*/ 106 w 164"/>
                <a:gd name="T15" fmla="*/ 44 h 675"/>
                <a:gd name="T16" fmla="*/ 120 w 164"/>
                <a:gd name="T17" fmla="*/ 58 h 675"/>
                <a:gd name="T18" fmla="*/ 126 w 164"/>
                <a:gd name="T19" fmla="*/ 76 h 675"/>
                <a:gd name="T20" fmla="*/ 128 w 164"/>
                <a:gd name="T21" fmla="*/ 87 h 675"/>
                <a:gd name="T22" fmla="*/ 126 w 164"/>
                <a:gd name="T23" fmla="*/ 103 h 675"/>
                <a:gd name="T24" fmla="*/ 116 w 164"/>
                <a:gd name="T25" fmla="*/ 120 h 675"/>
                <a:gd name="T26" fmla="*/ 103 w 164"/>
                <a:gd name="T27" fmla="*/ 132 h 675"/>
                <a:gd name="T28" fmla="*/ 84 w 164"/>
                <a:gd name="T29" fmla="*/ 136 h 675"/>
                <a:gd name="T30" fmla="*/ 0 w 164"/>
                <a:gd name="T31" fmla="*/ 306 h 675"/>
                <a:gd name="T32" fmla="*/ 1 w 164"/>
                <a:gd name="T33" fmla="*/ 317 h 675"/>
                <a:gd name="T34" fmla="*/ 6 w 164"/>
                <a:gd name="T35" fmla="*/ 335 h 675"/>
                <a:gd name="T36" fmla="*/ 18 w 164"/>
                <a:gd name="T37" fmla="*/ 350 h 675"/>
                <a:gd name="T38" fmla="*/ 33 w 164"/>
                <a:gd name="T39" fmla="*/ 362 h 675"/>
                <a:gd name="T40" fmla="*/ 42 w 164"/>
                <a:gd name="T41" fmla="*/ 366 h 675"/>
                <a:gd name="T42" fmla="*/ 42 w 164"/>
                <a:gd name="T43" fmla="*/ 504 h 675"/>
                <a:gd name="T44" fmla="*/ 42 w 164"/>
                <a:gd name="T45" fmla="*/ 504 h 675"/>
                <a:gd name="T46" fmla="*/ 42 w 164"/>
                <a:gd name="T47" fmla="*/ 639 h 675"/>
                <a:gd name="T48" fmla="*/ 44 w 164"/>
                <a:gd name="T49" fmla="*/ 646 h 675"/>
                <a:gd name="T50" fmla="*/ 49 w 164"/>
                <a:gd name="T51" fmla="*/ 660 h 675"/>
                <a:gd name="T52" fmla="*/ 57 w 164"/>
                <a:gd name="T53" fmla="*/ 670 h 675"/>
                <a:gd name="T54" fmla="*/ 71 w 164"/>
                <a:gd name="T55" fmla="*/ 675 h 675"/>
                <a:gd name="T56" fmla="*/ 84 w 164"/>
                <a:gd name="T57" fmla="*/ 675 h 675"/>
                <a:gd name="T58" fmla="*/ 93 w 164"/>
                <a:gd name="T59" fmla="*/ 675 h 675"/>
                <a:gd name="T60" fmla="*/ 106 w 164"/>
                <a:gd name="T61" fmla="*/ 670 h 675"/>
                <a:gd name="T62" fmla="*/ 115 w 164"/>
                <a:gd name="T63" fmla="*/ 660 h 675"/>
                <a:gd name="T64" fmla="*/ 120 w 164"/>
                <a:gd name="T65" fmla="*/ 646 h 675"/>
                <a:gd name="T66" fmla="*/ 120 w 164"/>
                <a:gd name="T67" fmla="*/ 508 h 675"/>
                <a:gd name="T68" fmla="*/ 120 w 164"/>
                <a:gd name="T69" fmla="*/ 504 h 675"/>
                <a:gd name="T70" fmla="*/ 120 w 164"/>
                <a:gd name="T71" fmla="*/ 374 h 675"/>
                <a:gd name="T72" fmla="*/ 120 w 164"/>
                <a:gd name="T73" fmla="*/ 366 h 675"/>
                <a:gd name="T74" fmla="*/ 137 w 164"/>
                <a:gd name="T75" fmla="*/ 357 h 675"/>
                <a:gd name="T76" fmla="*/ 150 w 164"/>
                <a:gd name="T77" fmla="*/ 344 h 675"/>
                <a:gd name="T78" fmla="*/ 159 w 164"/>
                <a:gd name="T79" fmla="*/ 327 h 675"/>
                <a:gd name="T80" fmla="*/ 164 w 164"/>
                <a:gd name="T81" fmla="*/ 306 h 675"/>
                <a:gd name="T82" fmla="*/ 164 w 164"/>
                <a:gd name="T83" fmla="*/ 65 h 675"/>
                <a:gd name="T84" fmla="*/ 159 w 164"/>
                <a:gd name="T85" fmla="*/ 39 h 675"/>
                <a:gd name="T86" fmla="*/ 145 w 164"/>
                <a:gd name="T87" fmla="*/ 19 h 675"/>
                <a:gd name="T88" fmla="*/ 125 w 164"/>
                <a:gd name="T89" fmla="*/ 5 h 675"/>
                <a:gd name="T90" fmla="*/ 99 w 164"/>
                <a:gd name="T91" fmla="*/ 0 h 6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4" h="675">
                  <a:moveTo>
                    <a:pt x="99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4" y="2"/>
                  </a:lnTo>
                  <a:lnTo>
                    <a:pt x="44" y="4"/>
                  </a:lnTo>
                  <a:lnTo>
                    <a:pt x="35" y="7"/>
                  </a:lnTo>
                  <a:lnTo>
                    <a:pt x="27" y="10"/>
                  </a:lnTo>
                  <a:lnTo>
                    <a:pt x="20" y="17"/>
                  </a:lnTo>
                  <a:lnTo>
                    <a:pt x="13" y="24"/>
                  </a:lnTo>
                  <a:lnTo>
                    <a:pt x="8" y="31"/>
                  </a:lnTo>
                  <a:lnTo>
                    <a:pt x="3" y="39"/>
                  </a:lnTo>
                  <a:lnTo>
                    <a:pt x="77" y="36"/>
                  </a:lnTo>
                  <a:lnTo>
                    <a:pt x="77" y="36"/>
                  </a:lnTo>
                  <a:lnTo>
                    <a:pt x="88" y="38"/>
                  </a:lnTo>
                  <a:lnTo>
                    <a:pt x="98" y="41"/>
                  </a:lnTo>
                  <a:lnTo>
                    <a:pt x="106" y="44"/>
                  </a:lnTo>
                  <a:lnTo>
                    <a:pt x="113" y="51"/>
                  </a:lnTo>
                  <a:lnTo>
                    <a:pt x="120" y="58"/>
                  </a:lnTo>
                  <a:lnTo>
                    <a:pt x="123" y="66"/>
                  </a:lnTo>
                  <a:lnTo>
                    <a:pt x="126" y="76"/>
                  </a:lnTo>
                  <a:lnTo>
                    <a:pt x="128" y="87"/>
                  </a:lnTo>
                  <a:lnTo>
                    <a:pt x="128" y="87"/>
                  </a:lnTo>
                  <a:lnTo>
                    <a:pt x="128" y="95"/>
                  </a:lnTo>
                  <a:lnTo>
                    <a:pt x="126" y="103"/>
                  </a:lnTo>
                  <a:lnTo>
                    <a:pt x="121" y="112"/>
                  </a:lnTo>
                  <a:lnTo>
                    <a:pt x="116" y="120"/>
                  </a:lnTo>
                  <a:lnTo>
                    <a:pt x="110" y="127"/>
                  </a:lnTo>
                  <a:lnTo>
                    <a:pt x="103" y="132"/>
                  </a:lnTo>
                  <a:lnTo>
                    <a:pt x="94" y="134"/>
                  </a:lnTo>
                  <a:lnTo>
                    <a:pt x="84" y="136"/>
                  </a:lnTo>
                  <a:lnTo>
                    <a:pt x="0" y="139"/>
                  </a:lnTo>
                  <a:lnTo>
                    <a:pt x="0" y="306"/>
                  </a:lnTo>
                  <a:lnTo>
                    <a:pt x="0" y="306"/>
                  </a:lnTo>
                  <a:lnTo>
                    <a:pt x="1" y="317"/>
                  </a:lnTo>
                  <a:lnTo>
                    <a:pt x="3" y="327"/>
                  </a:lnTo>
                  <a:lnTo>
                    <a:pt x="6" y="335"/>
                  </a:lnTo>
                  <a:lnTo>
                    <a:pt x="11" y="344"/>
                  </a:lnTo>
                  <a:lnTo>
                    <a:pt x="18" y="350"/>
                  </a:lnTo>
                  <a:lnTo>
                    <a:pt x="25" y="357"/>
                  </a:lnTo>
                  <a:lnTo>
                    <a:pt x="33" y="362"/>
                  </a:lnTo>
                  <a:lnTo>
                    <a:pt x="42" y="366"/>
                  </a:lnTo>
                  <a:lnTo>
                    <a:pt x="42" y="366"/>
                  </a:lnTo>
                  <a:lnTo>
                    <a:pt x="42" y="374"/>
                  </a:lnTo>
                  <a:lnTo>
                    <a:pt x="42" y="504"/>
                  </a:lnTo>
                  <a:lnTo>
                    <a:pt x="42" y="504"/>
                  </a:lnTo>
                  <a:lnTo>
                    <a:pt x="42" y="504"/>
                  </a:lnTo>
                  <a:lnTo>
                    <a:pt x="42" y="508"/>
                  </a:lnTo>
                  <a:lnTo>
                    <a:pt x="42" y="639"/>
                  </a:lnTo>
                  <a:lnTo>
                    <a:pt x="42" y="639"/>
                  </a:lnTo>
                  <a:lnTo>
                    <a:pt x="44" y="646"/>
                  </a:lnTo>
                  <a:lnTo>
                    <a:pt x="45" y="653"/>
                  </a:lnTo>
                  <a:lnTo>
                    <a:pt x="49" y="660"/>
                  </a:lnTo>
                  <a:lnTo>
                    <a:pt x="52" y="665"/>
                  </a:lnTo>
                  <a:lnTo>
                    <a:pt x="57" y="670"/>
                  </a:lnTo>
                  <a:lnTo>
                    <a:pt x="64" y="672"/>
                  </a:lnTo>
                  <a:lnTo>
                    <a:pt x="71" y="675"/>
                  </a:lnTo>
                  <a:lnTo>
                    <a:pt x="77" y="675"/>
                  </a:lnTo>
                  <a:lnTo>
                    <a:pt x="84" y="675"/>
                  </a:lnTo>
                  <a:lnTo>
                    <a:pt x="84" y="675"/>
                  </a:lnTo>
                  <a:lnTo>
                    <a:pt x="93" y="675"/>
                  </a:lnTo>
                  <a:lnTo>
                    <a:pt x="99" y="672"/>
                  </a:lnTo>
                  <a:lnTo>
                    <a:pt x="106" y="670"/>
                  </a:lnTo>
                  <a:lnTo>
                    <a:pt x="111" y="665"/>
                  </a:lnTo>
                  <a:lnTo>
                    <a:pt x="115" y="660"/>
                  </a:lnTo>
                  <a:lnTo>
                    <a:pt x="118" y="653"/>
                  </a:lnTo>
                  <a:lnTo>
                    <a:pt x="120" y="646"/>
                  </a:lnTo>
                  <a:lnTo>
                    <a:pt x="120" y="639"/>
                  </a:lnTo>
                  <a:lnTo>
                    <a:pt x="120" y="508"/>
                  </a:lnTo>
                  <a:lnTo>
                    <a:pt x="120" y="508"/>
                  </a:lnTo>
                  <a:lnTo>
                    <a:pt x="120" y="504"/>
                  </a:lnTo>
                  <a:lnTo>
                    <a:pt x="120" y="504"/>
                  </a:lnTo>
                  <a:lnTo>
                    <a:pt x="120" y="374"/>
                  </a:lnTo>
                  <a:lnTo>
                    <a:pt x="120" y="374"/>
                  </a:lnTo>
                  <a:lnTo>
                    <a:pt x="120" y="366"/>
                  </a:lnTo>
                  <a:lnTo>
                    <a:pt x="120" y="366"/>
                  </a:lnTo>
                  <a:lnTo>
                    <a:pt x="137" y="357"/>
                  </a:lnTo>
                  <a:lnTo>
                    <a:pt x="143" y="350"/>
                  </a:lnTo>
                  <a:lnTo>
                    <a:pt x="150" y="344"/>
                  </a:lnTo>
                  <a:lnTo>
                    <a:pt x="155" y="335"/>
                  </a:lnTo>
                  <a:lnTo>
                    <a:pt x="159" y="327"/>
                  </a:lnTo>
                  <a:lnTo>
                    <a:pt x="162" y="317"/>
                  </a:lnTo>
                  <a:lnTo>
                    <a:pt x="164" y="306"/>
                  </a:lnTo>
                  <a:lnTo>
                    <a:pt x="164" y="65"/>
                  </a:lnTo>
                  <a:lnTo>
                    <a:pt x="164" y="65"/>
                  </a:lnTo>
                  <a:lnTo>
                    <a:pt x="162" y="51"/>
                  </a:lnTo>
                  <a:lnTo>
                    <a:pt x="159" y="39"/>
                  </a:lnTo>
                  <a:lnTo>
                    <a:pt x="152" y="29"/>
                  </a:lnTo>
                  <a:lnTo>
                    <a:pt x="145" y="19"/>
                  </a:lnTo>
                  <a:lnTo>
                    <a:pt x="135" y="12"/>
                  </a:lnTo>
                  <a:lnTo>
                    <a:pt x="125" y="5"/>
                  </a:lnTo>
                  <a:lnTo>
                    <a:pt x="113" y="2"/>
                  </a:lnTo>
                  <a:lnTo>
                    <a:pt x="99" y="0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313"/>
            <p:cNvSpPr>
              <a:spLocks noEditPoints="1"/>
            </p:cNvSpPr>
            <p:nvPr/>
          </p:nvSpPr>
          <p:spPr bwMode="auto">
            <a:xfrm>
              <a:off x="8529638" y="6221413"/>
              <a:ext cx="271463" cy="468313"/>
            </a:xfrm>
            <a:custGeom>
              <a:avLst/>
              <a:gdLst>
                <a:gd name="T0" fmla="*/ 86 w 171"/>
                <a:gd name="T1" fmla="*/ 0 h 295"/>
                <a:gd name="T2" fmla="*/ 69 w 171"/>
                <a:gd name="T3" fmla="*/ 9 h 295"/>
                <a:gd name="T4" fmla="*/ 52 w 171"/>
                <a:gd name="T5" fmla="*/ 29 h 295"/>
                <a:gd name="T6" fmla="*/ 39 w 171"/>
                <a:gd name="T7" fmla="*/ 60 h 295"/>
                <a:gd name="T8" fmla="*/ 15 w 171"/>
                <a:gd name="T9" fmla="*/ 136 h 295"/>
                <a:gd name="T10" fmla="*/ 1 w 171"/>
                <a:gd name="T11" fmla="*/ 208 h 295"/>
                <a:gd name="T12" fmla="*/ 0 w 171"/>
                <a:gd name="T13" fmla="*/ 235 h 295"/>
                <a:gd name="T14" fmla="*/ 5 w 171"/>
                <a:gd name="T15" fmla="*/ 261 h 295"/>
                <a:gd name="T16" fmla="*/ 12 w 171"/>
                <a:gd name="T17" fmla="*/ 274 h 295"/>
                <a:gd name="T18" fmla="*/ 25 w 171"/>
                <a:gd name="T19" fmla="*/ 286 h 295"/>
                <a:gd name="T20" fmla="*/ 52 w 171"/>
                <a:gd name="T21" fmla="*/ 293 h 295"/>
                <a:gd name="T22" fmla="*/ 86 w 171"/>
                <a:gd name="T23" fmla="*/ 295 h 295"/>
                <a:gd name="T24" fmla="*/ 118 w 171"/>
                <a:gd name="T25" fmla="*/ 295 h 295"/>
                <a:gd name="T26" fmla="*/ 145 w 171"/>
                <a:gd name="T27" fmla="*/ 290 h 295"/>
                <a:gd name="T28" fmla="*/ 160 w 171"/>
                <a:gd name="T29" fmla="*/ 279 h 295"/>
                <a:gd name="T30" fmla="*/ 167 w 171"/>
                <a:gd name="T31" fmla="*/ 268 h 295"/>
                <a:gd name="T32" fmla="*/ 171 w 171"/>
                <a:gd name="T33" fmla="*/ 242 h 295"/>
                <a:gd name="T34" fmla="*/ 169 w 171"/>
                <a:gd name="T35" fmla="*/ 215 h 295"/>
                <a:gd name="T36" fmla="*/ 155 w 171"/>
                <a:gd name="T37" fmla="*/ 141 h 295"/>
                <a:gd name="T38" fmla="*/ 133 w 171"/>
                <a:gd name="T39" fmla="*/ 61 h 295"/>
                <a:gd name="T40" fmla="*/ 118 w 171"/>
                <a:gd name="T41" fmla="*/ 31 h 295"/>
                <a:gd name="T42" fmla="*/ 103 w 171"/>
                <a:gd name="T43" fmla="*/ 9 h 295"/>
                <a:gd name="T44" fmla="*/ 89 w 171"/>
                <a:gd name="T45" fmla="*/ 0 h 295"/>
                <a:gd name="T46" fmla="*/ 86 w 171"/>
                <a:gd name="T47" fmla="*/ 0 h 295"/>
                <a:gd name="T48" fmla="*/ 86 w 171"/>
                <a:gd name="T49" fmla="*/ 117 h 295"/>
                <a:gd name="T50" fmla="*/ 52 w 171"/>
                <a:gd name="T51" fmla="*/ 119 h 295"/>
                <a:gd name="T52" fmla="*/ 39 w 171"/>
                <a:gd name="T53" fmla="*/ 115 h 295"/>
                <a:gd name="T54" fmla="*/ 32 w 171"/>
                <a:gd name="T55" fmla="*/ 104 h 295"/>
                <a:gd name="T56" fmla="*/ 34 w 171"/>
                <a:gd name="T57" fmla="*/ 93 h 295"/>
                <a:gd name="T58" fmla="*/ 44 w 171"/>
                <a:gd name="T59" fmla="*/ 65 h 295"/>
                <a:gd name="T60" fmla="*/ 61 w 171"/>
                <a:gd name="T61" fmla="*/ 33 h 295"/>
                <a:gd name="T62" fmla="*/ 78 w 171"/>
                <a:gd name="T63" fmla="*/ 11 h 295"/>
                <a:gd name="T64" fmla="*/ 86 w 171"/>
                <a:gd name="T65" fmla="*/ 7 h 295"/>
                <a:gd name="T66" fmla="*/ 89 w 171"/>
                <a:gd name="T67" fmla="*/ 7 h 295"/>
                <a:gd name="T68" fmla="*/ 103 w 171"/>
                <a:gd name="T69" fmla="*/ 17 h 295"/>
                <a:gd name="T70" fmla="*/ 118 w 171"/>
                <a:gd name="T71" fmla="*/ 44 h 295"/>
                <a:gd name="T72" fmla="*/ 132 w 171"/>
                <a:gd name="T73" fmla="*/ 76 h 295"/>
                <a:gd name="T74" fmla="*/ 138 w 171"/>
                <a:gd name="T75" fmla="*/ 100 h 295"/>
                <a:gd name="T76" fmla="*/ 138 w 171"/>
                <a:gd name="T77" fmla="*/ 107 h 295"/>
                <a:gd name="T78" fmla="*/ 130 w 171"/>
                <a:gd name="T79" fmla="*/ 115 h 295"/>
                <a:gd name="T80" fmla="*/ 103 w 171"/>
                <a:gd name="T81" fmla="*/ 119 h 295"/>
                <a:gd name="T82" fmla="*/ 86 w 171"/>
                <a:gd name="T83" fmla="*/ 117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71" h="295">
                  <a:moveTo>
                    <a:pt x="86" y="0"/>
                  </a:moveTo>
                  <a:lnTo>
                    <a:pt x="86" y="0"/>
                  </a:lnTo>
                  <a:lnTo>
                    <a:pt x="78" y="2"/>
                  </a:lnTo>
                  <a:lnTo>
                    <a:pt x="69" y="9"/>
                  </a:lnTo>
                  <a:lnTo>
                    <a:pt x="61" y="17"/>
                  </a:lnTo>
                  <a:lnTo>
                    <a:pt x="52" y="29"/>
                  </a:lnTo>
                  <a:lnTo>
                    <a:pt x="45" y="44"/>
                  </a:lnTo>
                  <a:lnTo>
                    <a:pt x="39" y="60"/>
                  </a:lnTo>
                  <a:lnTo>
                    <a:pt x="25" y="97"/>
                  </a:lnTo>
                  <a:lnTo>
                    <a:pt x="15" y="136"/>
                  </a:lnTo>
                  <a:lnTo>
                    <a:pt x="7" y="175"/>
                  </a:lnTo>
                  <a:lnTo>
                    <a:pt x="1" y="208"/>
                  </a:lnTo>
                  <a:lnTo>
                    <a:pt x="0" y="235"/>
                  </a:lnTo>
                  <a:lnTo>
                    <a:pt x="0" y="235"/>
                  </a:lnTo>
                  <a:lnTo>
                    <a:pt x="1" y="254"/>
                  </a:lnTo>
                  <a:lnTo>
                    <a:pt x="5" y="261"/>
                  </a:lnTo>
                  <a:lnTo>
                    <a:pt x="7" y="268"/>
                  </a:lnTo>
                  <a:lnTo>
                    <a:pt x="12" y="274"/>
                  </a:lnTo>
                  <a:lnTo>
                    <a:pt x="15" y="279"/>
                  </a:lnTo>
                  <a:lnTo>
                    <a:pt x="25" y="286"/>
                  </a:lnTo>
                  <a:lnTo>
                    <a:pt x="39" y="291"/>
                  </a:lnTo>
                  <a:lnTo>
                    <a:pt x="52" y="293"/>
                  </a:lnTo>
                  <a:lnTo>
                    <a:pt x="69" y="295"/>
                  </a:lnTo>
                  <a:lnTo>
                    <a:pt x="86" y="295"/>
                  </a:lnTo>
                  <a:lnTo>
                    <a:pt x="86" y="295"/>
                  </a:lnTo>
                  <a:lnTo>
                    <a:pt x="118" y="295"/>
                  </a:lnTo>
                  <a:lnTo>
                    <a:pt x="133" y="293"/>
                  </a:lnTo>
                  <a:lnTo>
                    <a:pt x="145" y="290"/>
                  </a:lnTo>
                  <a:lnTo>
                    <a:pt x="155" y="283"/>
                  </a:lnTo>
                  <a:lnTo>
                    <a:pt x="160" y="279"/>
                  </a:lnTo>
                  <a:lnTo>
                    <a:pt x="164" y="274"/>
                  </a:lnTo>
                  <a:lnTo>
                    <a:pt x="167" y="268"/>
                  </a:lnTo>
                  <a:lnTo>
                    <a:pt x="169" y="261"/>
                  </a:lnTo>
                  <a:lnTo>
                    <a:pt x="171" y="242"/>
                  </a:lnTo>
                  <a:lnTo>
                    <a:pt x="171" y="242"/>
                  </a:lnTo>
                  <a:lnTo>
                    <a:pt x="169" y="215"/>
                  </a:lnTo>
                  <a:lnTo>
                    <a:pt x="164" y="180"/>
                  </a:lnTo>
                  <a:lnTo>
                    <a:pt x="155" y="141"/>
                  </a:lnTo>
                  <a:lnTo>
                    <a:pt x="145" y="100"/>
                  </a:lnTo>
                  <a:lnTo>
                    <a:pt x="133" y="61"/>
                  </a:lnTo>
                  <a:lnTo>
                    <a:pt x="125" y="44"/>
                  </a:lnTo>
                  <a:lnTo>
                    <a:pt x="118" y="31"/>
                  </a:lnTo>
                  <a:lnTo>
                    <a:pt x="110" y="17"/>
                  </a:lnTo>
                  <a:lnTo>
                    <a:pt x="103" y="9"/>
                  </a:lnTo>
                  <a:lnTo>
                    <a:pt x="94" y="2"/>
                  </a:lnTo>
                  <a:lnTo>
                    <a:pt x="89" y="0"/>
                  </a:lnTo>
                  <a:lnTo>
                    <a:pt x="86" y="0"/>
                  </a:lnTo>
                  <a:lnTo>
                    <a:pt x="86" y="0"/>
                  </a:lnTo>
                  <a:close/>
                  <a:moveTo>
                    <a:pt x="86" y="117"/>
                  </a:moveTo>
                  <a:lnTo>
                    <a:pt x="86" y="117"/>
                  </a:lnTo>
                  <a:lnTo>
                    <a:pt x="69" y="119"/>
                  </a:lnTo>
                  <a:lnTo>
                    <a:pt x="52" y="119"/>
                  </a:lnTo>
                  <a:lnTo>
                    <a:pt x="44" y="117"/>
                  </a:lnTo>
                  <a:lnTo>
                    <a:pt x="39" y="115"/>
                  </a:lnTo>
                  <a:lnTo>
                    <a:pt x="34" y="110"/>
                  </a:lnTo>
                  <a:lnTo>
                    <a:pt x="32" y="104"/>
                  </a:lnTo>
                  <a:lnTo>
                    <a:pt x="32" y="104"/>
                  </a:lnTo>
                  <a:lnTo>
                    <a:pt x="34" y="93"/>
                  </a:lnTo>
                  <a:lnTo>
                    <a:pt x="39" y="80"/>
                  </a:lnTo>
                  <a:lnTo>
                    <a:pt x="44" y="65"/>
                  </a:lnTo>
                  <a:lnTo>
                    <a:pt x="52" y="48"/>
                  </a:lnTo>
                  <a:lnTo>
                    <a:pt x="61" y="33"/>
                  </a:lnTo>
                  <a:lnTo>
                    <a:pt x="69" y="19"/>
                  </a:lnTo>
                  <a:lnTo>
                    <a:pt x="78" y="11"/>
                  </a:lnTo>
                  <a:lnTo>
                    <a:pt x="83" y="9"/>
                  </a:lnTo>
                  <a:lnTo>
                    <a:pt x="86" y="7"/>
                  </a:lnTo>
                  <a:lnTo>
                    <a:pt x="86" y="7"/>
                  </a:lnTo>
                  <a:lnTo>
                    <a:pt x="89" y="7"/>
                  </a:lnTo>
                  <a:lnTo>
                    <a:pt x="94" y="11"/>
                  </a:lnTo>
                  <a:lnTo>
                    <a:pt x="103" y="17"/>
                  </a:lnTo>
                  <a:lnTo>
                    <a:pt x="111" y="29"/>
                  </a:lnTo>
                  <a:lnTo>
                    <a:pt x="118" y="44"/>
                  </a:lnTo>
                  <a:lnTo>
                    <a:pt x="127" y="61"/>
                  </a:lnTo>
                  <a:lnTo>
                    <a:pt x="132" y="76"/>
                  </a:lnTo>
                  <a:lnTo>
                    <a:pt x="138" y="100"/>
                  </a:lnTo>
                  <a:lnTo>
                    <a:pt x="138" y="100"/>
                  </a:lnTo>
                  <a:lnTo>
                    <a:pt x="140" y="104"/>
                  </a:lnTo>
                  <a:lnTo>
                    <a:pt x="138" y="107"/>
                  </a:lnTo>
                  <a:lnTo>
                    <a:pt x="135" y="112"/>
                  </a:lnTo>
                  <a:lnTo>
                    <a:pt x="130" y="115"/>
                  </a:lnTo>
                  <a:lnTo>
                    <a:pt x="122" y="117"/>
                  </a:lnTo>
                  <a:lnTo>
                    <a:pt x="103" y="119"/>
                  </a:lnTo>
                  <a:lnTo>
                    <a:pt x="86" y="117"/>
                  </a:lnTo>
                  <a:lnTo>
                    <a:pt x="86" y="1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314"/>
            <p:cNvSpPr>
              <a:spLocks/>
            </p:cNvSpPr>
            <p:nvPr/>
          </p:nvSpPr>
          <p:spPr bwMode="auto">
            <a:xfrm>
              <a:off x="8569325" y="5913438"/>
              <a:ext cx="134938" cy="384175"/>
            </a:xfrm>
            <a:custGeom>
              <a:avLst/>
              <a:gdLst>
                <a:gd name="T0" fmla="*/ 75 w 85"/>
                <a:gd name="T1" fmla="*/ 88 h 242"/>
                <a:gd name="T2" fmla="*/ 71 w 85"/>
                <a:gd name="T3" fmla="*/ 88 h 242"/>
                <a:gd name="T4" fmla="*/ 71 w 85"/>
                <a:gd name="T5" fmla="*/ 88 h 242"/>
                <a:gd name="T6" fmla="*/ 69 w 85"/>
                <a:gd name="T7" fmla="*/ 78 h 242"/>
                <a:gd name="T8" fmla="*/ 68 w 85"/>
                <a:gd name="T9" fmla="*/ 73 h 242"/>
                <a:gd name="T10" fmla="*/ 64 w 85"/>
                <a:gd name="T11" fmla="*/ 68 h 242"/>
                <a:gd name="T12" fmla="*/ 0 w 85"/>
                <a:gd name="T13" fmla="*/ 0 h 242"/>
                <a:gd name="T14" fmla="*/ 0 w 85"/>
                <a:gd name="T15" fmla="*/ 88 h 242"/>
                <a:gd name="T16" fmla="*/ 14 w 85"/>
                <a:gd name="T17" fmla="*/ 103 h 242"/>
                <a:gd name="T18" fmla="*/ 22 w 85"/>
                <a:gd name="T19" fmla="*/ 213 h 242"/>
                <a:gd name="T20" fmla="*/ 22 w 85"/>
                <a:gd name="T21" fmla="*/ 213 h 242"/>
                <a:gd name="T22" fmla="*/ 24 w 85"/>
                <a:gd name="T23" fmla="*/ 218 h 242"/>
                <a:gd name="T24" fmla="*/ 27 w 85"/>
                <a:gd name="T25" fmla="*/ 225 h 242"/>
                <a:gd name="T26" fmla="*/ 31 w 85"/>
                <a:gd name="T27" fmla="*/ 230 h 242"/>
                <a:gd name="T28" fmla="*/ 36 w 85"/>
                <a:gd name="T29" fmla="*/ 235 h 242"/>
                <a:gd name="T30" fmla="*/ 41 w 85"/>
                <a:gd name="T31" fmla="*/ 238 h 242"/>
                <a:gd name="T32" fmla="*/ 46 w 85"/>
                <a:gd name="T33" fmla="*/ 240 h 242"/>
                <a:gd name="T34" fmla="*/ 51 w 85"/>
                <a:gd name="T35" fmla="*/ 242 h 242"/>
                <a:gd name="T36" fmla="*/ 58 w 85"/>
                <a:gd name="T37" fmla="*/ 240 h 242"/>
                <a:gd name="T38" fmla="*/ 58 w 85"/>
                <a:gd name="T39" fmla="*/ 240 h 242"/>
                <a:gd name="T40" fmla="*/ 63 w 85"/>
                <a:gd name="T41" fmla="*/ 238 h 242"/>
                <a:gd name="T42" fmla="*/ 69 w 85"/>
                <a:gd name="T43" fmla="*/ 237 h 242"/>
                <a:gd name="T44" fmla="*/ 78 w 85"/>
                <a:gd name="T45" fmla="*/ 228 h 242"/>
                <a:gd name="T46" fmla="*/ 83 w 85"/>
                <a:gd name="T47" fmla="*/ 220 h 242"/>
                <a:gd name="T48" fmla="*/ 85 w 85"/>
                <a:gd name="T49" fmla="*/ 210 h 242"/>
                <a:gd name="T50" fmla="*/ 75 w 85"/>
                <a:gd name="T51" fmla="*/ 88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" h="242">
                  <a:moveTo>
                    <a:pt x="75" y="88"/>
                  </a:moveTo>
                  <a:lnTo>
                    <a:pt x="71" y="88"/>
                  </a:lnTo>
                  <a:lnTo>
                    <a:pt x="71" y="88"/>
                  </a:lnTo>
                  <a:lnTo>
                    <a:pt x="69" y="78"/>
                  </a:lnTo>
                  <a:lnTo>
                    <a:pt x="68" y="73"/>
                  </a:lnTo>
                  <a:lnTo>
                    <a:pt x="64" y="68"/>
                  </a:lnTo>
                  <a:lnTo>
                    <a:pt x="0" y="0"/>
                  </a:lnTo>
                  <a:lnTo>
                    <a:pt x="0" y="88"/>
                  </a:lnTo>
                  <a:lnTo>
                    <a:pt x="14" y="103"/>
                  </a:lnTo>
                  <a:lnTo>
                    <a:pt x="22" y="213"/>
                  </a:lnTo>
                  <a:lnTo>
                    <a:pt x="22" y="213"/>
                  </a:lnTo>
                  <a:lnTo>
                    <a:pt x="24" y="218"/>
                  </a:lnTo>
                  <a:lnTo>
                    <a:pt x="27" y="225"/>
                  </a:lnTo>
                  <a:lnTo>
                    <a:pt x="31" y="230"/>
                  </a:lnTo>
                  <a:lnTo>
                    <a:pt x="36" y="235"/>
                  </a:lnTo>
                  <a:lnTo>
                    <a:pt x="41" y="238"/>
                  </a:lnTo>
                  <a:lnTo>
                    <a:pt x="46" y="240"/>
                  </a:lnTo>
                  <a:lnTo>
                    <a:pt x="51" y="242"/>
                  </a:lnTo>
                  <a:lnTo>
                    <a:pt x="58" y="240"/>
                  </a:lnTo>
                  <a:lnTo>
                    <a:pt x="58" y="240"/>
                  </a:lnTo>
                  <a:lnTo>
                    <a:pt x="63" y="238"/>
                  </a:lnTo>
                  <a:lnTo>
                    <a:pt x="69" y="237"/>
                  </a:lnTo>
                  <a:lnTo>
                    <a:pt x="78" y="228"/>
                  </a:lnTo>
                  <a:lnTo>
                    <a:pt x="83" y="220"/>
                  </a:lnTo>
                  <a:lnTo>
                    <a:pt x="85" y="210"/>
                  </a:lnTo>
                  <a:lnTo>
                    <a:pt x="75" y="8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315"/>
            <p:cNvSpPr>
              <a:spLocks/>
            </p:cNvSpPr>
            <p:nvPr/>
          </p:nvSpPr>
          <p:spPr bwMode="auto">
            <a:xfrm>
              <a:off x="8304213" y="6375400"/>
              <a:ext cx="74613" cy="466725"/>
            </a:xfrm>
            <a:custGeom>
              <a:avLst/>
              <a:gdLst>
                <a:gd name="T0" fmla="*/ 0 w 47"/>
                <a:gd name="T1" fmla="*/ 127 h 294"/>
                <a:gd name="T2" fmla="*/ 0 w 47"/>
                <a:gd name="T3" fmla="*/ 116 h 294"/>
                <a:gd name="T4" fmla="*/ 0 w 47"/>
                <a:gd name="T5" fmla="*/ 103 h 294"/>
                <a:gd name="T6" fmla="*/ 0 w 47"/>
                <a:gd name="T7" fmla="*/ 0 h 294"/>
                <a:gd name="T8" fmla="*/ 0 w 47"/>
                <a:gd name="T9" fmla="*/ 0 h 294"/>
                <a:gd name="T10" fmla="*/ 3 w 47"/>
                <a:gd name="T11" fmla="*/ 1 h 294"/>
                <a:gd name="T12" fmla="*/ 8 w 47"/>
                <a:gd name="T13" fmla="*/ 3 h 294"/>
                <a:gd name="T14" fmla="*/ 18 w 47"/>
                <a:gd name="T15" fmla="*/ 7 h 294"/>
                <a:gd name="T16" fmla="*/ 18 w 47"/>
                <a:gd name="T17" fmla="*/ 116 h 294"/>
                <a:gd name="T18" fmla="*/ 18 w 47"/>
                <a:gd name="T19" fmla="*/ 116 h 294"/>
                <a:gd name="T20" fmla="*/ 18 w 47"/>
                <a:gd name="T21" fmla="*/ 120 h 294"/>
                <a:gd name="T22" fmla="*/ 18 w 47"/>
                <a:gd name="T23" fmla="*/ 120 h 294"/>
                <a:gd name="T24" fmla="*/ 18 w 47"/>
                <a:gd name="T25" fmla="*/ 127 h 294"/>
                <a:gd name="T26" fmla="*/ 18 w 47"/>
                <a:gd name="T27" fmla="*/ 258 h 294"/>
                <a:gd name="T28" fmla="*/ 18 w 47"/>
                <a:gd name="T29" fmla="*/ 258 h 294"/>
                <a:gd name="T30" fmla="*/ 18 w 47"/>
                <a:gd name="T31" fmla="*/ 265 h 294"/>
                <a:gd name="T32" fmla="*/ 20 w 47"/>
                <a:gd name="T33" fmla="*/ 272 h 294"/>
                <a:gd name="T34" fmla="*/ 22 w 47"/>
                <a:gd name="T35" fmla="*/ 279 h 294"/>
                <a:gd name="T36" fmla="*/ 25 w 47"/>
                <a:gd name="T37" fmla="*/ 284 h 294"/>
                <a:gd name="T38" fmla="*/ 30 w 47"/>
                <a:gd name="T39" fmla="*/ 289 h 294"/>
                <a:gd name="T40" fmla="*/ 35 w 47"/>
                <a:gd name="T41" fmla="*/ 291 h 294"/>
                <a:gd name="T42" fmla="*/ 40 w 47"/>
                <a:gd name="T43" fmla="*/ 294 h 294"/>
                <a:gd name="T44" fmla="*/ 47 w 47"/>
                <a:gd name="T45" fmla="*/ 294 h 294"/>
                <a:gd name="T46" fmla="*/ 47 w 47"/>
                <a:gd name="T47" fmla="*/ 294 h 294"/>
                <a:gd name="T48" fmla="*/ 35 w 47"/>
                <a:gd name="T49" fmla="*/ 294 h 294"/>
                <a:gd name="T50" fmla="*/ 35 w 47"/>
                <a:gd name="T51" fmla="*/ 294 h 294"/>
                <a:gd name="T52" fmla="*/ 30 w 47"/>
                <a:gd name="T53" fmla="*/ 294 h 294"/>
                <a:gd name="T54" fmla="*/ 23 w 47"/>
                <a:gd name="T55" fmla="*/ 291 h 294"/>
                <a:gd name="T56" fmla="*/ 17 w 47"/>
                <a:gd name="T57" fmla="*/ 289 h 294"/>
                <a:gd name="T58" fmla="*/ 12 w 47"/>
                <a:gd name="T59" fmla="*/ 284 h 294"/>
                <a:gd name="T60" fmla="*/ 7 w 47"/>
                <a:gd name="T61" fmla="*/ 279 h 294"/>
                <a:gd name="T62" fmla="*/ 3 w 47"/>
                <a:gd name="T63" fmla="*/ 272 h 294"/>
                <a:gd name="T64" fmla="*/ 1 w 47"/>
                <a:gd name="T65" fmla="*/ 265 h 294"/>
                <a:gd name="T66" fmla="*/ 0 w 47"/>
                <a:gd name="T67" fmla="*/ 258 h 294"/>
                <a:gd name="T68" fmla="*/ 0 w 47"/>
                <a:gd name="T69" fmla="*/ 127 h 294"/>
                <a:gd name="T70" fmla="*/ 0 w 47"/>
                <a:gd name="T71" fmla="*/ 127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" h="294">
                  <a:moveTo>
                    <a:pt x="0" y="127"/>
                  </a:moveTo>
                  <a:lnTo>
                    <a:pt x="0" y="116"/>
                  </a:lnTo>
                  <a:lnTo>
                    <a:pt x="0" y="103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1"/>
                  </a:lnTo>
                  <a:lnTo>
                    <a:pt x="8" y="3"/>
                  </a:lnTo>
                  <a:lnTo>
                    <a:pt x="18" y="7"/>
                  </a:lnTo>
                  <a:lnTo>
                    <a:pt x="18" y="116"/>
                  </a:lnTo>
                  <a:lnTo>
                    <a:pt x="18" y="116"/>
                  </a:lnTo>
                  <a:lnTo>
                    <a:pt x="18" y="120"/>
                  </a:lnTo>
                  <a:lnTo>
                    <a:pt x="18" y="120"/>
                  </a:lnTo>
                  <a:lnTo>
                    <a:pt x="18" y="127"/>
                  </a:lnTo>
                  <a:lnTo>
                    <a:pt x="18" y="258"/>
                  </a:lnTo>
                  <a:lnTo>
                    <a:pt x="18" y="258"/>
                  </a:lnTo>
                  <a:lnTo>
                    <a:pt x="18" y="265"/>
                  </a:lnTo>
                  <a:lnTo>
                    <a:pt x="20" y="272"/>
                  </a:lnTo>
                  <a:lnTo>
                    <a:pt x="22" y="279"/>
                  </a:lnTo>
                  <a:lnTo>
                    <a:pt x="25" y="284"/>
                  </a:lnTo>
                  <a:lnTo>
                    <a:pt x="30" y="289"/>
                  </a:lnTo>
                  <a:lnTo>
                    <a:pt x="35" y="291"/>
                  </a:lnTo>
                  <a:lnTo>
                    <a:pt x="40" y="294"/>
                  </a:lnTo>
                  <a:lnTo>
                    <a:pt x="47" y="294"/>
                  </a:lnTo>
                  <a:lnTo>
                    <a:pt x="47" y="294"/>
                  </a:lnTo>
                  <a:lnTo>
                    <a:pt x="35" y="294"/>
                  </a:lnTo>
                  <a:lnTo>
                    <a:pt x="35" y="294"/>
                  </a:lnTo>
                  <a:lnTo>
                    <a:pt x="30" y="294"/>
                  </a:lnTo>
                  <a:lnTo>
                    <a:pt x="23" y="291"/>
                  </a:lnTo>
                  <a:lnTo>
                    <a:pt x="17" y="289"/>
                  </a:lnTo>
                  <a:lnTo>
                    <a:pt x="12" y="284"/>
                  </a:lnTo>
                  <a:lnTo>
                    <a:pt x="7" y="279"/>
                  </a:lnTo>
                  <a:lnTo>
                    <a:pt x="3" y="272"/>
                  </a:lnTo>
                  <a:lnTo>
                    <a:pt x="1" y="265"/>
                  </a:lnTo>
                  <a:lnTo>
                    <a:pt x="0" y="258"/>
                  </a:lnTo>
                  <a:lnTo>
                    <a:pt x="0" y="127"/>
                  </a:lnTo>
                  <a:lnTo>
                    <a:pt x="0" y="1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2" name="组合 441"/>
          <p:cNvGrpSpPr/>
          <p:nvPr/>
        </p:nvGrpSpPr>
        <p:grpSpPr>
          <a:xfrm>
            <a:off x="953915" y="3686438"/>
            <a:ext cx="1627188" cy="1057275"/>
            <a:chOff x="1482725" y="4083050"/>
            <a:chExt cx="1627188" cy="1057275"/>
          </a:xfrm>
        </p:grpSpPr>
        <p:sp>
          <p:nvSpPr>
            <p:cNvPr id="143" name="Freeform 316"/>
            <p:cNvSpPr>
              <a:spLocks/>
            </p:cNvSpPr>
            <p:nvPr/>
          </p:nvSpPr>
          <p:spPr bwMode="auto">
            <a:xfrm>
              <a:off x="1781175" y="4083050"/>
              <a:ext cx="236538" cy="234950"/>
            </a:xfrm>
            <a:custGeom>
              <a:avLst/>
              <a:gdLst>
                <a:gd name="T0" fmla="*/ 149 w 149"/>
                <a:gd name="T1" fmla="*/ 74 h 148"/>
                <a:gd name="T2" fmla="*/ 149 w 149"/>
                <a:gd name="T3" fmla="*/ 74 h 148"/>
                <a:gd name="T4" fmla="*/ 147 w 149"/>
                <a:gd name="T5" fmla="*/ 89 h 148"/>
                <a:gd name="T6" fmla="*/ 142 w 149"/>
                <a:gd name="T7" fmla="*/ 103 h 148"/>
                <a:gd name="T8" fmla="*/ 135 w 149"/>
                <a:gd name="T9" fmla="*/ 115 h 148"/>
                <a:gd name="T10" fmla="*/ 125 w 149"/>
                <a:gd name="T11" fmla="*/ 127 h 148"/>
                <a:gd name="T12" fmla="*/ 113 w 149"/>
                <a:gd name="T13" fmla="*/ 135 h 148"/>
                <a:gd name="T14" fmla="*/ 100 w 149"/>
                <a:gd name="T15" fmla="*/ 143 h 148"/>
                <a:gd name="T16" fmla="*/ 86 w 149"/>
                <a:gd name="T17" fmla="*/ 147 h 148"/>
                <a:gd name="T18" fmla="*/ 71 w 149"/>
                <a:gd name="T19" fmla="*/ 148 h 148"/>
                <a:gd name="T20" fmla="*/ 71 w 149"/>
                <a:gd name="T21" fmla="*/ 148 h 148"/>
                <a:gd name="T22" fmla="*/ 56 w 149"/>
                <a:gd name="T23" fmla="*/ 147 h 148"/>
                <a:gd name="T24" fmla="*/ 42 w 149"/>
                <a:gd name="T25" fmla="*/ 143 h 148"/>
                <a:gd name="T26" fmla="*/ 31 w 149"/>
                <a:gd name="T27" fmla="*/ 135 h 148"/>
                <a:gd name="T28" fmla="*/ 20 w 149"/>
                <a:gd name="T29" fmla="*/ 127 h 148"/>
                <a:gd name="T30" fmla="*/ 12 w 149"/>
                <a:gd name="T31" fmla="*/ 115 h 148"/>
                <a:gd name="T32" fmla="*/ 5 w 149"/>
                <a:gd name="T33" fmla="*/ 103 h 148"/>
                <a:gd name="T34" fmla="*/ 2 w 149"/>
                <a:gd name="T35" fmla="*/ 89 h 148"/>
                <a:gd name="T36" fmla="*/ 0 w 149"/>
                <a:gd name="T37" fmla="*/ 74 h 148"/>
                <a:gd name="T38" fmla="*/ 0 w 149"/>
                <a:gd name="T39" fmla="*/ 74 h 148"/>
                <a:gd name="T40" fmla="*/ 2 w 149"/>
                <a:gd name="T41" fmla="*/ 61 h 148"/>
                <a:gd name="T42" fmla="*/ 5 w 149"/>
                <a:gd name="T43" fmla="*/ 47 h 148"/>
                <a:gd name="T44" fmla="*/ 12 w 149"/>
                <a:gd name="T45" fmla="*/ 34 h 148"/>
                <a:gd name="T46" fmla="*/ 20 w 149"/>
                <a:gd name="T47" fmla="*/ 23 h 148"/>
                <a:gd name="T48" fmla="*/ 31 w 149"/>
                <a:gd name="T49" fmla="*/ 13 h 148"/>
                <a:gd name="T50" fmla="*/ 42 w 149"/>
                <a:gd name="T51" fmla="*/ 6 h 148"/>
                <a:gd name="T52" fmla="*/ 56 w 149"/>
                <a:gd name="T53" fmla="*/ 1 h 148"/>
                <a:gd name="T54" fmla="*/ 71 w 149"/>
                <a:gd name="T55" fmla="*/ 0 h 148"/>
                <a:gd name="T56" fmla="*/ 71 w 149"/>
                <a:gd name="T57" fmla="*/ 0 h 148"/>
                <a:gd name="T58" fmla="*/ 86 w 149"/>
                <a:gd name="T59" fmla="*/ 1 h 148"/>
                <a:gd name="T60" fmla="*/ 100 w 149"/>
                <a:gd name="T61" fmla="*/ 6 h 148"/>
                <a:gd name="T62" fmla="*/ 113 w 149"/>
                <a:gd name="T63" fmla="*/ 13 h 148"/>
                <a:gd name="T64" fmla="*/ 125 w 149"/>
                <a:gd name="T65" fmla="*/ 23 h 148"/>
                <a:gd name="T66" fmla="*/ 135 w 149"/>
                <a:gd name="T67" fmla="*/ 34 h 148"/>
                <a:gd name="T68" fmla="*/ 142 w 149"/>
                <a:gd name="T69" fmla="*/ 47 h 148"/>
                <a:gd name="T70" fmla="*/ 147 w 149"/>
                <a:gd name="T71" fmla="*/ 61 h 148"/>
                <a:gd name="T72" fmla="*/ 149 w 149"/>
                <a:gd name="T73" fmla="*/ 74 h 148"/>
                <a:gd name="T74" fmla="*/ 149 w 149"/>
                <a:gd name="T75" fmla="*/ 74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8">
                  <a:moveTo>
                    <a:pt x="149" y="74"/>
                  </a:moveTo>
                  <a:lnTo>
                    <a:pt x="149" y="74"/>
                  </a:lnTo>
                  <a:lnTo>
                    <a:pt x="147" y="89"/>
                  </a:lnTo>
                  <a:lnTo>
                    <a:pt x="142" y="103"/>
                  </a:lnTo>
                  <a:lnTo>
                    <a:pt x="135" y="115"/>
                  </a:lnTo>
                  <a:lnTo>
                    <a:pt x="125" y="127"/>
                  </a:lnTo>
                  <a:lnTo>
                    <a:pt x="113" y="135"/>
                  </a:lnTo>
                  <a:lnTo>
                    <a:pt x="100" y="143"/>
                  </a:lnTo>
                  <a:lnTo>
                    <a:pt x="86" y="147"/>
                  </a:lnTo>
                  <a:lnTo>
                    <a:pt x="71" y="148"/>
                  </a:lnTo>
                  <a:lnTo>
                    <a:pt x="71" y="148"/>
                  </a:lnTo>
                  <a:lnTo>
                    <a:pt x="56" y="147"/>
                  </a:lnTo>
                  <a:lnTo>
                    <a:pt x="42" y="143"/>
                  </a:lnTo>
                  <a:lnTo>
                    <a:pt x="31" y="135"/>
                  </a:lnTo>
                  <a:lnTo>
                    <a:pt x="20" y="127"/>
                  </a:lnTo>
                  <a:lnTo>
                    <a:pt x="12" y="115"/>
                  </a:lnTo>
                  <a:lnTo>
                    <a:pt x="5" y="103"/>
                  </a:lnTo>
                  <a:lnTo>
                    <a:pt x="2" y="89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61"/>
                  </a:lnTo>
                  <a:lnTo>
                    <a:pt x="5" y="47"/>
                  </a:lnTo>
                  <a:lnTo>
                    <a:pt x="12" y="34"/>
                  </a:lnTo>
                  <a:lnTo>
                    <a:pt x="20" y="23"/>
                  </a:lnTo>
                  <a:lnTo>
                    <a:pt x="31" y="13"/>
                  </a:lnTo>
                  <a:lnTo>
                    <a:pt x="42" y="6"/>
                  </a:lnTo>
                  <a:lnTo>
                    <a:pt x="56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86" y="1"/>
                  </a:lnTo>
                  <a:lnTo>
                    <a:pt x="100" y="6"/>
                  </a:lnTo>
                  <a:lnTo>
                    <a:pt x="113" y="13"/>
                  </a:lnTo>
                  <a:lnTo>
                    <a:pt x="125" y="23"/>
                  </a:lnTo>
                  <a:lnTo>
                    <a:pt x="135" y="34"/>
                  </a:lnTo>
                  <a:lnTo>
                    <a:pt x="142" y="47"/>
                  </a:lnTo>
                  <a:lnTo>
                    <a:pt x="147" y="61"/>
                  </a:lnTo>
                  <a:lnTo>
                    <a:pt x="149" y="74"/>
                  </a:lnTo>
                  <a:lnTo>
                    <a:pt x="149" y="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317"/>
            <p:cNvSpPr>
              <a:spLocks/>
            </p:cNvSpPr>
            <p:nvPr/>
          </p:nvSpPr>
          <p:spPr bwMode="auto">
            <a:xfrm>
              <a:off x="2052638" y="4308475"/>
              <a:ext cx="28575" cy="26988"/>
            </a:xfrm>
            <a:custGeom>
              <a:avLst/>
              <a:gdLst>
                <a:gd name="T0" fmla="*/ 13 w 18"/>
                <a:gd name="T1" fmla="*/ 13 h 17"/>
                <a:gd name="T2" fmla="*/ 13 w 18"/>
                <a:gd name="T3" fmla="*/ 13 h 17"/>
                <a:gd name="T4" fmla="*/ 13 w 18"/>
                <a:gd name="T5" fmla="*/ 17 h 17"/>
                <a:gd name="T6" fmla="*/ 17 w 18"/>
                <a:gd name="T7" fmla="*/ 13 h 17"/>
                <a:gd name="T8" fmla="*/ 17 w 18"/>
                <a:gd name="T9" fmla="*/ 13 h 17"/>
                <a:gd name="T10" fmla="*/ 18 w 18"/>
                <a:gd name="T11" fmla="*/ 13 h 17"/>
                <a:gd name="T12" fmla="*/ 17 w 18"/>
                <a:gd name="T13" fmla="*/ 10 h 17"/>
                <a:gd name="T14" fmla="*/ 7 w 18"/>
                <a:gd name="T15" fmla="*/ 0 h 17"/>
                <a:gd name="T16" fmla="*/ 7 w 18"/>
                <a:gd name="T17" fmla="*/ 0 h 17"/>
                <a:gd name="T18" fmla="*/ 2 w 18"/>
                <a:gd name="T19" fmla="*/ 0 h 17"/>
                <a:gd name="T20" fmla="*/ 2 w 18"/>
                <a:gd name="T21" fmla="*/ 0 h 17"/>
                <a:gd name="T22" fmla="*/ 0 w 18"/>
                <a:gd name="T23" fmla="*/ 3 h 17"/>
                <a:gd name="T24" fmla="*/ 0 w 18"/>
                <a:gd name="T25" fmla="*/ 5 h 17"/>
                <a:gd name="T26" fmla="*/ 0 w 18"/>
                <a:gd name="T27" fmla="*/ 6 h 17"/>
                <a:gd name="T28" fmla="*/ 2 w 18"/>
                <a:gd name="T29" fmla="*/ 6 h 17"/>
                <a:gd name="T30" fmla="*/ 13 w 18"/>
                <a:gd name="T31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" h="17">
                  <a:moveTo>
                    <a:pt x="13" y="13"/>
                  </a:moveTo>
                  <a:lnTo>
                    <a:pt x="13" y="13"/>
                  </a:lnTo>
                  <a:lnTo>
                    <a:pt x="13" y="17"/>
                  </a:lnTo>
                  <a:lnTo>
                    <a:pt x="17" y="13"/>
                  </a:lnTo>
                  <a:lnTo>
                    <a:pt x="17" y="13"/>
                  </a:lnTo>
                  <a:lnTo>
                    <a:pt x="18" y="13"/>
                  </a:lnTo>
                  <a:lnTo>
                    <a:pt x="17" y="10"/>
                  </a:lnTo>
                  <a:lnTo>
                    <a:pt x="7" y="0"/>
                  </a:lnTo>
                  <a:lnTo>
                    <a:pt x="7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6"/>
                  </a:lnTo>
                  <a:lnTo>
                    <a:pt x="2" y="6"/>
                  </a:lnTo>
                  <a:lnTo>
                    <a:pt x="13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318"/>
            <p:cNvSpPr>
              <a:spLocks/>
            </p:cNvSpPr>
            <p:nvPr/>
          </p:nvSpPr>
          <p:spPr bwMode="auto">
            <a:xfrm>
              <a:off x="2084388" y="4308475"/>
              <a:ext cx="26988" cy="20638"/>
            </a:xfrm>
            <a:custGeom>
              <a:avLst/>
              <a:gdLst>
                <a:gd name="T0" fmla="*/ 10 w 17"/>
                <a:gd name="T1" fmla="*/ 13 h 13"/>
                <a:gd name="T2" fmla="*/ 10 w 17"/>
                <a:gd name="T3" fmla="*/ 13 h 13"/>
                <a:gd name="T4" fmla="*/ 14 w 17"/>
                <a:gd name="T5" fmla="*/ 13 h 13"/>
                <a:gd name="T6" fmla="*/ 14 w 17"/>
                <a:gd name="T7" fmla="*/ 13 h 13"/>
                <a:gd name="T8" fmla="*/ 17 w 17"/>
                <a:gd name="T9" fmla="*/ 12 h 13"/>
                <a:gd name="T10" fmla="*/ 17 w 17"/>
                <a:gd name="T11" fmla="*/ 10 h 13"/>
                <a:gd name="T12" fmla="*/ 17 w 17"/>
                <a:gd name="T13" fmla="*/ 8 h 13"/>
                <a:gd name="T14" fmla="*/ 14 w 17"/>
                <a:gd name="T15" fmla="*/ 6 h 13"/>
                <a:gd name="T16" fmla="*/ 7 w 17"/>
                <a:gd name="T17" fmla="*/ 0 h 13"/>
                <a:gd name="T18" fmla="*/ 4 w 17"/>
                <a:gd name="T19" fmla="*/ 0 h 13"/>
                <a:gd name="T20" fmla="*/ 4 w 17"/>
                <a:gd name="T21" fmla="*/ 0 h 13"/>
                <a:gd name="T22" fmla="*/ 2 w 17"/>
                <a:gd name="T23" fmla="*/ 0 h 13"/>
                <a:gd name="T24" fmla="*/ 0 w 17"/>
                <a:gd name="T25" fmla="*/ 1 h 13"/>
                <a:gd name="T26" fmla="*/ 2 w 17"/>
                <a:gd name="T27" fmla="*/ 3 h 13"/>
                <a:gd name="T28" fmla="*/ 4 w 17"/>
                <a:gd name="T29" fmla="*/ 3 h 13"/>
                <a:gd name="T30" fmla="*/ 10 w 17"/>
                <a:gd name="T3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7" h="13">
                  <a:moveTo>
                    <a:pt x="10" y="13"/>
                  </a:moveTo>
                  <a:lnTo>
                    <a:pt x="10" y="13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7" y="12"/>
                  </a:lnTo>
                  <a:lnTo>
                    <a:pt x="17" y="10"/>
                  </a:lnTo>
                  <a:lnTo>
                    <a:pt x="17" y="8"/>
                  </a:lnTo>
                  <a:lnTo>
                    <a:pt x="14" y="6"/>
                  </a:lnTo>
                  <a:lnTo>
                    <a:pt x="7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2" y="0"/>
                  </a:lnTo>
                  <a:lnTo>
                    <a:pt x="0" y="1"/>
                  </a:lnTo>
                  <a:lnTo>
                    <a:pt x="2" y="3"/>
                  </a:lnTo>
                  <a:lnTo>
                    <a:pt x="4" y="3"/>
                  </a:lnTo>
                  <a:lnTo>
                    <a:pt x="10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319"/>
            <p:cNvSpPr>
              <a:spLocks/>
            </p:cNvSpPr>
            <p:nvPr/>
          </p:nvSpPr>
          <p:spPr bwMode="auto">
            <a:xfrm>
              <a:off x="2006600" y="4379913"/>
              <a:ext cx="11113" cy="6350"/>
            </a:xfrm>
            <a:custGeom>
              <a:avLst/>
              <a:gdLst>
                <a:gd name="T0" fmla="*/ 0 w 7"/>
                <a:gd name="T1" fmla="*/ 4 h 4"/>
                <a:gd name="T2" fmla="*/ 0 w 7"/>
                <a:gd name="T3" fmla="*/ 4 h 4"/>
                <a:gd name="T4" fmla="*/ 3 w 7"/>
                <a:gd name="T5" fmla="*/ 4 h 4"/>
                <a:gd name="T6" fmla="*/ 7 w 7"/>
                <a:gd name="T7" fmla="*/ 4 h 4"/>
                <a:gd name="T8" fmla="*/ 7 w 7"/>
                <a:gd name="T9" fmla="*/ 4 h 4"/>
                <a:gd name="T10" fmla="*/ 2 w 7"/>
                <a:gd name="T11" fmla="*/ 4 h 4"/>
                <a:gd name="T12" fmla="*/ 0 w 7"/>
                <a:gd name="T13" fmla="*/ 4 h 4"/>
                <a:gd name="T14" fmla="*/ 0 w 7"/>
                <a:gd name="T15" fmla="*/ 0 h 4"/>
                <a:gd name="T16" fmla="*/ 0 w 7"/>
                <a:gd name="T1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4">
                  <a:moveTo>
                    <a:pt x="0" y="4"/>
                  </a:moveTo>
                  <a:lnTo>
                    <a:pt x="0" y="4"/>
                  </a:lnTo>
                  <a:lnTo>
                    <a:pt x="3" y="4"/>
                  </a:lnTo>
                  <a:lnTo>
                    <a:pt x="7" y="4"/>
                  </a:lnTo>
                  <a:lnTo>
                    <a:pt x="7" y="4"/>
                  </a:lnTo>
                  <a:lnTo>
                    <a:pt x="2" y="4"/>
                  </a:lnTo>
                  <a:lnTo>
                    <a:pt x="0" y="4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320"/>
            <p:cNvSpPr>
              <a:spLocks/>
            </p:cNvSpPr>
            <p:nvPr/>
          </p:nvSpPr>
          <p:spPr bwMode="auto">
            <a:xfrm>
              <a:off x="2017713" y="4386263"/>
              <a:ext cx="11113" cy="12700"/>
            </a:xfrm>
            <a:custGeom>
              <a:avLst/>
              <a:gdLst>
                <a:gd name="T0" fmla="*/ 0 w 7"/>
                <a:gd name="T1" fmla="*/ 0 h 8"/>
                <a:gd name="T2" fmla="*/ 0 w 7"/>
                <a:gd name="T3" fmla="*/ 0 h 8"/>
                <a:gd name="T4" fmla="*/ 0 w 7"/>
                <a:gd name="T5" fmla="*/ 3 h 8"/>
                <a:gd name="T6" fmla="*/ 2 w 7"/>
                <a:gd name="T7" fmla="*/ 5 h 8"/>
                <a:gd name="T8" fmla="*/ 3 w 7"/>
                <a:gd name="T9" fmla="*/ 7 h 8"/>
                <a:gd name="T10" fmla="*/ 7 w 7"/>
                <a:gd name="T11" fmla="*/ 8 h 8"/>
                <a:gd name="T12" fmla="*/ 7 w 7"/>
                <a:gd name="T13" fmla="*/ 8 h 8"/>
                <a:gd name="T14" fmla="*/ 7 w 7"/>
                <a:gd name="T15" fmla="*/ 5 h 8"/>
                <a:gd name="T16" fmla="*/ 7 w 7"/>
                <a:gd name="T17" fmla="*/ 5 h 8"/>
                <a:gd name="T18" fmla="*/ 7 w 7"/>
                <a:gd name="T19" fmla="*/ 1 h 8"/>
                <a:gd name="T20" fmla="*/ 5 w 7"/>
                <a:gd name="T21" fmla="*/ 1 h 8"/>
                <a:gd name="T22" fmla="*/ 3 w 7"/>
                <a:gd name="T23" fmla="*/ 0 h 8"/>
                <a:gd name="T24" fmla="*/ 0 w 7"/>
                <a:gd name="T25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8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5"/>
                  </a:lnTo>
                  <a:lnTo>
                    <a:pt x="3" y="7"/>
                  </a:lnTo>
                  <a:lnTo>
                    <a:pt x="7" y="8"/>
                  </a:lnTo>
                  <a:lnTo>
                    <a:pt x="7" y="8"/>
                  </a:lnTo>
                  <a:lnTo>
                    <a:pt x="7" y="5"/>
                  </a:lnTo>
                  <a:lnTo>
                    <a:pt x="7" y="5"/>
                  </a:lnTo>
                  <a:lnTo>
                    <a:pt x="7" y="1"/>
                  </a:lnTo>
                  <a:lnTo>
                    <a:pt x="5" y="1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321"/>
            <p:cNvSpPr>
              <a:spLocks/>
            </p:cNvSpPr>
            <p:nvPr/>
          </p:nvSpPr>
          <p:spPr bwMode="auto">
            <a:xfrm>
              <a:off x="2038350" y="4394200"/>
              <a:ext cx="11113" cy="4763"/>
            </a:xfrm>
            <a:custGeom>
              <a:avLst/>
              <a:gdLst>
                <a:gd name="T0" fmla="*/ 0 w 7"/>
                <a:gd name="T1" fmla="*/ 3 h 3"/>
                <a:gd name="T2" fmla="*/ 0 w 7"/>
                <a:gd name="T3" fmla="*/ 3 h 3"/>
                <a:gd name="T4" fmla="*/ 0 w 7"/>
                <a:gd name="T5" fmla="*/ 3 h 3"/>
                <a:gd name="T6" fmla="*/ 7 w 7"/>
                <a:gd name="T7" fmla="*/ 3 h 3"/>
                <a:gd name="T8" fmla="*/ 7 w 7"/>
                <a:gd name="T9" fmla="*/ 3 h 3"/>
                <a:gd name="T10" fmla="*/ 7 w 7"/>
                <a:gd name="T11" fmla="*/ 3 h 3"/>
                <a:gd name="T12" fmla="*/ 2 w 7"/>
                <a:gd name="T13" fmla="*/ 2 h 3"/>
                <a:gd name="T14" fmla="*/ 2 w 7"/>
                <a:gd name="T15" fmla="*/ 2 h 3"/>
                <a:gd name="T16" fmla="*/ 0 w 7"/>
                <a:gd name="T17" fmla="*/ 0 h 3"/>
                <a:gd name="T18" fmla="*/ 0 w 7"/>
                <a:gd name="T1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3">
                  <a:moveTo>
                    <a:pt x="0" y="3"/>
                  </a:moveTo>
                  <a:lnTo>
                    <a:pt x="0" y="3"/>
                  </a:lnTo>
                  <a:lnTo>
                    <a:pt x="0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322"/>
            <p:cNvSpPr>
              <a:spLocks/>
            </p:cNvSpPr>
            <p:nvPr/>
          </p:nvSpPr>
          <p:spPr bwMode="auto">
            <a:xfrm>
              <a:off x="2049463" y="4398963"/>
              <a:ext cx="14288" cy="6350"/>
            </a:xfrm>
            <a:custGeom>
              <a:avLst/>
              <a:gdLst>
                <a:gd name="T0" fmla="*/ 0 w 9"/>
                <a:gd name="T1" fmla="*/ 0 h 4"/>
                <a:gd name="T2" fmla="*/ 0 w 9"/>
                <a:gd name="T3" fmla="*/ 0 h 4"/>
                <a:gd name="T4" fmla="*/ 4 w 9"/>
                <a:gd name="T5" fmla="*/ 2 h 4"/>
                <a:gd name="T6" fmla="*/ 9 w 9"/>
                <a:gd name="T7" fmla="*/ 4 h 4"/>
                <a:gd name="T8" fmla="*/ 9 w 9"/>
                <a:gd name="T9" fmla="*/ 0 h 4"/>
                <a:gd name="T10" fmla="*/ 9 w 9"/>
                <a:gd name="T11" fmla="*/ 0 h 4"/>
                <a:gd name="T12" fmla="*/ 9 w 9"/>
                <a:gd name="T13" fmla="*/ 0 h 4"/>
                <a:gd name="T14" fmla="*/ 0 w 9"/>
                <a:gd name="T15" fmla="*/ 0 h 4"/>
                <a:gd name="T16" fmla="*/ 0 w 9"/>
                <a:gd name="T1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" h="4">
                  <a:moveTo>
                    <a:pt x="0" y="0"/>
                  </a:moveTo>
                  <a:lnTo>
                    <a:pt x="0" y="0"/>
                  </a:lnTo>
                  <a:lnTo>
                    <a:pt x="4" y="2"/>
                  </a:lnTo>
                  <a:lnTo>
                    <a:pt x="9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323"/>
            <p:cNvSpPr>
              <a:spLocks/>
            </p:cNvSpPr>
            <p:nvPr/>
          </p:nvSpPr>
          <p:spPr bwMode="auto">
            <a:xfrm>
              <a:off x="2068513" y="4398963"/>
              <a:ext cx="11113" cy="11113"/>
            </a:xfrm>
            <a:custGeom>
              <a:avLst/>
              <a:gdLst>
                <a:gd name="T0" fmla="*/ 0 w 7"/>
                <a:gd name="T1" fmla="*/ 0 h 7"/>
                <a:gd name="T2" fmla="*/ 0 w 7"/>
                <a:gd name="T3" fmla="*/ 0 h 7"/>
                <a:gd name="T4" fmla="*/ 2 w 7"/>
                <a:gd name="T5" fmla="*/ 5 h 7"/>
                <a:gd name="T6" fmla="*/ 3 w 7"/>
                <a:gd name="T7" fmla="*/ 7 h 7"/>
                <a:gd name="T8" fmla="*/ 3 w 7"/>
                <a:gd name="T9" fmla="*/ 7 h 7"/>
                <a:gd name="T10" fmla="*/ 5 w 7"/>
                <a:gd name="T11" fmla="*/ 5 h 7"/>
                <a:gd name="T12" fmla="*/ 7 w 7"/>
                <a:gd name="T13" fmla="*/ 0 h 7"/>
                <a:gd name="T14" fmla="*/ 7 w 7"/>
                <a:gd name="T15" fmla="*/ 0 h 7"/>
                <a:gd name="T16" fmla="*/ 7 w 7"/>
                <a:gd name="T17" fmla="*/ 0 h 7"/>
                <a:gd name="T18" fmla="*/ 0 w 7"/>
                <a:gd name="T19" fmla="*/ 0 h 7"/>
                <a:gd name="T20" fmla="*/ 0 w 7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7">
                  <a:moveTo>
                    <a:pt x="0" y="0"/>
                  </a:moveTo>
                  <a:lnTo>
                    <a:pt x="0" y="0"/>
                  </a:lnTo>
                  <a:lnTo>
                    <a:pt x="2" y="5"/>
                  </a:lnTo>
                  <a:lnTo>
                    <a:pt x="3" y="7"/>
                  </a:lnTo>
                  <a:lnTo>
                    <a:pt x="3" y="7"/>
                  </a:lnTo>
                  <a:lnTo>
                    <a:pt x="5" y="5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324"/>
            <p:cNvSpPr>
              <a:spLocks/>
            </p:cNvSpPr>
            <p:nvPr/>
          </p:nvSpPr>
          <p:spPr bwMode="auto">
            <a:xfrm>
              <a:off x="2084388" y="4398963"/>
              <a:ext cx="11113" cy="11113"/>
            </a:xfrm>
            <a:custGeom>
              <a:avLst/>
              <a:gdLst>
                <a:gd name="T0" fmla="*/ 0 w 7"/>
                <a:gd name="T1" fmla="*/ 4 h 7"/>
                <a:gd name="T2" fmla="*/ 0 w 7"/>
                <a:gd name="T3" fmla="*/ 4 h 7"/>
                <a:gd name="T4" fmla="*/ 0 w 7"/>
                <a:gd name="T5" fmla="*/ 5 h 7"/>
                <a:gd name="T6" fmla="*/ 2 w 7"/>
                <a:gd name="T7" fmla="*/ 7 h 7"/>
                <a:gd name="T8" fmla="*/ 7 w 7"/>
                <a:gd name="T9" fmla="*/ 7 h 7"/>
                <a:gd name="T10" fmla="*/ 7 w 7"/>
                <a:gd name="T11" fmla="*/ 7 h 7"/>
                <a:gd name="T12" fmla="*/ 7 w 7"/>
                <a:gd name="T13" fmla="*/ 4 h 7"/>
                <a:gd name="T14" fmla="*/ 7 w 7"/>
                <a:gd name="T15" fmla="*/ 0 h 7"/>
                <a:gd name="T16" fmla="*/ 7 w 7"/>
                <a:gd name="T17" fmla="*/ 0 h 7"/>
                <a:gd name="T18" fmla="*/ 0 w 7"/>
                <a:gd name="T19" fmla="*/ 0 h 7"/>
                <a:gd name="T20" fmla="*/ 0 w 7"/>
                <a:gd name="T21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4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325"/>
            <p:cNvSpPr>
              <a:spLocks/>
            </p:cNvSpPr>
            <p:nvPr/>
          </p:nvSpPr>
          <p:spPr bwMode="auto">
            <a:xfrm>
              <a:off x="2106613" y="4398963"/>
              <a:ext cx="12700" cy="11113"/>
            </a:xfrm>
            <a:custGeom>
              <a:avLst/>
              <a:gdLst>
                <a:gd name="T0" fmla="*/ 0 w 8"/>
                <a:gd name="T1" fmla="*/ 0 h 7"/>
                <a:gd name="T2" fmla="*/ 0 w 8"/>
                <a:gd name="T3" fmla="*/ 4 h 7"/>
                <a:gd name="T4" fmla="*/ 0 w 8"/>
                <a:gd name="T5" fmla="*/ 4 h 7"/>
                <a:gd name="T6" fmla="*/ 1 w 8"/>
                <a:gd name="T7" fmla="*/ 7 h 7"/>
                <a:gd name="T8" fmla="*/ 3 w 8"/>
                <a:gd name="T9" fmla="*/ 7 h 7"/>
                <a:gd name="T10" fmla="*/ 3 w 8"/>
                <a:gd name="T11" fmla="*/ 7 h 7"/>
                <a:gd name="T12" fmla="*/ 6 w 8"/>
                <a:gd name="T13" fmla="*/ 7 h 7"/>
                <a:gd name="T14" fmla="*/ 8 w 8"/>
                <a:gd name="T15" fmla="*/ 4 h 7"/>
                <a:gd name="T16" fmla="*/ 8 w 8"/>
                <a:gd name="T17" fmla="*/ 0 h 7"/>
                <a:gd name="T18" fmla="*/ 3 w 8"/>
                <a:gd name="T19" fmla="*/ 0 h 7"/>
                <a:gd name="T20" fmla="*/ 0 w 8"/>
                <a:gd name="T2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1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6" y="7"/>
                  </a:lnTo>
                  <a:lnTo>
                    <a:pt x="8" y="4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326"/>
            <p:cNvSpPr>
              <a:spLocks/>
            </p:cNvSpPr>
            <p:nvPr/>
          </p:nvSpPr>
          <p:spPr bwMode="auto">
            <a:xfrm>
              <a:off x="2208213" y="4398963"/>
              <a:ext cx="11113" cy="11113"/>
            </a:xfrm>
            <a:custGeom>
              <a:avLst/>
              <a:gdLst>
                <a:gd name="T0" fmla="*/ 0 w 7"/>
                <a:gd name="T1" fmla="*/ 4 h 7"/>
                <a:gd name="T2" fmla="*/ 0 w 7"/>
                <a:gd name="T3" fmla="*/ 4 h 7"/>
                <a:gd name="T4" fmla="*/ 0 w 7"/>
                <a:gd name="T5" fmla="*/ 5 h 7"/>
                <a:gd name="T6" fmla="*/ 2 w 7"/>
                <a:gd name="T7" fmla="*/ 7 h 7"/>
                <a:gd name="T8" fmla="*/ 7 w 7"/>
                <a:gd name="T9" fmla="*/ 7 h 7"/>
                <a:gd name="T10" fmla="*/ 7 w 7"/>
                <a:gd name="T11" fmla="*/ 7 h 7"/>
                <a:gd name="T12" fmla="*/ 7 w 7"/>
                <a:gd name="T13" fmla="*/ 4 h 7"/>
                <a:gd name="T14" fmla="*/ 7 w 7"/>
                <a:gd name="T15" fmla="*/ 0 h 7"/>
                <a:gd name="T16" fmla="*/ 0 w 7"/>
                <a:gd name="T17" fmla="*/ 0 h 7"/>
                <a:gd name="T18" fmla="*/ 0 w 7"/>
                <a:gd name="T1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" h="7">
                  <a:moveTo>
                    <a:pt x="0" y="4"/>
                  </a:moveTo>
                  <a:lnTo>
                    <a:pt x="0" y="4"/>
                  </a:lnTo>
                  <a:lnTo>
                    <a:pt x="0" y="5"/>
                  </a:lnTo>
                  <a:lnTo>
                    <a:pt x="2" y="7"/>
                  </a:lnTo>
                  <a:lnTo>
                    <a:pt x="7" y="7"/>
                  </a:lnTo>
                  <a:lnTo>
                    <a:pt x="7" y="7"/>
                  </a:lnTo>
                  <a:lnTo>
                    <a:pt x="7" y="4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327"/>
            <p:cNvSpPr>
              <a:spLocks/>
            </p:cNvSpPr>
            <p:nvPr/>
          </p:nvSpPr>
          <p:spPr bwMode="auto">
            <a:xfrm>
              <a:off x="2228850" y="4398963"/>
              <a:ext cx="14288" cy="11113"/>
            </a:xfrm>
            <a:custGeom>
              <a:avLst/>
              <a:gdLst>
                <a:gd name="T0" fmla="*/ 0 w 9"/>
                <a:gd name="T1" fmla="*/ 0 h 7"/>
                <a:gd name="T2" fmla="*/ 0 w 9"/>
                <a:gd name="T3" fmla="*/ 4 h 7"/>
                <a:gd name="T4" fmla="*/ 0 w 9"/>
                <a:gd name="T5" fmla="*/ 4 h 7"/>
                <a:gd name="T6" fmla="*/ 0 w 9"/>
                <a:gd name="T7" fmla="*/ 7 h 7"/>
                <a:gd name="T8" fmla="*/ 0 w 9"/>
                <a:gd name="T9" fmla="*/ 7 h 7"/>
                <a:gd name="T10" fmla="*/ 6 w 9"/>
                <a:gd name="T11" fmla="*/ 7 h 7"/>
                <a:gd name="T12" fmla="*/ 7 w 9"/>
                <a:gd name="T13" fmla="*/ 5 h 7"/>
                <a:gd name="T14" fmla="*/ 9 w 9"/>
                <a:gd name="T15" fmla="*/ 4 h 7"/>
                <a:gd name="T16" fmla="*/ 9 w 9"/>
                <a:gd name="T17" fmla="*/ 0 h 7"/>
                <a:gd name="T18" fmla="*/ 9 w 9"/>
                <a:gd name="T19" fmla="*/ 0 h 7"/>
                <a:gd name="T20" fmla="*/ 0 w 9"/>
                <a:gd name="T21" fmla="*/ 0 h 7"/>
                <a:gd name="T22" fmla="*/ 0 w 9"/>
                <a:gd name="T23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" h="7">
                  <a:moveTo>
                    <a:pt x="0" y="0"/>
                  </a:moveTo>
                  <a:lnTo>
                    <a:pt x="0" y="4"/>
                  </a:lnTo>
                  <a:lnTo>
                    <a:pt x="0" y="4"/>
                  </a:lnTo>
                  <a:lnTo>
                    <a:pt x="0" y="7"/>
                  </a:lnTo>
                  <a:lnTo>
                    <a:pt x="0" y="7"/>
                  </a:lnTo>
                  <a:lnTo>
                    <a:pt x="6" y="7"/>
                  </a:lnTo>
                  <a:lnTo>
                    <a:pt x="7" y="5"/>
                  </a:lnTo>
                  <a:lnTo>
                    <a:pt x="9" y="4"/>
                  </a:lnTo>
                  <a:lnTo>
                    <a:pt x="9" y="0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328"/>
            <p:cNvSpPr>
              <a:spLocks/>
            </p:cNvSpPr>
            <p:nvPr/>
          </p:nvSpPr>
          <p:spPr bwMode="auto">
            <a:xfrm>
              <a:off x="2243138" y="4394200"/>
              <a:ext cx="11113" cy="15875"/>
            </a:xfrm>
            <a:custGeom>
              <a:avLst/>
              <a:gdLst>
                <a:gd name="T0" fmla="*/ 0 w 7"/>
                <a:gd name="T1" fmla="*/ 7 h 10"/>
                <a:gd name="T2" fmla="*/ 0 w 7"/>
                <a:gd name="T3" fmla="*/ 7 h 10"/>
                <a:gd name="T4" fmla="*/ 0 w 7"/>
                <a:gd name="T5" fmla="*/ 8 h 10"/>
                <a:gd name="T6" fmla="*/ 2 w 7"/>
                <a:gd name="T7" fmla="*/ 10 h 10"/>
                <a:gd name="T8" fmla="*/ 7 w 7"/>
                <a:gd name="T9" fmla="*/ 10 h 10"/>
                <a:gd name="T10" fmla="*/ 7 w 7"/>
                <a:gd name="T11" fmla="*/ 10 h 10"/>
                <a:gd name="T12" fmla="*/ 7 w 7"/>
                <a:gd name="T13" fmla="*/ 7 h 10"/>
                <a:gd name="T14" fmla="*/ 7 w 7"/>
                <a:gd name="T15" fmla="*/ 0 h 10"/>
                <a:gd name="T16" fmla="*/ 7 w 7"/>
                <a:gd name="T17" fmla="*/ 0 h 10"/>
                <a:gd name="T18" fmla="*/ 7 w 7"/>
                <a:gd name="T19" fmla="*/ 2 h 10"/>
                <a:gd name="T20" fmla="*/ 5 w 7"/>
                <a:gd name="T21" fmla="*/ 2 h 10"/>
                <a:gd name="T22" fmla="*/ 0 w 7"/>
                <a:gd name="T23" fmla="*/ 3 h 10"/>
                <a:gd name="T24" fmla="*/ 0 w 7"/>
                <a:gd name="T2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" h="10">
                  <a:moveTo>
                    <a:pt x="0" y="7"/>
                  </a:moveTo>
                  <a:lnTo>
                    <a:pt x="0" y="7"/>
                  </a:lnTo>
                  <a:lnTo>
                    <a:pt x="0" y="8"/>
                  </a:lnTo>
                  <a:lnTo>
                    <a:pt x="2" y="10"/>
                  </a:lnTo>
                  <a:lnTo>
                    <a:pt x="7" y="10"/>
                  </a:lnTo>
                  <a:lnTo>
                    <a:pt x="7" y="10"/>
                  </a:lnTo>
                  <a:lnTo>
                    <a:pt x="7" y="7"/>
                  </a:lnTo>
                  <a:lnTo>
                    <a:pt x="7" y="0"/>
                  </a:lnTo>
                  <a:lnTo>
                    <a:pt x="7" y="0"/>
                  </a:lnTo>
                  <a:lnTo>
                    <a:pt x="7" y="2"/>
                  </a:lnTo>
                  <a:lnTo>
                    <a:pt x="5" y="2"/>
                  </a:lnTo>
                  <a:lnTo>
                    <a:pt x="0" y="3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329"/>
            <p:cNvSpPr>
              <a:spLocks noEditPoints="1"/>
            </p:cNvSpPr>
            <p:nvPr/>
          </p:nvSpPr>
          <p:spPr bwMode="auto">
            <a:xfrm>
              <a:off x="1998663" y="4308475"/>
              <a:ext cx="265113" cy="90488"/>
            </a:xfrm>
            <a:custGeom>
              <a:avLst/>
              <a:gdLst>
                <a:gd name="T0" fmla="*/ 147 w 167"/>
                <a:gd name="T1" fmla="*/ 8 h 57"/>
                <a:gd name="T2" fmla="*/ 130 w 167"/>
                <a:gd name="T3" fmla="*/ 20 h 57"/>
                <a:gd name="T4" fmla="*/ 115 w 167"/>
                <a:gd name="T5" fmla="*/ 20 h 57"/>
                <a:gd name="T6" fmla="*/ 98 w 167"/>
                <a:gd name="T7" fmla="*/ 3 h 57"/>
                <a:gd name="T8" fmla="*/ 93 w 167"/>
                <a:gd name="T9" fmla="*/ 0 h 57"/>
                <a:gd name="T10" fmla="*/ 90 w 167"/>
                <a:gd name="T11" fmla="*/ 0 h 57"/>
                <a:gd name="T12" fmla="*/ 91 w 167"/>
                <a:gd name="T13" fmla="*/ 8 h 57"/>
                <a:gd name="T14" fmla="*/ 88 w 167"/>
                <a:gd name="T15" fmla="*/ 13 h 57"/>
                <a:gd name="T16" fmla="*/ 83 w 167"/>
                <a:gd name="T17" fmla="*/ 10 h 57"/>
                <a:gd name="T18" fmla="*/ 71 w 167"/>
                <a:gd name="T19" fmla="*/ 0 h 57"/>
                <a:gd name="T20" fmla="*/ 76 w 167"/>
                <a:gd name="T21" fmla="*/ 13 h 57"/>
                <a:gd name="T22" fmla="*/ 68 w 167"/>
                <a:gd name="T23" fmla="*/ 17 h 57"/>
                <a:gd name="T24" fmla="*/ 54 w 167"/>
                <a:gd name="T25" fmla="*/ 6 h 57"/>
                <a:gd name="T26" fmla="*/ 52 w 167"/>
                <a:gd name="T27" fmla="*/ 5 h 57"/>
                <a:gd name="T28" fmla="*/ 54 w 167"/>
                <a:gd name="T29" fmla="*/ 6 h 57"/>
                <a:gd name="T30" fmla="*/ 51 w 167"/>
                <a:gd name="T31" fmla="*/ 20 h 57"/>
                <a:gd name="T32" fmla="*/ 44 w 167"/>
                <a:gd name="T33" fmla="*/ 18 h 57"/>
                <a:gd name="T34" fmla="*/ 32 w 167"/>
                <a:gd name="T35" fmla="*/ 6 h 57"/>
                <a:gd name="T36" fmla="*/ 3 w 167"/>
                <a:gd name="T37" fmla="*/ 23 h 57"/>
                <a:gd name="T38" fmla="*/ 0 w 167"/>
                <a:gd name="T39" fmla="*/ 35 h 57"/>
                <a:gd name="T40" fmla="*/ 2 w 167"/>
                <a:gd name="T41" fmla="*/ 42 h 57"/>
                <a:gd name="T42" fmla="*/ 12 w 167"/>
                <a:gd name="T43" fmla="*/ 49 h 57"/>
                <a:gd name="T44" fmla="*/ 19 w 167"/>
                <a:gd name="T45" fmla="*/ 49 h 57"/>
                <a:gd name="T46" fmla="*/ 27 w 167"/>
                <a:gd name="T47" fmla="*/ 50 h 57"/>
                <a:gd name="T48" fmla="*/ 32 w 167"/>
                <a:gd name="T49" fmla="*/ 54 h 57"/>
                <a:gd name="T50" fmla="*/ 41 w 167"/>
                <a:gd name="T51" fmla="*/ 57 h 57"/>
                <a:gd name="T52" fmla="*/ 51 w 167"/>
                <a:gd name="T53" fmla="*/ 57 h 57"/>
                <a:gd name="T54" fmla="*/ 54 w 167"/>
                <a:gd name="T55" fmla="*/ 57 h 57"/>
                <a:gd name="T56" fmla="*/ 68 w 167"/>
                <a:gd name="T57" fmla="*/ 57 h 57"/>
                <a:gd name="T58" fmla="*/ 76 w 167"/>
                <a:gd name="T59" fmla="*/ 57 h 57"/>
                <a:gd name="T60" fmla="*/ 78 w 167"/>
                <a:gd name="T61" fmla="*/ 52 h 57"/>
                <a:gd name="T62" fmla="*/ 103 w 167"/>
                <a:gd name="T63" fmla="*/ 45 h 57"/>
                <a:gd name="T64" fmla="*/ 123 w 167"/>
                <a:gd name="T65" fmla="*/ 49 h 57"/>
                <a:gd name="T66" fmla="*/ 132 w 167"/>
                <a:gd name="T67" fmla="*/ 57 h 57"/>
                <a:gd name="T68" fmla="*/ 145 w 167"/>
                <a:gd name="T69" fmla="*/ 57 h 57"/>
                <a:gd name="T70" fmla="*/ 154 w 167"/>
                <a:gd name="T71" fmla="*/ 57 h 57"/>
                <a:gd name="T72" fmla="*/ 157 w 167"/>
                <a:gd name="T73" fmla="*/ 56 h 57"/>
                <a:gd name="T74" fmla="*/ 161 w 167"/>
                <a:gd name="T75" fmla="*/ 49 h 57"/>
                <a:gd name="T76" fmla="*/ 167 w 167"/>
                <a:gd name="T77" fmla="*/ 28 h 57"/>
                <a:gd name="T78" fmla="*/ 162 w 167"/>
                <a:gd name="T79" fmla="*/ 12 h 57"/>
                <a:gd name="T80" fmla="*/ 154 w 167"/>
                <a:gd name="T81" fmla="*/ 0 h 57"/>
                <a:gd name="T82" fmla="*/ 83 w 167"/>
                <a:gd name="T83" fmla="*/ 35 h 57"/>
                <a:gd name="T84" fmla="*/ 59 w 167"/>
                <a:gd name="T85" fmla="*/ 30 h 57"/>
                <a:gd name="T86" fmla="*/ 68 w 167"/>
                <a:gd name="T87" fmla="*/ 22 h 57"/>
                <a:gd name="T88" fmla="*/ 86 w 167"/>
                <a:gd name="T89" fmla="*/ 28 h 57"/>
                <a:gd name="T90" fmla="*/ 107 w 167"/>
                <a:gd name="T91" fmla="*/ 28 h 57"/>
                <a:gd name="T92" fmla="*/ 132 w 167"/>
                <a:gd name="T93" fmla="*/ 22 h 57"/>
                <a:gd name="T94" fmla="*/ 122 w 167"/>
                <a:gd name="T95" fmla="*/ 28 h 57"/>
                <a:gd name="T96" fmla="*/ 96 w 167"/>
                <a:gd name="T97" fmla="*/ 3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7" h="57">
                  <a:moveTo>
                    <a:pt x="154" y="0"/>
                  </a:moveTo>
                  <a:lnTo>
                    <a:pt x="154" y="0"/>
                  </a:lnTo>
                  <a:lnTo>
                    <a:pt x="147" y="8"/>
                  </a:lnTo>
                  <a:lnTo>
                    <a:pt x="142" y="15"/>
                  </a:lnTo>
                  <a:lnTo>
                    <a:pt x="134" y="20"/>
                  </a:lnTo>
                  <a:lnTo>
                    <a:pt x="130" y="20"/>
                  </a:lnTo>
                  <a:lnTo>
                    <a:pt x="125" y="22"/>
                  </a:lnTo>
                  <a:lnTo>
                    <a:pt x="125" y="22"/>
                  </a:lnTo>
                  <a:lnTo>
                    <a:pt x="115" y="20"/>
                  </a:lnTo>
                  <a:lnTo>
                    <a:pt x="105" y="15"/>
                  </a:lnTo>
                  <a:lnTo>
                    <a:pt x="100" y="8"/>
                  </a:lnTo>
                  <a:lnTo>
                    <a:pt x="98" y="3"/>
                  </a:lnTo>
                  <a:lnTo>
                    <a:pt x="96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0" y="0"/>
                  </a:lnTo>
                  <a:lnTo>
                    <a:pt x="91" y="3"/>
                  </a:lnTo>
                  <a:lnTo>
                    <a:pt x="91" y="5"/>
                  </a:lnTo>
                  <a:lnTo>
                    <a:pt x="91" y="8"/>
                  </a:lnTo>
                  <a:lnTo>
                    <a:pt x="90" y="10"/>
                  </a:lnTo>
                  <a:lnTo>
                    <a:pt x="90" y="10"/>
                  </a:lnTo>
                  <a:lnTo>
                    <a:pt x="88" y="13"/>
                  </a:lnTo>
                  <a:lnTo>
                    <a:pt x="86" y="13"/>
                  </a:lnTo>
                  <a:lnTo>
                    <a:pt x="83" y="13"/>
                  </a:lnTo>
                  <a:lnTo>
                    <a:pt x="83" y="1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68" y="0"/>
                  </a:lnTo>
                  <a:lnTo>
                    <a:pt x="76" y="6"/>
                  </a:lnTo>
                  <a:lnTo>
                    <a:pt x="76" y="13"/>
                  </a:lnTo>
                  <a:lnTo>
                    <a:pt x="76" y="13"/>
                  </a:lnTo>
                  <a:lnTo>
                    <a:pt x="69" y="17"/>
                  </a:lnTo>
                  <a:lnTo>
                    <a:pt x="68" y="17"/>
                  </a:lnTo>
                  <a:lnTo>
                    <a:pt x="64" y="13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3"/>
                  </a:lnTo>
                  <a:lnTo>
                    <a:pt x="54" y="3"/>
                  </a:lnTo>
                  <a:lnTo>
                    <a:pt x="52" y="5"/>
                  </a:lnTo>
                  <a:lnTo>
                    <a:pt x="47" y="6"/>
                  </a:lnTo>
                  <a:lnTo>
                    <a:pt x="54" y="6"/>
                  </a:lnTo>
                  <a:lnTo>
                    <a:pt x="54" y="6"/>
                  </a:lnTo>
                  <a:lnTo>
                    <a:pt x="54" y="18"/>
                  </a:lnTo>
                  <a:lnTo>
                    <a:pt x="54" y="18"/>
                  </a:lnTo>
                  <a:lnTo>
                    <a:pt x="51" y="20"/>
                  </a:lnTo>
                  <a:lnTo>
                    <a:pt x="49" y="20"/>
                  </a:lnTo>
                  <a:lnTo>
                    <a:pt x="46" y="20"/>
                  </a:lnTo>
                  <a:lnTo>
                    <a:pt x="44" y="18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32" y="6"/>
                  </a:lnTo>
                  <a:lnTo>
                    <a:pt x="20" y="12"/>
                  </a:lnTo>
                  <a:lnTo>
                    <a:pt x="10" y="18"/>
                  </a:lnTo>
                  <a:lnTo>
                    <a:pt x="3" y="23"/>
                  </a:lnTo>
                  <a:lnTo>
                    <a:pt x="2" y="25"/>
                  </a:lnTo>
                  <a:lnTo>
                    <a:pt x="0" y="28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2" y="40"/>
                  </a:lnTo>
                  <a:lnTo>
                    <a:pt x="2" y="42"/>
                  </a:lnTo>
                  <a:lnTo>
                    <a:pt x="5" y="42"/>
                  </a:lnTo>
                  <a:lnTo>
                    <a:pt x="5" y="42"/>
                  </a:lnTo>
                  <a:lnTo>
                    <a:pt x="12" y="49"/>
                  </a:lnTo>
                  <a:lnTo>
                    <a:pt x="12" y="49"/>
                  </a:lnTo>
                  <a:lnTo>
                    <a:pt x="19" y="49"/>
                  </a:lnTo>
                  <a:lnTo>
                    <a:pt x="19" y="49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7" y="50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2" y="54"/>
                  </a:lnTo>
                  <a:lnTo>
                    <a:pt x="37" y="54"/>
                  </a:lnTo>
                  <a:lnTo>
                    <a:pt x="39" y="54"/>
                  </a:lnTo>
                  <a:lnTo>
                    <a:pt x="41" y="57"/>
                  </a:lnTo>
                  <a:lnTo>
                    <a:pt x="44" y="57"/>
                  </a:lnTo>
                  <a:lnTo>
                    <a:pt x="44" y="57"/>
                  </a:lnTo>
                  <a:lnTo>
                    <a:pt x="51" y="57"/>
                  </a:lnTo>
                  <a:lnTo>
                    <a:pt x="51" y="57"/>
                  </a:lnTo>
                  <a:lnTo>
                    <a:pt x="54" y="57"/>
                  </a:lnTo>
                  <a:lnTo>
                    <a:pt x="54" y="57"/>
                  </a:lnTo>
                  <a:lnTo>
                    <a:pt x="61" y="57"/>
                  </a:lnTo>
                  <a:lnTo>
                    <a:pt x="61" y="57"/>
                  </a:lnTo>
                  <a:lnTo>
                    <a:pt x="68" y="57"/>
                  </a:lnTo>
                  <a:lnTo>
                    <a:pt x="71" y="57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76" y="57"/>
                  </a:lnTo>
                  <a:lnTo>
                    <a:pt x="76" y="54"/>
                  </a:lnTo>
                  <a:lnTo>
                    <a:pt x="78" y="52"/>
                  </a:lnTo>
                  <a:lnTo>
                    <a:pt x="85" y="49"/>
                  </a:lnTo>
                  <a:lnTo>
                    <a:pt x="93" y="47"/>
                  </a:lnTo>
                  <a:lnTo>
                    <a:pt x="103" y="45"/>
                  </a:lnTo>
                  <a:lnTo>
                    <a:pt x="103" y="45"/>
                  </a:lnTo>
                  <a:lnTo>
                    <a:pt x="113" y="47"/>
                  </a:lnTo>
                  <a:lnTo>
                    <a:pt x="123" y="49"/>
                  </a:lnTo>
                  <a:lnTo>
                    <a:pt x="130" y="52"/>
                  </a:lnTo>
                  <a:lnTo>
                    <a:pt x="132" y="54"/>
                  </a:lnTo>
                  <a:lnTo>
                    <a:pt x="132" y="57"/>
                  </a:lnTo>
                  <a:lnTo>
                    <a:pt x="132" y="57"/>
                  </a:lnTo>
                  <a:lnTo>
                    <a:pt x="139" y="57"/>
                  </a:lnTo>
                  <a:lnTo>
                    <a:pt x="145" y="57"/>
                  </a:lnTo>
                  <a:lnTo>
                    <a:pt x="145" y="57"/>
                  </a:lnTo>
                  <a:lnTo>
                    <a:pt x="145" y="57"/>
                  </a:lnTo>
                  <a:lnTo>
                    <a:pt x="154" y="57"/>
                  </a:lnTo>
                  <a:lnTo>
                    <a:pt x="154" y="57"/>
                  </a:lnTo>
                  <a:lnTo>
                    <a:pt x="154" y="57"/>
                  </a:lnTo>
                  <a:lnTo>
                    <a:pt x="157" y="56"/>
                  </a:lnTo>
                  <a:lnTo>
                    <a:pt x="159" y="54"/>
                  </a:lnTo>
                  <a:lnTo>
                    <a:pt x="161" y="49"/>
                  </a:lnTo>
                  <a:lnTo>
                    <a:pt x="161" y="49"/>
                  </a:lnTo>
                  <a:lnTo>
                    <a:pt x="164" y="45"/>
                  </a:lnTo>
                  <a:lnTo>
                    <a:pt x="167" y="40"/>
                  </a:lnTo>
                  <a:lnTo>
                    <a:pt x="167" y="28"/>
                  </a:lnTo>
                  <a:lnTo>
                    <a:pt x="167" y="28"/>
                  </a:lnTo>
                  <a:lnTo>
                    <a:pt x="166" y="18"/>
                  </a:lnTo>
                  <a:lnTo>
                    <a:pt x="162" y="12"/>
                  </a:lnTo>
                  <a:lnTo>
                    <a:pt x="159" y="5"/>
                  </a:lnTo>
                  <a:lnTo>
                    <a:pt x="154" y="0"/>
                  </a:lnTo>
                  <a:lnTo>
                    <a:pt x="154" y="0"/>
                  </a:lnTo>
                  <a:close/>
                  <a:moveTo>
                    <a:pt x="96" y="35"/>
                  </a:moveTo>
                  <a:lnTo>
                    <a:pt x="96" y="35"/>
                  </a:lnTo>
                  <a:lnTo>
                    <a:pt x="83" y="35"/>
                  </a:lnTo>
                  <a:lnTo>
                    <a:pt x="66" y="35"/>
                  </a:lnTo>
                  <a:lnTo>
                    <a:pt x="61" y="34"/>
                  </a:lnTo>
                  <a:lnTo>
                    <a:pt x="59" y="30"/>
                  </a:lnTo>
                  <a:lnTo>
                    <a:pt x="61" y="27"/>
                  </a:lnTo>
                  <a:lnTo>
                    <a:pt x="68" y="22"/>
                  </a:lnTo>
                  <a:lnTo>
                    <a:pt x="68" y="22"/>
                  </a:lnTo>
                  <a:lnTo>
                    <a:pt x="71" y="23"/>
                  </a:lnTo>
                  <a:lnTo>
                    <a:pt x="80" y="27"/>
                  </a:lnTo>
                  <a:lnTo>
                    <a:pt x="86" y="28"/>
                  </a:lnTo>
                  <a:lnTo>
                    <a:pt x="93" y="30"/>
                  </a:lnTo>
                  <a:lnTo>
                    <a:pt x="100" y="30"/>
                  </a:lnTo>
                  <a:lnTo>
                    <a:pt x="107" y="28"/>
                  </a:lnTo>
                  <a:lnTo>
                    <a:pt x="107" y="28"/>
                  </a:lnTo>
                  <a:lnTo>
                    <a:pt x="127" y="22"/>
                  </a:lnTo>
                  <a:lnTo>
                    <a:pt x="132" y="22"/>
                  </a:lnTo>
                  <a:lnTo>
                    <a:pt x="132" y="22"/>
                  </a:lnTo>
                  <a:lnTo>
                    <a:pt x="130" y="23"/>
                  </a:lnTo>
                  <a:lnTo>
                    <a:pt x="122" y="28"/>
                  </a:lnTo>
                  <a:lnTo>
                    <a:pt x="112" y="34"/>
                  </a:lnTo>
                  <a:lnTo>
                    <a:pt x="105" y="35"/>
                  </a:lnTo>
                  <a:lnTo>
                    <a:pt x="96" y="35"/>
                  </a:lnTo>
                  <a:lnTo>
                    <a:pt x="96" y="3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330"/>
            <p:cNvSpPr>
              <a:spLocks/>
            </p:cNvSpPr>
            <p:nvPr/>
          </p:nvSpPr>
          <p:spPr bwMode="auto">
            <a:xfrm>
              <a:off x="2119313" y="4297363"/>
              <a:ext cx="22225" cy="26988"/>
            </a:xfrm>
            <a:custGeom>
              <a:avLst/>
              <a:gdLst>
                <a:gd name="T0" fmla="*/ 7 w 14"/>
                <a:gd name="T1" fmla="*/ 13 h 17"/>
                <a:gd name="T2" fmla="*/ 7 w 14"/>
                <a:gd name="T3" fmla="*/ 13 h 17"/>
                <a:gd name="T4" fmla="*/ 9 w 14"/>
                <a:gd name="T5" fmla="*/ 15 h 17"/>
                <a:gd name="T6" fmla="*/ 12 w 14"/>
                <a:gd name="T7" fmla="*/ 17 h 17"/>
                <a:gd name="T8" fmla="*/ 14 w 14"/>
                <a:gd name="T9" fmla="*/ 15 h 17"/>
                <a:gd name="T10" fmla="*/ 14 w 14"/>
                <a:gd name="T11" fmla="*/ 13 h 17"/>
                <a:gd name="T12" fmla="*/ 14 w 14"/>
                <a:gd name="T13" fmla="*/ 13 h 17"/>
                <a:gd name="T14" fmla="*/ 14 w 14"/>
                <a:gd name="T15" fmla="*/ 10 h 17"/>
                <a:gd name="T16" fmla="*/ 7 w 14"/>
                <a:gd name="T17" fmla="*/ 0 h 17"/>
                <a:gd name="T18" fmla="*/ 7 w 14"/>
                <a:gd name="T19" fmla="*/ 0 h 17"/>
                <a:gd name="T20" fmla="*/ 0 w 14"/>
                <a:gd name="T21" fmla="*/ 0 h 17"/>
                <a:gd name="T22" fmla="*/ 0 w 14"/>
                <a:gd name="T23" fmla="*/ 0 h 17"/>
                <a:gd name="T24" fmla="*/ 0 w 14"/>
                <a:gd name="T25" fmla="*/ 7 h 17"/>
                <a:gd name="T26" fmla="*/ 7 w 14"/>
                <a:gd name="T27" fmla="*/ 1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4" h="17">
                  <a:moveTo>
                    <a:pt x="7" y="13"/>
                  </a:moveTo>
                  <a:lnTo>
                    <a:pt x="7" y="13"/>
                  </a:lnTo>
                  <a:lnTo>
                    <a:pt x="9" y="15"/>
                  </a:lnTo>
                  <a:lnTo>
                    <a:pt x="12" y="17"/>
                  </a:lnTo>
                  <a:lnTo>
                    <a:pt x="14" y="15"/>
                  </a:lnTo>
                  <a:lnTo>
                    <a:pt x="14" y="13"/>
                  </a:lnTo>
                  <a:lnTo>
                    <a:pt x="14" y="13"/>
                  </a:lnTo>
                  <a:lnTo>
                    <a:pt x="14" y="10"/>
                  </a:lnTo>
                  <a:lnTo>
                    <a:pt x="7" y="0"/>
                  </a:lnTo>
                  <a:lnTo>
                    <a:pt x="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7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331"/>
            <p:cNvSpPr>
              <a:spLocks/>
            </p:cNvSpPr>
            <p:nvPr/>
          </p:nvSpPr>
          <p:spPr bwMode="auto">
            <a:xfrm>
              <a:off x="1708150" y="4414838"/>
              <a:ext cx="504825" cy="201613"/>
            </a:xfrm>
            <a:custGeom>
              <a:avLst/>
              <a:gdLst>
                <a:gd name="T0" fmla="*/ 315 w 318"/>
                <a:gd name="T1" fmla="*/ 39 h 127"/>
                <a:gd name="T2" fmla="*/ 315 w 318"/>
                <a:gd name="T3" fmla="*/ 39 h 127"/>
                <a:gd name="T4" fmla="*/ 308 w 318"/>
                <a:gd name="T5" fmla="*/ 31 h 127"/>
                <a:gd name="T6" fmla="*/ 305 w 318"/>
                <a:gd name="T7" fmla="*/ 27 h 127"/>
                <a:gd name="T8" fmla="*/ 300 w 318"/>
                <a:gd name="T9" fmla="*/ 24 h 127"/>
                <a:gd name="T10" fmla="*/ 295 w 318"/>
                <a:gd name="T11" fmla="*/ 22 h 127"/>
                <a:gd name="T12" fmla="*/ 288 w 318"/>
                <a:gd name="T13" fmla="*/ 22 h 127"/>
                <a:gd name="T14" fmla="*/ 283 w 318"/>
                <a:gd name="T15" fmla="*/ 22 h 127"/>
                <a:gd name="T16" fmla="*/ 276 w 318"/>
                <a:gd name="T17" fmla="*/ 26 h 127"/>
                <a:gd name="T18" fmla="*/ 173 w 318"/>
                <a:gd name="T19" fmla="*/ 65 h 127"/>
                <a:gd name="T20" fmla="*/ 46 w 318"/>
                <a:gd name="T21" fmla="*/ 4 h 127"/>
                <a:gd name="T22" fmla="*/ 46 w 318"/>
                <a:gd name="T23" fmla="*/ 4 h 127"/>
                <a:gd name="T24" fmla="*/ 39 w 318"/>
                <a:gd name="T25" fmla="*/ 2 h 127"/>
                <a:gd name="T26" fmla="*/ 33 w 318"/>
                <a:gd name="T27" fmla="*/ 0 h 127"/>
                <a:gd name="T28" fmla="*/ 26 w 318"/>
                <a:gd name="T29" fmla="*/ 2 h 127"/>
                <a:gd name="T30" fmla="*/ 21 w 318"/>
                <a:gd name="T31" fmla="*/ 4 h 127"/>
                <a:gd name="T32" fmla="*/ 16 w 318"/>
                <a:gd name="T33" fmla="*/ 5 h 127"/>
                <a:gd name="T34" fmla="*/ 11 w 318"/>
                <a:gd name="T35" fmla="*/ 11 h 127"/>
                <a:gd name="T36" fmla="*/ 6 w 318"/>
                <a:gd name="T37" fmla="*/ 16 h 127"/>
                <a:gd name="T38" fmla="*/ 4 w 318"/>
                <a:gd name="T39" fmla="*/ 21 h 127"/>
                <a:gd name="T40" fmla="*/ 4 w 318"/>
                <a:gd name="T41" fmla="*/ 21 h 127"/>
                <a:gd name="T42" fmla="*/ 0 w 318"/>
                <a:gd name="T43" fmla="*/ 27 h 127"/>
                <a:gd name="T44" fmla="*/ 0 w 318"/>
                <a:gd name="T45" fmla="*/ 34 h 127"/>
                <a:gd name="T46" fmla="*/ 0 w 318"/>
                <a:gd name="T47" fmla="*/ 39 h 127"/>
                <a:gd name="T48" fmla="*/ 2 w 318"/>
                <a:gd name="T49" fmla="*/ 44 h 127"/>
                <a:gd name="T50" fmla="*/ 4 w 318"/>
                <a:gd name="T51" fmla="*/ 49 h 127"/>
                <a:gd name="T52" fmla="*/ 7 w 318"/>
                <a:gd name="T53" fmla="*/ 54 h 127"/>
                <a:gd name="T54" fmla="*/ 17 w 318"/>
                <a:gd name="T55" fmla="*/ 61 h 127"/>
                <a:gd name="T56" fmla="*/ 159 w 318"/>
                <a:gd name="T57" fmla="*/ 124 h 127"/>
                <a:gd name="T58" fmla="*/ 159 w 318"/>
                <a:gd name="T59" fmla="*/ 124 h 127"/>
                <a:gd name="T60" fmla="*/ 161 w 318"/>
                <a:gd name="T61" fmla="*/ 127 h 127"/>
                <a:gd name="T62" fmla="*/ 164 w 318"/>
                <a:gd name="T63" fmla="*/ 127 h 127"/>
                <a:gd name="T64" fmla="*/ 173 w 318"/>
                <a:gd name="T65" fmla="*/ 127 h 127"/>
                <a:gd name="T66" fmla="*/ 173 w 318"/>
                <a:gd name="T67" fmla="*/ 127 h 127"/>
                <a:gd name="T68" fmla="*/ 181 w 318"/>
                <a:gd name="T69" fmla="*/ 127 h 127"/>
                <a:gd name="T70" fmla="*/ 185 w 318"/>
                <a:gd name="T71" fmla="*/ 127 h 127"/>
                <a:gd name="T72" fmla="*/ 188 w 318"/>
                <a:gd name="T73" fmla="*/ 124 h 127"/>
                <a:gd name="T74" fmla="*/ 301 w 318"/>
                <a:gd name="T75" fmla="*/ 82 h 127"/>
                <a:gd name="T76" fmla="*/ 301 w 318"/>
                <a:gd name="T77" fmla="*/ 82 h 127"/>
                <a:gd name="T78" fmla="*/ 306 w 318"/>
                <a:gd name="T79" fmla="*/ 78 h 127"/>
                <a:gd name="T80" fmla="*/ 310 w 318"/>
                <a:gd name="T81" fmla="*/ 75 h 127"/>
                <a:gd name="T82" fmla="*/ 313 w 318"/>
                <a:gd name="T83" fmla="*/ 70 h 127"/>
                <a:gd name="T84" fmla="*/ 317 w 318"/>
                <a:gd name="T85" fmla="*/ 65 h 127"/>
                <a:gd name="T86" fmla="*/ 317 w 318"/>
                <a:gd name="T87" fmla="*/ 58 h 127"/>
                <a:gd name="T88" fmla="*/ 318 w 318"/>
                <a:gd name="T89" fmla="*/ 53 h 127"/>
                <a:gd name="T90" fmla="*/ 317 w 318"/>
                <a:gd name="T91" fmla="*/ 46 h 127"/>
                <a:gd name="T92" fmla="*/ 315 w 318"/>
                <a:gd name="T93" fmla="*/ 39 h 127"/>
                <a:gd name="T94" fmla="*/ 315 w 318"/>
                <a:gd name="T95" fmla="*/ 3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8" h="127">
                  <a:moveTo>
                    <a:pt x="315" y="39"/>
                  </a:moveTo>
                  <a:lnTo>
                    <a:pt x="315" y="39"/>
                  </a:lnTo>
                  <a:lnTo>
                    <a:pt x="308" y="31"/>
                  </a:lnTo>
                  <a:lnTo>
                    <a:pt x="305" y="27"/>
                  </a:lnTo>
                  <a:lnTo>
                    <a:pt x="300" y="24"/>
                  </a:lnTo>
                  <a:lnTo>
                    <a:pt x="295" y="22"/>
                  </a:lnTo>
                  <a:lnTo>
                    <a:pt x="288" y="22"/>
                  </a:lnTo>
                  <a:lnTo>
                    <a:pt x="283" y="22"/>
                  </a:lnTo>
                  <a:lnTo>
                    <a:pt x="276" y="26"/>
                  </a:lnTo>
                  <a:lnTo>
                    <a:pt x="173" y="65"/>
                  </a:lnTo>
                  <a:lnTo>
                    <a:pt x="46" y="4"/>
                  </a:lnTo>
                  <a:lnTo>
                    <a:pt x="46" y="4"/>
                  </a:lnTo>
                  <a:lnTo>
                    <a:pt x="39" y="2"/>
                  </a:lnTo>
                  <a:lnTo>
                    <a:pt x="33" y="0"/>
                  </a:lnTo>
                  <a:lnTo>
                    <a:pt x="26" y="2"/>
                  </a:lnTo>
                  <a:lnTo>
                    <a:pt x="21" y="4"/>
                  </a:lnTo>
                  <a:lnTo>
                    <a:pt x="16" y="5"/>
                  </a:lnTo>
                  <a:lnTo>
                    <a:pt x="11" y="11"/>
                  </a:lnTo>
                  <a:lnTo>
                    <a:pt x="6" y="16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0" y="27"/>
                  </a:lnTo>
                  <a:lnTo>
                    <a:pt x="0" y="34"/>
                  </a:lnTo>
                  <a:lnTo>
                    <a:pt x="0" y="39"/>
                  </a:lnTo>
                  <a:lnTo>
                    <a:pt x="2" y="44"/>
                  </a:lnTo>
                  <a:lnTo>
                    <a:pt x="4" y="49"/>
                  </a:lnTo>
                  <a:lnTo>
                    <a:pt x="7" y="54"/>
                  </a:lnTo>
                  <a:lnTo>
                    <a:pt x="17" y="61"/>
                  </a:lnTo>
                  <a:lnTo>
                    <a:pt x="159" y="124"/>
                  </a:lnTo>
                  <a:lnTo>
                    <a:pt x="159" y="124"/>
                  </a:lnTo>
                  <a:lnTo>
                    <a:pt x="161" y="127"/>
                  </a:lnTo>
                  <a:lnTo>
                    <a:pt x="164" y="127"/>
                  </a:lnTo>
                  <a:lnTo>
                    <a:pt x="173" y="127"/>
                  </a:lnTo>
                  <a:lnTo>
                    <a:pt x="173" y="127"/>
                  </a:lnTo>
                  <a:lnTo>
                    <a:pt x="181" y="127"/>
                  </a:lnTo>
                  <a:lnTo>
                    <a:pt x="185" y="127"/>
                  </a:lnTo>
                  <a:lnTo>
                    <a:pt x="188" y="124"/>
                  </a:lnTo>
                  <a:lnTo>
                    <a:pt x="301" y="82"/>
                  </a:lnTo>
                  <a:lnTo>
                    <a:pt x="301" y="82"/>
                  </a:lnTo>
                  <a:lnTo>
                    <a:pt x="306" y="78"/>
                  </a:lnTo>
                  <a:lnTo>
                    <a:pt x="310" y="75"/>
                  </a:lnTo>
                  <a:lnTo>
                    <a:pt x="313" y="70"/>
                  </a:lnTo>
                  <a:lnTo>
                    <a:pt x="317" y="65"/>
                  </a:lnTo>
                  <a:lnTo>
                    <a:pt x="317" y="58"/>
                  </a:lnTo>
                  <a:lnTo>
                    <a:pt x="318" y="53"/>
                  </a:lnTo>
                  <a:lnTo>
                    <a:pt x="317" y="46"/>
                  </a:lnTo>
                  <a:lnTo>
                    <a:pt x="315" y="39"/>
                  </a:lnTo>
                  <a:lnTo>
                    <a:pt x="315" y="3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332"/>
            <p:cNvSpPr>
              <a:spLocks/>
            </p:cNvSpPr>
            <p:nvPr/>
          </p:nvSpPr>
          <p:spPr bwMode="auto">
            <a:xfrm>
              <a:off x="1606550" y="4933950"/>
              <a:ext cx="303213" cy="50800"/>
            </a:xfrm>
            <a:custGeom>
              <a:avLst/>
              <a:gdLst>
                <a:gd name="T0" fmla="*/ 191 w 191"/>
                <a:gd name="T1" fmla="*/ 17 h 32"/>
                <a:gd name="T2" fmla="*/ 191 w 191"/>
                <a:gd name="T3" fmla="*/ 17 h 32"/>
                <a:gd name="T4" fmla="*/ 190 w 191"/>
                <a:gd name="T5" fmla="*/ 22 h 32"/>
                <a:gd name="T6" fmla="*/ 186 w 191"/>
                <a:gd name="T7" fmla="*/ 27 h 32"/>
                <a:gd name="T8" fmla="*/ 181 w 191"/>
                <a:gd name="T9" fmla="*/ 30 h 32"/>
                <a:gd name="T10" fmla="*/ 173 w 191"/>
                <a:gd name="T11" fmla="*/ 32 h 32"/>
                <a:gd name="T12" fmla="*/ 17 w 191"/>
                <a:gd name="T13" fmla="*/ 32 h 32"/>
                <a:gd name="T14" fmla="*/ 17 w 191"/>
                <a:gd name="T15" fmla="*/ 32 h 32"/>
                <a:gd name="T16" fmla="*/ 10 w 191"/>
                <a:gd name="T17" fmla="*/ 30 h 32"/>
                <a:gd name="T18" fmla="*/ 5 w 191"/>
                <a:gd name="T19" fmla="*/ 27 h 32"/>
                <a:gd name="T20" fmla="*/ 0 w 191"/>
                <a:gd name="T21" fmla="*/ 22 h 32"/>
                <a:gd name="T22" fmla="*/ 0 w 191"/>
                <a:gd name="T23" fmla="*/ 17 h 32"/>
                <a:gd name="T24" fmla="*/ 0 w 191"/>
                <a:gd name="T25" fmla="*/ 17 h 32"/>
                <a:gd name="T26" fmla="*/ 0 w 191"/>
                <a:gd name="T27" fmla="*/ 17 h 32"/>
                <a:gd name="T28" fmla="*/ 0 w 191"/>
                <a:gd name="T29" fmla="*/ 10 h 32"/>
                <a:gd name="T30" fmla="*/ 5 w 191"/>
                <a:gd name="T31" fmla="*/ 5 h 32"/>
                <a:gd name="T32" fmla="*/ 10 w 191"/>
                <a:gd name="T33" fmla="*/ 1 h 32"/>
                <a:gd name="T34" fmla="*/ 17 w 191"/>
                <a:gd name="T35" fmla="*/ 0 h 32"/>
                <a:gd name="T36" fmla="*/ 173 w 191"/>
                <a:gd name="T37" fmla="*/ 0 h 32"/>
                <a:gd name="T38" fmla="*/ 173 w 191"/>
                <a:gd name="T39" fmla="*/ 0 h 32"/>
                <a:gd name="T40" fmla="*/ 181 w 191"/>
                <a:gd name="T41" fmla="*/ 1 h 32"/>
                <a:gd name="T42" fmla="*/ 186 w 191"/>
                <a:gd name="T43" fmla="*/ 5 h 32"/>
                <a:gd name="T44" fmla="*/ 190 w 191"/>
                <a:gd name="T45" fmla="*/ 10 h 32"/>
                <a:gd name="T46" fmla="*/ 191 w 191"/>
                <a:gd name="T47" fmla="*/ 17 h 32"/>
                <a:gd name="T48" fmla="*/ 191 w 191"/>
                <a:gd name="T49" fmla="*/ 17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91" h="32">
                  <a:moveTo>
                    <a:pt x="191" y="17"/>
                  </a:moveTo>
                  <a:lnTo>
                    <a:pt x="191" y="17"/>
                  </a:lnTo>
                  <a:lnTo>
                    <a:pt x="190" y="22"/>
                  </a:lnTo>
                  <a:lnTo>
                    <a:pt x="186" y="27"/>
                  </a:lnTo>
                  <a:lnTo>
                    <a:pt x="181" y="30"/>
                  </a:lnTo>
                  <a:lnTo>
                    <a:pt x="173" y="32"/>
                  </a:lnTo>
                  <a:lnTo>
                    <a:pt x="17" y="32"/>
                  </a:lnTo>
                  <a:lnTo>
                    <a:pt x="17" y="32"/>
                  </a:lnTo>
                  <a:lnTo>
                    <a:pt x="10" y="30"/>
                  </a:lnTo>
                  <a:lnTo>
                    <a:pt x="5" y="27"/>
                  </a:lnTo>
                  <a:lnTo>
                    <a:pt x="0" y="22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7"/>
                  </a:lnTo>
                  <a:lnTo>
                    <a:pt x="0" y="10"/>
                  </a:lnTo>
                  <a:lnTo>
                    <a:pt x="5" y="5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173" y="0"/>
                  </a:lnTo>
                  <a:lnTo>
                    <a:pt x="173" y="0"/>
                  </a:lnTo>
                  <a:lnTo>
                    <a:pt x="181" y="1"/>
                  </a:lnTo>
                  <a:lnTo>
                    <a:pt x="186" y="5"/>
                  </a:lnTo>
                  <a:lnTo>
                    <a:pt x="190" y="10"/>
                  </a:lnTo>
                  <a:lnTo>
                    <a:pt x="191" y="17"/>
                  </a:lnTo>
                  <a:lnTo>
                    <a:pt x="191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Rectangle 333"/>
            <p:cNvSpPr>
              <a:spLocks noChangeArrowheads="1"/>
            </p:cNvSpPr>
            <p:nvPr/>
          </p:nvSpPr>
          <p:spPr bwMode="auto">
            <a:xfrm>
              <a:off x="1633538" y="5005388"/>
              <a:ext cx="247650" cy="103188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334"/>
            <p:cNvSpPr>
              <a:spLocks/>
            </p:cNvSpPr>
            <p:nvPr/>
          </p:nvSpPr>
          <p:spPr bwMode="auto">
            <a:xfrm>
              <a:off x="1633538" y="4318000"/>
              <a:ext cx="430213" cy="790575"/>
            </a:xfrm>
            <a:custGeom>
              <a:avLst/>
              <a:gdLst>
                <a:gd name="T0" fmla="*/ 227 w 271"/>
                <a:gd name="T1" fmla="*/ 298 h 498"/>
                <a:gd name="T2" fmla="*/ 223 w 271"/>
                <a:gd name="T3" fmla="*/ 298 h 498"/>
                <a:gd name="T4" fmla="*/ 220 w 271"/>
                <a:gd name="T5" fmla="*/ 298 h 498"/>
                <a:gd name="T6" fmla="*/ 164 w 271"/>
                <a:gd name="T7" fmla="*/ 181 h 498"/>
                <a:gd name="T8" fmla="*/ 58 w 271"/>
                <a:gd name="T9" fmla="*/ 136 h 498"/>
                <a:gd name="T10" fmla="*/ 44 w 271"/>
                <a:gd name="T11" fmla="*/ 126 h 498"/>
                <a:gd name="T12" fmla="*/ 36 w 271"/>
                <a:gd name="T13" fmla="*/ 114 h 498"/>
                <a:gd name="T14" fmla="*/ 32 w 271"/>
                <a:gd name="T15" fmla="*/ 99 h 498"/>
                <a:gd name="T16" fmla="*/ 32 w 271"/>
                <a:gd name="T17" fmla="*/ 82 h 498"/>
                <a:gd name="T18" fmla="*/ 34 w 271"/>
                <a:gd name="T19" fmla="*/ 77 h 498"/>
                <a:gd name="T20" fmla="*/ 36 w 271"/>
                <a:gd name="T21" fmla="*/ 72 h 498"/>
                <a:gd name="T22" fmla="*/ 44 w 271"/>
                <a:gd name="T23" fmla="*/ 58 h 498"/>
                <a:gd name="T24" fmla="*/ 59 w 271"/>
                <a:gd name="T25" fmla="*/ 48 h 498"/>
                <a:gd name="T26" fmla="*/ 78 w 271"/>
                <a:gd name="T27" fmla="*/ 44 h 498"/>
                <a:gd name="T28" fmla="*/ 96 w 271"/>
                <a:gd name="T29" fmla="*/ 51 h 498"/>
                <a:gd name="T30" fmla="*/ 164 w 271"/>
                <a:gd name="T31" fmla="*/ 65 h 498"/>
                <a:gd name="T32" fmla="*/ 162 w 271"/>
                <a:gd name="T33" fmla="*/ 51 h 498"/>
                <a:gd name="T34" fmla="*/ 152 w 271"/>
                <a:gd name="T35" fmla="*/ 29 h 498"/>
                <a:gd name="T36" fmla="*/ 135 w 271"/>
                <a:gd name="T37" fmla="*/ 12 h 498"/>
                <a:gd name="T38" fmla="*/ 113 w 271"/>
                <a:gd name="T39" fmla="*/ 2 h 498"/>
                <a:gd name="T40" fmla="*/ 64 w 271"/>
                <a:gd name="T41" fmla="*/ 0 h 498"/>
                <a:gd name="T42" fmla="*/ 51 w 271"/>
                <a:gd name="T43" fmla="*/ 2 h 498"/>
                <a:gd name="T44" fmla="*/ 29 w 271"/>
                <a:gd name="T45" fmla="*/ 12 h 498"/>
                <a:gd name="T46" fmla="*/ 12 w 271"/>
                <a:gd name="T47" fmla="*/ 29 h 498"/>
                <a:gd name="T48" fmla="*/ 2 w 271"/>
                <a:gd name="T49" fmla="*/ 51 h 498"/>
                <a:gd name="T50" fmla="*/ 0 w 271"/>
                <a:gd name="T51" fmla="*/ 313 h 498"/>
                <a:gd name="T52" fmla="*/ 2 w 271"/>
                <a:gd name="T53" fmla="*/ 325 h 498"/>
                <a:gd name="T54" fmla="*/ 12 w 271"/>
                <a:gd name="T55" fmla="*/ 349 h 498"/>
                <a:gd name="T56" fmla="*/ 29 w 271"/>
                <a:gd name="T57" fmla="*/ 366 h 498"/>
                <a:gd name="T58" fmla="*/ 51 w 271"/>
                <a:gd name="T59" fmla="*/ 376 h 498"/>
                <a:gd name="T60" fmla="*/ 90 w 271"/>
                <a:gd name="T61" fmla="*/ 378 h 498"/>
                <a:gd name="T62" fmla="*/ 191 w 271"/>
                <a:gd name="T63" fmla="*/ 378 h 498"/>
                <a:gd name="T64" fmla="*/ 191 w 271"/>
                <a:gd name="T65" fmla="*/ 462 h 498"/>
                <a:gd name="T66" fmla="*/ 195 w 271"/>
                <a:gd name="T67" fmla="*/ 477 h 498"/>
                <a:gd name="T68" fmla="*/ 201 w 271"/>
                <a:gd name="T69" fmla="*/ 487 h 498"/>
                <a:gd name="T70" fmla="*/ 213 w 271"/>
                <a:gd name="T71" fmla="*/ 494 h 498"/>
                <a:gd name="T72" fmla="*/ 227 w 271"/>
                <a:gd name="T73" fmla="*/ 498 h 498"/>
                <a:gd name="T74" fmla="*/ 235 w 271"/>
                <a:gd name="T75" fmla="*/ 498 h 498"/>
                <a:gd name="T76" fmla="*/ 249 w 271"/>
                <a:gd name="T77" fmla="*/ 494 h 498"/>
                <a:gd name="T78" fmla="*/ 260 w 271"/>
                <a:gd name="T79" fmla="*/ 487 h 498"/>
                <a:gd name="T80" fmla="*/ 267 w 271"/>
                <a:gd name="T81" fmla="*/ 477 h 498"/>
                <a:gd name="T82" fmla="*/ 271 w 271"/>
                <a:gd name="T83" fmla="*/ 462 h 498"/>
                <a:gd name="T84" fmla="*/ 271 w 271"/>
                <a:gd name="T85" fmla="*/ 330 h 498"/>
                <a:gd name="T86" fmla="*/ 267 w 271"/>
                <a:gd name="T87" fmla="*/ 318 h 498"/>
                <a:gd name="T88" fmla="*/ 260 w 271"/>
                <a:gd name="T89" fmla="*/ 308 h 498"/>
                <a:gd name="T90" fmla="*/ 249 w 271"/>
                <a:gd name="T91" fmla="*/ 301 h 498"/>
                <a:gd name="T92" fmla="*/ 235 w 271"/>
                <a:gd name="T93" fmla="*/ 298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71" h="498">
                  <a:moveTo>
                    <a:pt x="235" y="298"/>
                  </a:moveTo>
                  <a:lnTo>
                    <a:pt x="227" y="298"/>
                  </a:lnTo>
                  <a:lnTo>
                    <a:pt x="227" y="298"/>
                  </a:lnTo>
                  <a:lnTo>
                    <a:pt x="223" y="298"/>
                  </a:lnTo>
                  <a:lnTo>
                    <a:pt x="223" y="298"/>
                  </a:lnTo>
                  <a:lnTo>
                    <a:pt x="220" y="298"/>
                  </a:lnTo>
                  <a:lnTo>
                    <a:pt x="164" y="298"/>
                  </a:lnTo>
                  <a:lnTo>
                    <a:pt x="164" y="181"/>
                  </a:lnTo>
                  <a:lnTo>
                    <a:pt x="58" y="136"/>
                  </a:lnTo>
                  <a:lnTo>
                    <a:pt x="58" y="136"/>
                  </a:lnTo>
                  <a:lnTo>
                    <a:pt x="49" y="131"/>
                  </a:lnTo>
                  <a:lnTo>
                    <a:pt x="44" y="126"/>
                  </a:lnTo>
                  <a:lnTo>
                    <a:pt x="39" y="121"/>
                  </a:lnTo>
                  <a:lnTo>
                    <a:pt x="36" y="114"/>
                  </a:lnTo>
                  <a:lnTo>
                    <a:pt x="32" y="105"/>
                  </a:lnTo>
                  <a:lnTo>
                    <a:pt x="32" y="99"/>
                  </a:lnTo>
                  <a:lnTo>
                    <a:pt x="32" y="90"/>
                  </a:lnTo>
                  <a:lnTo>
                    <a:pt x="32" y="82"/>
                  </a:lnTo>
                  <a:lnTo>
                    <a:pt x="32" y="82"/>
                  </a:lnTo>
                  <a:lnTo>
                    <a:pt x="34" y="77"/>
                  </a:lnTo>
                  <a:lnTo>
                    <a:pt x="36" y="72"/>
                  </a:lnTo>
                  <a:lnTo>
                    <a:pt x="36" y="72"/>
                  </a:lnTo>
                  <a:lnTo>
                    <a:pt x="39" y="65"/>
                  </a:lnTo>
                  <a:lnTo>
                    <a:pt x="44" y="58"/>
                  </a:lnTo>
                  <a:lnTo>
                    <a:pt x="51" y="53"/>
                  </a:lnTo>
                  <a:lnTo>
                    <a:pt x="59" y="48"/>
                  </a:lnTo>
                  <a:lnTo>
                    <a:pt x="68" y="46"/>
                  </a:lnTo>
                  <a:lnTo>
                    <a:pt x="78" y="44"/>
                  </a:lnTo>
                  <a:lnTo>
                    <a:pt x="86" y="46"/>
                  </a:lnTo>
                  <a:lnTo>
                    <a:pt x="96" y="51"/>
                  </a:lnTo>
                  <a:lnTo>
                    <a:pt x="164" y="78"/>
                  </a:lnTo>
                  <a:lnTo>
                    <a:pt x="164" y="65"/>
                  </a:lnTo>
                  <a:lnTo>
                    <a:pt x="164" y="65"/>
                  </a:lnTo>
                  <a:lnTo>
                    <a:pt x="162" y="51"/>
                  </a:lnTo>
                  <a:lnTo>
                    <a:pt x="159" y="39"/>
                  </a:lnTo>
                  <a:lnTo>
                    <a:pt x="152" y="29"/>
                  </a:lnTo>
                  <a:lnTo>
                    <a:pt x="146" y="19"/>
                  </a:lnTo>
                  <a:lnTo>
                    <a:pt x="135" y="12"/>
                  </a:lnTo>
                  <a:lnTo>
                    <a:pt x="125" y="6"/>
                  </a:lnTo>
                  <a:lnTo>
                    <a:pt x="113" y="2"/>
                  </a:lnTo>
                  <a:lnTo>
                    <a:pt x="100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1" y="2"/>
                  </a:lnTo>
                  <a:lnTo>
                    <a:pt x="39" y="6"/>
                  </a:lnTo>
                  <a:lnTo>
                    <a:pt x="29" y="12"/>
                  </a:lnTo>
                  <a:lnTo>
                    <a:pt x="19" y="19"/>
                  </a:lnTo>
                  <a:lnTo>
                    <a:pt x="12" y="29"/>
                  </a:lnTo>
                  <a:lnTo>
                    <a:pt x="5" y="39"/>
                  </a:lnTo>
                  <a:lnTo>
                    <a:pt x="2" y="51"/>
                  </a:lnTo>
                  <a:lnTo>
                    <a:pt x="0" y="65"/>
                  </a:lnTo>
                  <a:lnTo>
                    <a:pt x="0" y="313"/>
                  </a:lnTo>
                  <a:lnTo>
                    <a:pt x="0" y="313"/>
                  </a:lnTo>
                  <a:lnTo>
                    <a:pt x="2" y="325"/>
                  </a:lnTo>
                  <a:lnTo>
                    <a:pt x="5" y="339"/>
                  </a:lnTo>
                  <a:lnTo>
                    <a:pt x="12" y="349"/>
                  </a:lnTo>
                  <a:lnTo>
                    <a:pt x="19" y="359"/>
                  </a:lnTo>
                  <a:lnTo>
                    <a:pt x="29" y="366"/>
                  </a:lnTo>
                  <a:lnTo>
                    <a:pt x="39" y="373"/>
                  </a:lnTo>
                  <a:lnTo>
                    <a:pt x="51" y="376"/>
                  </a:lnTo>
                  <a:lnTo>
                    <a:pt x="64" y="378"/>
                  </a:lnTo>
                  <a:lnTo>
                    <a:pt x="90" y="378"/>
                  </a:lnTo>
                  <a:lnTo>
                    <a:pt x="100" y="378"/>
                  </a:lnTo>
                  <a:lnTo>
                    <a:pt x="191" y="378"/>
                  </a:lnTo>
                  <a:lnTo>
                    <a:pt x="191" y="462"/>
                  </a:lnTo>
                  <a:lnTo>
                    <a:pt x="191" y="462"/>
                  </a:lnTo>
                  <a:lnTo>
                    <a:pt x="193" y="469"/>
                  </a:lnTo>
                  <a:lnTo>
                    <a:pt x="195" y="477"/>
                  </a:lnTo>
                  <a:lnTo>
                    <a:pt x="198" y="482"/>
                  </a:lnTo>
                  <a:lnTo>
                    <a:pt x="201" y="487"/>
                  </a:lnTo>
                  <a:lnTo>
                    <a:pt x="206" y="493"/>
                  </a:lnTo>
                  <a:lnTo>
                    <a:pt x="213" y="494"/>
                  </a:lnTo>
                  <a:lnTo>
                    <a:pt x="220" y="498"/>
                  </a:lnTo>
                  <a:lnTo>
                    <a:pt x="227" y="498"/>
                  </a:lnTo>
                  <a:lnTo>
                    <a:pt x="235" y="498"/>
                  </a:lnTo>
                  <a:lnTo>
                    <a:pt x="235" y="498"/>
                  </a:lnTo>
                  <a:lnTo>
                    <a:pt x="242" y="498"/>
                  </a:lnTo>
                  <a:lnTo>
                    <a:pt x="249" y="494"/>
                  </a:lnTo>
                  <a:lnTo>
                    <a:pt x="255" y="493"/>
                  </a:lnTo>
                  <a:lnTo>
                    <a:pt x="260" y="487"/>
                  </a:lnTo>
                  <a:lnTo>
                    <a:pt x="264" y="482"/>
                  </a:lnTo>
                  <a:lnTo>
                    <a:pt x="267" y="477"/>
                  </a:lnTo>
                  <a:lnTo>
                    <a:pt x="269" y="469"/>
                  </a:lnTo>
                  <a:lnTo>
                    <a:pt x="271" y="462"/>
                  </a:lnTo>
                  <a:lnTo>
                    <a:pt x="271" y="330"/>
                  </a:lnTo>
                  <a:lnTo>
                    <a:pt x="271" y="330"/>
                  </a:lnTo>
                  <a:lnTo>
                    <a:pt x="269" y="323"/>
                  </a:lnTo>
                  <a:lnTo>
                    <a:pt x="267" y="318"/>
                  </a:lnTo>
                  <a:lnTo>
                    <a:pt x="264" y="313"/>
                  </a:lnTo>
                  <a:lnTo>
                    <a:pt x="260" y="308"/>
                  </a:lnTo>
                  <a:lnTo>
                    <a:pt x="255" y="305"/>
                  </a:lnTo>
                  <a:lnTo>
                    <a:pt x="249" y="301"/>
                  </a:lnTo>
                  <a:lnTo>
                    <a:pt x="242" y="300"/>
                  </a:lnTo>
                  <a:lnTo>
                    <a:pt x="235" y="298"/>
                  </a:lnTo>
                  <a:lnTo>
                    <a:pt x="235" y="29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335"/>
            <p:cNvSpPr>
              <a:spLocks/>
            </p:cNvSpPr>
            <p:nvPr/>
          </p:nvSpPr>
          <p:spPr bwMode="auto">
            <a:xfrm>
              <a:off x="1916113" y="4405313"/>
              <a:ext cx="296863" cy="93663"/>
            </a:xfrm>
            <a:custGeom>
              <a:avLst/>
              <a:gdLst>
                <a:gd name="T0" fmla="*/ 184 w 187"/>
                <a:gd name="T1" fmla="*/ 20 h 59"/>
                <a:gd name="T2" fmla="*/ 184 w 187"/>
                <a:gd name="T3" fmla="*/ 20 h 59"/>
                <a:gd name="T4" fmla="*/ 181 w 187"/>
                <a:gd name="T5" fmla="*/ 15 h 59"/>
                <a:gd name="T6" fmla="*/ 177 w 187"/>
                <a:gd name="T7" fmla="*/ 10 h 59"/>
                <a:gd name="T8" fmla="*/ 174 w 187"/>
                <a:gd name="T9" fmla="*/ 5 h 59"/>
                <a:gd name="T10" fmla="*/ 169 w 187"/>
                <a:gd name="T11" fmla="*/ 3 h 59"/>
                <a:gd name="T12" fmla="*/ 164 w 187"/>
                <a:gd name="T13" fmla="*/ 1 h 59"/>
                <a:gd name="T14" fmla="*/ 157 w 187"/>
                <a:gd name="T15" fmla="*/ 0 h 59"/>
                <a:gd name="T16" fmla="*/ 152 w 187"/>
                <a:gd name="T17" fmla="*/ 1 h 59"/>
                <a:gd name="T18" fmla="*/ 145 w 187"/>
                <a:gd name="T19" fmla="*/ 3 h 59"/>
                <a:gd name="T20" fmla="*/ 42 w 187"/>
                <a:gd name="T21" fmla="*/ 45 h 59"/>
                <a:gd name="T22" fmla="*/ 0 w 187"/>
                <a:gd name="T23" fmla="*/ 23 h 59"/>
                <a:gd name="T24" fmla="*/ 0 w 187"/>
                <a:gd name="T25" fmla="*/ 38 h 59"/>
                <a:gd name="T26" fmla="*/ 42 w 187"/>
                <a:gd name="T27" fmla="*/ 59 h 59"/>
                <a:gd name="T28" fmla="*/ 145 w 187"/>
                <a:gd name="T29" fmla="*/ 17 h 59"/>
                <a:gd name="T30" fmla="*/ 145 w 187"/>
                <a:gd name="T31" fmla="*/ 17 h 59"/>
                <a:gd name="T32" fmla="*/ 152 w 187"/>
                <a:gd name="T33" fmla="*/ 15 h 59"/>
                <a:gd name="T34" fmla="*/ 157 w 187"/>
                <a:gd name="T35" fmla="*/ 15 h 59"/>
                <a:gd name="T36" fmla="*/ 164 w 187"/>
                <a:gd name="T37" fmla="*/ 15 h 59"/>
                <a:gd name="T38" fmla="*/ 169 w 187"/>
                <a:gd name="T39" fmla="*/ 17 h 59"/>
                <a:gd name="T40" fmla="*/ 174 w 187"/>
                <a:gd name="T41" fmla="*/ 20 h 59"/>
                <a:gd name="T42" fmla="*/ 177 w 187"/>
                <a:gd name="T43" fmla="*/ 23 h 59"/>
                <a:gd name="T44" fmla="*/ 181 w 187"/>
                <a:gd name="T45" fmla="*/ 28 h 59"/>
                <a:gd name="T46" fmla="*/ 184 w 187"/>
                <a:gd name="T47" fmla="*/ 35 h 59"/>
                <a:gd name="T48" fmla="*/ 184 w 187"/>
                <a:gd name="T49" fmla="*/ 35 h 59"/>
                <a:gd name="T50" fmla="*/ 184 w 187"/>
                <a:gd name="T51" fmla="*/ 38 h 59"/>
                <a:gd name="T52" fmla="*/ 184 w 187"/>
                <a:gd name="T53" fmla="*/ 38 h 59"/>
                <a:gd name="T54" fmla="*/ 186 w 187"/>
                <a:gd name="T55" fmla="*/ 33 h 59"/>
                <a:gd name="T56" fmla="*/ 187 w 187"/>
                <a:gd name="T57" fmla="*/ 30 h 59"/>
                <a:gd name="T58" fmla="*/ 186 w 187"/>
                <a:gd name="T59" fmla="*/ 25 h 59"/>
                <a:gd name="T60" fmla="*/ 184 w 187"/>
                <a:gd name="T61" fmla="*/ 20 h 59"/>
                <a:gd name="T62" fmla="*/ 184 w 187"/>
                <a:gd name="T63" fmla="*/ 2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7" h="59">
                  <a:moveTo>
                    <a:pt x="184" y="20"/>
                  </a:moveTo>
                  <a:lnTo>
                    <a:pt x="184" y="20"/>
                  </a:lnTo>
                  <a:lnTo>
                    <a:pt x="181" y="15"/>
                  </a:lnTo>
                  <a:lnTo>
                    <a:pt x="177" y="10"/>
                  </a:lnTo>
                  <a:lnTo>
                    <a:pt x="174" y="5"/>
                  </a:lnTo>
                  <a:lnTo>
                    <a:pt x="169" y="3"/>
                  </a:lnTo>
                  <a:lnTo>
                    <a:pt x="164" y="1"/>
                  </a:lnTo>
                  <a:lnTo>
                    <a:pt x="157" y="0"/>
                  </a:lnTo>
                  <a:lnTo>
                    <a:pt x="152" y="1"/>
                  </a:lnTo>
                  <a:lnTo>
                    <a:pt x="145" y="3"/>
                  </a:lnTo>
                  <a:lnTo>
                    <a:pt x="42" y="45"/>
                  </a:lnTo>
                  <a:lnTo>
                    <a:pt x="0" y="23"/>
                  </a:lnTo>
                  <a:lnTo>
                    <a:pt x="0" y="38"/>
                  </a:lnTo>
                  <a:lnTo>
                    <a:pt x="42" y="59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52" y="15"/>
                  </a:lnTo>
                  <a:lnTo>
                    <a:pt x="157" y="15"/>
                  </a:lnTo>
                  <a:lnTo>
                    <a:pt x="164" y="15"/>
                  </a:lnTo>
                  <a:lnTo>
                    <a:pt x="169" y="17"/>
                  </a:lnTo>
                  <a:lnTo>
                    <a:pt x="174" y="20"/>
                  </a:lnTo>
                  <a:lnTo>
                    <a:pt x="177" y="23"/>
                  </a:lnTo>
                  <a:lnTo>
                    <a:pt x="181" y="28"/>
                  </a:lnTo>
                  <a:lnTo>
                    <a:pt x="184" y="35"/>
                  </a:lnTo>
                  <a:lnTo>
                    <a:pt x="184" y="35"/>
                  </a:lnTo>
                  <a:lnTo>
                    <a:pt x="184" y="38"/>
                  </a:lnTo>
                  <a:lnTo>
                    <a:pt x="184" y="38"/>
                  </a:lnTo>
                  <a:lnTo>
                    <a:pt x="186" y="33"/>
                  </a:lnTo>
                  <a:lnTo>
                    <a:pt x="187" y="30"/>
                  </a:lnTo>
                  <a:lnTo>
                    <a:pt x="186" y="25"/>
                  </a:lnTo>
                  <a:lnTo>
                    <a:pt x="184" y="20"/>
                  </a:lnTo>
                  <a:lnTo>
                    <a:pt x="184" y="2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336"/>
            <p:cNvSpPr>
              <a:spLocks/>
            </p:cNvSpPr>
            <p:nvPr/>
          </p:nvSpPr>
          <p:spPr bwMode="auto">
            <a:xfrm>
              <a:off x="2084388" y="4892675"/>
              <a:ext cx="128588" cy="215900"/>
            </a:xfrm>
            <a:custGeom>
              <a:avLst/>
              <a:gdLst>
                <a:gd name="T0" fmla="*/ 71 w 81"/>
                <a:gd name="T1" fmla="*/ 71 h 136"/>
                <a:gd name="T2" fmla="*/ 0 w 81"/>
                <a:gd name="T3" fmla="*/ 0 h 136"/>
                <a:gd name="T4" fmla="*/ 0 w 81"/>
                <a:gd name="T5" fmla="*/ 110 h 136"/>
                <a:gd name="T6" fmla="*/ 17 w 81"/>
                <a:gd name="T7" fmla="*/ 129 h 136"/>
                <a:gd name="T8" fmla="*/ 17 w 81"/>
                <a:gd name="T9" fmla="*/ 129 h 136"/>
                <a:gd name="T10" fmla="*/ 22 w 81"/>
                <a:gd name="T11" fmla="*/ 132 h 136"/>
                <a:gd name="T12" fmla="*/ 27 w 81"/>
                <a:gd name="T13" fmla="*/ 134 h 136"/>
                <a:gd name="T14" fmla="*/ 34 w 81"/>
                <a:gd name="T15" fmla="*/ 136 h 136"/>
                <a:gd name="T16" fmla="*/ 41 w 81"/>
                <a:gd name="T17" fmla="*/ 136 h 136"/>
                <a:gd name="T18" fmla="*/ 47 w 81"/>
                <a:gd name="T19" fmla="*/ 136 h 136"/>
                <a:gd name="T20" fmla="*/ 54 w 81"/>
                <a:gd name="T21" fmla="*/ 134 h 136"/>
                <a:gd name="T22" fmla="*/ 59 w 81"/>
                <a:gd name="T23" fmla="*/ 132 h 136"/>
                <a:gd name="T24" fmla="*/ 64 w 81"/>
                <a:gd name="T25" fmla="*/ 129 h 136"/>
                <a:gd name="T26" fmla="*/ 71 w 81"/>
                <a:gd name="T27" fmla="*/ 122 h 136"/>
                <a:gd name="T28" fmla="*/ 71 w 81"/>
                <a:gd name="T29" fmla="*/ 122 h 136"/>
                <a:gd name="T30" fmla="*/ 76 w 81"/>
                <a:gd name="T31" fmla="*/ 115 h 136"/>
                <a:gd name="T32" fmla="*/ 80 w 81"/>
                <a:gd name="T33" fmla="*/ 110 h 136"/>
                <a:gd name="T34" fmla="*/ 81 w 81"/>
                <a:gd name="T35" fmla="*/ 104 h 136"/>
                <a:gd name="T36" fmla="*/ 81 w 81"/>
                <a:gd name="T37" fmla="*/ 97 h 136"/>
                <a:gd name="T38" fmla="*/ 81 w 81"/>
                <a:gd name="T39" fmla="*/ 90 h 136"/>
                <a:gd name="T40" fmla="*/ 80 w 81"/>
                <a:gd name="T41" fmla="*/ 83 h 136"/>
                <a:gd name="T42" fmla="*/ 76 w 81"/>
                <a:gd name="T43" fmla="*/ 76 h 136"/>
                <a:gd name="T44" fmla="*/ 71 w 81"/>
                <a:gd name="T45" fmla="*/ 71 h 136"/>
                <a:gd name="T46" fmla="*/ 71 w 81"/>
                <a:gd name="T47" fmla="*/ 7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1" h="136">
                  <a:moveTo>
                    <a:pt x="71" y="71"/>
                  </a:moveTo>
                  <a:lnTo>
                    <a:pt x="0" y="0"/>
                  </a:lnTo>
                  <a:lnTo>
                    <a:pt x="0" y="110"/>
                  </a:lnTo>
                  <a:lnTo>
                    <a:pt x="17" y="129"/>
                  </a:lnTo>
                  <a:lnTo>
                    <a:pt x="17" y="129"/>
                  </a:lnTo>
                  <a:lnTo>
                    <a:pt x="22" y="132"/>
                  </a:lnTo>
                  <a:lnTo>
                    <a:pt x="27" y="134"/>
                  </a:lnTo>
                  <a:lnTo>
                    <a:pt x="34" y="136"/>
                  </a:lnTo>
                  <a:lnTo>
                    <a:pt x="41" y="136"/>
                  </a:lnTo>
                  <a:lnTo>
                    <a:pt x="47" y="136"/>
                  </a:lnTo>
                  <a:lnTo>
                    <a:pt x="54" y="134"/>
                  </a:lnTo>
                  <a:lnTo>
                    <a:pt x="59" y="132"/>
                  </a:lnTo>
                  <a:lnTo>
                    <a:pt x="64" y="129"/>
                  </a:lnTo>
                  <a:lnTo>
                    <a:pt x="71" y="122"/>
                  </a:lnTo>
                  <a:lnTo>
                    <a:pt x="71" y="122"/>
                  </a:lnTo>
                  <a:lnTo>
                    <a:pt x="76" y="115"/>
                  </a:lnTo>
                  <a:lnTo>
                    <a:pt x="80" y="110"/>
                  </a:lnTo>
                  <a:lnTo>
                    <a:pt x="81" y="104"/>
                  </a:lnTo>
                  <a:lnTo>
                    <a:pt x="81" y="97"/>
                  </a:lnTo>
                  <a:lnTo>
                    <a:pt x="81" y="90"/>
                  </a:lnTo>
                  <a:lnTo>
                    <a:pt x="80" y="83"/>
                  </a:lnTo>
                  <a:lnTo>
                    <a:pt x="76" y="76"/>
                  </a:lnTo>
                  <a:lnTo>
                    <a:pt x="71" y="71"/>
                  </a:lnTo>
                  <a:lnTo>
                    <a:pt x="71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337"/>
            <p:cNvSpPr>
              <a:spLocks/>
            </p:cNvSpPr>
            <p:nvPr/>
          </p:nvSpPr>
          <p:spPr bwMode="auto">
            <a:xfrm>
              <a:off x="2624138" y="4837113"/>
              <a:ext cx="338138" cy="276225"/>
            </a:xfrm>
            <a:custGeom>
              <a:avLst/>
              <a:gdLst>
                <a:gd name="T0" fmla="*/ 200 w 213"/>
                <a:gd name="T1" fmla="*/ 174 h 174"/>
                <a:gd name="T2" fmla="*/ 0 w 213"/>
                <a:gd name="T3" fmla="*/ 18 h 174"/>
                <a:gd name="T4" fmla="*/ 12 w 213"/>
                <a:gd name="T5" fmla="*/ 0 h 174"/>
                <a:gd name="T6" fmla="*/ 213 w 213"/>
                <a:gd name="T7" fmla="*/ 157 h 174"/>
                <a:gd name="T8" fmla="*/ 200 w 213"/>
                <a:gd name="T9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3" h="174">
                  <a:moveTo>
                    <a:pt x="200" y="174"/>
                  </a:moveTo>
                  <a:lnTo>
                    <a:pt x="0" y="18"/>
                  </a:lnTo>
                  <a:lnTo>
                    <a:pt x="12" y="0"/>
                  </a:lnTo>
                  <a:lnTo>
                    <a:pt x="213" y="157"/>
                  </a:lnTo>
                  <a:lnTo>
                    <a:pt x="200" y="1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338"/>
            <p:cNvSpPr>
              <a:spLocks/>
            </p:cNvSpPr>
            <p:nvPr/>
          </p:nvSpPr>
          <p:spPr bwMode="auto">
            <a:xfrm>
              <a:off x="2382838" y="4973638"/>
              <a:ext cx="61913" cy="66675"/>
            </a:xfrm>
            <a:custGeom>
              <a:avLst/>
              <a:gdLst>
                <a:gd name="T0" fmla="*/ 0 w 39"/>
                <a:gd name="T1" fmla="*/ 0 h 42"/>
                <a:gd name="T2" fmla="*/ 0 w 39"/>
                <a:gd name="T3" fmla="*/ 42 h 42"/>
                <a:gd name="T4" fmla="*/ 39 w 39"/>
                <a:gd name="T5" fmla="*/ 0 h 42"/>
                <a:gd name="T6" fmla="*/ 0 w 39"/>
                <a:gd name="T7" fmla="*/ 0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" h="42">
                  <a:moveTo>
                    <a:pt x="0" y="0"/>
                  </a:moveTo>
                  <a:lnTo>
                    <a:pt x="0" y="42"/>
                  </a:lnTo>
                  <a:lnTo>
                    <a:pt x="3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339"/>
            <p:cNvSpPr>
              <a:spLocks/>
            </p:cNvSpPr>
            <p:nvPr/>
          </p:nvSpPr>
          <p:spPr bwMode="auto">
            <a:xfrm>
              <a:off x="2382838" y="4973638"/>
              <a:ext cx="152400" cy="134938"/>
            </a:xfrm>
            <a:custGeom>
              <a:avLst/>
              <a:gdLst>
                <a:gd name="T0" fmla="*/ 67 w 96"/>
                <a:gd name="T1" fmla="*/ 0 h 85"/>
                <a:gd name="T2" fmla="*/ 0 w 96"/>
                <a:gd name="T3" fmla="*/ 71 h 85"/>
                <a:gd name="T4" fmla="*/ 0 w 96"/>
                <a:gd name="T5" fmla="*/ 85 h 85"/>
                <a:gd name="T6" fmla="*/ 10 w 96"/>
                <a:gd name="T7" fmla="*/ 85 h 85"/>
                <a:gd name="T8" fmla="*/ 96 w 96"/>
                <a:gd name="T9" fmla="*/ 0 h 85"/>
                <a:gd name="T10" fmla="*/ 67 w 96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85">
                  <a:moveTo>
                    <a:pt x="67" y="0"/>
                  </a:moveTo>
                  <a:lnTo>
                    <a:pt x="0" y="71"/>
                  </a:lnTo>
                  <a:lnTo>
                    <a:pt x="0" y="85"/>
                  </a:lnTo>
                  <a:lnTo>
                    <a:pt x="10" y="85"/>
                  </a:lnTo>
                  <a:lnTo>
                    <a:pt x="96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340"/>
            <p:cNvSpPr>
              <a:spLocks noEditPoints="1"/>
            </p:cNvSpPr>
            <p:nvPr/>
          </p:nvSpPr>
          <p:spPr bwMode="auto">
            <a:xfrm>
              <a:off x="2444750" y="4973638"/>
              <a:ext cx="311150" cy="134938"/>
            </a:xfrm>
            <a:custGeom>
              <a:avLst/>
              <a:gdLst>
                <a:gd name="T0" fmla="*/ 86 w 196"/>
                <a:gd name="T1" fmla="*/ 0 h 85"/>
                <a:gd name="T2" fmla="*/ 0 w 196"/>
                <a:gd name="T3" fmla="*/ 85 h 85"/>
                <a:gd name="T4" fmla="*/ 196 w 196"/>
                <a:gd name="T5" fmla="*/ 85 h 85"/>
                <a:gd name="T6" fmla="*/ 196 w 196"/>
                <a:gd name="T7" fmla="*/ 0 h 85"/>
                <a:gd name="T8" fmla="*/ 86 w 196"/>
                <a:gd name="T9" fmla="*/ 0 h 85"/>
                <a:gd name="T10" fmla="*/ 128 w 196"/>
                <a:gd name="T11" fmla="*/ 63 h 85"/>
                <a:gd name="T12" fmla="*/ 128 w 196"/>
                <a:gd name="T13" fmla="*/ 63 h 85"/>
                <a:gd name="T14" fmla="*/ 106 w 196"/>
                <a:gd name="T15" fmla="*/ 61 h 85"/>
                <a:gd name="T16" fmla="*/ 93 w 196"/>
                <a:gd name="T17" fmla="*/ 61 h 85"/>
                <a:gd name="T18" fmla="*/ 83 w 196"/>
                <a:gd name="T19" fmla="*/ 58 h 85"/>
                <a:gd name="T20" fmla="*/ 74 w 196"/>
                <a:gd name="T21" fmla="*/ 56 h 85"/>
                <a:gd name="T22" fmla="*/ 71 w 196"/>
                <a:gd name="T23" fmla="*/ 53 h 85"/>
                <a:gd name="T24" fmla="*/ 69 w 196"/>
                <a:gd name="T25" fmla="*/ 51 h 85"/>
                <a:gd name="T26" fmla="*/ 69 w 196"/>
                <a:gd name="T27" fmla="*/ 47 h 85"/>
                <a:gd name="T28" fmla="*/ 71 w 196"/>
                <a:gd name="T29" fmla="*/ 44 h 85"/>
                <a:gd name="T30" fmla="*/ 81 w 196"/>
                <a:gd name="T31" fmla="*/ 36 h 85"/>
                <a:gd name="T32" fmla="*/ 81 w 196"/>
                <a:gd name="T33" fmla="*/ 36 h 85"/>
                <a:gd name="T34" fmla="*/ 88 w 196"/>
                <a:gd name="T35" fmla="*/ 37 h 85"/>
                <a:gd name="T36" fmla="*/ 101 w 196"/>
                <a:gd name="T37" fmla="*/ 44 h 85"/>
                <a:gd name="T38" fmla="*/ 110 w 196"/>
                <a:gd name="T39" fmla="*/ 47 h 85"/>
                <a:gd name="T40" fmla="*/ 120 w 196"/>
                <a:gd name="T41" fmla="*/ 49 h 85"/>
                <a:gd name="T42" fmla="*/ 132 w 196"/>
                <a:gd name="T43" fmla="*/ 51 h 85"/>
                <a:gd name="T44" fmla="*/ 142 w 196"/>
                <a:gd name="T45" fmla="*/ 49 h 85"/>
                <a:gd name="T46" fmla="*/ 142 w 196"/>
                <a:gd name="T47" fmla="*/ 49 h 85"/>
                <a:gd name="T48" fmla="*/ 174 w 196"/>
                <a:gd name="T49" fmla="*/ 37 h 85"/>
                <a:gd name="T50" fmla="*/ 184 w 196"/>
                <a:gd name="T51" fmla="*/ 36 h 85"/>
                <a:gd name="T52" fmla="*/ 184 w 196"/>
                <a:gd name="T53" fmla="*/ 36 h 85"/>
                <a:gd name="T54" fmla="*/ 179 w 196"/>
                <a:gd name="T55" fmla="*/ 39 h 85"/>
                <a:gd name="T56" fmla="*/ 167 w 196"/>
                <a:gd name="T57" fmla="*/ 49 h 85"/>
                <a:gd name="T58" fmla="*/ 159 w 196"/>
                <a:gd name="T59" fmla="*/ 54 h 85"/>
                <a:gd name="T60" fmla="*/ 149 w 196"/>
                <a:gd name="T61" fmla="*/ 59 h 85"/>
                <a:gd name="T62" fmla="*/ 138 w 196"/>
                <a:gd name="T63" fmla="*/ 63 h 85"/>
                <a:gd name="T64" fmla="*/ 128 w 196"/>
                <a:gd name="T65" fmla="*/ 63 h 85"/>
                <a:gd name="T66" fmla="*/ 128 w 196"/>
                <a:gd name="T67" fmla="*/ 63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96" h="85">
                  <a:moveTo>
                    <a:pt x="86" y="0"/>
                  </a:moveTo>
                  <a:lnTo>
                    <a:pt x="0" y="85"/>
                  </a:lnTo>
                  <a:lnTo>
                    <a:pt x="196" y="85"/>
                  </a:lnTo>
                  <a:lnTo>
                    <a:pt x="196" y="0"/>
                  </a:lnTo>
                  <a:lnTo>
                    <a:pt x="86" y="0"/>
                  </a:lnTo>
                  <a:close/>
                  <a:moveTo>
                    <a:pt x="128" y="63"/>
                  </a:moveTo>
                  <a:lnTo>
                    <a:pt x="128" y="63"/>
                  </a:lnTo>
                  <a:lnTo>
                    <a:pt x="106" y="61"/>
                  </a:lnTo>
                  <a:lnTo>
                    <a:pt x="93" y="61"/>
                  </a:lnTo>
                  <a:lnTo>
                    <a:pt x="83" y="58"/>
                  </a:lnTo>
                  <a:lnTo>
                    <a:pt x="74" y="56"/>
                  </a:lnTo>
                  <a:lnTo>
                    <a:pt x="71" y="53"/>
                  </a:lnTo>
                  <a:lnTo>
                    <a:pt x="69" y="51"/>
                  </a:lnTo>
                  <a:lnTo>
                    <a:pt x="69" y="47"/>
                  </a:lnTo>
                  <a:lnTo>
                    <a:pt x="71" y="44"/>
                  </a:lnTo>
                  <a:lnTo>
                    <a:pt x="81" y="36"/>
                  </a:lnTo>
                  <a:lnTo>
                    <a:pt x="81" y="36"/>
                  </a:lnTo>
                  <a:lnTo>
                    <a:pt x="88" y="37"/>
                  </a:lnTo>
                  <a:lnTo>
                    <a:pt x="101" y="44"/>
                  </a:lnTo>
                  <a:lnTo>
                    <a:pt x="110" y="47"/>
                  </a:lnTo>
                  <a:lnTo>
                    <a:pt x="120" y="49"/>
                  </a:lnTo>
                  <a:lnTo>
                    <a:pt x="132" y="51"/>
                  </a:lnTo>
                  <a:lnTo>
                    <a:pt x="142" y="49"/>
                  </a:lnTo>
                  <a:lnTo>
                    <a:pt x="142" y="49"/>
                  </a:lnTo>
                  <a:lnTo>
                    <a:pt x="174" y="37"/>
                  </a:lnTo>
                  <a:lnTo>
                    <a:pt x="184" y="36"/>
                  </a:lnTo>
                  <a:lnTo>
                    <a:pt x="184" y="36"/>
                  </a:lnTo>
                  <a:lnTo>
                    <a:pt x="179" y="39"/>
                  </a:lnTo>
                  <a:lnTo>
                    <a:pt x="167" y="49"/>
                  </a:lnTo>
                  <a:lnTo>
                    <a:pt x="159" y="54"/>
                  </a:lnTo>
                  <a:lnTo>
                    <a:pt x="149" y="59"/>
                  </a:lnTo>
                  <a:lnTo>
                    <a:pt x="138" y="63"/>
                  </a:lnTo>
                  <a:lnTo>
                    <a:pt x="128" y="63"/>
                  </a:lnTo>
                  <a:lnTo>
                    <a:pt x="128" y="6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Rectangle 341"/>
            <p:cNvSpPr>
              <a:spLocks noChangeArrowheads="1"/>
            </p:cNvSpPr>
            <p:nvPr/>
          </p:nvSpPr>
          <p:spPr bwMode="auto">
            <a:xfrm>
              <a:off x="1482725" y="5124450"/>
              <a:ext cx="1627188" cy="1587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6" name="组合 445"/>
          <p:cNvGrpSpPr/>
          <p:nvPr/>
        </p:nvGrpSpPr>
        <p:grpSpPr>
          <a:xfrm>
            <a:off x="576090" y="3710251"/>
            <a:ext cx="5386388" cy="2678113"/>
            <a:chOff x="1104900" y="4106863"/>
            <a:chExt cx="5386388" cy="2678113"/>
          </a:xfrm>
        </p:grpSpPr>
        <p:sp>
          <p:nvSpPr>
            <p:cNvPr id="169" name="Rectangle 342"/>
            <p:cNvSpPr>
              <a:spLocks noChangeArrowheads="1"/>
            </p:cNvSpPr>
            <p:nvPr/>
          </p:nvSpPr>
          <p:spPr bwMode="auto">
            <a:xfrm>
              <a:off x="1104900" y="6761163"/>
              <a:ext cx="1452563" cy="23813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343"/>
            <p:cNvSpPr>
              <a:spLocks/>
            </p:cNvSpPr>
            <p:nvPr/>
          </p:nvSpPr>
          <p:spPr bwMode="auto">
            <a:xfrm>
              <a:off x="3305175" y="4984750"/>
              <a:ext cx="231775" cy="236538"/>
            </a:xfrm>
            <a:custGeom>
              <a:avLst/>
              <a:gdLst>
                <a:gd name="T0" fmla="*/ 146 w 146"/>
                <a:gd name="T1" fmla="*/ 71 h 149"/>
                <a:gd name="T2" fmla="*/ 146 w 146"/>
                <a:gd name="T3" fmla="*/ 71 h 149"/>
                <a:gd name="T4" fmla="*/ 144 w 146"/>
                <a:gd name="T5" fmla="*/ 86 h 149"/>
                <a:gd name="T6" fmla="*/ 141 w 146"/>
                <a:gd name="T7" fmla="*/ 101 h 149"/>
                <a:gd name="T8" fmla="*/ 134 w 146"/>
                <a:gd name="T9" fmla="*/ 113 h 149"/>
                <a:gd name="T10" fmla="*/ 126 w 146"/>
                <a:gd name="T11" fmla="*/ 125 h 149"/>
                <a:gd name="T12" fmla="*/ 115 w 146"/>
                <a:gd name="T13" fmla="*/ 135 h 149"/>
                <a:gd name="T14" fmla="*/ 102 w 146"/>
                <a:gd name="T15" fmla="*/ 142 h 149"/>
                <a:gd name="T16" fmla="*/ 90 w 146"/>
                <a:gd name="T17" fmla="*/ 147 h 149"/>
                <a:gd name="T18" fmla="*/ 75 w 146"/>
                <a:gd name="T19" fmla="*/ 149 h 149"/>
                <a:gd name="T20" fmla="*/ 75 w 146"/>
                <a:gd name="T21" fmla="*/ 149 h 149"/>
                <a:gd name="T22" fmla="*/ 60 w 146"/>
                <a:gd name="T23" fmla="*/ 147 h 149"/>
                <a:gd name="T24" fmla="*/ 46 w 146"/>
                <a:gd name="T25" fmla="*/ 142 h 149"/>
                <a:gd name="T26" fmla="*/ 33 w 146"/>
                <a:gd name="T27" fmla="*/ 135 h 149"/>
                <a:gd name="T28" fmla="*/ 22 w 146"/>
                <a:gd name="T29" fmla="*/ 125 h 149"/>
                <a:gd name="T30" fmla="*/ 12 w 146"/>
                <a:gd name="T31" fmla="*/ 113 h 149"/>
                <a:gd name="T32" fmla="*/ 6 w 146"/>
                <a:gd name="T33" fmla="*/ 101 h 149"/>
                <a:gd name="T34" fmla="*/ 2 w 146"/>
                <a:gd name="T35" fmla="*/ 86 h 149"/>
                <a:gd name="T36" fmla="*/ 0 w 146"/>
                <a:gd name="T37" fmla="*/ 71 h 149"/>
                <a:gd name="T38" fmla="*/ 0 w 146"/>
                <a:gd name="T39" fmla="*/ 71 h 149"/>
                <a:gd name="T40" fmla="*/ 2 w 146"/>
                <a:gd name="T41" fmla="*/ 56 h 149"/>
                <a:gd name="T42" fmla="*/ 6 w 146"/>
                <a:gd name="T43" fmla="*/ 42 h 149"/>
                <a:gd name="T44" fmla="*/ 12 w 146"/>
                <a:gd name="T45" fmla="*/ 30 h 149"/>
                <a:gd name="T46" fmla="*/ 22 w 146"/>
                <a:gd name="T47" fmla="*/ 20 h 149"/>
                <a:gd name="T48" fmla="*/ 33 w 146"/>
                <a:gd name="T49" fmla="*/ 12 h 149"/>
                <a:gd name="T50" fmla="*/ 46 w 146"/>
                <a:gd name="T51" fmla="*/ 5 h 149"/>
                <a:gd name="T52" fmla="*/ 60 w 146"/>
                <a:gd name="T53" fmla="*/ 2 h 149"/>
                <a:gd name="T54" fmla="*/ 75 w 146"/>
                <a:gd name="T55" fmla="*/ 0 h 149"/>
                <a:gd name="T56" fmla="*/ 75 w 146"/>
                <a:gd name="T57" fmla="*/ 0 h 149"/>
                <a:gd name="T58" fmla="*/ 90 w 146"/>
                <a:gd name="T59" fmla="*/ 2 h 149"/>
                <a:gd name="T60" fmla="*/ 102 w 146"/>
                <a:gd name="T61" fmla="*/ 5 h 149"/>
                <a:gd name="T62" fmla="*/ 115 w 146"/>
                <a:gd name="T63" fmla="*/ 12 h 149"/>
                <a:gd name="T64" fmla="*/ 126 w 146"/>
                <a:gd name="T65" fmla="*/ 20 h 149"/>
                <a:gd name="T66" fmla="*/ 134 w 146"/>
                <a:gd name="T67" fmla="*/ 30 h 149"/>
                <a:gd name="T68" fmla="*/ 141 w 146"/>
                <a:gd name="T69" fmla="*/ 42 h 149"/>
                <a:gd name="T70" fmla="*/ 144 w 146"/>
                <a:gd name="T71" fmla="*/ 56 h 149"/>
                <a:gd name="T72" fmla="*/ 146 w 146"/>
                <a:gd name="T73" fmla="*/ 71 h 149"/>
                <a:gd name="T74" fmla="*/ 146 w 146"/>
                <a:gd name="T75" fmla="*/ 7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6" h="149">
                  <a:moveTo>
                    <a:pt x="146" y="71"/>
                  </a:moveTo>
                  <a:lnTo>
                    <a:pt x="146" y="71"/>
                  </a:lnTo>
                  <a:lnTo>
                    <a:pt x="144" y="86"/>
                  </a:lnTo>
                  <a:lnTo>
                    <a:pt x="141" y="101"/>
                  </a:lnTo>
                  <a:lnTo>
                    <a:pt x="134" y="113"/>
                  </a:lnTo>
                  <a:lnTo>
                    <a:pt x="126" y="125"/>
                  </a:lnTo>
                  <a:lnTo>
                    <a:pt x="115" y="135"/>
                  </a:lnTo>
                  <a:lnTo>
                    <a:pt x="102" y="142"/>
                  </a:lnTo>
                  <a:lnTo>
                    <a:pt x="90" y="147"/>
                  </a:lnTo>
                  <a:lnTo>
                    <a:pt x="75" y="149"/>
                  </a:lnTo>
                  <a:lnTo>
                    <a:pt x="75" y="149"/>
                  </a:lnTo>
                  <a:lnTo>
                    <a:pt x="60" y="147"/>
                  </a:lnTo>
                  <a:lnTo>
                    <a:pt x="46" y="142"/>
                  </a:lnTo>
                  <a:lnTo>
                    <a:pt x="33" y="135"/>
                  </a:lnTo>
                  <a:lnTo>
                    <a:pt x="22" y="125"/>
                  </a:lnTo>
                  <a:lnTo>
                    <a:pt x="12" y="113"/>
                  </a:lnTo>
                  <a:lnTo>
                    <a:pt x="6" y="101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6" y="42"/>
                  </a:lnTo>
                  <a:lnTo>
                    <a:pt x="12" y="30"/>
                  </a:lnTo>
                  <a:lnTo>
                    <a:pt x="22" y="20"/>
                  </a:lnTo>
                  <a:lnTo>
                    <a:pt x="33" y="12"/>
                  </a:lnTo>
                  <a:lnTo>
                    <a:pt x="46" y="5"/>
                  </a:lnTo>
                  <a:lnTo>
                    <a:pt x="60" y="2"/>
                  </a:lnTo>
                  <a:lnTo>
                    <a:pt x="75" y="0"/>
                  </a:lnTo>
                  <a:lnTo>
                    <a:pt x="75" y="0"/>
                  </a:lnTo>
                  <a:lnTo>
                    <a:pt x="90" y="2"/>
                  </a:lnTo>
                  <a:lnTo>
                    <a:pt x="102" y="5"/>
                  </a:lnTo>
                  <a:lnTo>
                    <a:pt x="115" y="12"/>
                  </a:lnTo>
                  <a:lnTo>
                    <a:pt x="126" y="20"/>
                  </a:lnTo>
                  <a:lnTo>
                    <a:pt x="134" y="30"/>
                  </a:lnTo>
                  <a:lnTo>
                    <a:pt x="141" y="42"/>
                  </a:lnTo>
                  <a:lnTo>
                    <a:pt x="144" y="56"/>
                  </a:lnTo>
                  <a:lnTo>
                    <a:pt x="146" y="71"/>
                  </a:lnTo>
                  <a:lnTo>
                    <a:pt x="146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344"/>
            <p:cNvSpPr>
              <a:spLocks/>
            </p:cNvSpPr>
            <p:nvPr/>
          </p:nvSpPr>
          <p:spPr bwMode="auto">
            <a:xfrm>
              <a:off x="1257300" y="5727700"/>
              <a:ext cx="95250" cy="546100"/>
            </a:xfrm>
            <a:custGeom>
              <a:avLst/>
              <a:gdLst>
                <a:gd name="T0" fmla="*/ 60 w 60"/>
                <a:gd name="T1" fmla="*/ 31 h 344"/>
                <a:gd name="T2" fmla="*/ 60 w 60"/>
                <a:gd name="T3" fmla="*/ 31 h 344"/>
                <a:gd name="T4" fmla="*/ 60 w 60"/>
                <a:gd name="T5" fmla="*/ 26 h 344"/>
                <a:gd name="T6" fmla="*/ 58 w 60"/>
                <a:gd name="T7" fmla="*/ 19 h 344"/>
                <a:gd name="T8" fmla="*/ 54 w 60"/>
                <a:gd name="T9" fmla="*/ 14 h 344"/>
                <a:gd name="T10" fmla="*/ 51 w 60"/>
                <a:gd name="T11" fmla="*/ 9 h 344"/>
                <a:gd name="T12" fmla="*/ 48 w 60"/>
                <a:gd name="T13" fmla="*/ 5 h 344"/>
                <a:gd name="T14" fmla="*/ 43 w 60"/>
                <a:gd name="T15" fmla="*/ 2 h 344"/>
                <a:gd name="T16" fmla="*/ 38 w 60"/>
                <a:gd name="T17" fmla="*/ 0 h 344"/>
                <a:gd name="T18" fmla="*/ 33 w 60"/>
                <a:gd name="T19" fmla="*/ 0 h 344"/>
                <a:gd name="T20" fmla="*/ 33 w 60"/>
                <a:gd name="T21" fmla="*/ 0 h 344"/>
                <a:gd name="T22" fmla="*/ 26 w 60"/>
                <a:gd name="T23" fmla="*/ 0 h 344"/>
                <a:gd name="T24" fmla="*/ 19 w 60"/>
                <a:gd name="T25" fmla="*/ 2 h 344"/>
                <a:gd name="T26" fmla="*/ 14 w 60"/>
                <a:gd name="T27" fmla="*/ 5 h 344"/>
                <a:gd name="T28" fmla="*/ 9 w 60"/>
                <a:gd name="T29" fmla="*/ 9 h 344"/>
                <a:gd name="T30" fmla="*/ 5 w 60"/>
                <a:gd name="T31" fmla="*/ 14 h 344"/>
                <a:gd name="T32" fmla="*/ 2 w 60"/>
                <a:gd name="T33" fmla="*/ 19 h 344"/>
                <a:gd name="T34" fmla="*/ 0 w 60"/>
                <a:gd name="T35" fmla="*/ 26 h 344"/>
                <a:gd name="T36" fmla="*/ 0 w 60"/>
                <a:gd name="T37" fmla="*/ 31 h 344"/>
                <a:gd name="T38" fmla="*/ 0 w 60"/>
                <a:gd name="T39" fmla="*/ 185 h 344"/>
                <a:gd name="T40" fmla="*/ 0 w 60"/>
                <a:gd name="T41" fmla="*/ 185 h 344"/>
                <a:gd name="T42" fmla="*/ 0 w 60"/>
                <a:gd name="T43" fmla="*/ 191 h 344"/>
                <a:gd name="T44" fmla="*/ 0 w 60"/>
                <a:gd name="T45" fmla="*/ 191 h 344"/>
                <a:gd name="T46" fmla="*/ 0 w 60"/>
                <a:gd name="T47" fmla="*/ 195 h 344"/>
                <a:gd name="T48" fmla="*/ 0 w 60"/>
                <a:gd name="T49" fmla="*/ 311 h 344"/>
                <a:gd name="T50" fmla="*/ 0 w 60"/>
                <a:gd name="T51" fmla="*/ 311 h 344"/>
                <a:gd name="T52" fmla="*/ 0 w 60"/>
                <a:gd name="T53" fmla="*/ 318 h 344"/>
                <a:gd name="T54" fmla="*/ 2 w 60"/>
                <a:gd name="T55" fmla="*/ 325 h 344"/>
                <a:gd name="T56" fmla="*/ 5 w 60"/>
                <a:gd name="T57" fmla="*/ 330 h 344"/>
                <a:gd name="T58" fmla="*/ 9 w 60"/>
                <a:gd name="T59" fmla="*/ 335 h 344"/>
                <a:gd name="T60" fmla="*/ 14 w 60"/>
                <a:gd name="T61" fmla="*/ 338 h 344"/>
                <a:gd name="T62" fmla="*/ 19 w 60"/>
                <a:gd name="T63" fmla="*/ 342 h 344"/>
                <a:gd name="T64" fmla="*/ 26 w 60"/>
                <a:gd name="T65" fmla="*/ 344 h 344"/>
                <a:gd name="T66" fmla="*/ 33 w 60"/>
                <a:gd name="T67" fmla="*/ 344 h 344"/>
                <a:gd name="T68" fmla="*/ 33 w 60"/>
                <a:gd name="T69" fmla="*/ 344 h 344"/>
                <a:gd name="T70" fmla="*/ 38 w 60"/>
                <a:gd name="T71" fmla="*/ 344 h 344"/>
                <a:gd name="T72" fmla="*/ 43 w 60"/>
                <a:gd name="T73" fmla="*/ 342 h 344"/>
                <a:gd name="T74" fmla="*/ 48 w 60"/>
                <a:gd name="T75" fmla="*/ 338 h 344"/>
                <a:gd name="T76" fmla="*/ 51 w 60"/>
                <a:gd name="T77" fmla="*/ 335 h 344"/>
                <a:gd name="T78" fmla="*/ 54 w 60"/>
                <a:gd name="T79" fmla="*/ 330 h 344"/>
                <a:gd name="T80" fmla="*/ 58 w 60"/>
                <a:gd name="T81" fmla="*/ 325 h 344"/>
                <a:gd name="T82" fmla="*/ 60 w 60"/>
                <a:gd name="T83" fmla="*/ 318 h 344"/>
                <a:gd name="T84" fmla="*/ 60 w 60"/>
                <a:gd name="T85" fmla="*/ 311 h 344"/>
                <a:gd name="T86" fmla="*/ 60 w 60"/>
                <a:gd name="T87" fmla="*/ 195 h 344"/>
                <a:gd name="T88" fmla="*/ 60 w 60"/>
                <a:gd name="T89" fmla="*/ 195 h 344"/>
                <a:gd name="T90" fmla="*/ 60 w 60"/>
                <a:gd name="T91" fmla="*/ 191 h 344"/>
                <a:gd name="T92" fmla="*/ 60 w 60"/>
                <a:gd name="T93" fmla="*/ 191 h 344"/>
                <a:gd name="T94" fmla="*/ 60 w 60"/>
                <a:gd name="T95" fmla="*/ 185 h 344"/>
                <a:gd name="T96" fmla="*/ 60 w 60"/>
                <a:gd name="T97" fmla="*/ 3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0" h="344">
                  <a:moveTo>
                    <a:pt x="60" y="31"/>
                  </a:moveTo>
                  <a:lnTo>
                    <a:pt x="60" y="31"/>
                  </a:lnTo>
                  <a:lnTo>
                    <a:pt x="60" y="26"/>
                  </a:lnTo>
                  <a:lnTo>
                    <a:pt x="58" y="19"/>
                  </a:lnTo>
                  <a:lnTo>
                    <a:pt x="54" y="14"/>
                  </a:lnTo>
                  <a:lnTo>
                    <a:pt x="51" y="9"/>
                  </a:lnTo>
                  <a:lnTo>
                    <a:pt x="48" y="5"/>
                  </a:lnTo>
                  <a:lnTo>
                    <a:pt x="43" y="2"/>
                  </a:lnTo>
                  <a:lnTo>
                    <a:pt x="38" y="0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26" y="0"/>
                  </a:lnTo>
                  <a:lnTo>
                    <a:pt x="19" y="2"/>
                  </a:lnTo>
                  <a:lnTo>
                    <a:pt x="14" y="5"/>
                  </a:lnTo>
                  <a:lnTo>
                    <a:pt x="9" y="9"/>
                  </a:lnTo>
                  <a:lnTo>
                    <a:pt x="5" y="14"/>
                  </a:lnTo>
                  <a:lnTo>
                    <a:pt x="2" y="19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185"/>
                  </a:lnTo>
                  <a:lnTo>
                    <a:pt x="0" y="185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0" y="195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0" y="318"/>
                  </a:lnTo>
                  <a:lnTo>
                    <a:pt x="2" y="325"/>
                  </a:lnTo>
                  <a:lnTo>
                    <a:pt x="5" y="330"/>
                  </a:lnTo>
                  <a:lnTo>
                    <a:pt x="9" y="335"/>
                  </a:lnTo>
                  <a:lnTo>
                    <a:pt x="14" y="338"/>
                  </a:lnTo>
                  <a:lnTo>
                    <a:pt x="19" y="342"/>
                  </a:lnTo>
                  <a:lnTo>
                    <a:pt x="26" y="344"/>
                  </a:lnTo>
                  <a:lnTo>
                    <a:pt x="33" y="344"/>
                  </a:lnTo>
                  <a:lnTo>
                    <a:pt x="33" y="344"/>
                  </a:lnTo>
                  <a:lnTo>
                    <a:pt x="38" y="344"/>
                  </a:lnTo>
                  <a:lnTo>
                    <a:pt x="43" y="342"/>
                  </a:lnTo>
                  <a:lnTo>
                    <a:pt x="48" y="338"/>
                  </a:lnTo>
                  <a:lnTo>
                    <a:pt x="51" y="335"/>
                  </a:lnTo>
                  <a:lnTo>
                    <a:pt x="54" y="330"/>
                  </a:lnTo>
                  <a:lnTo>
                    <a:pt x="58" y="325"/>
                  </a:lnTo>
                  <a:lnTo>
                    <a:pt x="60" y="318"/>
                  </a:lnTo>
                  <a:lnTo>
                    <a:pt x="60" y="311"/>
                  </a:lnTo>
                  <a:lnTo>
                    <a:pt x="60" y="195"/>
                  </a:lnTo>
                  <a:lnTo>
                    <a:pt x="60" y="195"/>
                  </a:lnTo>
                  <a:lnTo>
                    <a:pt x="60" y="191"/>
                  </a:lnTo>
                  <a:lnTo>
                    <a:pt x="60" y="191"/>
                  </a:lnTo>
                  <a:lnTo>
                    <a:pt x="60" y="185"/>
                  </a:lnTo>
                  <a:lnTo>
                    <a:pt x="60" y="3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345"/>
            <p:cNvSpPr>
              <a:spLocks/>
            </p:cNvSpPr>
            <p:nvPr/>
          </p:nvSpPr>
          <p:spPr bwMode="auto">
            <a:xfrm>
              <a:off x="1187450" y="5411788"/>
              <a:ext cx="231775" cy="230188"/>
            </a:xfrm>
            <a:custGeom>
              <a:avLst/>
              <a:gdLst>
                <a:gd name="T0" fmla="*/ 146 w 146"/>
                <a:gd name="T1" fmla="*/ 71 h 145"/>
                <a:gd name="T2" fmla="*/ 146 w 146"/>
                <a:gd name="T3" fmla="*/ 71 h 145"/>
                <a:gd name="T4" fmla="*/ 146 w 146"/>
                <a:gd name="T5" fmla="*/ 86 h 145"/>
                <a:gd name="T6" fmla="*/ 141 w 146"/>
                <a:gd name="T7" fmla="*/ 101 h 145"/>
                <a:gd name="T8" fmla="*/ 136 w 146"/>
                <a:gd name="T9" fmla="*/ 113 h 145"/>
                <a:gd name="T10" fmla="*/ 127 w 146"/>
                <a:gd name="T11" fmla="*/ 125 h 145"/>
                <a:gd name="T12" fmla="*/ 117 w 146"/>
                <a:gd name="T13" fmla="*/ 133 h 145"/>
                <a:gd name="T14" fmla="*/ 105 w 146"/>
                <a:gd name="T15" fmla="*/ 140 h 145"/>
                <a:gd name="T16" fmla="*/ 92 w 146"/>
                <a:gd name="T17" fmla="*/ 143 h 145"/>
                <a:gd name="T18" fmla="*/ 77 w 146"/>
                <a:gd name="T19" fmla="*/ 145 h 145"/>
                <a:gd name="T20" fmla="*/ 77 w 146"/>
                <a:gd name="T21" fmla="*/ 145 h 145"/>
                <a:gd name="T22" fmla="*/ 60 w 146"/>
                <a:gd name="T23" fmla="*/ 143 h 145"/>
                <a:gd name="T24" fmla="*/ 46 w 146"/>
                <a:gd name="T25" fmla="*/ 140 h 145"/>
                <a:gd name="T26" fmla="*/ 34 w 146"/>
                <a:gd name="T27" fmla="*/ 133 h 145"/>
                <a:gd name="T28" fmla="*/ 22 w 146"/>
                <a:gd name="T29" fmla="*/ 125 h 145"/>
                <a:gd name="T30" fmla="*/ 14 w 146"/>
                <a:gd name="T31" fmla="*/ 113 h 145"/>
                <a:gd name="T32" fmla="*/ 7 w 146"/>
                <a:gd name="T33" fmla="*/ 101 h 145"/>
                <a:gd name="T34" fmla="*/ 2 w 146"/>
                <a:gd name="T35" fmla="*/ 86 h 145"/>
                <a:gd name="T36" fmla="*/ 0 w 146"/>
                <a:gd name="T37" fmla="*/ 71 h 145"/>
                <a:gd name="T38" fmla="*/ 0 w 146"/>
                <a:gd name="T39" fmla="*/ 71 h 145"/>
                <a:gd name="T40" fmla="*/ 2 w 146"/>
                <a:gd name="T41" fmla="*/ 57 h 145"/>
                <a:gd name="T42" fmla="*/ 7 w 146"/>
                <a:gd name="T43" fmla="*/ 44 h 145"/>
                <a:gd name="T44" fmla="*/ 14 w 146"/>
                <a:gd name="T45" fmla="*/ 32 h 145"/>
                <a:gd name="T46" fmla="*/ 22 w 146"/>
                <a:gd name="T47" fmla="*/ 20 h 145"/>
                <a:gd name="T48" fmla="*/ 34 w 146"/>
                <a:gd name="T49" fmla="*/ 12 h 145"/>
                <a:gd name="T50" fmla="*/ 46 w 146"/>
                <a:gd name="T51" fmla="*/ 5 h 145"/>
                <a:gd name="T52" fmla="*/ 60 w 146"/>
                <a:gd name="T53" fmla="*/ 1 h 145"/>
                <a:gd name="T54" fmla="*/ 77 w 146"/>
                <a:gd name="T55" fmla="*/ 0 h 145"/>
                <a:gd name="T56" fmla="*/ 77 w 146"/>
                <a:gd name="T57" fmla="*/ 0 h 145"/>
                <a:gd name="T58" fmla="*/ 92 w 146"/>
                <a:gd name="T59" fmla="*/ 1 h 145"/>
                <a:gd name="T60" fmla="*/ 105 w 146"/>
                <a:gd name="T61" fmla="*/ 5 h 145"/>
                <a:gd name="T62" fmla="*/ 117 w 146"/>
                <a:gd name="T63" fmla="*/ 12 h 145"/>
                <a:gd name="T64" fmla="*/ 127 w 146"/>
                <a:gd name="T65" fmla="*/ 20 h 145"/>
                <a:gd name="T66" fmla="*/ 136 w 146"/>
                <a:gd name="T67" fmla="*/ 32 h 145"/>
                <a:gd name="T68" fmla="*/ 141 w 146"/>
                <a:gd name="T69" fmla="*/ 44 h 145"/>
                <a:gd name="T70" fmla="*/ 146 w 146"/>
                <a:gd name="T71" fmla="*/ 57 h 145"/>
                <a:gd name="T72" fmla="*/ 146 w 146"/>
                <a:gd name="T73" fmla="*/ 71 h 145"/>
                <a:gd name="T74" fmla="*/ 146 w 146"/>
                <a:gd name="T75" fmla="*/ 7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6" h="145">
                  <a:moveTo>
                    <a:pt x="146" y="71"/>
                  </a:moveTo>
                  <a:lnTo>
                    <a:pt x="146" y="71"/>
                  </a:lnTo>
                  <a:lnTo>
                    <a:pt x="146" y="86"/>
                  </a:lnTo>
                  <a:lnTo>
                    <a:pt x="141" y="101"/>
                  </a:lnTo>
                  <a:lnTo>
                    <a:pt x="136" y="113"/>
                  </a:lnTo>
                  <a:lnTo>
                    <a:pt x="127" y="125"/>
                  </a:lnTo>
                  <a:lnTo>
                    <a:pt x="117" y="133"/>
                  </a:lnTo>
                  <a:lnTo>
                    <a:pt x="105" y="140"/>
                  </a:lnTo>
                  <a:lnTo>
                    <a:pt x="92" y="143"/>
                  </a:lnTo>
                  <a:lnTo>
                    <a:pt x="77" y="145"/>
                  </a:lnTo>
                  <a:lnTo>
                    <a:pt x="77" y="145"/>
                  </a:lnTo>
                  <a:lnTo>
                    <a:pt x="60" y="143"/>
                  </a:lnTo>
                  <a:lnTo>
                    <a:pt x="46" y="140"/>
                  </a:lnTo>
                  <a:lnTo>
                    <a:pt x="34" y="133"/>
                  </a:lnTo>
                  <a:lnTo>
                    <a:pt x="22" y="125"/>
                  </a:lnTo>
                  <a:lnTo>
                    <a:pt x="14" y="113"/>
                  </a:lnTo>
                  <a:lnTo>
                    <a:pt x="7" y="101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7"/>
                  </a:lnTo>
                  <a:lnTo>
                    <a:pt x="7" y="44"/>
                  </a:lnTo>
                  <a:lnTo>
                    <a:pt x="14" y="32"/>
                  </a:lnTo>
                  <a:lnTo>
                    <a:pt x="22" y="20"/>
                  </a:lnTo>
                  <a:lnTo>
                    <a:pt x="34" y="12"/>
                  </a:lnTo>
                  <a:lnTo>
                    <a:pt x="46" y="5"/>
                  </a:lnTo>
                  <a:lnTo>
                    <a:pt x="60" y="1"/>
                  </a:lnTo>
                  <a:lnTo>
                    <a:pt x="77" y="0"/>
                  </a:lnTo>
                  <a:lnTo>
                    <a:pt x="77" y="0"/>
                  </a:lnTo>
                  <a:lnTo>
                    <a:pt x="92" y="1"/>
                  </a:lnTo>
                  <a:lnTo>
                    <a:pt x="105" y="5"/>
                  </a:lnTo>
                  <a:lnTo>
                    <a:pt x="117" y="12"/>
                  </a:lnTo>
                  <a:lnTo>
                    <a:pt x="127" y="20"/>
                  </a:lnTo>
                  <a:lnTo>
                    <a:pt x="136" y="32"/>
                  </a:lnTo>
                  <a:lnTo>
                    <a:pt x="141" y="44"/>
                  </a:lnTo>
                  <a:lnTo>
                    <a:pt x="146" y="57"/>
                  </a:lnTo>
                  <a:lnTo>
                    <a:pt x="146" y="71"/>
                  </a:lnTo>
                  <a:lnTo>
                    <a:pt x="146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346"/>
            <p:cNvSpPr>
              <a:spLocks noEditPoints="1"/>
            </p:cNvSpPr>
            <p:nvPr/>
          </p:nvSpPr>
          <p:spPr bwMode="auto">
            <a:xfrm>
              <a:off x="1171575" y="6200775"/>
              <a:ext cx="271463" cy="466725"/>
            </a:xfrm>
            <a:custGeom>
              <a:avLst/>
              <a:gdLst>
                <a:gd name="T0" fmla="*/ 87 w 171"/>
                <a:gd name="T1" fmla="*/ 0 h 294"/>
                <a:gd name="T2" fmla="*/ 70 w 171"/>
                <a:gd name="T3" fmla="*/ 7 h 294"/>
                <a:gd name="T4" fmla="*/ 53 w 171"/>
                <a:gd name="T5" fmla="*/ 29 h 294"/>
                <a:gd name="T6" fmla="*/ 39 w 171"/>
                <a:gd name="T7" fmla="*/ 59 h 294"/>
                <a:gd name="T8" fmla="*/ 15 w 171"/>
                <a:gd name="T9" fmla="*/ 135 h 294"/>
                <a:gd name="T10" fmla="*/ 2 w 171"/>
                <a:gd name="T11" fmla="*/ 208 h 294"/>
                <a:gd name="T12" fmla="*/ 0 w 171"/>
                <a:gd name="T13" fmla="*/ 233 h 294"/>
                <a:gd name="T14" fmla="*/ 5 w 171"/>
                <a:gd name="T15" fmla="*/ 260 h 294"/>
                <a:gd name="T16" fmla="*/ 10 w 171"/>
                <a:gd name="T17" fmla="*/ 272 h 294"/>
                <a:gd name="T18" fmla="*/ 26 w 171"/>
                <a:gd name="T19" fmla="*/ 286 h 294"/>
                <a:gd name="T20" fmla="*/ 53 w 171"/>
                <a:gd name="T21" fmla="*/ 292 h 294"/>
                <a:gd name="T22" fmla="*/ 87 w 171"/>
                <a:gd name="T23" fmla="*/ 294 h 294"/>
                <a:gd name="T24" fmla="*/ 117 w 171"/>
                <a:gd name="T25" fmla="*/ 294 h 294"/>
                <a:gd name="T26" fmla="*/ 144 w 171"/>
                <a:gd name="T27" fmla="*/ 289 h 294"/>
                <a:gd name="T28" fmla="*/ 159 w 171"/>
                <a:gd name="T29" fmla="*/ 279 h 294"/>
                <a:gd name="T30" fmla="*/ 166 w 171"/>
                <a:gd name="T31" fmla="*/ 267 h 294"/>
                <a:gd name="T32" fmla="*/ 171 w 171"/>
                <a:gd name="T33" fmla="*/ 250 h 294"/>
                <a:gd name="T34" fmla="*/ 171 w 171"/>
                <a:gd name="T35" fmla="*/ 240 h 294"/>
                <a:gd name="T36" fmla="*/ 164 w 171"/>
                <a:gd name="T37" fmla="*/ 179 h 294"/>
                <a:gd name="T38" fmla="*/ 144 w 171"/>
                <a:gd name="T39" fmla="*/ 98 h 294"/>
                <a:gd name="T40" fmla="*/ 124 w 171"/>
                <a:gd name="T41" fmla="*/ 44 h 294"/>
                <a:gd name="T42" fmla="*/ 110 w 171"/>
                <a:gd name="T43" fmla="*/ 17 h 294"/>
                <a:gd name="T44" fmla="*/ 93 w 171"/>
                <a:gd name="T45" fmla="*/ 2 h 294"/>
                <a:gd name="T46" fmla="*/ 87 w 171"/>
                <a:gd name="T47" fmla="*/ 0 h 294"/>
                <a:gd name="T48" fmla="*/ 87 w 171"/>
                <a:gd name="T49" fmla="*/ 117 h 294"/>
                <a:gd name="T50" fmla="*/ 51 w 171"/>
                <a:gd name="T51" fmla="*/ 118 h 294"/>
                <a:gd name="T52" fmla="*/ 36 w 171"/>
                <a:gd name="T53" fmla="*/ 113 h 294"/>
                <a:gd name="T54" fmla="*/ 29 w 171"/>
                <a:gd name="T55" fmla="*/ 103 h 294"/>
                <a:gd name="T56" fmla="*/ 31 w 171"/>
                <a:gd name="T57" fmla="*/ 93 h 294"/>
                <a:gd name="T58" fmla="*/ 43 w 171"/>
                <a:gd name="T59" fmla="*/ 62 h 294"/>
                <a:gd name="T60" fmla="*/ 59 w 171"/>
                <a:gd name="T61" fmla="*/ 32 h 294"/>
                <a:gd name="T62" fmla="*/ 78 w 171"/>
                <a:gd name="T63" fmla="*/ 10 h 294"/>
                <a:gd name="T64" fmla="*/ 87 w 171"/>
                <a:gd name="T65" fmla="*/ 7 h 294"/>
                <a:gd name="T66" fmla="*/ 90 w 171"/>
                <a:gd name="T67" fmla="*/ 7 h 294"/>
                <a:gd name="T68" fmla="*/ 102 w 171"/>
                <a:gd name="T69" fmla="*/ 17 h 294"/>
                <a:gd name="T70" fmla="*/ 119 w 171"/>
                <a:gd name="T71" fmla="*/ 44 h 294"/>
                <a:gd name="T72" fmla="*/ 142 w 171"/>
                <a:gd name="T73" fmla="*/ 98 h 294"/>
                <a:gd name="T74" fmla="*/ 142 w 171"/>
                <a:gd name="T75" fmla="*/ 103 h 294"/>
                <a:gd name="T76" fmla="*/ 136 w 171"/>
                <a:gd name="T77" fmla="*/ 110 h 294"/>
                <a:gd name="T78" fmla="*/ 119 w 171"/>
                <a:gd name="T79" fmla="*/ 115 h 294"/>
                <a:gd name="T80" fmla="*/ 87 w 171"/>
                <a:gd name="T81" fmla="*/ 117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71" h="294">
                  <a:moveTo>
                    <a:pt x="87" y="0"/>
                  </a:moveTo>
                  <a:lnTo>
                    <a:pt x="87" y="0"/>
                  </a:lnTo>
                  <a:lnTo>
                    <a:pt x="76" y="2"/>
                  </a:lnTo>
                  <a:lnTo>
                    <a:pt x="70" y="7"/>
                  </a:lnTo>
                  <a:lnTo>
                    <a:pt x="61" y="17"/>
                  </a:lnTo>
                  <a:lnTo>
                    <a:pt x="53" y="29"/>
                  </a:lnTo>
                  <a:lnTo>
                    <a:pt x="46" y="42"/>
                  </a:lnTo>
                  <a:lnTo>
                    <a:pt x="39" y="59"/>
                  </a:lnTo>
                  <a:lnTo>
                    <a:pt x="26" y="95"/>
                  </a:lnTo>
                  <a:lnTo>
                    <a:pt x="15" y="135"/>
                  </a:lnTo>
                  <a:lnTo>
                    <a:pt x="7" y="172"/>
                  </a:lnTo>
                  <a:lnTo>
                    <a:pt x="2" y="208"/>
                  </a:lnTo>
                  <a:lnTo>
                    <a:pt x="0" y="233"/>
                  </a:lnTo>
                  <a:lnTo>
                    <a:pt x="0" y="233"/>
                  </a:lnTo>
                  <a:lnTo>
                    <a:pt x="2" y="252"/>
                  </a:lnTo>
                  <a:lnTo>
                    <a:pt x="5" y="260"/>
                  </a:lnTo>
                  <a:lnTo>
                    <a:pt x="7" y="267"/>
                  </a:lnTo>
                  <a:lnTo>
                    <a:pt x="10" y="272"/>
                  </a:lnTo>
                  <a:lnTo>
                    <a:pt x="15" y="277"/>
                  </a:lnTo>
                  <a:lnTo>
                    <a:pt x="26" y="286"/>
                  </a:lnTo>
                  <a:lnTo>
                    <a:pt x="39" y="289"/>
                  </a:lnTo>
                  <a:lnTo>
                    <a:pt x="53" y="292"/>
                  </a:lnTo>
                  <a:lnTo>
                    <a:pt x="70" y="294"/>
                  </a:lnTo>
                  <a:lnTo>
                    <a:pt x="87" y="294"/>
                  </a:lnTo>
                  <a:lnTo>
                    <a:pt x="87" y="294"/>
                  </a:lnTo>
                  <a:lnTo>
                    <a:pt x="117" y="294"/>
                  </a:lnTo>
                  <a:lnTo>
                    <a:pt x="132" y="292"/>
                  </a:lnTo>
                  <a:lnTo>
                    <a:pt x="144" y="289"/>
                  </a:lnTo>
                  <a:lnTo>
                    <a:pt x="156" y="282"/>
                  </a:lnTo>
                  <a:lnTo>
                    <a:pt x="159" y="279"/>
                  </a:lnTo>
                  <a:lnTo>
                    <a:pt x="164" y="272"/>
                  </a:lnTo>
                  <a:lnTo>
                    <a:pt x="166" y="267"/>
                  </a:lnTo>
                  <a:lnTo>
                    <a:pt x="169" y="259"/>
                  </a:lnTo>
                  <a:lnTo>
                    <a:pt x="171" y="250"/>
                  </a:lnTo>
                  <a:lnTo>
                    <a:pt x="171" y="240"/>
                  </a:lnTo>
                  <a:lnTo>
                    <a:pt x="171" y="240"/>
                  </a:lnTo>
                  <a:lnTo>
                    <a:pt x="169" y="215"/>
                  </a:lnTo>
                  <a:lnTo>
                    <a:pt x="164" y="179"/>
                  </a:lnTo>
                  <a:lnTo>
                    <a:pt x="156" y="140"/>
                  </a:lnTo>
                  <a:lnTo>
                    <a:pt x="144" y="98"/>
                  </a:lnTo>
                  <a:lnTo>
                    <a:pt x="132" y="61"/>
                  </a:lnTo>
                  <a:lnTo>
                    <a:pt x="124" y="44"/>
                  </a:lnTo>
                  <a:lnTo>
                    <a:pt x="117" y="29"/>
                  </a:lnTo>
                  <a:lnTo>
                    <a:pt x="110" y="17"/>
                  </a:lnTo>
                  <a:lnTo>
                    <a:pt x="102" y="8"/>
                  </a:lnTo>
                  <a:lnTo>
                    <a:pt x="93" y="2"/>
                  </a:lnTo>
                  <a:lnTo>
                    <a:pt x="87" y="0"/>
                  </a:lnTo>
                  <a:lnTo>
                    <a:pt x="87" y="0"/>
                  </a:lnTo>
                  <a:close/>
                  <a:moveTo>
                    <a:pt x="87" y="117"/>
                  </a:moveTo>
                  <a:lnTo>
                    <a:pt x="87" y="117"/>
                  </a:lnTo>
                  <a:lnTo>
                    <a:pt x="70" y="117"/>
                  </a:lnTo>
                  <a:lnTo>
                    <a:pt x="51" y="118"/>
                  </a:lnTo>
                  <a:lnTo>
                    <a:pt x="43" y="117"/>
                  </a:lnTo>
                  <a:lnTo>
                    <a:pt x="36" y="113"/>
                  </a:lnTo>
                  <a:lnTo>
                    <a:pt x="31" y="110"/>
                  </a:lnTo>
                  <a:lnTo>
                    <a:pt x="29" y="103"/>
                  </a:lnTo>
                  <a:lnTo>
                    <a:pt x="29" y="103"/>
                  </a:lnTo>
                  <a:lnTo>
                    <a:pt x="31" y="93"/>
                  </a:lnTo>
                  <a:lnTo>
                    <a:pt x="36" y="78"/>
                  </a:lnTo>
                  <a:lnTo>
                    <a:pt x="43" y="62"/>
                  </a:lnTo>
                  <a:lnTo>
                    <a:pt x="51" y="47"/>
                  </a:lnTo>
                  <a:lnTo>
                    <a:pt x="59" y="32"/>
                  </a:lnTo>
                  <a:lnTo>
                    <a:pt x="70" y="18"/>
                  </a:lnTo>
                  <a:lnTo>
                    <a:pt x="78" y="10"/>
                  </a:lnTo>
                  <a:lnTo>
                    <a:pt x="81" y="7"/>
                  </a:lnTo>
                  <a:lnTo>
                    <a:pt x="87" y="7"/>
                  </a:lnTo>
                  <a:lnTo>
                    <a:pt x="87" y="7"/>
                  </a:lnTo>
                  <a:lnTo>
                    <a:pt x="90" y="7"/>
                  </a:lnTo>
                  <a:lnTo>
                    <a:pt x="93" y="8"/>
                  </a:lnTo>
                  <a:lnTo>
                    <a:pt x="102" y="17"/>
                  </a:lnTo>
                  <a:lnTo>
                    <a:pt x="112" y="29"/>
                  </a:lnTo>
                  <a:lnTo>
                    <a:pt x="119" y="44"/>
                  </a:lnTo>
                  <a:lnTo>
                    <a:pt x="134" y="74"/>
                  </a:lnTo>
                  <a:lnTo>
                    <a:pt x="142" y="98"/>
                  </a:lnTo>
                  <a:lnTo>
                    <a:pt x="142" y="98"/>
                  </a:lnTo>
                  <a:lnTo>
                    <a:pt x="142" y="103"/>
                  </a:lnTo>
                  <a:lnTo>
                    <a:pt x="141" y="106"/>
                  </a:lnTo>
                  <a:lnTo>
                    <a:pt x="136" y="110"/>
                  </a:lnTo>
                  <a:lnTo>
                    <a:pt x="129" y="113"/>
                  </a:lnTo>
                  <a:lnTo>
                    <a:pt x="119" y="115"/>
                  </a:lnTo>
                  <a:lnTo>
                    <a:pt x="100" y="117"/>
                  </a:lnTo>
                  <a:lnTo>
                    <a:pt x="87" y="117"/>
                  </a:lnTo>
                  <a:lnTo>
                    <a:pt x="87" y="1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347"/>
            <p:cNvSpPr>
              <a:spLocks/>
            </p:cNvSpPr>
            <p:nvPr/>
          </p:nvSpPr>
          <p:spPr bwMode="auto">
            <a:xfrm>
              <a:off x="1177925" y="5672138"/>
              <a:ext cx="254000" cy="584200"/>
            </a:xfrm>
            <a:custGeom>
              <a:avLst/>
              <a:gdLst>
                <a:gd name="T0" fmla="*/ 64 w 160"/>
                <a:gd name="T1" fmla="*/ 0 h 368"/>
                <a:gd name="T2" fmla="*/ 50 w 160"/>
                <a:gd name="T3" fmla="*/ 0 h 368"/>
                <a:gd name="T4" fmla="*/ 28 w 160"/>
                <a:gd name="T5" fmla="*/ 10 h 368"/>
                <a:gd name="T6" fmla="*/ 11 w 160"/>
                <a:gd name="T7" fmla="*/ 27 h 368"/>
                <a:gd name="T8" fmla="*/ 1 w 160"/>
                <a:gd name="T9" fmla="*/ 50 h 368"/>
                <a:gd name="T10" fmla="*/ 0 w 160"/>
                <a:gd name="T11" fmla="*/ 311 h 368"/>
                <a:gd name="T12" fmla="*/ 1 w 160"/>
                <a:gd name="T13" fmla="*/ 321 h 368"/>
                <a:gd name="T14" fmla="*/ 6 w 160"/>
                <a:gd name="T15" fmla="*/ 338 h 368"/>
                <a:gd name="T16" fmla="*/ 18 w 160"/>
                <a:gd name="T17" fmla="*/ 353 h 368"/>
                <a:gd name="T18" fmla="*/ 32 w 160"/>
                <a:gd name="T19" fmla="*/ 365 h 368"/>
                <a:gd name="T20" fmla="*/ 39 w 160"/>
                <a:gd name="T21" fmla="*/ 368 h 368"/>
                <a:gd name="T22" fmla="*/ 39 w 160"/>
                <a:gd name="T23" fmla="*/ 282 h 368"/>
                <a:gd name="T24" fmla="*/ 39 w 160"/>
                <a:gd name="T25" fmla="*/ 62 h 368"/>
                <a:gd name="T26" fmla="*/ 40 w 160"/>
                <a:gd name="T27" fmla="*/ 56 h 368"/>
                <a:gd name="T28" fmla="*/ 45 w 160"/>
                <a:gd name="T29" fmla="*/ 40 h 368"/>
                <a:gd name="T30" fmla="*/ 57 w 160"/>
                <a:gd name="T31" fmla="*/ 28 h 368"/>
                <a:gd name="T32" fmla="*/ 72 w 160"/>
                <a:gd name="T33" fmla="*/ 22 h 368"/>
                <a:gd name="T34" fmla="*/ 83 w 160"/>
                <a:gd name="T35" fmla="*/ 20 h 368"/>
                <a:gd name="T36" fmla="*/ 99 w 160"/>
                <a:gd name="T37" fmla="*/ 23 h 368"/>
                <a:gd name="T38" fmla="*/ 113 w 160"/>
                <a:gd name="T39" fmla="*/ 34 h 368"/>
                <a:gd name="T40" fmla="*/ 121 w 160"/>
                <a:gd name="T41" fmla="*/ 47 h 368"/>
                <a:gd name="T42" fmla="*/ 125 w 160"/>
                <a:gd name="T43" fmla="*/ 62 h 368"/>
                <a:gd name="T44" fmla="*/ 125 w 160"/>
                <a:gd name="T45" fmla="*/ 282 h 368"/>
                <a:gd name="T46" fmla="*/ 125 w 160"/>
                <a:gd name="T47" fmla="*/ 350 h 368"/>
                <a:gd name="T48" fmla="*/ 125 w 160"/>
                <a:gd name="T49" fmla="*/ 368 h 368"/>
                <a:gd name="T50" fmla="*/ 138 w 160"/>
                <a:gd name="T51" fmla="*/ 360 h 368"/>
                <a:gd name="T52" fmla="*/ 150 w 160"/>
                <a:gd name="T53" fmla="*/ 346 h 368"/>
                <a:gd name="T54" fmla="*/ 157 w 160"/>
                <a:gd name="T55" fmla="*/ 329 h 368"/>
                <a:gd name="T56" fmla="*/ 160 w 160"/>
                <a:gd name="T57" fmla="*/ 311 h 368"/>
                <a:gd name="T58" fmla="*/ 160 w 160"/>
                <a:gd name="T59" fmla="*/ 62 h 368"/>
                <a:gd name="T60" fmla="*/ 155 w 160"/>
                <a:gd name="T61" fmla="*/ 39 h 368"/>
                <a:gd name="T62" fmla="*/ 142 w 160"/>
                <a:gd name="T63" fmla="*/ 18 h 368"/>
                <a:gd name="T64" fmla="*/ 121 w 160"/>
                <a:gd name="T65" fmla="*/ 5 h 368"/>
                <a:gd name="T66" fmla="*/ 96 w 160"/>
                <a:gd name="T67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0" h="368">
                  <a:moveTo>
                    <a:pt x="96" y="0"/>
                  </a:moveTo>
                  <a:lnTo>
                    <a:pt x="64" y="0"/>
                  </a:lnTo>
                  <a:lnTo>
                    <a:pt x="64" y="0"/>
                  </a:lnTo>
                  <a:lnTo>
                    <a:pt x="50" y="0"/>
                  </a:lnTo>
                  <a:lnTo>
                    <a:pt x="39" y="5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1" y="27"/>
                  </a:lnTo>
                  <a:lnTo>
                    <a:pt x="5" y="39"/>
                  </a:lnTo>
                  <a:lnTo>
                    <a:pt x="1" y="50"/>
                  </a:lnTo>
                  <a:lnTo>
                    <a:pt x="0" y="62"/>
                  </a:lnTo>
                  <a:lnTo>
                    <a:pt x="0" y="311"/>
                  </a:lnTo>
                  <a:lnTo>
                    <a:pt x="0" y="311"/>
                  </a:lnTo>
                  <a:lnTo>
                    <a:pt x="1" y="321"/>
                  </a:lnTo>
                  <a:lnTo>
                    <a:pt x="3" y="329"/>
                  </a:lnTo>
                  <a:lnTo>
                    <a:pt x="6" y="338"/>
                  </a:lnTo>
                  <a:lnTo>
                    <a:pt x="11" y="346"/>
                  </a:lnTo>
                  <a:lnTo>
                    <a:pt x="18" y="353"/>
                  </a:lnTo>
                  <a:lnTo>
                    <a:pt x="23" y="360"/>
                  </a:lnTo>
                  <a:lnTo>
                    <a:pt x="32" y="365"/>
                  </a:lnTo>
                  <a:lnTo>
                    <a:pt x="39" y="368"/>
                  </a:lnTo>
                  <a:lnTo>
                    <a:pt x="39" y="368"/>
                  </a:lnTo>
                  <a:lnTo>
                    <a:pt x="39" y="350"/>
                  </a:lnTo>
                  <a:lnTo>
                    <a:pt x="39" y="282"/>
                  </a:lnTo>
                  <a:lnTo>
                    <a:pt x="39" y="282"/>
                  </a:lnTo>
                  <a:lnTo>
                    <a:pt x="39" y="62"/>
                  </a:lnTo>
                  <a:lnTo>
                    <a:pt x="39" y="62"/>
                  </a:lnTo>
                  <a:lnTo>
                    <a:pt x="40" y="56"/>
                  </a:lnTo>
                  <a:lnTo>
                    <a:pt x="42" y="47"/>
                  </a:lnTo>
                  <a:lnTo>
                    <a:pt x="45" y="40"/>
                  </a:lnTo>
                  <a:lnTo>
                    <a:pt x="50" y="34"/>
                  </a:lnTo>
                  <a:lnTo>
                    <a:pt x="57" y="28"/>
                  </a:lnTo>
                  <a:lnTo>
                    <a:pt x="64" y="23"/>
                  </a:lnTo>
                  <a:lnTo>
                    <a:pt x="72" y="22"/>
                  </a:lnTo>
                  <a:lnTo>
                    <a:pt x="83" y="20"/>
                  </a:lnTo>
                  <a:lnTo>
                    <a:pt x="83" y="20"/>
                  </a:lnTo>
                  <a:lnTo>
                    <a:pt x="91" y="22"/>
                  </a:lnTo>
                  <a:lnTo>
                    <a:pt x="99" y="23"/>
                  </a:lnTo>
                  <a:lnTo>
                    <a:pt x="106" y="28"/>
                  </a:lnTo>
                  <a:lnTo>
                    <a:pt x="113" y="34"/>
                  </a:lnTo>
                  <a:lnTo>
                    <a:pt x="118" y="40"/>
                  </a:lnTo>
                  <a:lnTo>
                    <a:pt x="121" y="47"/>
                  </a:lnTo>
                  <a:lnTo>
                    <a:pt x="123" y="56"/>
                  </a:lnTo>
                  <a:lnTo>
                    <a:pt x="125" y="62"/>
                  </a:lnTo>
                  <a:lnTo>
                    <a:pt x="125" y="176"/>
                  </a:lnTo>
                  <a:lnTo>
                    <a:pt x="125" y="282"/>
                  </a:lnTo>
                  <a:lnTo>
                    <a:pt x="125" y="350"/>
                  </a:lnTo>
                  <a:lnTo>
                    <a:pt x="125" y="350"/>
                  </a:lnTo>
                  <a:lnTo>
                    <a:pt x="125" y="368"/>
                  </a:lnTo>
                  <a:lnTo>
                    <a:pt x="125" y="368"/>
                  </a:lnTo>
                  <a:lnTo>
                    <a:pt x="132" y="365"/>
                  </a:lnTo>
                  <a:lnTo>
                    <a:pt x="138" y="360"/>
                  </a:lnTo>
                  <a:lnTo>
                    <a:pt x="145" y="353"/>
                  </a:lnTo>
                  <a:lnTo>
                    <a:pt x="150" y="346"/>
                  </a:lnTo>
                  <a:lnTo>
                    <a:pt x="154" y="338"/>
                  </a:lnTo>
                  <a:lnTo>
                    <a:pt x="157" y="329"/>
                  </a:lnTo>
                  <a:lnTo>
                    <a:pt x="159" y="321"/>
                  </a:lnTo>
                  <a:lnTo>
                    <a:pt x="160" y="311"/>
                  </a:lnTo>
                  <a:lnTo>
                    <a:pt x="160" y="62"/>
                  </a:lnTo>
                  <a:lnTo>
                    <a:pt x="160" y="62"/>
                  </a:lnTo>
                  <a:lnTo>
                    <a:pt x="159" y="50"/>
                  </a:lnTo>
                  <a:lnTo>
                    <a:pt x="155" y="39"/>
                  </a:lnTo>
                  <a:lnTo>
                    <a:pt x="148" y="27"/>
                  </a:lnTo>
                  <a:lnTo>
                    <a:pt x="142" y="18"/>
                  </a:lnTo>
                  <a:lnTo>
                    <a:pt x="132" y="10"/>
                  </a:lnTo>
                  <a:lnTo>
                    <a:pt x="121" y="5"/>
                  </a:lnTo>
                  <a:lnTo>
                    <a:pt x="110" y="0"/>
                  </a:lnTo>
                  <a:lnTo>
                    <a:pt x="96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348"/>
            <p:cNvSpPr>
              <a:spLocks/>
            </p:cNvSpPr>
            <p:nvPr/>
          </p:nvSpPr>
          <p:spPr bwMode="auto">
            <a:xfrm>
              <a:off x="1244600" y="6278563"/>
              <a:ext cx="125413" cy="98425"/>
            </a:xfrm>
            <a:custGeom>
              <a:avLst/>
              <a:gdLst>
                <a:gd name="T0" fmla="*/ 68 w 79"/>
                <a:gd name="T1" fmla="*/ 0 h 62"/>
                <a:gd name="T2" fmla="*/ 68 w 79"/>
                <a:gd name="T3" fmla="*/ 0 h 62"/>
                <a:gd name="T4" fmla="*/ 62 w 79"/>
                <a:gd name="T5" fmla="*/ 5 h 62"/>
                <a:gd name="T6" fmla="*/ 56 w 79"/>
                <a:gd name="T7" fmla="*/ 10 h 62"/>
                <a:gd name="T8" fmla="*/ 47 w 79"/>
                <a:gd name="T9" fmla="*/ 13 h 62"/>
                <a:gd name="T10" fmla="*/ 41 w 79"/>
                <a:gd name="T11" fmla="*/ 15 h 62"/>
                <a:gd name="T12" fmla="*/ 41 w 79"/>
                <a:gd name="T13" fmla="*/ 15 h 62"/>
                <a:gd name="T14" fmla="*/ 32 w 79"/>
                <a:gd name="T15" fmla="*/ 13 h 62"/>
                <a:gd name="T16" fmla="*/ 24 w 79"/>
                <a:gd name="T17" fmla="*/ 10 h 62"/>
                <a:gd name="T18" fmla="*/ 17 w 79"/>
                <a:gd name="T19" fmla="*/ 5 h 62"/>
                <a:gd name="T20" fmla="*/ 12 w 79"/>
                <a:gd name="T21" fmla="*/ 0 h 62"/>
                <a:gd name="T22" fmla="*/ 12 w 79"/>
                <a:gd name="T23" fmla="*/ 0 h 62"/>
                <a:gd name="T24" fmla="*/ 7 w 79"/>
                <a:gd name="T25" fmla="*/ 8 h 62"/>
                <a:gd name="T26" fmla="*/ 5 w 79"/>
                <a:gd name="T27" fmla="*/ 15 h 62"/>
                <a:gd name="T28" fmla="*/ 0 w 79"/>
                <a:gd name="T29" fmla="*/ 29 h 62"/>
                <a:gd name="T30" fmla="*/ 0 w 79"/>
                <a:gd name="T31" fmla="*/ 61 h 62"/>
                <a:gd name="T32" fmla="*/ 0 w 79"/>
                <a:gd name="T33" fmla="*/ 61 h 62"/>
                <a:gd name="T34" fmla="*/ 10 w 79"/>
                <a:gd name="T35" fmla="*/ 62 h 62"/>
                <a:gd name="T36" fmla="*/ 20 w 79"/>
                <a:gd name="T37" fmla="*/ 62 h 62"/>
                <a:gd name="T38" fmla="*/ 41 w 79"/>
                <a:gd name="T39" fmla="*/ 61 h 62"/>
                <a:gd name="T40" fmla="*/ 41 w 79"/>
                <a:gd name="T41" fmla="*/ 61 h 62"/>
                <a:gd name="T42" fmla="*/ 57 w 79"/>
                <a:gd name="T43" fmla="*/ 61 h 62"/>
                <a:gd name="T44" fmla="*/ 69 w 79"/>
                <a:gd name="T45" fmla="*/ 61 h 62"/>
                <a:gd name="T46" fmla="*/ 74 w 79"/>
                <a:gd name="T47" fmla="*/ 59 h 62"/>
                <a:gd name="T48" fmla="*/ 79 w 79"/>
                <a:gd name="T49" fmla="*/ 57 h 62"/>
                <a:gd name="T50" fmla="*/ 79 w 79"/>
                <a:gd name="T51" fmla="*/ 29 h 62"/>
                <a:gd name="T52" fmla="*/ 79 w 79"/>
                <a:gd name="T53" fmla="*/ 29 h 62"/>
                <a:gd name="T54" fmla="*/ 73 w 79"/>
                <a:gd name="T55" fmla="*/ 15 h 62"/>
                <a:gd name="T56" fmla="*/ 68 w 79"/>
                <a:gd name="T57" fmla="*/ 0 h 62"/>
                <a:gd name="T58" fmla="*/ 68 w 79"/>
                <a:gd name="T5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9" h="62">
                  <a:moveTo>
                    <a:pt x="68" y="0"/>
                  </a:moveTo>
                  <a:lnTo>
                    <a:pt x="68" y="0"/>
                  </a:lnTo>
                  <a:lnTo>
                    <a:pt x="62" y="5"/>
                  </a:lnTo>
                  <a:lnTo>
                    <a:pt x="56" y="10"/>
                  </a:lnTo>
                  <a:lnTo>
                    <a:pt x="47" y="13"/>
                  </a:lnTo>
                  <a:lnTo>
                    <a:pt x="41" y="15"/>
                  </a:lnTo>
                  <a:lnTo>
                    <a:pt x="41" y="15"/>
                  </a:lnTo>
                  <a:lnTo>
                    <a:pt x="32" y="13"/>
                  </a:lnTo>
                  <a:lnTo>
                    <a:pt x="24" y="10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7" y="8"/>
                  </a:lnTo>
                  <a:lnTo>
                    <a:pt x="5" y="15"/>
                  </a:lnTo>
                  <a:lnTo>
                    <a:pt x="0" y="29"/>
                  </a:lnTo>
                  <a:lnTo>
                    <a:pt x="0" y="61"/>
                  </a:lnTo>
                  <a:lnTo>
                    <a:pt x="0" y="61"/>
                  </a:lnTo>
                  <a:lnTo>
                    <a:pt x="10" y="62"/>
                  </a:lnTo>
                  <a:lnTo>
                    <a:pt x="20" y="62"/>
                  </a:lnTo>
                  <a:lnTo>
                    <a:pt x="41" y="61"/>
                  </a:lnTo>
                  <a:lnTo>
                    <a:pt x="41" y="61"/>
                  </a:lnTo>
                  <a:lnTo>
                    <a:pt x="57" y="61"/>
                  </a:lnTo>
                  <a:lnTo>
                    <a:pt x="69" y="61"/>
                  </a:lnTo>
                  <a:lnTo>
                    <a:pt x="74" y="59"/>
                  </a:lnTo>
                  <a:lnTo>
                    <a:pt x="79" y="57"/>
                  </a:lnTo>
                  <a:lnTo>
                    <a:pt x="79" y="29"/>
                  </a:lnTo>
                  <a:lnTo>
                    <a:pt x="79" y="29"/>
                  </a:lnTo>
                  <a:lnTo>
                    <a:pt x="73" y="15"/>
                  </a:lnTo>
                  <a:lnTo>
                    <a:pt x="68" y="0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349"/>
            <p:cNvSpPr>
              <a:spLocks/>
            </p:cNvSpPr>
            <p:nvPr/>
          </p:nvSpPr>
          <p:spPr bwMode="auto">
            <a:xfrm>
              <a:off x="1244600" y="6683375"/>
              <a:ext cx="125413" cy="68263"/>
            </a:xfrm>
            <a:custGeom>
              <a:avLst/>
              <a:gdLst>
                <a:gd name="T0" fmla="*/ 41 w 79"/>
                <a:gd name="T1" fmla="*/ 0 h 43"/>
                <a:gd name="T2" fmla="*/ 41 w 79"/>
                <a:gd name="T3" fmla="*/ 0 h 43"/>
                <a:gd name="T4" fmla="*/ 0 w 79"/>
                <a:gd name="T5" fmla="*/ 0 h 43"/>
                <a:gd name="T6" fmla="*/ 0 w 79"/>
                <a:gd name="T7" fmla="*/ 7 h 43"/>
                <a:gd name="T8" fmla="*/ 0 w 79"/>
                <a:gd name="T9" fmla="*/ 7 h 43"/>
                <a:gd name="T10" fmla="*/ 2 w 79"/>
                <a:gd name="T11" fmla="*/ 15 h 43"/>
                <a:gd name="T12" fmla="*/ 3 w 79"/>
                <a:gd name="T13" fmla="*/ 22 h 43"/>
                <a:gd name="T14" fmla="*/ 7 w 79"/>
                <a:gd name="T15" fmla="*/ 29 h 43"/>
                <a:gd name="T16" fmla="*/ 10 w 79"/>
                <a:gd name="T17" fmla="*/ 34 h 43"/>
                <a:gd name="T18" fmla="*/ 15 w 79"/>
                <a:gd name="T19" fmla="*/ 37 h 43"/>
                <a:gd name="T20" fmla="*/ 20 w 79"/>
                <a:gd name="T21" fmla="*/ 41 h 43"/>
                <a:gd name="T22" fmla="*/ 27 w 79"/>
                <a:gd name="T23" fmla="*/ 43 h 43"/>
                <a:gd name="T24" fmla="*/ 32 w 79"/>
                <a:gd name="T25" fmla="*/ 43 h 43"/>
                <a:gd name="T26" fmla="*/ 47 w 79"/>
                <a:gd name="T27" fmla="*/ 43 h 43"/>
                <a:gd name="T28" fmla="*/ 47 w 79"/>
                <a:gd name="T29" fmla="*/ 43 h 43"/>
                <a:gd name="T30" fmla="*/ 52 w 79"/>
                <a:gd name="T31" fmla="*/ 43 h 43"/>
                <a:gd name="T32" fmla="*/ 57 w 79"/>
                <a:gd name="T33" fmla="*/ 41 h 43"/>
                <a:gd name="T34" fmla="*/ 62 w 79"/>
                <a:gd name="T35" fmla="*/ 37 h 43"/>
                <a:gd name="T36" fmla="*/ 68 w 79"/>
                <a:gd name="T37" fmla="*/ 34 h 43"/>
                <a:gd name="T38" fmla="*/ 73 w 79"/>
                <a:gd name="T39" fmla="*/ 29 h 43"/>
                <a:gd name="T40" fmla="*/ 76 w 79"/>
                <a:gd name="T41" fmla="*/ 22 h 43"/>
                <a:gd name="T42" fmla="*/ 78 w 79"/>
                <a:gd name="T43" fmla="*/ 15 h 43"/>
                <a:gd name="T44" fmla="*/ 79 w 79"/>
                <a:gd name="T45" fmla="*/ 7 h 43"/>
                <a:gd name="T46" fmla="*/ 79 w 79"/>
                <a:gd name="T47" fmla="*/ 0 h 43"/>
                <a:gd name="T48" fmla="*/ 79 w 79"/>
                <a:gd name="T49" fmla="*/ 0 h 43"/>
                <a:gd name="T50" fmla="*/ 41 w 79"/>
                <a:gd name="T51" fmla="*/ 0 h 43"/>
                <a:gd name="T52" fmla="*/ 41 w 79"/>
                <a:gd name="T53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9" h="43">
                  <a:moveTo>
                    <a:pt x="41" y="0"/>
                  </a:moveTo>
                  <a:lnTo>
                    <a:pt x="41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0" y="7"/>
                  </a:lnTo>
                  <a:lnTo>
                    <a:pt x="2" y="15"/>
                  </a:lnTo>
                  <a:lnTo>
                    <a:pt x="3" y="22"/>
                  </a:lnTo>
                  <a:lnTo>
                    <a:pt x="7" y="29"/>
                  </a:lnTo>
                  <a:lnTo>
                    <a:pt x="10" y="34"/>
                  </a:lnTo>
                  <a:lnTo>
                    <a:pt x="15" y="37"/>
                  </a:lnTo>
                  <a:lnTo>
                    <a:pt x="20" y="41"/>
                  </a:lnTo>
                  <a:lnTo>
                    <a:pt x="27" y="43"/>
                  </a:lnTo>
                  <a:lnTo>
                    <a:pt x="32" y="43"/>
                  </a:lnTo>
                  <a:lnTo>
                    <a:pt x="47" y="43"/>
                  </a:lnTo>
                  <a:lnTo>
                    <a:pt x="47" y="43"/>
                  </a:lnTo>
                  <a:lnTo>
                    <a:pt x="52" y="43"/>
                  </a:lnTo>
                  <a:lnTo>
                    <a:pt x="57" y="41"/>
                  </a:lnTo>
                  <a:lnTo>
                    <a:pt x="62" y="37"/>
                  </a:lnTo>
                  <a:lnTo>
                    <a:pt x="68" y="34"/>
                  </a:lnTo>
                  <a:lnTo>
                    <a:pt x="73" y="29"/>
                  </a:lnTo>
                  <a:lnTo>
                    <a:pt x="76" y="22"/>
                  </a:lnTo>
                  <a:lnTo>
                    <a:pt x="78" y="15"/>
                  </a:lnTo>
                  <a:lnTo>
                    <a:pt x="79" y="7"/>
                  </a:lnTo>
                  <a:lnTo>
                    <a:pt x="79" y="0"/>
                  </a:lnTo>
                  <a:lnTo>
                    <a:pt x="79" y="0"/>
                  </a:lnTo>
                  <a:lnTo>
                    <a:pt x="41" y="0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350"/>
            <p:cNvSpPr>
              <a:spLocks/>
            </p:cNvSpPr>
            <p:nvPr/>
          </p:nvSpPr>
          <p:spPr bwMode="auto">
            <a:xfrm>
              <a:off x="1370013" y="6227763"/>
              <a:ext cx="150813" cy="439738"/>
            </a:xfrm>
            <a:custGeom>
              <a:avLst/>
              <a:gdLst>
                <a:gd name="T0" fmla="*/ 39 w 95"/>
                <a:gd name="T1" fmla="*/ 0 h 277"/>
                <a:gd name="T2" fmla="*/ 39 w 95"/>
                <a:gd name="T3" fmla="*/ 0 h 277"/>
                <a:gd name="T4" fmla="*/ 38 w 95"/>
                <a:gd name="T5" fmla="*/ 3 h 277"/>
                <a:gd name="T6" fmla="*/ 36 w 95"/>
                <a:gd name="T7" fmla="*/ 7 h 277"/>
                <a:gd name="T8" fmla="*/ 36 w 95"/>
                <a:gd name="T9" fmla="*/ 7 h 277"/>
                <a:gd name="T10" fmla="*/ 46 w 95"/>
                <a:gd name="T11" fmla="*/ 27 h 277"/>
                <a:gd name="T12" fmla="*/ 54 w 95"/>
                <a:gd name="T13" fmla="*/ 49 h 277"/>
                <a:gd name="T14" fmla="*/ 63 w 95"/>
                <a:gd name="T15" fmla="*/ 67 h 277"/>
                <a:gd name="T16" fmla="*/ 66 w 95"/>
                <a:gd name="T17" fmla="*/ 81 h 277"/>
                <a:gd name="T18" fmla="*/ 66 w 95"/>
                <a:gd name="T19" fmla="*/ 81 h 277"/>
                <a:gd name="T20" fmla="*/ 68 w 95"/>
                <a:gd name="T21" fmla="*/ 86 h 277"/>
                <a:gd name="T22" fmla="*/ 66 w 95"/>
                <a:gd name="T23" fmla="*/ 89 h 277"/>
                <a:gd name="T24" fmla="*/ 65 w 95"/>
                <a:gd name="T25" fmla="*/ 93 h 277"/>
                <a:gd name="T26" fmla="*/ 61 w 95"/>
                <a:gd name="T27" fmla="*/ 94 h 277"/>
                <a:gd name="T28" fmla="*/ 51 w 95"/>
                <a:gd name="T29" fmla="*/ 98 h 277"/>
                <a:gd name="T30" fmla="*/ 39 w 95"/>
                <a:gd name="T31" fmla="*/ 100 h 277"/>
                <a:gd name="T32" fmla="*/ 39 w 95"/>
                <a:gd name="T33" fmla="*/ 100 h 277"/>
                <a:gd name="T34" fmla="*/ 48 w 95"/>
                <a:gd name="T35" fmla="*/ 135 h 277"/>
                <a:gd name="T36" fmla="*/ 54 w 95"/>
                <a:gd name="T37" fmla="*/ 169 h 277"/>
                <a:gd name="T38" fmla="*/ 58 w 95"/>
                <a:gd name="T39" fmla="*/ 201 h 277"/>
                <a:gd name="T40" fmla="*/ 60 w 95"/>
                <a:gd name="T41" fmla="*/ 223 h 277"/>
                <a:gd name="T42" fmla="*/ 60 w 95"/>
                <a:gd name="T43" fmla="*/ 223 h 277"/>
                <a:gd name="T44" fmla="*/ 60 w 95"/>
                <a:gd name="T45" fmla="*/ 240 h 277"/>
                <a:gd name="T46" fmla="*/ 56 w 95"/>
                <a:gd name="T47" fmla="*/ 252 h 277"/>
                <a:gd name="T48" fmla="*/ 49 w 95"/>
                <a:gd name="T49" fmla="*/ 260 h 277"/>
                <a:gd name="T50" fmla="*/ 43 w 95"/>
                <a:gd name="T51" fmla="*/ 267 h 277"/>
                <a:gd name="T52" fmla="*/ 34 w 95"/>
                <a:gd name="T53" fmla="*/ 272 h 277"/>
                <a:gd name="T54" fmla="*/ 24 w 95"/>
                <a:gd name="T55" fmla="*/ 275 h 277"/>
                <a:gd name="T56" fmla="*/ 12 w 95"/>
                <a:gd name="T57" fmla="*/ 277 h 277"/>
                <a:gd name="T58" fmla="*/ 0 w 95"/>
                <a:gd name="T59" fmla="*/ 277 h 277"/>
                <a:gd name="T60" fmla="*/ 0 w 95"/>
                <a:gd name="T61" fmla="*/ 277 h 277"/>
                <a:gd name="T62" fmla="*/ 11 w 95"/>
                <a:gd name="T63" fmla="*/ 277 h 277"/>
                <a:gd name="T64" fmla="*/ 11 w 95"/>
                <a:gd name="T65" fmla="*/ 277 h 277"/>
                <a:gd name="T66" fmla="*/ 44 w 95"/>
                <a:gd name="T67" fmla="*/ 277 h 277"/>
                <a:gd name="T68" fmla="*/ 60 w 95"/>
                <a:gd name="T69" fmla="*/ 275 h 277"/>
                <a:gd name="T70" fmla="*/ 71 w 95"/>
                <a:gd name="T71" fmla="*/ 272 h 277"/>
                <a:gd name="T72" fmla="*/ 82 w 95"/>
                <a:gd name="T73" fmla="*/ 265 h 277"/>
                <a:gd name="T74" fmla="*/ 85 w 95"/>
                <a:gd name="T75" fmla="*/ 262 h 277"/>
                <a:gd name="T76" fmla="*/ 88 w 95"/>
                <a:gd name="T77" fmla="*/ 255 h 277"/>
                <a:gd name="T78" fmla="*/ 92 w 95"/>
                <a:gd name="T79" fmla="*/ 250 h 277"/>
                <a:gd name="T80" fmla="*/ 93 w 95"/>
                <a:gd name="T81" fmla="*/ 242 h 277"/>
                <a:gd name="T82" fmla="*/ 95 w 95"/>
                <a:gd name="T83" fmla="*/ 223 h 277"/>
                <a:gd name="T84" fmla="*/ 95 w 95"/>
                <a:gd name="T85" fmla="*/ 223 h 277"/>
                <a:gd name="T86" fmla="*/ 95 w 95"/>
                <a:gd name="T87" fmla="*/ 203 h 277"/>
                <a:gd name="T88" fmla="*/ 92 w 95"/>
                <a:gd name="T89" fmla="*/ 176 h 277"/>
                <a:gd name="T90" fmla="*/ 87 w 95"/>
                <a:gd name="T91" fmla="*/ 145 h 277"/>
                <a:gd name="T92" fmla="*/ 80 w 95"/>
                <a:gd name="T93" fmla="*/ 113 h 277"/>
                <a:gd name="T94" fmla="*/ 71 w 95"/>
                <a:gd name="T95" fmla="*/ 81 h 277"/>
                <a:gd name="T96" fmla="*/ 63 w 95"/>
                <a:gd name="T97" fmla="*/ 49 h 277"/>
                <a:gd name="T98" fmla="*/ 51 w 95"/>
                <a:gd name="T99" fmla="*/ 22 h 277"/>
                <a:gd name="T100" fmla="*/ 44 w 95"/>
                <a:gd name="T101" fmla="*/ 10 h 277"/>
                <a:gd name="T102" fmla="*/ 39 w 95"/>
                <a:gd name="T103" fmla="*/ 0 h 277"/>
                <a:gd name="T104" fmla="*/ 39 w 95"/>
                <a:gd name="T105" fmla="*/ 0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5" h="277">
                  <a:moveTo>
                    <a:pt x="39" y="0"/>
                  </a:moveTo>
                  <a:lnTo>
                    <a:pt x="39" y="0"/>
                  </a:lnTo>
                  <a:lnTo>
                    <a:pt x="38" y="3"/>
                  </a:lnTo>
                  <a:lnTo>
                    <a:pt x="36" y="7"/>
                  </a:lnTo>
                  <a:lnTo>
                    <a:pt x="36" y="7"/>
                  </a:lnTo>
                  <a:lnTo>
                    <a:pt x="46" y="27"/>
                  </a:lnTo>
                  <a:lnTo>
                    <a:pt x="54" y="49"/>
                  </a:lnTo>
                  <a:lnTo>
                    <a:pt x="63" y="67"/>
                  </a:lnTo>
                  <a:lnTo>
                    <a:pt x="66" y="81"/>
                  </a:lnTo>
                  <a:lnTo>
                    <a:pt x="66" y="81"/>
                  </a:lnTo>
                  <a:lnTo>
                    <a:pt x="68" y="86"/>
                  </a:lnTo>
                  <a:lnTo>
                    <a:pt x="66" y="89"/>
                  </a:lnTo>
                  <a:lnTo>
                    <a:pt x="65" y="93"/>
                  </a:lnTo>
                  <a:lnTo>
                    <a:pt x="61" y="94"/>
                  </a:lnTo>
                  <a:lnTo>
                    <a:pt x="51" y="98"/>
                  </a:lnTo>
                  <a:lnTo>
                    <a:pt x="39" y="100"/>
                  </a:lnTo>
                  <a:lnTo>
                    <a:pt x="39" y="100"/>
                  </a:lnTo>
                  <a:lnTo>
                    <a:pt x="48" y="135"/>
                  </a:lnTo>
                  <a:lnTo>
                    <a:pt x="54" y="169"/>
                  </a:lnTo>
                  <a:lnTo>
                    <a:pt x="58" y="201"/>
                  </a:lnTo>
                  <a:lnTo>
                    <a:pt x="60" y="223"/>
                  </a:lnTo>
                  <a:lnTo>
                    <a:pt x="60" y="223"/>
                  </a:lnTo>
                  <a:lnTo>
                    <a:pt x="60" y="240"/>
                  </a:lnTo>
                  <a:lnTo>
                    <a:pt x="56" y="252"/>
                  </a:lnTo>
                  <a:lnTo>
                    <a:pt x="49" y="260"/>
                  </a:lnTo>
                  <a:lnTo>
                    <a:pt x="43" y="267"/>
                  </a:lnTo>
                  <a:lnTo>
                    <a:pt x="34" y="272"/>
                  </a:lnTo>
                  <a:lnTo>
                    <a:pt x="24" y="275"/>
                  </a:lnTo>
                  <a:lnTo>
                    <a:pt x="12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11" y="277"/>
                  </a:lnTo>
                  <a:lnTo>
                    <a:pt x="11" y="277"/>
                  </a:lnTo>
                  <a:lnTo>
                    <a:pt x="44" y="277"/>
                  </a:lnTo>
                  <a:lnTo>
                    <a:pt x="60" y="275"/>
                  </a:lnTo>
                  <a:lnTo>
                    <a:pt x="71" y="272"/>
                  </a:lnTo>
                  <a:lnTo>
                    <a:pt x="82" y="265"/>
                  </a:lnTo>
                  <a:lnTo>
                    <a:pt x="85" y="262"/>
                  </a:lnTo>
                  <a:lnTo>
                    <a:pt x="88" y="255"/>
                  </a:lnTo>
                  <a:lnTo>
                    <a:pt x="92" y="250"/>
                  </a:lnTo>
                  <a:lnTo>
                    <a:pt x="93" y="242"/>
                  </a:lnTo>
                  <a:lnTo>
                    <a:pt x="95" y="223"/>
                  </a:lnTo>
                  <a:lnTo>
                    <a:pt x="95" y="223"/>
                  </a:lnTo>
                  <a:lnTo>
                    <a:pt x="95" y="203"/>
                  </a:lnTo>
                  <a:lnTo>
                    <a:pt x="92" y="176"/>
                  </a:lnTo>
                  <a:lnTo>
                    <a:pt x="87" y="145"/>
                  </a:lnTo>
                  <a:lnTo>
                    <a:pt x="80" y="113"/>
                  </a:lnTo>
                  <a:lnTo>
                    <a:pt x="71" y="81"/>
                  </a:lnTo>
                  <a:lnTo>
                    <a:pt x="63" y="49"/>
                  </a:lnTo>
                  <a:lnTo>
                    <a:pt x="51" y="22"/>
                  </a:lnTo>
                  <a:lnTo>
                    <a:pt x="44" y="10"/>
                  </a:lnTo>
                  <a:lnTo>
                    <a:pt x="39" y="0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351"/>
            <p:cNvSpPr>
              <a:spLocks/>
            </p:cNvSpPr>
            <p:nvPr/>
          </p:nvSpPr>
          <p:spPr bwMode="auto">
            <a:xfrm>
              <a:off x="1730375" y="5389563"/>
              <a:ext cx="236538" cy="236538"/>
            </a:xfrm>
            <a:custGeom>
              <a:avLst/>
              <a:gdLst>
                <a:gd name="T0" fmla="*/ 149 w 149"/>
                <a:gd name="T1" fmla="*/ 71 h 149"/>
                <a:gd name="T2" fmla="*/ 149 w 149"/>
                <a:gd name="T3" fmla="*/ 71 h 149"/>
                <a:gd name="T4" fmla="*/ 147 w 149"/>
                <a:gd name="T5" fmla="*/ 86 h 149"/>
                <a:gd name="T6" fmla="*/ 144 w 149"/>
                <a:gd name="T7" fmla="*/ 102 h 149"/>
                <a:gd name="T8" fmla="*/ 137 w 149"/>
                <a:gd name="T9" fmla="*/ 113 h 149"/>
                <a:gd name="T10" fmla="*/ 127 w 149"/>
                <a:gd name="T11" fmla="*/ 125 h 149"/>
                <a:gd name="T12" fmla="*/ 117 w 149"/>
                <a:gd name="T13" fmla="*/ 135 h 149"/>
                <a:gd name="T14" fmla="*/ 103 w 149"/>
                <a:gd name="T15" fmla="*/ 142 h 149"/>
                <a:gd name="T16" fmla="*/ 90 w 149"/>
                <a:gd name="T17" fmla="*/ 147 h 149"/>
                <a:gd name="T18" fmla="*/ 74 w 149"/>
                <a:gd name="T19" fmla="*/ 149 h 149"/>
                <a:gd name="T20" fmla="*/ 74 w 149"/>
                <a:gd name="T21" fmla="*/ 149 h 149"/>
                <a:gd name="T22" fmla="*/ 59 w 149"/>
                <a:gd name="T23" fmla="*/ 147 h 149"/>
                <a:gd name="T24" fmla="*/ 44 w 149"/>
                <a:gd name="T25" fmla="*/ 142 h 149"/>
                <a:gd name="T26" fmla="*/ 32 w 149"/>
                <a:gd name="T27" fmla="*/ 135 h 149"/>
                <a:gd name="T28" fmla="*/ 20 w 149"/>
                <a:gd name="T29" fmla="*/ 125 h 149"/>
                <a:gd name="T30" fmla="*/ 12 w 149"/>
                <a:gd name="T31" fmla="*/ 113 h 149"/>
                <a:gd name="T32" fmla="*/ 5 w 149"/>
                <a:gd name="T33" fmla="*/ 102 h 149"/>
                <a:gd name="T34" fmla="*/ 2 w 149"/>
                <a:gd name="T35" fmla="*/ 86 h 149"/>
                <a:gd name="T36" fmla="*/ 0 w 149"/>
                <a:gd name="T37" fmla="*/ 71 h 149"/>
                <a:gd name="T38" fmla="*/ 0 w 149"/>
                <a:gd name="T39" fmla="*/ 71 h 149"/>
                <a:gd name="T40" fmla="*/ 2 w 149"/>
                <a:gd name="T41" fmla="*/ 56 h 149"/>
                <a:gd name="T42" fmla="*/ 5 w 149"/>
                <a:gd name="T43" fmla="*/ 42 h 149"/>
                <a:gd name="T44" fmla="*/ 12 w 149"/>
                <a:gd name="T45" fmla="*/ 31 h 149"/>
                <a:gd name="T46" fmla="*/ 20 w 149"/>
                <a:gd name="T47" fmla="*/ 20 h 149"/>
                <a:gd name="T48" fmla="*/ 32 w 149"/>
                <a:gd name="T49" fmla="*/ 12 h 149"/>
                <a:gd name="T50" fmla="*/ 44 w 149"/>
                <a:gd name="T51" fmla="*/ 5 h 149"/>
                <a:gd name="T52" fmla="*/ 59 w 149"/>
                <a:gd name="T53" fmla="*/ 2 h 149"/>
                <a:gd name="T54" fmla="*/ 74 w 149"/>
                <a:gd name="T55" fmla="*/ 0 h 149"/>
                <a:gd name="T56" fmla="*/ 74 w 149"/>
                <a:gd name="T57" fmla="*/ 0 h 149"/>
                <a:gd name="T58" fmla="*/ 90 w 149"/>
                <a:gd name="T59" fmla="*/ 2 h 149"/>
                <a:gd name="T60" fmla="*/ 103 w 149"/>
                <a:gd name="T61" fmla="*/ 5 h 149"/>
                <a:gd name="T62" fmla="*/ 117 w 149"/>
                <a:gd name="T63" fmla="*/ 12 h 149"/>
                <a:gd name="T64" fmla="*/ 127 w 149"/>
                <a:gd name="T65" fmla="*/ 20 h 149"/>
                <a:gd name="T66" fmla="*/ 137 w 149"/>
                <a:gd name="T67" fmla="*/ 31 h 149"/>
                <a:gd name="T68" fmla="*/ 144 w 149"/>
                <a:gd name="T69" fmla="*/ 42 h 149"/>
                <a:gd name="T70" fmla="*/ 147 w 149"/>
                <a:gd name="T71" fmla="*/ 56 h 149"/>
                <a:gd name="T72" fmla="*/ 149 w 149"/>
                <a:gd name="T73" fmla="*/ 71 h 149"/>
                <a:gd name="T74" fmla="*/ 149 w 149"/>
                <a:gd name="T75" fmla="*/ 71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9">
                  <a:moveTo>
                    <a:pt x="149" y="71"/>
                  </a:moveTo>
                  <a:lnTo>
                    <a:pt x="149" y="71"/>
                  </a:lnTo>
                  <a:lnTo>
                    <a:pt x="147" y="86"/>
                  </a:lnTo>
                  <a:lnTo>
                    <a:pt x="144" y="102"/>
                  </a:lnTo>
                  <a:lnTo>
                    <a:pt x="137" y="113"/>
                  </a:lnTo>
                  <a:lnTo>
                    <a:pt x="127" y="125"/>
                  </a:lnTo>
                  <a:lnTo>
                    <a:pt x="117" y="135"/>
                  </a:lnTo>
                  <a:lnTo>
                    <a:pt x="103" y="142"/>
                  </a:lnTo>
                  <a:lnTo>
                    <a:pt x="90" y="147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59" y="147"/>
                  </a:lnTo>
                  <a:lnTo>
                    <a:pt x="44" y="142"/>
                  </a:lnTo>
                  <a:lnTo>
                    <a:pt x="32" y="135"/>
                  </a:lnTo>
                  <a:lnTo>
                    <a:pt x="20" y="125"/>
                  </a:lnTo>
                  <a:lnTo>
                    <a:pt x="12" y="113"/>
                  </a:lnTo>
                  <a:lnTo>
                    <a:pt x="5" y="102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5" y="42"/>
                  </a:lnTo>
                  <a:lnTo>
                    <a:pt x="12" y="31"/>
                  </a:lnTo>
                  <a:lnTo>
                    <a:pt x="20" y="20"/>
                  </a:lnTo>
                  <a:lnTo>
                    <a:pt x="32" y="12"/>
                  </a:lnTo>
                  <a:lnTo>
                    <a:pt x="44" y="5"/>
                  </a:lnTo>
                  <a:lnTo>
                    <a:pt x="59" y="2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90" y="2"/>
                  </a:lnTo>
                  <a:lnTo>
                    <a:pt x="103" y="5"/>
                  </a:lnTo>
                  <a:lnTo>
                    <a:pt x="117" y="12"/>
                  </a:lnTo>
                  <a:lnTo>
                    <a:pt x="127" y="20"/>
                  </a:lnTo>
                  <a:lnTo>
                    <a:pt x="137" y="31"/>
                  </a:lnTo>
                  <a:lnTo>
                    <a:pt x="144" y="42"/>
                  </a:lnTo>
                  <a:lnTo>
                    <a:pt x="147" y="56"/>
                  </a:lnTo>
                  <a:lnTo>
                    <a:pt x="149" y="71"/>
                  </a:lnTo>
                  <a:lnTo>
                    <a:pt x="149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352"/>
            <p:cNvSpPr>
              <a:spLocks/>
            </p:cNvSpPr>
            <p:nvPr/>
          </p:nvSpPr>
          <p:spPr bwMode="auto">
            <a:xfrm>
              <a:off x="1560513" y="5322888"/>
              <a:ext cx="242888" cy="128588"/>
            </a:xfrm>
            <a:custGeom>
              <a:avLst/>
              <a:gdLst>
                <a:gd name="T0" fmla="*/ 153 w 153"/>
                <a:gd name="T1" fmla="*/ 49 h 81"/>
                <a:gd name="T2" fmla="*/ 153 w 153"/>
                <a:gd name="T3" fmla="*/ 49 h 81"/>
                <a:gd name="T4" fmla="*/ 153 w 153"/>
                <a:gd name="T5" fmla="*/ 40 h 81"/>
                <a:gd name="T6" fmla="*/ 151 w 153"/>
                <a:gd name="T7" fmla="*/ 34 h 81"/>
                <a:gd name="T8" fmla="*/ 146 w 153"/>
                <a:gd name="T9" fmla="*/ 24 h 81"/>
                <a:gd name="T10" fmla="*/ 141 w 153"/>
                <a:gd name="T11" fmla="*/ 15 h 81"/>
                <a:gd name="T12" fmla="*/ 132 w 153"/>
                <a:gd name="T13" fmla="*/ 7 h 81"/>
                <a:gd name="T14" fmla="*/ 126 w 153"/>
                <a:gd name="T15" fmla="*/ 3 h 81"/>
                <a:gd name="T16" fmla="*/ 119 w 153"/>
                <a:gd name="T17" fmla="*/ 2 h 81"/>
                <a:gd name="T18" fmla="*/ 112 w 153"/>
                <a:gd name="T19" fmla="*/ 0 h 81"/>
                <a:gd name="T20" fmla="*/ 104 w 153"/>
                <a:gd name="T21" fmla="*/ 0 h 81"/>
                <a:gd name="T22" fmla="*/ 104 w 153"/>
                <a:gd name="T23" fmla="*/ 0 h 81"/>
                <a:gd name="T24" fmla="*/ 95 w 153"/>
                <a:gd name="T25" fmla="*/ 0 h 81"/>
                <a:gd name="T26" fmla="*/ 87 w 153"/>
                <a:gd name="T27" fmla="*/ 2 h 81"/>
                <a:gd name="T28" fmla="*/ 80 w 153"/>
                <a:gd name="T29" fmla="*/ 3 h 81"/>
                <a:gd name="T30" fmla="*/ 75 w 153"/>
                <a:gd name="T31" fmla="*/ 7 h 81"/>
                <a:gd name="T32" fmla="*/ 66 w 153"/>
                <a:gd name="T33" fmla="*/ 15 h 81"/>
                <a:gd name="T34" fmla="*/ 60 w 153"/>
                <a:gd name="T35" fmla="*/ 24 h 81"/>
                <a:gd name="T36" fmla="*/ 56 w 153"/>
                <a:gd name="T37" fmla="*/ 34 h 81"/>
                <a:gd name="T38" fmla="*/ 55 w 153"/>
                <a:gd name="T39" fmla="*/ 40 h 81"/>
                <a:gd name="T40" fmla="*/ 53 w 153"/>
                <a:gd name="T41" fmla="*/ 49 h 81"/>
                <a:gd name="T42" fmla="*/ 53 w 153"/>
                <a:gd name="T43" fmla="*/ 49 h 81"/>
                <a:gd name="T44" fmla="*/ 49 w 153"/>
                <a:gd name="T45" fmla="*/ 56 h 81"/>
                <a:gd name="T46" fmla="*/ 44 w 153"/>
                <a:gd name="T47" fmla="*/ 62 h 81"/>
                <a:gd name="T48" fmla="*/ 39 w 153"/>
                <a:gd name="T49" fmla="*/ 68 h 81"/>
                <a:gd name="T50" fmla="*/ 31 w 153"/>
                <a:gd name="T51" fmla="*/ 71 h 81"/>
                <a:gd name="T52" fmla="*/ 27 w 153"/>
                <a:gd name="T53" fmla="*/ 71 h 81"/>
                <a:gd name="T54" fmla="*/ 22 w 153"/>
                <a:gd name="T55" fmla="*/ 69 h 81"/>
                <a:gd name="T56" fmla="*/ 17 w 153"/>
                <a:gd name="T57" fmla="*/ 68 h 81"/>
                <a:gd name="T58" fmla="*/ 12 w 153"/>
                <a:gd name="T59" fmla="*/ 62 h 81"/>
                <a:gd name="T60" fmla="*/ 6 w 153"/>
                <a:gd name="T61" fmla="*/ 57 h 81"/>
                <a:gd name="T62" fmla="*/ 0 w 153"/>
                <a:gd name="T63" fmla="*/ 49 h 81"/>
                <a:gd name="T64" fmla="*/ 0 w 153"/>
                <a:gd name="T65" fmla="*/ 49 h 81"/>
                <a:gd name="T66" fmla="*/ 6 w 153"/>
                <a:gd name="T67" fmla="*/ 57 h 81"/>
                <a:gd name="T68" fmla="*/ 11 w 153"/>
                <a:gd name="T69" fmla="*/ 66 h 81"/>
                <a:gd name="T70" fmla="*/ 17 w 153"/>
                <a:gd name="T71" fmla="*/ 73 h 81"/>
                <a:gd name="T72" fmla="*/ 27 w 153"/>
                <a:gd name="T73" fmla="*/ 79 h 81"/>
                <a:gd name="T74" fmla="*/ 33 w 153"/>
                <a:gd name="T75" fmla="*/ 79 h 81"/>
                <a:gd name="T76" fmla="*/ 38 w 153"/>
                <a:gd name="T77" fmla="*/ 81 h 81"/>
                <a:gd name="T78" fmla="*/ 44 w 153"/>
                <a:gd name="T79" fmla="*/ 79 h 81"/>
                <a:gd name="T80" fmla="*/ 49 w 153"/>
                <a:gd name="T81" fmla="*/ 76 h 81"/>
                <a:gd name="T82" fmla="*/ 56 w 153"/>
                <a:gd name="T83" fmla="*/ 71 h 81"/>
                <a:gd name="T84" fmla="*/ 65 w 153"/>
                <a:gd name="T85" fmla="*/ 62 h 81"/>
                <a:gd name="T86" fmla="*/ 65 w 153"/>
                <a:gd name="T87" fmla="*/ 62 h 81"/>
                <a:gd name="T88" fmla="*/ 78 w 153"/>
                <a:gd name="T89" fmla="*/ 49 h 81"/>
                <a:gd name="T90" fmla="*/ 92 w 153"/>
                <a:gd name="T91" fmla="*/ 40 h 81"/>
                <a:gd name="T92" fmla="*/ 102 w 153"/>
                <a:gd name="T93" fmla="*/ 34 h 81"/>
                <a:gd name="T94" fmla="*/ 110 w 153"/>
                <a:gd name="T95" fmla="*/ 32 h 81"/>
                <a:gd name="T96" fmla="*/ 120 w 153"/>
                <a:gd name="T97" fmla="*/ 32 h 81"/>
                <a:gd name="T98" fmla="*/ 131 w 153"/>
                <a:gd name="T99" fmla="*/ 35 h 81"/>
                <a:gd name="T100" fmla="*/ 153 w 153"/>
                <a:gd name="T101" fmla="*/ 49 h 81"/>
                <a:gd name="T102" fmla="*/ 153 w 153"/>
                <a:gd name="T103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53" h="81">
                  <a:moveTo>
                    <a:pt x="153" y="49"/>
                  </a:moveTo>
                  <a:lnTo>
                    <a:pt x="153" y="49"/>
                  </a:lnTo>
                  <a:lnTo>
                    <a:pt x="153" y="40"/>
                  </a:lnTo>
                  <a:lnTo>
                    <a:pt x="151" y="34"/>
                  </a:lnTo>
                  <a:lnTo>
                    <a:pt x="146" y="24"/>
                  </a:lnTo>
                  <a:lnTo>
                    <a:pt x="141" y="15"/>
                  </a:lnTo>
                  <a:lnTo>
                    <a:pt x="132" y="7"/>
                  </a:lnTo>
                  <a:lnTo>
                    <a:pt x="126" y="3"/>
                  </a:lnTo>
                  <a:lnTo>
                    <a:pt x="119" y="2"/>
                  </a:lnTo>
                  <a:lnTo>
                    <a:pt x="112" y="0"/>
                  </a:lnTo>
                  <a:lnTo>
                    <a:pt x="104" y="0"/>
                  </a:lnTo>
                  <a:lnTo>
                    <a:pt x="104" y="0"/>
                  </a:lnTo>
                  <a:lnTo>
                    <a:pt x="95" y="0"/>
                  </a:lnTo>
                  <a:lnTo>
                    <a:pt x="87" y="2"/>
                  </a:lnTo>
                  <a:lnTo>
                    <a:pt x="80" y="3"/>
                  </a:lnTo>
                  <a:lnTo>
                    <a:pt x="75" y="7"/>
                  </a:lnTo>
                  <a:lnTo>
                    <a:pt x="66" y="15"/>
                  </a:lnTo>
                  <a:lnTo>
                    <a:pt x="60" y="24"/>
                  </a:lnTo>
                  <a:lnTo>
                    <a:pt x="56" y="34"/>
                  </a:lnTo>
                  <a:lnTo>
                    <a:pt x="55" y="40"/>
                  </a:lnTo>
                  <a:lnTo>
                    <a:pt x="53" y="49"/>
                  </a:lnTo>
                  <a:lnTo>
                    <a:pt x="53" y="49"/>
                  </a:lnTo>
                  <a:lnTo>
                    <a:pt x="49" y="56"/>
                  </a:lnTo>
                  <a:lnTo>
                    <a:pt x="44" y="62"/>
                  </a:lnTo>
                  <a:lnTo>
                    <a:pt x="39" y="68"/>
                  </a:lnTo>
                  <a:lnTo>
                    <a:pt x="31" y="71"/>
                  </a:lnTo>
                  <a:lnTo>
                    <a:pt x="27" y="71"/>
                  </a:lnTo>
                  <a:lnTo>
                    <a:pt x="22" y="69"/>
                  </a:lnTo>
                  <a:lnTo>
                    <a:pt x="17" y="68"/>
                  </a:lnTo>
                  <a:lnTo>
                    <a:pt x="12" y="62"/>
                  </a:lnTo>
                  <a:lnTo>
                    <a:pt x="6" y="57"/>
                  </a:lnTo>
                  <a:lnTo>
                    <a:pt x="0" y="49"/>
                  </a:lnTo>
                  <a:lnTo>
                    <a:pt x="0" y="49"/>
                  </a:lnTo>
                  <a:lnTo>
                    <a:pt x="6" y="57"/>
                  </a:lnTo>
                  <a:lnTo>
                    <a:pt x="11" y="66"/>
                  </a:lnTo>
                  <a:lnTo>
                    <a:pt x="17" y="73"/>
                  </a:lnTo>
                  <a:lnTo>
                    <a:pt x="27" y="79"/>
                  </a:lnTo>
                  <a:lnTo>
                    <a:pt x="33" y="79"/>
                  </a:lnTo>
                  <a:lnTo>
                    <a:pt x="38" y="81"/>
                  </a:lnTo>
                  <a:lnTo>
                    <a:pt x="44" y="79"/>
                  </a:lnTo>
                  <a:lnTo>
                    <a:pt x="49" y="76"/>
                  </a:lnTo>
                  <a:lnTo>
                    <a:pt x="56" y="71"/>
                  </a:lnTo>
                  <a:lnTo>
                    <a:pt x="65" y="62"/>
                  </a:lnTo>
                  <a:lnTo>
                    <a:pt x="65" y="62"/>
                  </a:lnTo>
                  <a:lnTo>
                    <a:pt x="78" y="49"/>
                  </a:lnTo>
                  <a:lnTo>
                    <a:pt x="92" y="40"/>
                  </a:lnTo>
                  <a:lnTo>
                    <a:pt x="102" y="34"/>
                  </a:lnTo>
                  <a:lnTo>
                    <a:pt x="110" y="32"/>
                  </a:lnTo>
                  <a:lnTo>
                    <a:pt x="120" y="32"/>
                  </a:lnTo>
                  <a:lnTo>
                    <a:pt x="131" y="35"/>
                  </a:lnTo>
                  <a:lnTo>
                    <a:pt x="153" y="49"/>
                  </a:lnTo>
                  <a:lnTo>
                    <a:pt x="153" y="4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353"/>
            <p:cNvSpPr>
              <a:spLocks/>
            </p:cNvSpPr>
            <p:nvPr/>
          </p:nvSpPr>
          <p:spPr bwMode="auto">
            <a:xfrm>
              <a:off x="1792288" y="6515100"/>
              <a:ext cx="128588" cy="214313"/>
            </a:xfrm>
            <a:custGeom>
              <a:avLst/>
              <a:gdLst>
                <a:gd name="T0" fmla="*/ 0 w 81"/>
                <a:gd name="T1" fmla="*/ 12 h 135"/>
                <a:gd name="T2" fmla="*/ 0 w 81"/>
                <a:gd name="T3" fmla="*/ 99 h 135"/>
                <a:gd name="T4" fmla="*/ 0 w 81"/>
                <a:gd name="T5" fmla="*/ 99 h 135"/>
                <a:gd name="T6" fmla="*/ 0 w 81"/>
                <a:gd name="T7" fmla="*/ 106 h 135"/>
                <a:gd name="T8" fmla="*/ 3 w 81"/>
                <a:gd name="T9" fmla="*/ 115 h 135"/>
                <a:gd name="T10" fmla="*/ 7 w 81"/>
                <a:gd name="T11" fmla="*/ 120 h 135"/>
                <a:gd name="T12" fmla="*/ 10 w 81"/>
                <a:gd name="T13" fmla="*/ 125 h 135"/>
                <a:gd name="T14" fmla="*/ 17 w 81"/>
                <a:gd name="T15" fmla="*/ 130 h 135"/>
                <a:gd name="T16" fmla="*/ 22 w 81"/>
                <a:gd name="T17" fmla="*/ 132 h 135"/>
                <a:gd name="T18" fmla="*/ 29 w 81"/>
                <a:gd name="T19" fmla="*/ 135 h 135"/>
                <a:gd name="T20" fmla="*/ 35 w 81"/>
                <a:gd name="T21" fmla="*/ 135 h 135"/>
                <a:gd name="T22" fmla="*/ 46 w 81"/>
                <a:gd name="T23" fmla="*/ 135 h 135"/>
                <a:gd name="T24" fmla="*/ 46 w 81"/>
                <a:gd name="T25" fmla="*/ 135 h 135"/>
                <a:gd name="T26" fmla="*/ 52 w 81"/>
                <a:gd name="T27" fmla="*/ 135 h 135"/>
                <a:gd name="T28" fmla="*/ 59 w 81"/>
                <a:gd name="T29" fmla="*/ 132 h 135"/>
                <a:gd name="T30" fmla="*/ 64 w 81"/>
                <a:gd name="T31" fmla="*/ 130 h 135"/>
                <a:gd name="T32" fmla="*/ 71 w 81"/>
                <a:gd name="T33" fmla="*/ 125 h 135"/>
                <a:gd name="T34" fmla="*/ 74 w 81"/>
                <a:gd name="T35" fmla="*/ 120 h 135"/>
                <a:gd name="T36" fmla="*/ 78 w 81"/>
                <a:gd name="T37" fmla="*/ 115 h 135"/>
                <a:gd name="T38" fmla="*/ 81 w 81"/>
                <a:gd name="T39" fmla="*/ 106 h 135"/>
                <a:gd name="T40" fmla="*/ 81 w 81"/>
                <a:gd name="T41" fmla="*/ 99 h 135"/>
                <a:gd name="T42" fmla="*/ 81 w 81"/>
                <a:gd name="T43" fmla="*/ 12 h 135"/>
                <a:gd name="T44" fmla="*/ 81 w 81"/>
                <a:gd name="T45" fmla="*/ 12 h 135"/>
                <a:gd name="T46" fmla="*/ 62 w 81"/>
                <a:gd name="T47" fmla="*/ 5 h 135"/>
                <a:gd name="T48" fmla="*/ 52 w 81"/>
                <a:gd name="T49" fmla="*/ 1 h 135"/>
                <a:gd name="T50" fmla="*/ 42 w 81"/>
                <a:gd name="T51" fmla="*/ 0 h 135"/>
                <a:gd name="T52" fmla="*/ 42 w 81"/>
                <a:gd name="T53" fmla="*/ 0 h 135"/>
                <a:gd name="T54" fmla="*/ 32 w 81"/>
                <a:gd name="T55" fmla="*/ 1 h 135"/>
                <a:gd name="T56" fmla="*/ 20 w 81"/>
                <a:gd name="T57" fmla="*/ 5 h 135"/>
                <a:gd name="T58" fmla="*/ 0 w 81"/>
                <a:gd name="T59" fmla="*/ 12 h 135"/>
                <a:gd name="T60" fmla="*/ 0 w 81"/>
                <a:gd name="T61" fmla="*/ 12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1" h="135">
                  <a:moveTo>
                    <a:pt x="0" y="12"/>
                  </a:moveTo>
                  <a:lnTo>
                    <a:pt x="0" y="99"/>
                  </a:lnTo>
                  <a:lnTo>
                    <a:pt x="0" y="99"/>
                  </a:lnTo>
                  <a:lnTo>
                    <a:pt x="0" y="106"/>
                  </a:lnTo>
                  <a:lnTo>
                    <a:pt x="3" y="115"/>
                  </a:lnTo>
                  <a:lnTo>
                    <a:pt x="7" y="120"/>
                  </a:lnTo>
                  <a:lnTo>
                    <a:pt x="10" y="125"/>
                  </a:lnTo>
                  <a:lnTo>
                    <a:pt x="17" y="130"/>
                  </a:lnTo>
                  <a:lnTo>
                    <a:pt x="22" y="132"/>
                  </a:lnTo>
                  <a:lnTo>
                    <a:pt x="29" y="135"/>
                  </a:lnTo>
                  <a:lnTo>
                    <a:pt x="35" y="135"/>
                  </a:lnTo>
                  <a:lnTo>
                    <a:pt x="46" y="135"/>
                  </a:lnTo>
                  <a:lnTo>
                    <a:pt x="46" y="135"/>
                  </a:lnTo>
                  <a:lnTo>
                    <a:pt x="52" y="135"/>
                  </a:lnTo>
                  <a:lnTo>
                    <a:pt x="59" y="132"/>
                  </a:lnTo>
                  <a:lnTo>
                    <a:pt x="64" y="130"/>
                  </a:lnTo>
                  <a:lnTo>
                    <a:pt x="71" y="125"/>
                  </a:lnTo>
                  <a:lnTo>
                    <a:pt x="74" y="120"/>
                  </a:lnTo>
                  <a:lnTo>
                    <a:pt x="78" y="115"/>
                  </a:lnTo>
                  <a:lnTo>
                    <a:pt x="81" y="106"/>
                  </a:lnTo>
                  <a:lnTo>
                    <a:pt x="81" y="99"/>
                  </a:lnTo>
                  <a:lnTo>
                    <a:pt x="81" y="12"/>
                  </a:lnTo>
                  <a:lnTo>
                    <a:pt x="81" y="12"/>
                  </a:lnTo>
                  <a:lnTo>
                    <a:pt x="62" y="5"/>
                  </a:lnTo>
                  <a:lnTo>
                    <a:pt x="52" y="1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2" y="1"/>
                  </a:lnTo>
                  <a:lnTo>
                    <a:pt x="20" y="5"/>
                  </a:lnTo>
                  <a:lnTo>
                    <a:pt x="0" y="1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354"/>
            <p:cNvSpPr>
              <a:spLocks/>
            </p:cNvSpPr>
            <p:nvPr/>
          </p:nvSpPr>
          <p:spPr bwMode="auto">
            <a:xfrm>
              <a:off x="2022475" y="5867400"/>
              <a:ext cx="84138" cy="214313"/>
            </a:xfrm>
            <a:custGeom>
              <a:avLst/>
              <a:gdLst>
                <a:gd name="T0" fmla="*/ 32 w 53"/>
                <a:gd name="T1" fmla="*/ 0 h 135"/>
                <a:gd name="T2" fmla="*/ 32 w 53"/>
                <a:gd name="T3" fmla="*/ 0 h 135"/>
                <a:gd name="T4" fmla="*/ 27 w 53"/>
                <a:gd name="T5" fmla="*/ 0 h 135"/>
                <a:gd name="T6" fmla="*/ 22 w 53"/>
                <a:gd name="T7" fmla="*/ 4 h 135"/>
                <a:gd name="T8" fmla="*/ 19 w 53"/>
                <a:gd name="T9" fmla="*/ 7 h 135"/>
                <a:gd name="T10" fmla="*/ 17 w 53"/>
                <a:gd name="T11" fmla="*/ 10 h 135"/>
                <a:gd name="T12" fmla="*/ 14 w 53"/>
                <a:gd name="T13" fmla="*/ 88 h 135"/>
                <a:gd name="T14" fmla="*/ 14 w 53"/>
                <a:gd name="T15" fmla="*/ 88 h 135"/>
                <a:gd name="T16" fmla="*/ 7 w 53"/>
                <a:gd name="T17" fmla="*/ 90 h 135"/>
                <a:gd name="T18" fmla="*/ 4 w 53"/>
                <a:gd name="T19" fmla="*/ 95 h 135"/>
                <a:gd name="T20" fmla="*/ 0 w 53"/>
                <a:gd name="T21" fmla="*/ 102 h 135"/>
                <a:gd name="T22" fmla="*/ 0 w 53"/>
                <a:gd name="T23" fmla="*/ 110 h 135"/>
                <a:gd name="T24" fmla="*/ 0 w 53"/>
                <a:gd name="T25" fmla="*/ 110 h 135"/>
                <a:gd name="T26" fmla="*/ 0 w 53"/>
                <a:gd name="T27" fmla="*/ 115 h 135"/>
                <a:gd name="T28" fmla="*/ 2 w 53"/>
                <a:gd name="T29" fmla="*/ 120 h 135"/>
                <a:gd name="T30" fmla="*/ 7 w 53"/>
                <a:gd name="T31" fmla="*/ 127 h 135"/>
                <a:gd name="T32" fmla="*/ 15 w 53"/>
                <a:gd name="T33" fmla="*/ 132 h 135"/>
                <a:gd name="T34" fmla="*/ 26 w 53"/>
                <a:gd name="T35" fmla="*/ 135 h 135"/>
                <a:gd name="T36" fmla="*/ 26 w 53"/>
                <a:gd name="T37" fmla="*/ 135 h 135"/>
                <a:gd name="T38" fmla="*/ 34 w 53"/>
                <a:gd name="T39" fmla="*/ 134 h 135"/>
                <a:gd name="T40" fmla="*/ 43 w 53"/>
                <a:gd name="T41" fmla="*/ 129 h 135"/>
                <a:gd name="T42" fmla="*/ 49 w 53"/>
                <a:gd name="T43" fmla="*/ 120 h 135"/>
                <a:gd name="T44" fmla="*/ 53 w 53"/>
                <a:gd name="T45" fmla="*/ 110 h 135"/>
                <a:gd name="T46" fmla="*/ 53 w 53"/>
                <a:gd name="T47" fmla="*/ 110 h 135"/>
                <a:gd name="T48" fmla="*/ 53 w 53"/>
                <a:gd name="T49" fmla="*/ 105 h 135"/>
                <a:gd name="T50" fmla="*/ 49 w 53"/>
                <a:gd name="T51" fmla="*/ 98 h 135"/>
                <a:gd name="T52" fmla="*/ 44 w 53"/>
                <a:gd name="T53" fmla="*/ 93 h 135"/>
                <a:gd name="T54" fmla="*/ 39 w 53"/>
                <a:gd name="T55" fmla="*/ 88 h 135"/>
                <a:gd name="T56" fmla="*/ 39 w 53"/>
                <a:gd name="T57" fmla="*/ 10 h 135"/>
                <a:gd name="T58" fmla="*/ 39 w 53"/>
                <a:gd name="T59" fmla="*/ 10 h 135"/>
                <a:gd name="T60" fmla="*/ 39 w 53"/>
                <a:gd name="T61" fmla="*/ 7 h 135"/>
                <a:gd name="T62" fmla="*/ 37 w 53"/>
                <a:gd name="T63" fmla="*/ 4 h 135"/>
                <a:gd name="T64" fmla="*/ 36 w 53"/>
                <a:gd name="T65" fmla="*/ 0 h 135"/>
                <a:gd name="T66" fmla="*/ 32 w 53"/>
                <a:gd name="T67" fmla="*/ 0 h 135"/>
                <a:gd name="T68" fmla="*/ 32 w 53"/>
                <a:gd name="T6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3" h="135">
                  <a:moveTo>
                    <a:pt x="32" y="0"/>
                  </a:moveTo>
                  <a:lnTo>
                    <a:pt x="32" y="0"/>
                  </a:lnTo>
                  <a:lnTo>
                    <a:pt x="27" y="0"/>
                  </a:lnTo>
                  <a:lnTo>
                    <a:pt x="22" y="4"/>
                  </a:lnTo>
                  <a:lnTo>
                    <a:pt x="19" y="7"/>
                  </a:lnTo>
                  <a:lnTo>
                    <a:pt x="17" y="10"/>
                  </a:lnTo>
                  <a:lnTo>
                    <a:pt x="14" y="88"/>
                  </a:lnTo>
                  <a:lnTo>
                    <a:pt x="14" y="88"/>
                  </a:lnTo>
                  <a:lnTo>
                    <a:pt x="7" y="90"/>
                  </a:lnTo>
                  <a:lnTo>
                    <a:pt x="4" y="95"/>
                  </a:lnTo>
                  <a:lnTo>
                    <a:pt x="0" y="102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5"/>
                  </a:lnTo>
                  <a:lnTo>
                    <a:pt x="2" y="120"/>
                  </a:lnTo>
                  <a:lnTo>
                    <a:pt x="7" y="127"/>
                  </a:lnTo>
                  <a:lnTo>
                    <a:pt x="15" y="132"/>
                  </a:lnTo>
                  <a:lnTo>
                    <a:pt x="26" y="135"/>
                  </a:lnTo>
                  <a:lnTo>
                    <a:pt x="26" y="135"/>
                  </a:lnTo>
                  <a:lnTo>
                    <a:pt x="34" y="134"/>
                  </a:lnTo>
                  <a:lnTo>
                    <a:pt x="43" y="129"/>
                  </a:lnTo>
                  <a:lnTo>
                    <a:pt x="49" y="120"/>
                  </a:lnTo>
                  <a:lnTo>
                    <a:pt x="53" y="110"/>
                  </a:lnTo>
                  <a:lnTo>
                    <a:pt x="53" y="110"/>
                  </a:lnTo>
                  <a:lnTo>
                    <a:pt x="53" y="105"/>
                  </a:lnTo>
                  <a:lnTo>
                    <a:pt x="49" y="98"/>
                  </a:lnTo>
                  <a:lnTo>
                    <a:pt x="44" y="93"/>
                  </a:lnTo>
                  <a:lnTo>
                    <a:pt x="39" y="88"/>
                  </a:lnTo>
                  <a:lnTo>
                    <a:pt x="39" y="10"/>
                  </a:lnTo>
                  <a:lnTo>
                    <a:pt x="39" y="10"/>
                  </a:lnTo>
                  <a:lnTo>
                    <a:pt x="39" y="7"/>
                  </a:lnTo>
                  <a:lnTo>
                    <a:pt x="37" y="4"/>
                  </a:lnTo>
                  <a:lnTo>
                    <a:pt x="36" y="0"/>
                  </a:lnTo>
                  <a:lnTo>
                    <a:pt x="32" y="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355"/>
            <p:cNvSpPr>
              <a:spLocks/>
            </p:cNvSpPr>
            <p:nvPr/>
          </p:nvSpPr>
          <p:spPr bwMode="auto">
            <a:xfrm>
              <a:off x="1847850" y="6026150"/>
              <a:ext cx="415925" cy="230188"/>
            </a:xfrm>
            <a:custGeom>
              <a:avLst/>
              <a:gdLst>
                <a:gd name="T0" fmla="*/ 171 w 262"/>
                <a:gd name="T1" fmla="*/ 10 h 145"/>
                <a:gd name="T2" fmla="*/ 171 w 262"/>
                <a:gd name="T3" fmla="*/ 10 h 145"/>
                <a:gd name="T4" fmla="*/ 168 w 262"/>
                <a:gd name="T5" fmla="*/ 25 h 145"/>
                <a:gd name="T6" fmla="*/ 159 w 262"/>
                <a:gd name="T7" fmla="*/ 35 h 145"/>
                <a:gd name="T8" fmla="*/ 147 w 262"/>
                <a:gd name="T9" fmla="*/ 44 h 145"/>
                <a:gd name="T10" fmla="*/ 136 w 262"/>
                <a:gd name="T11" fmla="*/ 46 h 145"/>
                <a:gd name="T12" fmla="*/ 127 w 262"/>
                <a:gd name="T13" fmla="*/ 46 h 145"/>
                <a:gd name="T14" fmla="*/ 114 w 262"/>
                <a:gd name="T15" fmla="*/ 41 h 145"/>
                <a:gd name="T16" fmla="*/ 102 w 262"/>
                <a:gd name="T17" fmla="*/ 30 h 145"/>
                <a:gd name="T18" fmla="*/ 97 w 262"/>
                <a:gd name="T19" fmla="*/ 19 h 145"/>
                <a:gd name="T20" fmla="*/ 95 w 262"/>
                <a:gd name="T21" fmla="*/ 10 h 145"/>
                <a:gd name="T22" fmla="*/ 71 w 262"/>
                <a:gd name="T23" fmla="*/ 10 h 145"/>
                <a:gd name="T24" fmla="*/ 51 w 262"/>
                <a:gd name="T25" fmla="*/ 7 h 145"/>
                <a:gd name="T26" fmla="*/ 17 w 262"/>
                <a:gd name="T27" fmla="*/ 0 h 145"/>
                <a:gd name="T28" fmla="*/ 5 w 262"/>
                <a:gd name="T29" fmla="*/ 2 h 145"/>
                <a:gd name="T30" fmla="*/ 0 w 262"/>
                <a:gd name="T31" fmla="*/ 7 h 145"/>
                <a:gd name="T32" fmla="*/ 29 w 262"/>
                <a:gd name="T33" fmla="*/ 98 h 145"/>
                <a:gd name="T34" fmla="*/ 29 w 262"/>
                <a:gd name="T35" fmla="*/ 108 h 145"/>
                <a:gd name="T36" fmla="*/ 36 w 262"/>
                <a:gd name="T37" fmla="*/ 125 h 145"/>
                <a:gd name="T38" fmla="*/ 48 w 262"/>
                <a:gd name="T39" fmla="*/ 137 h 145"/>
                <a:gd name="T40" fmla="*/ 63 w 262"/>
                <a:gd name="T41" fmla="*/ 144 h 145"/>
                <a:gd name="T42" fmla="*/ 195 w 262"/>
                <a:gd name="T43" fmla="*/ 145 h 145"/>
                <a:gd name="T44" fmla="*/ 205 w 262"/>
                <a:gd name="T45" fmla="*/ 144 h 145"/>
                <a:gd name="T46" fmla="*/ 220 w 262"/>
                <a:gd name="T47" fmla="*/ 137 h 145"/>
                <a:gd name="T48" fmla="*/ 234 w 262"/>
                <a:gd name="T49" fmla="*/ 125 h 145"/>
                <a:gd name="T50" fmla="*/ 240 w 262"/>
                <a:gd name="T51" fmla="*/ 108 h 145"/>
                <a:gd name="T52" fmla="*/ 262 w 262"/>
                <a:gd name="T53" fmla="*/ 10 h 145"/>
                <a:gd name="T54" fmla="*/ 262 w 262"/>
                <a:gd name="T55" fmla="*/ 7 h 145"/>
                <a:gd name="T56" fmla="*/ 259 w 262"/>
                <a:gd name="T57" fmla="*/ 2 h 145"/>
                <a:gd name="T58" fmla="*/ 247 w 262"/>
                <a:gd name="T59" fmla="*/ 0 h 145"/>
                <a:gd name="T60" fmla="*/ 217 w 262"/>
                <a:gd name="T61" fmla="*/ 7 h 145"/>
                <a:gd name="T62" fmla="*/ 195 w 262"/>
                <a:gd name="T63" fmla="*/ 1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2" h="145">
                  <a:moveTo>
                    <a:pt x="195" y="10"/>
                  </a:moveTo>
                  <a:lnTo>
                    <a:pt x="171" y="10"/>
                  </a:lnTo>
                  <a:lnTo>
                    <a:pt x="171" y="10"/>
                  </a:lnTo>
                  <a:lnTo>
                    <a:pt x="171" y="10"/>
                  </a:lnTo>
                  <a:lnTo>
                    <a:pt x="169" y="19"/>
                  </a:lnTo>
                  <a:lnTo>
                    <a:pt x="168" y="25"/>
                  </a:lnTo>
                  <a:lnTo>
                    <a:pt x="164" y="30"/>
                  </a:lnTo>
                  <a:lnTo>
                    <a:pt x="159" y="35"/>
                  </a:lnTo>
                  <a:lnTo>
                    <a:pt x="154" y="41"/>
                  </a:lnTo>
                  <a:lnTo>
                    <a:pt x="147" y="44"/>
                  </a:lnTo>
                  <a:lnTo>
                    <a:pt x="141" y="46"/>
                  </a:lnTo>
                  <a:lnTo>
                    <a:pt x="136" y="46"/>
                  </a:lnTo>
                  <a:lnTo>
                    <a:pt x="136" y="46"/>
                  </a:lnTo>
                  <a:lnTo>
                    <a:pt x="127" y="46"/>
                  </a:lnTo>
                  <a:lnTo>
                    <a:pt x="120" y="44"/>
                  </a:lnTo>
                  <a:lnTo>
                    <a:pt x="114" y="41"/>
                  </a:lnTo>
                  <a:lnTo>
                    <a:pt x="107" y="35"/>
                  </a:lnTo>
                  <a:lnTo>
                    <a:pt x="102" y="30"/>
                  </a:lnTo>
                  <a:lnTo>
                    <a:pt x="98" y="25"/>
                  </a:lnTo>
                  <a:lnTo>
                    <a:pt x="97" y="19"/>
                  </a:lnTo>
                  <a:lnTo>
                    <a:pt x="95" y="10"/>
                  </a:lnTo>
                  <a:lnTo>
                    <a:pt x="95" y="10"/>
                  </a:lnTo>
                  <a:lnTo>
                    <a:pt x="71" y="10"/>
                  </a:lnTo>
                  <a:lnTo>
                    <a:pt x="71" y="10"/>
                  </a:lnTo>
                  <a:lnTo>
                    <a:pt x="61" y="8"/>
                  </a:lnTo>
                  <a:lnTo>
                    <a:pt x="51" y="7"/>
                  </a:lnTo>
                  <a:lnTo>
                    <a:pt x="27" y="2"/>
                  </a:lnTo>
                  <a:lnTo>
                    <a:pt x="17" y="0"/>
                  </a:lnTo>
                  <a:lnTo>
                    <a:pt x="9" y="0"/>
                  </a:lnTo>
                  <a:lnTo>
                    <a:pt x="5" y="2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9" y="98"/>
                  </a:lnTo>
                  <a:lnTo>
                    <a:pt x="29" y="98"/>
                  </a:lnTo>
                  <a:lnTo>
                    <a:pt x="29" y="108"/>
                  </a:lnTo>
                  <a:lnTo>
                    <a:pt x="32" y="117"/>
                  </a:lnTo>
                  <a:lnTo>
                    <a:pt x="36" y="125"/>
                  </a:lnTo>
                  <a:lnTo>
                    <a:pt x="43" y="132"/>
                  </a:lnTo>
                  <a:lnTo>
                    <a:pt x="48" y="137"/>
                  </a:lnTo>
                  <a:lnTo>
                    <a:pt x="56" y="142"/>
                  </a:lnTo>
                  <a:lnTo>
                    <a:pt x="63" y="144"/>
                  </a:lnTo>
                  <a:lnTo>
                    <a:pt x="71" y="145"/>
                  </a:lnTo>
                  <a:lnTo>
                    <a:pt x="195" y="145"/>
                  </a:lnTo>
                  <a:lnTo>
                    <a:pt x="195" y="145"/>
                  </a:lnTo>
                  <a:lnTo>
                    <a:pt x="205" y="144"/>
                  </a:lnTo>
                  <a:lnTo>
                    <a:pt x="213" y="142"/>
                  </a:lnTo>
                  <a:lnTo>
                    <a:pt x="220" y="137"/>
                  </a:lnTo>
                  <a:lnTo>
                    <a:pt x="227" y="132"/>
                  </a:lnTo>
                  <a:lnTo>
                    <a:pt x="234" y="125"/>
                  </a:lnTo>
                  <a:lnTo>
                    <a:pt x="237" y="117"/>
                  </a:lnTo>
                  <a:lnTo>
                    <a:pt x="240" y="108"/>
                  </a:lnTo>
                  <a:lnTo>
                    <a:pt x="240" y="98"/>
                  </a:lnTo>
                  <a:lnTo>
                    <a:pt x="262" y="10"/>
                  </a:lnTo>
                  <a:lnTo>
                    <a:pt x="262" y="10"/>
                  </a:lnTo>
                  <a:lnTo>
                    <a:pt x="262" y="7"/>
                  </a:lnTo>
                  <a:lnTo>
                    <a:pt x="261" y="3"/>
                  </a:lnTo>
                  <a:lnTo>
                    <a:pt x="259" y="2"/>
                  </a:lnTo>
                  <a:lnTo>
                    <a:pt x="256" y="0"/>
                  </a:lnTo>
                  <a:lnTo>
                    <a:pt x="247" y="0"/>
                  </a:lnTo>
                  <a:lnTo>
                    <a:pt x="239" y="2"/>
                  </a:lnTo>
                  <a:lnTo>
                    <a:pt x="217" y="7"/>
                  </a:lnTo>
                  <a:lnTo>
                    <a:pt x="205" y="8"/>
                  </a:lnTo>
                  <a:lnTo>
                    <a:pt x="195" y="10"/>
                  </a:lnTo>
                  <a:lnTo>
                    <a:pt x="195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356"/>
            <p:cNvSpPr>
              <a:spLocks/>
            </p:cNvSpPr>
            <p:nvPr/>
          </p:nvSpPr>
          <p:spPr bwMode="auto">
            <a:xfrm>
              <a:off x="1668463" y="5648325"/>
              <a:ext cx="376238" cy="876300"/>
            </a:xfrm>
            <a:custGeom>
              <a:avLst/>
              <a:gdLst>
                <a:gd name="T0" fmla="*/ 98 w 237"/>
                <a:gd name="T1" fmla="*/ 25 h 552"/>
                <a:gd name="T2" fmla="*/ 117 w 237"/>
                <a:gd name="T3" fmla="*/ 18 h 552"/>
                <a:gd name="T4" fmla="*/ 135 w 237"/>
                <a:gd name="T5" fmla="*/ 20 h 552"/>
                <a:gd name="T6" fmla="*/ 152 w 237"/>
                <a:gd name="T7" fmla="*/ 27 h 552"/>
                <a:gd name="T8" fmla="*/ 166 w 237"/>
                <a:gd name="T9" fmla="*/ 42 h 552"/>
                <a:gd name="T10" fmla="*/ 198 w 237"/>
                <a:gd name="T11" fmla="*/ 64 h 552"/>
                <a:gd name="T12" fmla="*/ 196 w 237"/>
                <a:gd name="T13" fmla="*/ 50 h 552"/>
                <a:gd name="T14" fmla="*/ 188 w 237"/>
                <a:gd name="T15" fmla="*/ 28 h 552"/>
                <a:gd name="T16" fmla="*/ 171 w 237"/>
                <a:gd name="T17" fmla="*/ 11 h 552"/>
                <a:gd name="T18" fmla="*/ 147 w 237"/>
                <a:gd name="T19" fmla="*/ 1 h 552"/>
                <a:gd name="T20" fmla="*/ 103 w 237"/>
                <a:gd name="T21" fmla="*/ 0 h 552"/>
                <a:gd name="T22" fmla="*/ 90 w 237"/>
                <a:gd name="T23" fmla="*/ 1 h 552"/>
                <a:gd name="T24" fmla="*/ 66 w 237"/>
                <a:gd name="T25" fmla="*/ 11 h 552"/>
                <a:gd name="T26" fmla="*/ 49 w 237"/>
                <a:gd name="T27" fmla="*/ 28 h 552"/>
                <a:gd name="T28" fmla="*/ 41 w 237"/>
                <a:gd name="T29" fmla="*/ 50 h 552"/>
                <a:gd name="T30" fmla="*/ 39 w 237"/>
                <a:gd name="T31" fmla="*/ 297 h 552"/>
                <a:gd name="T32" fmla="*/ 0 w 237"/>
                <a:gd name="T33" fmla="*/ 532 h 552"/>
                <a:gd name="T34" fmla="*/ 12 w 237"/>
                <a:gd name="T35" fmla="*/ 544 h 552"/>
                <a:gd name="T36" fmla="*/ 22 w 237"/>
                <a:gd name="T37" fmla="*/ 551 h 552"/>
                <a:gd name="T38" fmla="*/ 36 w 237"/>
                <a:gd name="T39" fmla="*/ 552 h 552"/>
                <a:gd name="T40" fmla="*/ 49 w 237"/>
                <a:gd name="T41" fmla="*/ 552 h 552"/>
                <a:gd name="T42" fmla="*/ 71 w 237"/>
                <a:gd name="T43" fmla="*/ 549 h 552"/>
                <a:gd name="T44" fmla="*/ 78 w 237"/>
                <a:gd name="T45" fmla="*/ 546 h 552"/>
                <a:gd name="T46" fmla="*/ 98 w 237"/>
                <a:gd name="T47" fmla="*/ 537 h 552"/>
                <a:gd name="T48" fmla="*/ 120 w 237"/>
                <a:gd name="T49" fmla="*/ 532 h 552"/>
                <a:gd name="T50" fmla="*/ 159 w 237"/>
                <a:gd name="T51" fmla="*/ 546 h 552"/>
                <a:gd name="T52" fmla="*/ 178 w 237"/>
                <a:gd name="T53" fmla="*/ 551 h 552"/>
                <a:gd name="T54" fmla="*/ 201 w 237"/>
                <a:gd name="T55" fmla="*/ 552 h 552"/>
                <a:gd name="T56" fmla="*/ 206 w 237"/>
                <a:gd name="T57" fmla="*/ 552 h 552"/>
                <a:gd name="T58" fmla="*/ 222 w 237"/>
                <a:gd name="T59" fmla="*/ 547 h 552"/>
                <a:gd name="T60" fmla="*/ 233 w 237"/>
                <a:gd name="T61" fmla="*/ 539 h 552"/>
                <a:gd name="T62" fmla="*/ 216 w 237"/>
                <a:gd name="T63" fmla="*/ 394 h 552"/>
                <a:gd name="T64" fmla="*/ 174 w 237"/>
                <a:gd name="T65" fmla="*/ 394 h 552"/>
                <a:gd name="T66" fmla="*/ 154 w 237"/>
                <a:gd name="T67" fmla="*/ 388 h 552"/>
                <a:gd name="T68" fmla="*/ 135 w 237"/>
                <a:gd name="T69" fmla="*/ 378 h 552"/>
                <a:gd name="T70" fmla="*/ 125 w 237"/>
                <a:gd name="T71" fmla="*/ 361 h 552"/>
                <a:gd name="T72" fmla="*/ 120 w 237"/>
                <a:gd name="T73" fmla="*/ 341 h 552"/>
                <a:gd name="T74" fmla="*/ 85 w 237"/>
                <a:gd name="T75" fmla="*/ 235 h 552"/>
                <a:gd name="T76" fmla="*/ 88 w 237"/>
                <a:gd name="T77" fmla="*/ 226 h 552"/>
                <a:gd name="T78" fmla="*/ 95 w 237"/>
                <a:gd name="T79" fmla="*/ 223 h 552"/>
                <a:gd name="T80" fmla="*/ 117 w 237"/>
                <a:gd name="T81" fmla="*/ 223 h 552"/>
                <a:gd name="T82" fmla="*/ 161 w 237"/>
                <a:gd name="T83" fmla="*/ 233 h 552"/>
                <a:gd name="T84" fmla="*/ 85 w 237"/>
                <a:gd name="T85" fmla="*/ 93 h 552"/>
                <a:gd name="T86" fmla="*/ 81 w 237"/>
                <a:gd name="T87" fmla="*/ 82 h 552"/>
                <a:gd name="T88" fmla="*/ 78 w 237"/>
                <a:gd name="T89" fmla="*/ 62 h 552"/>
                <a:gd name="T90" fmla="*/ 81 w 237"/>
                <a:gd name="T91" fmla="*/ 43 h 552"/>
                <a:gd name="T92" fmla="*/ 91 w 237"/>
                <a:gd name="T93" fmla="*/ 30 h 552"/>
                <a:gd name="T94" fmla="*/ 98 w 237"/>
                <a:gd name="T95" fmla="*/ 25 h 5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37" h="552">
                  <a:moveTo>
                    <a:pt x="98" y="25"/>
                  </a:moveTo>
                  <a:lnTo>
                    <a:pt x="98" y="25"/>
                  </a:lnTo>
                  <a:lnTo>
                    <a:pt x="107" y="20"/>
                  </a:lnTo>
                  <a:lnTo>
                    <a:pt x="117" y="18"/>
                  </a:lnTo>
                  <a:lnTo>
                    <a:pt x="125" y="18"/>
                  </a:lnTo>
                  <a:lnTo>
                    <a:pt x="135" y="20"/>
                  </a:lnTo>
                  <a:lnTo>
                    <a:pt x="144" y="22"/>
                  </a:lnTo>
                  <a:lnTo>
                    <a:pt x="152" y="27"/>
                  </a:lnTo>
                  <a:lnTo>
                    <a:pt x="161" y="33"/>
                  </a:lnTo>
                  <a:lnTo>
                    <a:pt x="166" y="42"/>
                  </a:lnTo>
                  <a:lnTo>
                    <a:pt x="198" y="96"/>
                  </a:lnTo>
                  <a:lnTo>
                    <a:pt x="198" y="64"/>
                  </a:lnTo>
                  <a:lnTo>
                    <a:pt x="198" y="64"/>
                  </a:lnTo>
                  <a:lnTo>
                    <a:pt x="196" y="50"/>
                  </a:lnTo>
                  <a:lnTo>
                    <a:pt x="193" y="38"/>
                  </a:lnTo>
                  <a:lnTo>
                    <a:pt x="188" y="28"/>
                  </a:lnTo>
                  <a:lnTo>
                    <a:pt x="179" y="18"/>
                  </a:lnTo>
                  <a:lnTo>
                    <a:pt x="171" y="11"/>
                  </a:lnTo>
                  <a:lnTo>
                    <a:pt x="159" y="5"/>
                  </a:lnTo>
                  <a:lnTo>
                    <a:pt x="147" y="1"/>
                  </a:lnTo>
                  <a:lnTo>
                    <a:pt x="134" y="0"/>
                  </a:lnTo>
                  <a:lnTo>
                    <a:pt x="103" y="0"/>
                  </a:lnTo>
                  <a:lnTo>
                    <a:pt x="103" y="0"/>
                  </a:lnTo>
                  <a:lnTo>
                    <a:pt x="90" y="1"/>
                  </a:lnTo>
                  <a:lnTo>
                    <a:pt x="78" y="5"/>
                  </a:lnTo>
                  <a:lnTo>
                    <a:pt x="66" y="11"/>
                  </a:lnTo>
                  <a:lnTo>
                    <a:pt x="58" y="18"/>
                  </a:lnTo>
                  <a:lnTo>
                    <a:pt x="49" y="28"/>
                  </a:lnTo>
                  <a:lnTo>
                    <a:pt x="44" y="38"/>
                  </a:lnTo>
                  <a:lnTo>
                    <a:pt x="41" y="50"/>
                  </a:lnTo>
                  <a:lnTo>
                    <a:pt x="39" y="64"/>
                  </a:lnTo>
                  <a:lnTo>
                    <a:pt x="39" y="297"/>
                  </a:lnTo>
                  <a:lnTo>
                    <a:pt x="0" y="532"/>
                  </a:lnTo>
                  <a:lnTo>
                    <a:pt x="0" y="532"/>
                  </a:lnTo>
                  <a:lnTo>
                    <a:pt x="5" y="539"/>
                  </a:lnTo>
                  <a:lnTo>
                    <a:pt x="12" y="544"/>
                  </a:lnTo>
                  <a:lnTo>
                    <a:pt x="17" y="547"/>
                  </a:lnTo>
                  <a:lnTo>
                    <a:pt x="22" y="551"/>
                  </a:lnTo>
                  <a:lnTo>
                    <a:pt x="32" y="552"/>
                  </a:lnTo>
                  <a:lnTo>
                    <a:pt x="36" y="552"/>
                  </a:lnTo>
                  <a:lnTo>
                    <a:pt x="36" y="552"/>
                  </a:lnTo>
                  <a:lnTo>
                    <a:pt x="49" y="552"/>
                  </a:lnTo>
                  <a:lnTo>
                    <a:pt x="61" y="551"/>
                  </a:lnTo>
                  <a:lnTo>
                    <a:pt x="71" y="549"/>
                  </a:lnTo>
                  <a:lnTo>
                    <a:pt x="78" y="546"/>
                  </a:lnTo>
                  <a:lnTo>
                    <a:pt x="78" y="546"/>
                  </a:lnTo>
                  <a:lnTo>
                    <a:pt x="88" y="541"/>
                  </a:lnTo>
                  <a:lnTo>
                    <a:pt x="98" y="537"/>
                  </a:lnTo>
                  <a:lnTo>
                    <a:pt x="120" y="532"/>
                  </a:lnTo>
                  <a:lnTo>
                    <a:pt x="120" y="532"/>
                  </a:lnTo>
                  <a:lnTo>
                    <a:pt x="140" y="537"/>
                  </a:lnTo>
                  <a:lnTo>
                    <a:pt x="159" y="546"/>
                  </a:lnTo>
                  <a:lnTo>
                    <a:pt x="159" y="546"/>
                  </a:lnTo>
                  <a:lnTo>
                    <a:pt x="178" y="551"/>
                  </a:lnTo>
                  <a:lnTo>
                    <a:pt x="189" y="552"/>
                  </a:lnTo>
                  <a:lnTo>
                    <a:pt x="201" y="552"/>
                  </a:lnTo>
                  <a:lnTo>
                    <a:pt x="201" y="552"/>
                  </a:lnTo>
                  <a:lnTo>
                    <a:pt x="206" y="552"/>
                  </a:lnTo>
                  <a:lnTo>
                    <a:pt x="215" y="551"/>
                  </a:lnTo>
                  <a:lnTo>
                    <a:pt x="222" y="547"/>
                  </a:lnTo>
                  <a:lnTo>
                    <a:pt x="227" y="544"/>
                  </a:lnTo>
                  <a:lnTo>
                    <a:pt x="233" y="539"/>
                  </a:lnTo>
                  <a:lnTo>
                    <a:pt x="237" y="532"/>
                  </a:lnTo>
                  <a:lnTo>
                    <a:pt x="216" y="394"/>
                  </a:lnTo>
                  <a:lnTo>
                    <a:pt x="174" y="394"/>
                  </a:lnTo>
                  <a:lnTo>
                    <a:pt x="174" y="394"/>
                  </a:lnTo>
                  <a:lnTo>
                    <a:pt x="162" y="392"/>
                  </a:lnTo>
                  <a:lnTo>
                    <a:pt x="154" y="388"/>
                  </a:lnTo>
                  <a:lnTo>
                    <a:pt x="144" y="383"/>
                  </a:lnTo>
                  <a:lnTo>
                    <a:pt x="135" y="378"/>
                  </a:lnTo>
                  <a:lnTo>
                    <a:pt x="130" y="370"/>
                  </a:lnTo>
                  <a:lnTo>
                    <a:pt x="125" y="361"/>
                  </a:lnTo>
                  <a:lnTo>
                    <a:pt x="122" y="351"/>
                  </a:lnTo>
                  <a:lnTo>
                    <a:pt x="120" y="341"/>
                  </a:lnTo>
                  <a:lnTo>
                    <a:pt x="85" y="235"/>
                  </a:lnTo>
                  <a:lnTo>
                    <a:pt x="85" y="235"/>
                  </a:lnTo>
                  <a:lnTo>
                    <a:pt x="85" y="229"/>
                  </a:lnTo>
                  <a:lnTo>
                    <a:pt x="88" y="226"/>
                  </a:lnTo>
                  <a:lnTo>
                    <a:pt x="90" y="223"/>
                  </a:lnTo>
                  <a:lnTo>
                    <a:pt x="95" y="223"/>
                  </a:lnTo>
                  <a:lnTo>
                    <a:pt x="105" y="221"/>
                  </a:lnTo>
                  <a:lnTo>
                    <a:pt x="117" y="223"/>
                  </a:lnTo>
                  <a:lnTo>
                    <a:pt x="145" y="229"/>
                  </a:lnTo>
                  <a:lnTo>
                    <a:pt x="161" y="233"/>
                  </a:lnTo>
                  <a:lnTo>
                    <a:pt x="174" y="235"/>
                  </a:lnTo>
                  <a:lnTo>
                    <a:pt x="85" y="93"/>
                  </a:lnTo>
                  <a:lnTo>
                    <a:pt x="85" y="93"/>
                  </a:lnTo>
                  <a:lnTo>
                    <a:pt x="81" y="82"/>
                  </a:lnTo>
                  <a:lnTo>
                    <a:pt x="78" y="72"/>
                  </a:lnTo>
                  <a:lnTo>
                    <a:pt x="78" y="62"/>
                  </a:lnTo>
                  <a:lnTo>
                    <a:pt x="78" y="54"/>
                  </a:lnTo>
                  <a:lnTo>
                    <a:pt x="81" y="43"/>
                  </a:lnTo>
                  <a:lnTo>
                    <a:pt x="86" y="37"/>
                  </a:lnTo>
                  <a:lnTo>
                    <a:pt x="91" y="30"/>
                  </a:lnTo>
                  <a:lnTo>
                    <a:pt x="98" y="25"/>
                  </a:lnTo>
                  <a:lnTo>
                    <a:pt x="98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357"/>
            <p:cNvSpPr>
              <a:spLocks/>
            </p:cNvSpPr>
            <p:nvPr/>
          </p:nvSpPr>
          <p:spPr bwMode="auto">
            <a:xfrm>
              <a:off x="1820863" y="5707063"/>
              <a:ext cx="217488" cy="300038"/>
            </a:xfrm>
            <a:custGeom>
              <a:avLst/>
              <a:gdLst>
                <a:gd name="T0" fmla="*/ 124 w 137"/>
                <a:gd name="T1" fmla="*/ 127 h 189"/>
                <a:gd name="T2" fmla="*/ 60 w 137"/>
                <a:gd name="T3" fmla="*/ 13 h 189"/>
                <a:gd name="T4" fmla="*/ 60 w 137"/>
                <a:gd name="T5" fmla="*/ 13 h 189"/>
                <a:gd name="T6" fmla="*/ 55 w 137"/>
                <a:gd name="T7" fmla="*/ 8 h 189"/>
                <a:gd name="T8" fmla="*/ 51 w 137"/>
                <a:gd name="T9" fmla="*/ 5 h 189"/>
                <a:gd name="T10" fmla="*/ 44 w 137"/>
                <a:gd name="T11" fmla="*/ 1 h 189"/>
                <a:gd name="T12" fmla="*/ 39 w 137"/>
                <a:gd name="T13" fmla="*/ 0 h 189"/>
                <a:gd name="T14" fmla="*/ 33 w 137"/>
                <a:gd name="T15" fmla="*/ 0 h 189"/>
                <a:gd name="T16" fmla="*/ 28 w 137"/>
                <a:gd name="T17" fmla="*/ 0 h 189"/>
                <a:gd name="T18" fmla="*/ 21 w 137"/>
                <a:gd name="T19" fmla="*/ 1 h 189"/>
                <a:gd name="T20" fmla="*/ 14 w 137"/>
                <a:gd name="T21" fmla="*/ 5 h 189"/>
                <a:gd name="T22" fmla="*/ 14 w 137"/>
                <a:gd name="T23" fmla="*/ 5 h 189"/>
                <a:gd name="T24" fmla="*/ 9 w 137"/>
                <a:gd name="T25" fmla="*/ 8 h 189"/>
                <a:gd name="T26" fmla="*/ 6 w 137"/>
                <a:gd name="T27" fmla="*/ 13 h 189"/>
                <a:gd name="T28" fmla="*/ 2 w 137"/>
                <a:gd name="T29" fmla="*/ 18 h 189"/>
                <a:gd name="T30" fmla="*/ 0 w 137"/>
                <a:gd name="T31" fmla="*/ 23 h 189"/>
                <a:gd name="T32" fmla="*/ 0 w 137"/>
                <a:gd name="T33" fmla="*/ 37 h 189"/>
                <a:gd name="T34" fmla="*/ 0 w 137"/>
                <a:gd name="T35" fmla="*/ 42 h 189"/>
                <a:gd name="T36" fmla="*/ 2 w 137"/>
                <a:gd name="T37" fmla="*/ 49 h 189"/>
                <a:gd name="T38" fmla="*/ 85 w 137"/>
                <a:gd name="T39" fmla="*/ 176 h 189"/>
                <a:gd name="T40" fmla="*/ 85 w 137"/>
                <a:gd name="T41" fmla="*/ 176 h 189"/>
                <a:gd name="T42" fmla="*/ 87 w 137"/>
                <a:gd name="T43" fmla="*/ 179 h 189"/>
                <a:gd name="T44" fmla="*/ 88 w 137"/>
                <a:gd name="T45" fmla="*/ 182 h 189"/>
                <a:gd name="T46" fmla="*/ 95 w 137"/>
                <a:gd name="T47" fmla="*/ 187 h 189"/>
                <a:gd name="T48" fmla="*/ 104 w 137"/>
                <a:gd name="T49" fmla="*/ 189 h 189"/>
                <a:gd name="T50" fmla="*/ 109 w 137"/>
                <a:gd name="T51" fmla="*/ 189 h 189"/>
                <a:gd name="T52" fmla="*/ 109 w 137"/>
                <a:gd name="T53" fmla="*/ 189 h 189"/>
                <a:gd name="T54" fmla="*/ 120 w 137"/>
                <a:gd name="T55" fmla="*/ 189 h 189"/>
                <a:gd name="T56" fmla="*/ 134 w 137"/>
                <a:gd name="T57" fmla="*/ 186 h 189"/>
                <a:gd name="T58" fmla="*/ 134 w 137"/>
                <a:gd name="T59" fmla="*/ 182 h 189"/>
                <a:gd name="T60" fmla="*/ 137 w 137"/>
                <a:gd name="T61" fmla="*/ 140 h 189"/>
                <a:gd name="T62" fmla="*/ 137 w 137"/>
                <a:gd name="T63" fmla="*/ 123 h 189"/>
                <a:gd name="T64" fmla="*/ 124 w 137"/>
                <a:gd name="T65" fmla="*/ 127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37" h="189">
                  <a:moveTo>
                    <a:pt x="124" y="127"/>
                  </a:moveTo>
                  <a:lnTo>
                    <a:pt x="60" y="13"/>
                  </a:lnTo>
                  <a:lnTo>
                    <a:pt x="60" y="13"/>
                  </a:lnTo>
                  <a:lnTo>
                    <a:pt x="55" y="8"/>
                  </a:lnTo>
                  <a:lnTo>
                    <a:pt x="51" y="5"/>
                  </a:lnTo>
                  <a:lnTo>
                    <a:pt x="44" y="1"/>
                  </a:lnTo>
                  <a:lnTo>
                    <a:pt x="39" y="0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21" y="1"/>
                  </a:lnTo>
                  <a:lnTo>
                    <a:pt x="14" y="5"/>
                  </a:lnTo>
                  <a:lnTo>
                    <a:pt x="14" y="5"/>
                  </a:lnTo>
                  <a:lnTo>
                    <a:pt x="9" y="8"/>
                  </a:lnTo>
                  <a:lnTo>
                    <a:pt x="6" y="13"/>
                  </a:lnTo>
                  <a:lnTo>
                    <a:pt x="2" y="18"/>
                  </a:lnTo>
                  <a:lnTo>
                    <a:pt x="0" y="23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2" y="49"/>
                  </a:lnTo>
                  <a:lnTo>
                    <a:pt x="85" y="176"/>
                  </a:lnTo>
                  <a:lnTo>
                    <a:pt x="85" y="176"/>
                  </a:lnTo>
                  <a:lnTo>
                    <a:pt x="87" y="179"/>
                  </a:lnTo>
                  <a:lnTo>
                    <a:pt x="88" y="182"/>
                  </a:lnTo>
                  <a:lnTo>
                    <a:pt x="95" y="187"/>
                  </a:lnTo>
                  <a:lnTo>
                    <a:pt x="104" y="189"/>
                  </a:lnTo>
                  <a:lnTo>
                    <a:pt x="109" y="189"/>
                  </a:lnTo>
                  <a:lnTo>
                    <a:pt x="109" y="189"/>
                  </a:lnTo>
                  <a:lnTo>
                    <a:pt x="120" y="189"/>
                  </a:lnTo>
                  <a:lnTo>
                    <a:pt x="134" y="186"/>
                  </a:lnTo>
                  <a:lnTo>
                    <a:pt x="134" y="182"/>
                  </a:lnTo>
                  <a:lnTo>
                    <a:pt x="137" y="140"/>
                  </a:lnTo>
                  <a:lnTo>
                    <a:pt x="137" y="123"/>
                  </a:lnTo>
                  <a:lnTo>
                    <a:pt x="124" y="12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358"/>
            <p:cNvSpPr>
              <a:spLocks/>
            </p:cNvSpPr>
            <p:nvPr/>
          </p:nvSpPr>
          <p:spPr bwMode="auto">
            <a:xfrm>
              <a:off x="2095500" y="5862638"/>
              <a:ext cx="133350" cy="123825"/>
            </a:xfrm>
            <a:custGeom>
              <a:avLst/>
              <a:gdLst>
                <a:gd name="T0" fmla="*/ 84 w 84"/>
                <a:gd name="T1" fmla="*/ 25 h 78"/>
                <a:gd name="T2" fmla="*/ 84 w 84"/>
                <a:gd name="T3" fmla="*/ 25 h 78"/>
                <a:gd name="T4" fmla="*/ 83 w 84"/>
                <a:gd name="T5" fmla="*/ 18 h 78"/>
                <a:gd name="T6" fmla="*/ 79 w 84"/>
                <a:gd name="T7" fmla="*/ 13 h 78"/>
                <a:gd name="T8" fmla="*/ 74 w 84"/>
                <a:gd name="T9" fmla="*/ 8 h 78"/>
                <a:gd name="T10" fmla="*/ 69 w 84"/>
                <a:gd name="T11" fmla="*/ 5 h 78"/>
                <a:gd name="T12" fmla="*/ 59 w 84"/>
                <a:gd name="T13" fmla="*/ 1 h 78"/>
                <a:gd name="T14" fmla="*/ 46 w 84"/>
                <a:gd name="T15" fmla="*/ 0 h 78"/>
                <a:gd name="T16" fmla="*/ 3 w 84"/>
                <a:gd name="T17" fmla="*/ 13 h 78"/>
                <a:gd name="T18" fmla="*/ 0 w 84"/>
                <a:gd name="T19" fmla="*/ 78 h 78"/>
                <a:gd name="T20" fmla="*/ 64 w 84"/>
                <a:gd name="T21" fmla="*/ 64 h 78"/>
                <a:gd name="T22" fmla="*/ 64 w 84"/>
                <a:gd name="T23" fmla="*/ 64 h 78"/>
                <a:gd name="T24" fmla="*/ 73 w 84"/>
                <a:gd name="T25" fmla="*/ 57 h 78"/>
                <a:gd name="T26" fmla="*/ 79 w 84"/>
                <a:gd name="T27" fmla="*/ 47 h 78"/>
                <a:gd name="T28" fmla="*/ 84 w 84"/>
                <a:gd name="T29" fmla="*/ 37 h 78"/>
                <a:gd name="T30" fmla="*/ 84 w 84"/>
                <a:gd name="T31" fmla="*/ 25 h 78"/>
                <a:gd name="T32" fmla="*/ 84 w 84"/>
                <a:gd name="T33" fmla="*/ 25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4" h="78">
                  <a:moveTo>
                    <a:pt x="84" y="25"/>
                  </a:moveTo>
                  <a:lnTo>
                    <a:pt x="84" y="25"/>
                  </a:lnTo>
                  <a:lnTo>
                    <a:pt x="83" y="18"/>
                  </a:lnTo>
                  <a:lnTo>
                    <a:pt x="79" y="13"/>
                  </a:lnTo>
                  <a:lnTo>
                    <a:pt x="74" y="8"/>
                  </a:lnTo>
                  <a:lnTo>
                    <a:pt x="69" y="5"/>
                  </a:lnTo>
                  <a:lnTo>
                    <a:pt x="59" y="1"/>
                  </a:lnTo>
                  <a:lnTo>
                    <a:pt x="46" y="0"/>
                  </a:lnTo>
                  <a:lnTo>
                    <a:pt x="3" y="13"/>
                  </a:lnTo>
                  <a:lnTo>
                    <a:pt x="0" y="78"/>
                  </a:lnTo>
                  <a:lnTo>
                    <a:pt x="64" y="64"/>
                  </a:lnTo>
                  <a:lnTo>
                    <a:pt x="64" y="64"/>
                  </a:lnTo>
                  <a:lnTo>
                    <a:pt x="73" y="57"/>
                  </a:lnTo>
                  <a:lnTo>
                    <a:pt x="79" y="47"/>
                  </a:lnTo>
                  <a:lnTo>
                    <a:pt x="84" y="37"/>
                  </a:lnTo>
                  <a:lnTo>
                    <a:pt x="84" y="25"/>
                  </a:lnTo>
                  <a:lnTo>
                    <a:pt x="84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359"/>
            <p:cNvSpPr>
              <a:spLocks/>
            </p:cNvSpPr>
            <p:nvPr/>
          </p:nvSpPr>
          <p:spPr bwMode="auto">
            <a:xfrm>
              <a:off x="1563688" y="5827713"/>
              <a:ext cx="127000" cy="307975"/>
            </a:xfrm>
            <a:custGeom>
              <a:avLst/>
              <a:gdLst>
                <a:gd name="T0" fmla="*/ 47 w 80"/>
                <a:gd name="T1" fmla="*/ 25 h 194"/>
                <a:gd name="T2" fmla="*/ 47 w 80"/>
                <a:gd name="T3" fmla="*/ 25 h 194"/>
                <a:gd name="T4" fmla="*/ 37 w 80"/>
                <a:gd name="T5" fmla="*/ 35 h 194"/>
                <a:gd name="T6" fmla="*/ 37 w 80"/>
                <a:gd name="T7" fmla="*/ 35 h 194"/>
                <a:gd name="T8" fmla="*/ 37 w 80"/>
                <a:gd name="T9" fmla="*/ 35 h 194"/>
                <a:gd name="T10" fmla="*/ 37 w 80"/>
                <a:gd name="T11" fmla="*/ 44 h 194"/>
                <a:gd name="T12" fmla="*/ 37 w 80"/>
                <a:gd name="T13" fmla="*/ 44 h 194"/>
                <a:gd name="T14" fmla="*/ 2 w 80"/>
                <a:gd name="T15" fmla="*/ 157 h 194"/>
                <a:gd name="T16" fmla="*/ 2 w 80"/>
                <a:gd name="T17" fmla="*/ 157 h 194"/>
                <a:gd name="T18" fmla="*/ 0 w 80"/>
                <a:gd name="T19" fmla="*/ 162 h 194"/>
                <a:gd name="T20" fmla="*/ 0 w 80"/>
                <a:gd name="T21" fmla="*/ 167 h 194"/>
                <a:gd name="T22" fmla="*/ 0 w 80"/>
                <a:gd name="T23" fmla="*/ 172 h 194"/>
                <a:gd name="T24" fmla="*/ 4 w 80"/>
                <a:gd name="T25" fmla="*/ 177 h 194"/>
                <a:gd name="T26" fmla="*/ 7 w 80"/>
                <a:gd name="T27" fmla="*/ 182 h 194"/>
                <a:gd name="T28" fmla="*/ 12 w 80"/>
                <a:gd name="T29" fmla="*/ 188 h 194"/>
                <a:gd name="T30" fmla="*/ 17 w 80"/>
                <a:gd name="T31" fmla="*/ 189 h 194"/>
                <a:gd name="T32" fmla="*/ 24 w 80"/>
                <a:gd name="T33" fmla="*/ 193 h 194"/>
                <a:gd name="T34" fmla="*/ 24 w 80"/>
                <a:gd name="T35" fmla="*/ 193 h 194"/>
                <a:gd name="T36" fmla="*/ 29 w 80"/>
                <a:gd name="T37" fmla="*/ 194 h 194"/>
                <a:gd name="T38" fmla="*/ 34 w 80"/>
                <a:gd name="T39" fmla="*/ 194 h 194"/>
                <a:gd name="T40" fmla="*/ 39 w 80"/>
                <a:gd name="T41" fmla="*/ 194 h 194"/>
                <a:gd name="T42" fmla="*/ 44 w 80"/>
                <a:gd name="T43" fmla="*/ 193 h 194"/>
                <a:gd name="T44" fmla="*/ 49 w 80"/>
                <a:gd name="T45" fmla="*/ 189 h 194"/>
                <a:gd name="T46" fmla="*/ 54 w 80"/>
                <a:gd name="T47" fmla="*/ 184 h 194"/>
                <a:gd name="T48" fmla="*/ 56 w 80"/>
                <a:gd name="T49" fmla="*/ 177 h 194"/>
                <a:gd name="T50" fmla="*/ 59 w 80"/>
                <a:gd name="T51" fmla="*/ 171 h 194"/>
                <a:gd name="T52" fmla="*/ 80 w 80"/>
                <a:gd name="T53" fmla="*/ 106 h 194"/>
                <a:gd name="T54" fmla="*/ 80 w 80"/>
                <a:gd name="T55" fmla="*/ 0 h 194"/>
                <a:gd name="T56" fmla="*/ 47 w 80"/>
                <a:gd name="T57" fmla="*/ 25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0" h="194">
                  <a:moveTo>
                    <a:pt x="47" y="25"/>
                  </a:moveTo>
                  <a:lnTo>
                    <a:pt x="47" y="25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37" y="35"/>
                  </a:lnTo>
                  <a:lnTo>
                    <a:pt x="37" y="44"/>
                  </a:lnTo>
                  <a:lnTo>
                    <a:pt x="37" y="44"/>
                  </a:lnTo>
                  <a:lnTo>
                    <a:pt x="2" y="157"/>
                  </a:lnTo>
                  <a:lnTo>
                    <a:pt x="2" y="157"/>
                  </a:lnTo>
                  <a:lnTo>
                    <a:pt x="0" y="162"/>
                  </a:lnTo>
                  <a:lnTo>
                    <a:pt x="0" y="167"/>
                  </a:lnTo>
                  <a:lnTo>
                    <a:pt x="0" y="172"/>
                  </a:lnTo>
                  <a:lnTo>
                    <a:pt x="4" y="177"/>
                  </a:lnTo>
                  <a:lnTo>
                    <a:pt x="7" y="182"/>
                  </a:lnTo>
                  <a:lnTo>
                    <a:pt x="12" y="188"/>
                  </a:lnTo>
                  <a:lnTo>
                    <a:pt x="17" y="189"/>
                  </a:lnTo>
                  <a:lnTo>
                    <a:pt x="24" y="193"/>
                  </a:lnTo>
                  <a:lnTo>
                    <a:pt x="24" y="193"/>
                  </a:lnTo>
                  <a:lnTo>
                    <a:pt x="29" y="194"/>
                  </a:lnTo>
                  <a:lnTo>
                    <a:pt x="34" y="194"/>
                  </a:lnTo>
                  <a:lnTo>
                    <a:pt x="39" y="194"/>
                  </a:lnTo>
                  <a:lnTo>
                    <a:pt x="44" y="193"/>
                  </a:lnTo>
                  <a:lnTo>
                    <a:pt x="49" y="189"/>
                  </a:lnTo>
                  <a:lnTo>
                    <a:pt x="54" y="184"/>
                  </a:lnTo>
                  <a:lnTo>
                    <a:pt x="56" y="177"/>
                  </a:lnTo>
                  <a:lnTo>
                    <a:pt x="59" y="171"/>
                  </a:lnTo>
                  <a:lnTo>
                    <a:pt x="80" y="106"/>
                  </a:lnTo>
                  <a:lnTo>
                    <a:pt x="80" y="0"/>
                  </a:lnTo>
                  <a:lnTo>
                    <a:pt x="47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360"/>
            <p:cNvSpPr>
              <a:spLocks/>
            </p:cNvSpPr>
            <p:nvPr/>
          </p:nvSpPr>
          <p:spPr bwMode="auto">
            <a:xfrm>
              <a:off x="1735138" y="6538913"/>
              <a:ext cx="77788" cy="190500"/>
            </a:xfrm>
            <a:custGeom>
              <a:avLst/>
              <a:gdLst>
                <a:gd name="T0" fmla="*/ 0 w 49"/>
                <a:gd name="T1" fmla="*/ 84 h 120"/>
                <a:gd name="T2" fmla="*/ 0 w 49"/>
                <a:gd name="T3" fmla="*/ 84 h 120"/>
                <a:gd name="T4" fmla="*/ 0 w 49"/>
                <a:gd name="T5" fmla="*/ 91 h 120"/>
                <a:gd name="T6" fmla="*/ 4 w 49"/>
                <a:gd name="T7" fmla="*/ 100 h 120"/>
                <a:gd name="T8" fmla="*/ 7 w 49"/>
                <a:gd name="T9" fmla="*/ 105 h 120"/>
                <a:gd name="T10" fmla="*/ 10 w 49"/>
                <a:gd name="T11" fmla="*/ 110 h 120"/>
                <a:gd name="T12" fmla="*/ 17 w 49"/>
                <a:gd name="T13" fmla="*/ 115 h 120"/>
                <a:gd name="T14" fmla="*/ 22 w 49"/>
                <a:gd name="T15" fmla="*/ 117 h 120"/>
                <a:gd name="T16" fmla="*/ 29 w 49"/>
                <a:gd name="T17" fmla="*/ 120 h 120"/>
                <a:gd name="T18" fmla="*/ 36 w 49"/>
                <a:gd name="T19" fmla="*/ 120 h 120"/>
                <a:gd name="T20" fmla="*/ 46 w 49"/>
                <a:gd name="T21" fmla="*/ 120 h 120"/>
                <a:gd name="T22" fmla="*/ 46 w 49"/>
                <a:gd name="T23" fmla="*/ 120 h 120"/>
                <a:gd name="T24" fmla="*/ 49 w 49"/>
                <a:gd name="T25" fmla="*/ 120 h 120"/>
                <a:gd name="T26" fmla="*/ 49 w 49"/>
                <a:gd name="T27" fmla="*/ 120 h 120"/>
                <a:gd name="T28" fmla="*/ 43 w 49"/>
                <a:gd name="T29" fmla="*/ 120 h 120"/>
                <a:gd name="T30" fmla="*/ 38 w 49"/>
                <a:gd name="T31" fmla="*/ 117 h 120"/>
                <a:gd name="T32" fmla="*/ 32 w 49"/>
                <a:gd name="T33" fmla="*/ 115 h 120"/>
                <a:gd name="T34" fmla="*/ 27 w 49"/>
                <a:gd name="T35" fmla="*/ 110 h 120"/>
                <a:gd name="T36" fmla="*/ 24 w 49"/>
                <a:gd name="T37" fmla="*/ 105 h 120"/>
                <a:gd name="T38" fmla="*/ 21 w 49"/>
                <a:gd name="T39" fmla="*/ 100 h 120"/>
                <a:gd name="T40" fmla="*/ 19 w 49"/>
                <a:gd name="T41" fmla="*/ 91 h 120"/>
                <a:gd name="T42" fmla="*/ 17 w 49"/>
                <a:gd name="T43" fmla="*/ 84 h 120"/>
                <a:gd name="T44" fmla="*/ 17 w 49"/>
                <a:gd name="T45" fmla="*/ 0 h 120"/>
                <a:gd name="T46" fmla="*/ 17 w 49"/>
                <a:gd name="T47" fmla="*/ 0 h 120"/>
                <a:gd name="T48" fmla="*/ 14 w 49"/>
                <a:gd name="T49" fmla="*/ 2 h 120"/>
                <a:gd name="T50" fmla="*/ 10 w 49"/>
                <a:gd name="T51" fmla="*/ 2 h 120"/>
                <a:gd name="T52" fmla="*/ 0 w 49"/>
                <a:gd name="T53" fmla="*/ 3 h 120"/>
                <a:gd name="T54" fmla="*/ 0 w 49"/>
                <a:gd name="T55" fmla="*/ 84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9" h="120">
                  <a:moveTo>
                    <a:pt x="0" y="84"/>
                  </a:moveTo>
                  <a:lnTo>
                    <a:pt x="0" y="84"/>
                  </a:lnTo>
                  <a:lnTo>
                    <a:pt x="0" y="91"/>
                  </a:lnTo>
                  <a:lnTo>
                    <a:pt x="4" y="100"/>
                  </a:lnTo>
                  <a:lnTo>
                    <a:pt x="7" y="105"/>
                  </a:lnTo>
                  <a:lnTo>
                    <a:pt x="10" y="110"/>
                  </a:lnTo>
                  <a:lnTo>
                    <a:pt x="17" y="115"/>
                  </a:lnTo>
                  <a:lnTo>
                    <a:pt x="22" y="117"/>
                  </a:lnTo>
                  <a:lnTo>
                    <a:pt x="29" y="120"/>
                  </a:lnTo>
                  <a:lnTo>
                    <a:pt x="36" y="120"/>
                  </a:lnTo>
                  <a:lnTo>
                    <a:pt x="46" y="120"/>
                  </a:lnTo>
                  <a:lnTo>
                    <a:pt x="46" y="120"/>
                  </a:lnTo>
                  <a:lnTo>
                    <a:pt x="49" y="120"/>
                  </a:lnTo>
                  <a:lnTo>
                    <a:pt x="49" y="120"/>
                  </a:lnTo>
                  <a:lnTo>
                    <a:pt x="43" y="120"/>
                  </a:lnTo>
                  <a:lnTo>
                    <a:pt x="38" y="117"/>
                  </a:lnTo>
                  <a:lnTo>
                    <a:pt x="32" y="115"/>
                  </a:lnTo>
                  <a:lnTo>
                    <a:pt x="27" y="110"/>
                  </a:lnTo>
                  <a:lnTo>
                    <a:pt x="24" y="105"/>
                  </a:lnTo>
                  <a:lnTo>
                    <a:pt x="21" y="100"/>
                  </a:lnTo>
                  <a:lnTo>
                    <a:pt x="19" y="91"/>
                  </a:lnTo>
                  <a:lnTo>
                    <a:pt x="17" y="84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4" y="2"/>
                  </a:lnTo>
                  <a:lnTo>
                    <a:pt x="10" y="2"/>
                  </a:lnTo>
                  <a:lnTo>
                    <a:pt x="0" y="3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361"/>
            <p:cNvSpPr>
              <a:spLocks/>
            </p:cNvSpPr>
            <p:nvPr/>
          </p:nvSpPr>
          <p:spPr bwMode="auto">
            <a:xfrm>
              <a:off x="2747963" y="5451475"/>
              <a:ext cx="268288" cy="368300"/>
            </a:xfrm>
            <a:custGeom>
              <a:avLst/>
              <a:gdLst>
                <a:gd name="T0" fmla="*/ 164 w 169"/>
                <a:gd name="T1" fmla="*/ 78 h 232"/>
                <a:gd name="T2" fmla="*/ 164 w 169"/>
                <a:gd name="T3" fmla="*/ 78 h 232"/>
                <a:gd name="T4" fmla="*/ 162 w 169"/>
                <a:gd name="T5" fmla="*/ 73 h 232"/>
                <a:gd name="T6" fmla="*/ 159 w 169"/>
                <a:gd name="T7" fmla="*/ 68 h 232"/>
                <a:gd name="T8" fmla="*/ 155 w 169"/>
                <a:gd name="T9" fmla="*/ 63 h 232"/>
                <a:gd name="T10" fmla="*/ 150 w 169"/>
                <a:gd name="T11" fmla="*/ 59 h 232"/>
                <a:gd name="T12" fmla="*/ 47 w 169"/>
                <a:gd name="T13" fmla="*/ 3 h 232"/>
                <a:gd name="T14" fmla="*/ 47 w 169"/>
                <a:gd name="T15" fmla="*/ 3 h 232"/>
                <a:gd name="T16" fmla="*/ 40 w 169"/>
                <a:gd name="T17" fmla="*/ 2 h 232"/>
                <a:gd name="T18" fmla="*/ 34 w 169"/>
                <a:gd name="T19" fmla="*/ 0 h 232"/>
                <a:gd name="T20" fmla="*/ 29 w 169"/>
                <a:gd name="T21" fmla="*/ 2 h 232"/>
                <a:gd name="T22" fmla="*/ 23 w 169"/>
                <a:gd name="T23" fmla="*/ 2 h 232"/>
                <a:gd name="T24" fmla="*/ 13 w 169"/>
                <a:gd name="T25" fmla="*/ 9 h 232"/>
                <a:gd name="T26" fmla="*/ 5 w 169"/>
                <a:gd name="T27" fmla="*/ 17 h 232"/>
                <a:gd name="T28" fmla="*/ 5 w 169"/>
                <a:gd name="T29" fmla="*/ 17 h 232"/>
                <a:gd name="T30" fmla="*/ 1 w 169"/>
                <a:gd name="T31" fmla="*/ 24 h 232"/>
                <a:gd name="T32" fmla="*/ 0 w 169"/>
                <a:gd name="T33" fmla="*/ 29 h 232"/>
                <a:gd name="T34" fmla="*/ 0 w 169"/>
                <a:gd name="T35" fmla="*/ 34 h 232"/>
                <a:gd name="T36" fmla="*/ 0 w 169"/>
                <a:gd name="T37" fmla="*/ 41 h 232"/>
                <a:gd name="T38" fmla="*/ 1 w 169"/>
                <a:gd name="T39" fmla="*/ 46 h 232"/>
                <a:gd name="T40" fmla="*/ 5 w 169"/>
                <a:gd name="T41" fmla="*/ 51 h 232"/>
                <a:gd name="T42" fmla="*/ 15 w 169"/>
                <a:gd name="T43" fmla="*/ 59 h 232"/>
                <a:gd name="T44" fmla="*/ 86 w 169"/>
                <a:gd name="T45" fmla="*/ 95 h 232"/>
                <a:gd name="T46" fmla="*/ 8 w 169"/>
                <a:gd name="T47" fmla="*/ 178 h 232"/>
                <a:gd name="T48" fmla="*/ 8 w 169"/>
                <a:gd name="T49" fmla="*/ 178 h 232"/>
                <a:gd name="T50" fmla="*/ 5 w 169"/>
                <a:gd name="T51" fmla="*/ 181 h 232"/>
                <a:gd name="T52" fmla="*/ 1 w 169"/>
                <a:gd name="T53" fmla="*/ 186 h 232"/>
                <a:gd name="T54" fmla="*/ 0 w 169"/>
                <a:gd name="T55" fmla="*/ 193 h 232"/>
                <a:gd name="T56" fmla="*/ 0 w 169"/>
                <a:gd name="T57" fmla="*/ 200 h 232"/>
                <a:gd name="T58" fmla="*/ 1 w 169"/>
                <a:gd name="T59" fmla="*/ 211 h 232"/>
                <a:gd name="T60" fmla="*/ 5 w 169"/>
                <a:gd name="T61" fmla="*/ 218 h 232"/>
                <a:gd name="T62" fmla="*/ 8 w 169"/>
                <a:gd name="T63" fmla="*/ 223 h 232"/>
                <a:gd name="T64" fmla="*/ 8 w 169"/>
                <a:gd name="T65" fmla="*/ 223 h 232"/>
                <a:gd name="T66" fmla="*/ 18 w 169"/>
                <a:gd name="T67" fmla="*/ 228 h 232"/>
                <a:gd name="T68" fmla="*/ 30 w 169"/>
                <a:gd name="T69" fmla="*/ 232 h 232"/>
                <a:gd name="T70" fmla="*/ 35 w 169"/>
                <a:gd name="T71" fmla="*/ 230 h 232"/>
                <a:gd name="T72" fmla="*/ 40 w 169"/>
                <a:gd name="T73" fmla="*/ 228 h 232"/>
                <a:gd name="T74" fmla="*/ 45 w 169"/>
                <a:gd name="T75" fmla="*/ 227 h 232"/>
                <a:gd name="T76" fmla="*/ 51 w 169"/>
                <a:gd name="T77" fmla="*/ 223 h 232"/>
                <a:gd name="T78" fmla="*/ 160 w 169"/>
                <a:gd name="T79" fmla="*/ 110 h 232"/>
                <a:gd name="T80" fmla="*/ 160 w 169"/>
                <a:gd name="T81" fmla="*/ 110 h 232"/>
                <a:gd name="T82" fmla="*/ 164 w 169"/>
                <a:gd name="T83" fmla="*/ 107 h 232"/>
                <a:gd name="T84" fmla="*/ 165 w 169"/>
                <a:gd name="T85" fmla="*/ 103 h 232"/>
                <a:gd name="T86" fmla="*/ 169 w 169"/>
                <a:gd name="T87" fmla="*/ 95 h 232"/>
                <a:gd name="T88" fmla="*/ 167 w 169"/>
                <a:gd name="T89" fmla="*/ 86 h 232"/>
                <a:gd name="T90" fmla="*/ 164 w 169"/>
                <a:gd name="T91" fmla="*/ 78 h 232"/>
                <a:gd name="T92" fmla="*/ 164 w 169"/>
                <a:gd name="T93" fmla="*/ 7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9" h="232">
                  <a:moveTo>
                    <a:pt x="164" y="78"/>
                  </a:moveTo>
                  <a:lnTo>
                    <a:pt x="164" y="78"/>
                  </a:lnTo>
                  <a:lnTo>
                    <a:pt x="162" y="73"/>
                  </a:lnTo>
                  <a:lnTo>
                    <a:pt x="159" y="68"/>
                  </a:lnTo>
                  <a:lnTo>
                    <a:pt x="155" y="63"/>
                  </a:lnTo>
                  <a:lnTo>
                    <a:pt x="150" y="59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40" y="2"/>
                  </a:lnTo>
                  <a:lnTo>
                    <a:pt x="34" y="0"/>
                  </a:lnTo>
                  <a:lnTo>
                    <a:pt x="29" y="2"/>
                  </a:lnTo>
                  <a:lnTo>
                    <a:pt x="23" y="2"/>
                  </a:lnTo>
                  <a:lnTo>
                    <a:pt x="13" y="9"/>
                  </a:lnTo>
                  <a:lnTo>
                    <a:pt x="5" y="17"/>
                  </a:lnTo>
                  <a:lnTo>
                    <a:pt x="5" y="17"/>
                  </a:lnTo>
                  <a:lnTo>
                    <a:pt x="1" y="24"/>
                  </a:lnTo>
                  <a:lnTo>
                    <a:pt x="0" y="29"/>
                  </a:lnTo>
                  <a:lnTo>
                    <a:pt x="0" y="34"/>
                  </a:lnTo>
                  <a:lnTo>
                    <a:pt x="0" y="41"/>
                  </a:lnTo>
                  <a:lnTo>
                    <a:pt x="1" y="46"/>
                  </a:lnTo>
                  <a:lnTo>
                    <a:pt x="5" y="51"/>
                  </a:lnTo>
                  <a:lnTo>
                    <a:pt x="15" y="59"/>
                  </a:lnTo>
                  <a:lnTo>
                    <a:pt x="86" y="95"/>
                  </a:lnTo>
                  <a:lnTo>
                    <a:pt x="8" y="178"/>
                  </a:lnTo>
                  <a:lnTo>
                    <a:pt x="8" y="178"/>
                  </a:lnTo>
                  <a:lnTo>
                    <a:pt x="5" y="181"/>
                  </a:lnTo>
                  <a:lnTo>
                    <a:pt x="1" y="186"/>
                  </a:lnTo>
                  <a:lnTo>
                    <a:pt x="0" y="193"/>
                  </a:lnTo>
                  <a:lnTo>
                    <a:pt x="0" y="200"/>
                  </a:lnTo>
                  <a:lnTo>
                    <a:pt x="1" y="211"/>
                  </a:lnTo>
                  <a:lnTo>
                    <a:pt x="5" y="218"/>
                  </a:lnTo>
                  <a:lnTo>
                    <a:pt x="8" y="223"/>
                  </a:lnTo>
                  <a:lnTo>
                    <a:pt x="8" y="223"/>
                  </a:lnTo>
                  <a:lnTo>
                    <a:pt x="18" y="228"/>
                  </a:lnTo>
                  <a:lnTo>
                    <a:pt x="30" y="232"/>
                  </a:lnTo>
                  <a:lnTo>
                    <a:pt x="35" y="230"/>
                  </a:lnTo>
                  <a:lnTo>
                    <a:pt x="40" y="228"/>
                  </a:lnTo>
                  <a:lnTo>
                    <a:pt x="45" y="227"/>
                  </a:lnTo>
                  <a:lnTo>
                    <a:pt x="51" y="223"/>
                  </a:lnTo>
                  <a:lnTo>
                    <a:pt x="160" y="110"/>
                  </a:lnTo>
                  <a:lnTo>
                    <a:pt x="160" y="110"/>
                  </a:lnTo>
                  <a:lnTo>
                    <a:pt x="164" y="107"/>
                  </a:lnTo>
                  <a:lnTo>
                    <a:pt x="165" y="103"/>
                  </a:lnTo>
                  <a:lnTo>
                    <a:pt x="169" y="95"/>
                  </a:lnTo>
                  <a:lnTo>
                    <a:pt x="167" y="86"/>
                  </a:lnTo>
                  <a:lnTo>
                    <a:pt x="164" y="78"/>
                  </a:lnTo>
                  <a:lnTo>
                    <a:pt x="164" y="7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362"/>
            <p:cNvSpPr>
              <a:spLocks/>
            </p:cNvSpPr>
            <p:nvPr/>
          </p:nvSpPr>
          <p:spPr bwMode="auto">
            <a:xfrm>
              <a:off x="2725738" y="5508625"/>
              <a:ext cx="11113" cy="4763"/>
            </a:xfrm>
            <a:custGeom>
              <a:avLst/>
              <a:gdLst>
                <a:gd name="T0" fmla="*/ 0 w 7"/>
                <a:gd name="T1" fmla="*/ 0 h 3"/>
                <a:gd name="T2" fmla="*/ 0 w 7"/>
                <a:gd name="T3" fmla="*/ 0 h 3"/>
                <a:gd name="T4" fmla="*/ 7 w 7"/>
                <a:gd name="T5" fmla="*/ 3 h 3"/>
                <a:gd name="T6" fmla="*/ 7 w 7"/>
                <a:gd name="T7" fmla="*/ 3 h 3"/>
                <a:gd name="T8" fmla="*/ 7 w 7"/>
                <a:gd name="T9" fmla="*/ 3 h 3"/>
                <a:gd name="T10" fmla="*/ 2 w 7"/>
                <a:gd name="T11" fmla="*/ 3 h 3"/>
                <a:gd name="T12" fmla="*/ 0 w 7"/>
                <a:gd name="T13" fmla="*/ 1 h 3"/>
                <a:gd name="T14" fmla="*/ 0 w 7"/>
                <a:gd name="T15" fmla="*/ 0 h 3"/>
                <a:gd name="T16" fmla="*/ 0 w 7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" h="3">
                  <a:moveTo>
                    <a:pt x="0" y="0"/>
                  </a:moveTo>
                  <a:lnTo>
                    <a:pt x="0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7" y="3"/>
                  </a:lnTo>
                  <a:lnTo>
                    <a:pt x="2" y="3"/>
                  </a:lnTo>
                  <a:lnTo>
                    <a:pt x="0" y="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72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363"/>
            <p:cNvSpPr>
              <a:spLocks/>
            </p:cNvSpPr>
            <p:nvPr/>
          </p:nvSpPr>
          <p:spPr bwMode="auto">
            <a:xfrm>
              <a:off x="2635250" y="5430838"/>
              <a:ext cx="136525" cy="82550"/>
            </a:xfrm>
            <a:custGeom>
              <a:avLst/>
              <a:gdLst>
                <a:gd name="T0" fmla="*/ 86 w 86"/>
                <a:gd name="T1" fmla="*/ 3 h 52"/>
                <a:gd name="T2" fmla="*/ 86 w 86"/>
                <a:gd name="T3" fmla="*/ 3 h 52"/>
                <a:gd name="T4" fmla="*/ 81 w 86"/>
                <a:gd name="T5" fmla="*/ 0 h 52"/>
                <a:gd name="T6" fmla="*/ 76 w 86"/>
                <a:gd name="T7" fmla="*/ 0 h 52"/>
                <a:gd name="T8" fmla="*/ 66 w 86"/>
                <a:gd name="T9" fmla="*/ 1 h 52"/>
                <a:gd name="T10" fmla="*/ 57 w 86"/>
                <a:gd name="T11" fmla="*/ 6 h 52"/>
                <a:gd name="T12" fmla="*/ 50 w 86"/>
                <a:gd name="T13" fmla="*/ 13 h 52"/>
                <a:gd name="T14" fmla="*/ 50 w 86"/>
                <a:gd name="T15" fmla="*/ 13 h 52"/>
                <a:gd name="T16" fmla="*/ 45 w 86"/>
                <a:gd name="T17" fmla="*/ 20 h 52"/>
                <a:gd name="T18" fmla="*/ 44 w 86"/>
                <a:gd name="T19" fmla="*/ 27 h 52"/>
                <a:gd name="T20" fmla="*/ 15 w 86"/>
                <a:gd name="T21" fmla="*/ 10 h 52"/>
                <a:gd name="T22" fmla="*/ 15 w 86"/>
                <a:gd name="T23" fmla="*/ 10 h 52"/>
                <a:gd name="T24" fmla="*/ 10 w 86"/>
                <a:gd name="T25" fmla="*/ 8 h 52"/>
                <a:gd name="T26" fmla="*/ 5 w 86"/>
                <a:gd name="T27" fmla="*/ 6 h 52"/>
                <a:gd name="T28" fmla="*/ 1 w 86"/>
                <a:gd name="T29" fmla="*/ 8 h 52"/>
                <a:gd name="T30" fmla="*/ 0 w 86"/>
                <a:gd name="T31" fmla="*/ 10 h 52"/>
                <a:gd name="T32" fmla="*/ 0 w 86"/>
                <a:gd name="T33" fmla="*/ 10 h 52"/>
                <a:gd name="T34" fmla="*/ 0 w 86"/>
                <a:gd name="T35" fmla="*/ 10 h 52"/>
                <a:gd name="T36" fmla="*/ 0 w 86"/>
                <a:gd name="T37" fmla="*/ 13 h 52"/>
                <a:gd name="T38" fmla="*/ 3 w 86"/>
                <a:gd name="T39" fmla="*/ 16 h 52"/>
                <a:gd name="T40" fmla="*/ 8 w 86"/>
                <a:gd name="T41" fmla="*/ 20 h 52"/>
                <a:gd name="T42" fmla="*/ 57 w 86"/>
                <a:gd name="T43" fmla="*/ 49 h 52"/>
                <a:gd name="T44" fmla="*/ 57 w 86"/>
                <a:gd name="T45" fmla="*/ 49 h 52"/>
                <a:gd name="T46" fmla="*/ 57 w 86"/>
                <a:gd name="T47" fmla="*/ 49 h 52"/>
                <a:gd name="T48" fmla="*/ 57 w 86"/>
                <a:gd name="T49" fmla="*/ 50 h 52"/>
                <a:gd name="T50" fmla="*/ 59 w 86"/>
                <a:gd name="T51" fmla="*/ 52 h 52"/>
                <a:gd name="T52" fmla="*/ 64 w 86"/>
                <a:gd name="T53" fmla="*/ 52 h 52"/>
                <a:gd name="T54" fmla="*/ 64 w 86"/>
                <a:gd name="T55" fmla="*/ 52 h 52"/>
                <a:gd name="T56" fmla="*/ 64 w 86"/>
                <a:gd name="T57" fmla="*/ 38 h 52"/>
                <a:gd name="T58" fmla="*/ 64 w 86"/>
                <a:gd name="T59" fmla="*/ 38 h 52"/>
                <a:gd name="T60" fmla="*/ 64 w 86"/>
                <a:gd name="T61" fmla="*/ 30 h 52"/>
                <a:gd name="T62" fmla="*/ 66 w 86"/>
                <a:gd name="T63" fmla="*/ 27 h 52"/>
                <a:gd name="T64" fmla="*/ 67 w 86"/>
                <a:gd name="T65" fmla="*/ 23 h 52"/>
                <a:gd name="T66" fmla="*/ 67 w 86"/>
                <a:gd name="T67" fmla="*/ 23 h 52"/>
                <a:gd name="T68" fmla="*/ 76 w 86"/>
                <a:gd name="T69" fmla="*/ 13 h 52"/>
                <a:gd name="T70" fmla="*/ 86 w 86"/>
                <a:gd name="T71" fmla="*/ 3 h 52"/>
                <a:gd name="T72" fmla="*/ 86 w 86"/>
                <a:gd name="T73" fmla="*/ 3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6" h="52">
                  <a:moveTo>
                    <a:pt x="86" y="3"/>
                  </a:moveTo>
                  <a:lnTo>
                    <a:pt x="86" y="3"/>
                  </a:lnTo>
                  <a:lnTo>
                    <a:pt x="81" y="0"/>
                  </a:lnTo>
                  <a:lnTo>
                    <a:pt x="76" y="0"/>
                  </a:lnTo>
                  <a:lnTo>
                    <a:pt x="66" y="1"/>
                  </a:lnTo>
                  <a:lnTo>
                    <a:pt x="57" y="6"/>
                  </a:lnTo>
                  <a:lnTo>
                    <a:pt x="50" y="13"/>
                  </a:lnTo>
                  <a:lnTo>
                    <a:pt x="50" y="13"/>
                  </a:lnTo>
                  <a:lnTo>
                    <a:pt x="45" y="20"/>
                  </a:lnTo>
                  <a:lnTo>
                    <a:pt x="44" y="27"/>
                  </a:lnTo>
                  <a:lnTo>
                    <a:pt x="15" y="10"/>
                  </a:lnTo>
                  <a:lnTo>
                    <a:pt x="15" y="10"/>
                  </a:lnTo>
                  <a:lnTo>
                    <a:pt x="10" y="8"/>
                  </a:lnTo>
                  <a:lnTo>
                    <a:pt x="5" y="6"/>
                  </a:lnTo>
                  <a:lnTo>
                    <a:pt x="1" y="8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3" y="16"/>
                  </a:lnTo>
                  <a:lnTo>
                    <a:pt x="8" y="20"/>
                  </a:lnTo>
                  <a:lnTo>
                    <a:pt x="57" y="49"/>
                  </a:lnTo>
                  <a:lnTo>
                    <a:pt x="57" y="49"/>
                  </a:lnTo>
                  <a:lnTo>
                    <a:pt x="57" y="49"/>
                  </a:lnTo>
                  <a:lnTo>
                    <a:pt x="57" y="50"/>
                  </a:lnTo>
                  <a:lnTo>
                    <a:pt x="59" y="52"/>
                  </a:lnTo>
                  <a:lnTo>
                    <a:pt x="64" y="52"/>
                  </a:lnTo>
                  <a:lnTo>
                    <a:pt x="64" y="52"/>
                  </a:lnTo>
                  <a:lnTo>
                    <a:pt x="64" y="38"/>
                  </a:lnTo>
                  <a:lnTo>
                    <a:pt x="64" y="38"/>
                  </a:lnTo>
                  <a:lnTo>
                    <a:pt x="64" y="30"/>
                  </a:lnTo>
                  <a:lnTo>
                    <a:pt x="66" y="27"/>
                  </a:lnTo>
                  <a:lnTo>
                    <a:pt x="67" y="23"/>
                  </a:lnTo>
                  <a:lnTo>
                    <a:pt x="67" y="23"/>
                  </a:lnTo>
                  <a:lnTo>
                    <a:pt x="76" y="13"/>
                  </a:lnTo>
                  <a:lnTo>
                    <a:pt x="86" y="3"/>
                  </a:lnTo>
                  <a:lnTo>
                    <a:pt x="86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364"/>
            <p:cNvSpPr>
              <a:spLocks/>
            </p:cNvSpPr>
            <p:nvPr/>
          </p:nvSpPr>
          <p:spPr bwMode="auto">
            <a:xfrm>
              <a:off x="2663825" y="5365750"/>
              <a:ext cx="225425" cy="96838"/>
            </a:xfrm>
            <a:custGeom>
              <a:avLst/>
              <a:gdLst>
                <a:gd name="T0" fmla="*/ 114 w 142"/>
                <a:gd name="T1" fmla="*/ 44 h 61"/>
                <a:gd name="T2" fmla="*/ 142 w 142"/>
                <a:gd name="T3" fmla="*/ 61 h 61"/>
                <a:gd name="T4" fmla="*/ 142 w 142"/>
                <a:gd name="T5" fmla="*/ 61 h 61"/>
                <a:gd name="T6" fmla="*/ 139 w 142"/>
                <a:gd name="T7" fmla="*/ 47 h 61"/>
                <a:gd name="T8" fmla="*/ 132 w 142"/>
                <a:gd name="T9" fmla="*/ 37 h 61"/>
                <a:gd name="T10" fmla="*/ 125 w 142"/>
                <a:gd name="T11" fmla="*/ 27 h 61"/>
                <a:gd name="T12" fmla="*/ 115 w 142"/>
                <a:gd name="T13" fmla="*/ 17 h 61"/>
                <a:gd name="T14" fmla="*/ 105 w 142"/>
                <a:gd name="T15" fmla="*/ 10 h 61"/>
                <a:gd name="T16" fmla="*/ 93 w 142"/>
                <a:gd name="T17" fmla="*/ 5 h 61"/>
                <a:gd name="T18" fmla="*/ 82 w 142"/>
                <a:gd name="T19" fmla="*/ 2 h 61"/>
                <a:gd name="T20" fmla="*/ 68 w 142"/>
                <a:gd name="T21" fmla="*/ 0 h 61"/>
                <a:gd name="T22" fmla="*/ 68 w 142"/>
                <a:gd name="T23" fmla="*/ 0 h 61"/>
                <a:gd name="T24" fmla="*/ 58 w 142"/>
                <a:gd name="T25" fmla="*/ 2 h 61"/>
                <a:gd name="T26" fmla="*/ 46 w 142"/>
                <a:gd name="T27" fmla="*/ 3 h 61"/>
                <a:gd name="T28" fmla="*/ 36 w 142"/>
                <a:gd name="T29" fmla="*/ 8 h 61"/>
                <a:gd name="T30" fmla="*/ 27 w 142"/>
                <a:gd name="T31" fmla="*/ 13 h 61"/>
                <a:gd name="T32" fmla="*/ 19 w 142"/>
                <a:gd name="T33" fmla="*/ 20 h 61"/>
                <a:gd name="T34" fmla="*/ 11 w 142"/>
                <a:gd name="T35" fmla="*/ 27 h 61"/>
                <a:gd name="T36" fmla="*/ 5 w 142"/>
                <a:gd name="T37" fmla="*/ 37 h 61"/>
                <a:gd name="T38" fmla="*/ 0 w 142"/>
                <a:gd name="T39" fmla="*/ 47 h 61"/>
                <a:gd name="T40" fmla="*/ 17 w 142"/>
                <a:gd name="T41" fmla="*/ 57 h 61"/>
                <a:gd name="T42" fmla="*/ 17 w 142"/>
                <a:gd name="T43" fmla="*/ 57 h 61"/>
                <a:gd name="T44" fmla="*/ 19 w 142"/>
                <a:gd name="T45" fmla="*/ 52 h 61"/>
                <a:gd name="T46" fmla="*/ 19 w 142"/>
                <a:gd name="T47" fmla="*/ 51 h 61"/>
                <a:gd name="T48" fmla="*/ 22 w 142"/>
                <a:gd name="T49" fmla="*/ 51 h 61"/>
                <a:gd name="T50" fmla="*/ 22 w 142"/>
                <a:gd name="T51" fmla="*/ 51 h 61"/>
                <a:gd name="T52" fmla="*/ 26 w 142"/>
                <a:gd name="T53" fmla="*/ 44 h 61"/>
                <a:gd name="T54" fmla="*/ 31 w 142"/>
                <a:gd name="T55" fmla="*/ 39 h 61"/>
                <a:gd name="T56" fmla="*/ 38 w 142"/>
                <a:gd name="T57" fmla="*/ 35 h 61"/>
                <a:gd name="T58" fmla="*/ 43 w 142"/>
                <a:gd name="T59" fmla="*/ 32 h 61"/>
                <a:gd name="T60" fmla="*/ 49 w 142"/>
                <a:gd name="T61" fmla="*/ 30 h 61"/>
                <a:gd name="T62" fmla="*/ 56 w 142"/>
                <a:gd name="T63" fmla="*/ 32 h 61"/>
                <a:gd name="T64" fmla="*/ 61 w 142"/>
                <a:gd name="T65" fmla="*/ 32 h 61"/>
                <a:gd name="T66" fmla="*/ 68 w 142"/>
                <a:gd name="T67" fmla="*/ 35 h 61"/>
                <a:gd name="T68" fmla="*/ 82 w 142"/>
                <a:gd name="T69" fmla="*/ 44 h 61"/>
                <a:gd name="T70" fmla="*/ 82 w 142"/>
                <a:gd name="T71" fmla="*/ 44 h 61"/>
                <a:gd name="T72" fmla="*/ 88 w 142"/>
                <a:gd name="T73" fmla="*/ 41 h 61"/>
                <a:gd name="T74" fmla="*/ 97 w 142"/>
                <a:gd name="T75" fmla="*/ 41 h 61"/>
                <a:gd name="T76" fmla="*/ 105 w 142"/>
                <a:gd name="T77" fmla="*/ 41 h 61"/>
                <a:gd name="T78" fmla="*/ 114 w 142"/>
                <a:gd name="T79" fmla="*/ 44 h 61"/>
                <a:gd name="T80" fmla="*/ 114 w 142"/>
                <a:gd name="T81" fmla="*/ 44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42" h="61">
                  <a:moveTo>
                    <a:pt x="114" y="44"/>
                  </a:moveTo>
                  <a:lnTo>
                    <a:pt x="142" y="61"/>
                  </a:lnTo>
                  <a:lnTo>
                    <a:pt x="142" y="61"/>
                  </a:lnTo>
                  <a:lnTo>
                    <a:pt x="139" y="47"/>
                  </a:lnTo>
                  <a:lnTo>
                    <a:pt x="132" y="37"/>
                  </a:lnTo>
                  <a:lnTo>
                    <a:pt x="125" y="27"/>
                  </a:lnTo>
                  <a:lnTo>
                    <a:pt x="115" y="17"/>
                  </a:lnTo>
                  <a:lnTo>
                    <a:pt x="105" y="10"/>
                  </a:lnTo>
                  <a:lnTo>
                    <a:pt x="93" y="5"/>
                  </a:lnTo>
                  <a:lnTo>
                    <a:pt x="82" y="2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8" y="2"/>
                  </a:lnTo>
                  <a:lnTo>
                    <a:pt x="46" y="3"/>
                  </a:lnTo>
                  <a:lnTo>
                    <a:pt x="36" y="8"/>
                  </a:lnTo>
                  <a:lnTo>
                    <a:pt x="27" y="13"/>
                  </a:lnTo>
                  <a:lnTo>
                    <a:pt x="19" y="20"/>
                  </a:lnTo>
                  <a:lnTo>
                    <a:pt x="11" y="27"/>
                  </a:lnTo>
                  <a:lnTo>
                    <a:pt x="5" y="37"/>
                  </a:lnTo>
                  <a:lnTo>
                    <a:pt x="0" y="47"/>
                  </a:lnTo>
                  <a:lnTo>
                    <a:pt x="17" y="57"/>
                  </a:lnTo>
                  <a:lnTo>
                    <a:pt x="17" y="57"/>
                  </a:lnTo>
                  <a:lnTo>
                    <a:pt x="19" y="52"/>
                  </a:lnTo>
                  <a:lnTo>
                    <a:pt x="19" y="51"/>
                  </a:lnTo>
                  <a:lnTo>
                    <a:pt x="22" y="51"/>
                  </a:lnTo>
                  <a:lnTo>
                    <a:pt x="22" y="51"/>
                  </a:lnTo>
                  <a:lnTo>
                    <a:pt x="26" y="44"/>
                  </a:lnTo>
                  <a:lnTo>
                    <a:pt x="31" y="39"/>
                  </a:lnTo>
                  <a:lnTo>
                    <a:pt x="38" y="35"/>
                  </a:lnTo>
                  <a:lnTo>
                    <a:pt x="43" y="32"/>
                  </a:lnTo>
                  <a:lnTo>
                    <a:pt x="49" y="30"/>
                  </a:lnTo>
                  <a:lnTo>
                    <a:pt x="56" y="32"/>
                  </a:lnTo>
                  <a:lnTo>
                    <a:pt x="61" y="32"/>
                  </a:lnTo>
                  <a:lnTo>
                    <a:pt x="68" y="35"/>
                  </a:lnTo>
                  <a:lnTo>
                    <a:pt x="82" y="44"/>
                  </a:lnTo>
                  <a:lnTo>
                    <a:pt x="82" y="44"/>
                  </a:lnTo>
                  <a:lnTo>
                    <a:pt x="88" y="41"/>
                  </a:lnTo>
                  <a:lnTo>
                    <a:pt x="97" y="41"/>
                  </a:lnTo>
                  <a:lnTo>
                    <a:pt x="105" y="41"/>
                  </a:lnTo>
                  <a:lnTo>
                    <a:pt x="114" y="44"/>
                  </a:lnTo>
                  <a:lnTo>
                    <a:pt x="114" y="4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365"/>
            <p:cNvSpPr>
              <a:spLocks/>
            </p:cNvSpPr>
            <p:nvPr/>
          </p:nvSpPr>
          <p:spPr bwMode="auto">
            <a:xfrm>
              <a:off x="2659063" y="5478463"/>
              <a:ext cx="158750" cy="123825"/>
            </a:xfrm>
            <a:custGeom>
              <a:avLst/>
              <a:gdLst>
                <a:gd name="T0" fmla="*/ 49 w 100"/>
                <a:gd name="T1" fmla="*/ 32 h 78"/>
                <a:gd name="T2" fmla="*/ 39 w 100"/>
                <a:gd name="T3" fmla="*/ 25 h 78"/>
                <a:gd name="T4" fmla="*/ 39 w 100"/>
                <a:gd name="T5" fmla="*/ 25 h 78"/>
                <a:gd name="T6" fmla="*/ 32 w 100"/>
                <a:gd name="T7" fmla="*/ 22 h 78"/>
                <a:gd name="T8" fmla="*/ 29 w 100"/>
                <a:gd name="T9" fmla="*/ 19 h 78"/>
                <a:gd name="T10" fmla="*/ 29 w 100"/>
                <a:gd name="T11" fmla="*/ 15 h 78"/>
                <a:gd name="T12" fmla="*/ 0 w 100"/>
                <a:gd name="T13" fmla="*/ 0 h 78"/>
                <a:gd name="T14" fmla="*/ 0 w 100"/>
                <a:gd name="T15" fmla="*/ 0 h 78"/>
                <a:gd name="T16" fmla="*/ 0 w 100"/>
                <a:gd name="T17" fmla="*/ 0 h 78"/>
                <a:gd name="T18" fmla="*/ 2 w 100"/>
                <a:gd name="T19" fmla="*/ 17 h 78"/>
                <a:gd name="T20" fmla="*/ 5 w 100"/>
                <a:gd name="T21" fmla="*/ 30 h 78"/>
                <a:gd name="T22" fmla="*/ 10 w 100"/>
                <a:gd name="T23" fmla="*/ 44 h 78"/>
                <a:gd name="T24" fmla="*/ 19 w 100"/>
                <a:gd name="T25" fmla="*/ 56 h 78"/>
                <a:gd name="T26" fmla="*/ 29 w 100"/>
                <a:gd name="T27" fmla="*/ 66 h 78"/>
                <a:gd name="T28" fmla="*/ 42 w 100"/>
                <a:gd name="T29" fmla="*/ 73 h 78"/>
                <a:gd name="T30" fmla="*/ 56 w 100"/>
                <a:gd name="T31" fmla="*/ 78 h 78"/>
                <a:gd name="T32" fmla="*/ 71 w 100"/>
                <a:gd name="T33" fmla="*/ 78 h 78"/>
                <a:gd name="T34" fmla="*/ 71 w 100"/>
                <a:gd name="T35" fmla="*/ 78 h 78"/>
                <a:gd name="T36" fmla="*/ 78 w 100"/>
                <a:gd name="T37" fmla="*/ 78 h 78"/>
                <a:gd name="T38" fmla="*/ 86 w 100"/>
                <a:gd name="T39" fmla="*/ 76 h 78"/>
                <a:gd name="T40" fmla="*/ 100 w 100"/>
                <a:gd name="T41" fmla="*/ 71 h 78"/>
                <a:gd name="T42" fmla="*/ 71 w 100"/>
                <a:gd name="T43" fmla="*/ 57 h 78"/>
                <a:gd name="T44" fmla="*/ 71 w 100"/>
                <a:gd name="T45" fmla="*/ 57 h 78"/>
                <a:gd name="T46" fmla="*/ 61 w 100"/>
                <a:gd name="T47" fmla="*/ 46 h 78"/>
                <a:gd name="T48" fmla="*/ 49 w 100"/>
                <a:gd name="T49" fmla="*/ 32 h 78"/>
                <a:gd name="T50" fmla="*/ 49 w 100"/>
                <a:gd name="T51" fmla="*/ 32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00" h="78">
                  <a:moveTo>
                    <a:pt x="49" y="32"/>
                  </a:moveTo>
                  <a:lnTo>
                    <a:pt x="39" y="25"/>
                  </a:lnTo>
                  <a:lnTo>
                    <a:pt x="39" y="25"/>
                  </a:lnTo>
                  <a:lnTo>
                    <a:pt x="32" y="22"/>
                  </a:lnTo>
                  <a:lnTo>
                    <a:pt x="29" y="19"/>
                  </a:lnTo>
                  <a:lnTo>
                    <a:pt x="29" y="15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17"/>
                  </a:lnTo>
                  <a:lnTo>
                    <a:pt x="5" y="30"/>
                  </a:lnTo>
                  <a:lnTo>
                    <a:pt x="10" y="44"/>
                  </a:lnTo>
                  <a:lnTo>
                    <a:pt x="19" y="56"/>
                  </a:lnTo>
                  <a:lnTo>
                    <a:pt x="29" y="66"/>
                  </a:lnTo>
                  <a:lnTo>
                    <a:pt x="42" y="73"/>
                  </a:lnTo>
                  <a:lnTo>
                    <a:pt x="56" y="78"/>
                  </a:lnTo>
                  <a:lnTo>
                    <a:pt x="71" y="78"/>
                  </a:lnTo>
                  <a:lnTo>
                    <a:pt x="71" y="78"/>
                  </a:lnTo>
                  <a:lnTo>
                    <a:pt x="78" y="78"/>
                  </a:lnTo>
                  <a:lnTo>
                    <a:pt x="86" y="76"/>
                  </a:lnTo>
                  <a:lnTo>
                    <a:pt x="100" y="71"/>
                  </a:lnTo>
                  <a:lnTo>
                    <a:pt x="71" y="57"/>
                  </a:lnTo>
                  <a:lnTo>
                    <a:pt x="71" y="57"/>
                  </a:lnTo>
                  <a:lnTo>
                    <a:pt x="61" y="46"/>
                  </a:lnTo>
                  <a:lnTo>
                    <a:pt x="49" y="32"/>
                  </a:lnTo>
                  <a:lnTo>
                    <a:pt x="49" y="3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366"/>
            <p:cNvSpPr>
              <a:spLocks/>
            </p:cNvSpPr>
            <p:nvPr/>
          </p:nvSpPr>
          <p:spPr bwMode="auto">
            <a:xfrm>
              <a:off x="2484438" y="5800725"/>
              <a:ext cx="128588" cy="311150"/>
            </a:xfrm>
            <a:custGeom>
              <a:avLst/>
              <a:gdLst>
                <a:gd name="T0" fmla="*/ 49 w 81"/>
                <a:gd name="T1" fmla="*/ 25 h 196"/>
                <a:gd name="T2" fmla="*/ 49 w 81"/>
                <a:gd name="T3" fmla="*/ 25 h 196"/>
                <a:gd name="T4" fmla="*/ 42 w 81"/>
                <a:gd name="T5" fmla="*/ 30 h 196"/>
                <a:gd name="T6" fmla="*/ 41 w 81"/>
                <a:gd name="T7" fmla="*/ 34 h 196"/>
                <a:gd name="T8" fmla="*/ 39 w 81"/>
                <a:gd name="T9" fmla="*/ 39 h 196"/>
                <a:gd name="T10" fmla="*/ 39 w 81"/>
                <a:gd name="T11" fmla="*/ 39 h 196"/>
                <a:gd name="T12" fmla="*/ 39 w 81"/>
                <a:gd name="T13" fmla="*/ 39 h 196"/>
                <a:gd name="T14" fmla="*/ 39 w 81"/>
                <a:gd name="T15" fmla="*/ 39 h 196"/>
                <a:gd name="T16" fmla="*/ 3 w 81"/>
                <a:gd name="T17" fmla="*/ 152 h 196"/>
                <a:gd name="T18" fmla="*/ 3 w 81"/>
                <a:gd name="T19" fmla="*/ 152 h 196"/>
                <a:gd name="T20" fmla="*/ 2 w 81"/>
                <a:gd name="T21" fmla="*/ 159 h 196"/>
                <a:gd name="T22" fmla="*/ 0 w 81"/>
                <a:gd name="T23" fmla="*/ 166 h 196"/>
                <a:gd name="T24" fmla="*/ 2 w 81"/>
                <a:gd name="T25" fmla="*/ 172 h 196"/>
                <a:gd name="T26" fmla="*/ 3 w 81"/>
                <a:gd name="T27" fmla="*/ 177 h 196"/>
                <a:gd name="T28" fmla="*/ 7 w 81"/>
                <a:gd name="T29" fmla="*/ 183 h 196"/>
                <a:gd name="T30" fmla="*/ 12 w 81"/>
                <a:gd name="T31" fmla="*/ 188 h 196"/>
                <a:gd name="T32" fmla="*/ 17 w 81"/>
                <a:gd name="T33" fmla="*/ 191 h 196"/>
                <a:gd name="T34" fmla="*/ 25 w 81"/>
                <a:gd name="T35" fmla="*/ 194 h 196"/>
                <a:gd name="T36" fmla="*/ 25 w 81"/>
                <a:gd name="T37" fmla="*/ 194 h 196"/>
                <a:gd name="T38" fmla="*/ 31 w 81"/>
                <a:gd name="T39" fmla="*/ 196 h 196"/>
                <a:gd name="T40" fmla="*/ 36 w 81"/>
                <a:gd name="T41" fmla="*/ 194 h 196"/>
                <a:gd name="T42" fmla="*/ 46 w 81"/>
                <a:gd name="T43" fmla="*/ 191 h 196"/>
                <a:gd name="T44" fmla="*/ 56 w 81"/>
                <a:gd name="T45" fmla="*/ 183 h 196"/>
                <a:gd name="T46" fmla="*/ 58 w 81"/>
                <a:gd name="T47" fmla="*/ 179 h 196"/>
                <a:gd name="T48" fmla="*/ 61 w 81"/>
                <a:gd name="T49" fmla="*/ 174 h 196"/>
                <a:gd name="T50" fmla="*/ 81 w 81"/>
                <a:gd name="T51" fmla="*/ 103 h 196"/>
                <a:gd name="T52" fmla="*/ 81 w 81"/>
                <a:gd name="T53" fmla="*/ 0 h 196"/>
                <a:gd name="T54" fmla="*/ 49 w 81"/>
                <a:gd name="T55" fmla="*/ 25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1" h="196">
                  <a:moveTo>
                    <a:pt x="49" y="25"/>
                  </a:moveTo>
                  <a:lnTo>
                    <a:pt x="49" y="25"/>
                  </a:lnTo>
                  <a:lnTo>
                    <a:pt x="42" y="30"/>
                  </a:lnTo>
                  <a:lnTo>
                    <a:pt x="41" y="34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9" y="39"/>
                  </a:lnTo>
                  <a:lnTo>
                    <a:pt x="3" y="152"/>
                  </a:lnTo>
                  <a:lnTo>
                    <a:pt x="3" y="152"/>
                  </a:lnTo>
                  <a:lnTo>
                    <a:pt x="2" y="159"/>
                  </a:lnTo>
                  <a:lnTo>
                    <a:pt x="0" y="166"/>
                  </a:lnTo>
                  <a:lnTo>
                    <a:pt x="2" y="172"/>
                  </a:lnTo>
                  <a:lnTo>
                    <a:pt x="3" y="177"/>
                  </a:lnTo>
                  <a:lnTo>
                    <a:pt x="7" y="183"/>
                  </a:lnTo>
                  <a:lnTo>
                    <a:pt x="12" y="188"/>
                  </a:lnTo>
                  <a:lnTo>
                    <a:pt x="17" y="191"/>
                  </a:lnTo>
                  <a:lnTo>
                    <a:pt x="25" y="194"/>
                  </a:lnTo>
                  <a:lnTo>
                    <a:pt x="25" y="194"/>
                  </a:lnTo>
                  <a:lnTo>
                    <a:pt x="31" y="196"/>
                  </a:lnTo>
                  <a:lnTo>
                    <a:pt x="36" y="194"/>
                  </a:lnTo>
                  <a:lnTo>
                    <a:pt x="46" y="191"/>
                  </a:lnTo>
                  <a:lnTo>
                    <a:pt x="56" y="183"/>
                  </a:lnTo>
                  <a:lnTo>
                    <a:pt x="58" y="179"/>
                  </a:lnTo>
                  <a:lnTo>
                    <a:pt x="61" y="174"/>
                  </a:lnTo>
                  <a:lnTo>
                    <a:pt x="81" y="103"/>
                  </a:lnTo>
                  <a:lnTo>
                    <a:pt x="81" y="0"/>
                  </a:lnTo>
                  <a:lnTo>
                    <a:pt x="49" y="2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367"/>
            <p:cNvSpPr>
              <a:spLocks/>
            </p:cNvSpPr>
            <p:nvPr/>
          </p:nvSpPr>
          <p:spPr bwMode="auto">
            <a:xfrm>
              <a:off x="2647950" y="5637213"/>
              <a:ext cx="252413" cy="506413"/>
            </a:xfrm>
            <a:custGeom>
              <a:avLst/>
              <a:gdLst>
                <a:gd name="T0" fmla="*/ 159 w 159"/>
                <a:gd name="T1" fmla="*/ 309 h 319"/>
                <a:gd name="T2" fmla="*/ 159 w 159"/>
                <a:gd name="T3" fmla="*/ 84 h 319"/>
                <a:gd name="T4" fmla="*/ 127 w 159"/>
                <a:gd name="T5" fmla="*/ 116 h 319"/>
                <a:gd name="T6" fmla="*/ 127 w 159"/>
                <a:gd name="T7" fmla="*/ 116 h 319"/>
                <a:gd name="T8" fmla="*/ 119 w 159"/>
                <a:gd name="T9" fmla="*/ 123 h 319"/>
                <a:gd name="T10" fmla="*/ 110 w 159"/>
                <a:gd name="T11" fmla="*/ 127 h 319"/>
                <a:gd name="T12" fmla="*/ 102 w 159"/>
                <a:gd name="T13" fmla="*/ 130 h 319"/>
                <a:gd name="T14" fmla="*/ 92 w 159"/>
                <a:gd name="T15" fmla="*/ 130 h 319"/>
                <a:gd name="T16" fmla="*/ 83 w 159"/>
                <a:gd name="T17" fmla="*/ 130 h 319"/>
                <a:gd name="T18" fmla="*/ 75 w 159"/>
                <a:gd name="T19" fmla="*/ 127 h 319"/>
                <a:gd name="T20" fmla="*/ 68 w 159"/>
                <a:gd name="T21" fmla="*/ 123 h 319"/>
                <a:gd name="T22" fmla="*/ 59 w 159"/>
                <a:gd name="T23" fmla="*/ 116 h 319"/>
                <a:gd name="T24" fmla="*/ 59 w 159"/>
                <a:gd name="T25" fmla="*/ 116 h 319"/>
                <a:gd name="T26" fmla="*/ 54 w 159"/>
                <a:gd name="T27" fmla="*/ 110 h 319"/>
                <a:gd name="T28" fmla="*/ 49 w 159"/>
                <a:gd name="T29" fmla="*/ 101 h 319"/>
                <a:gd name="T30" fmla="*/ 48 w 159"/>
                <a:gd name="T31" fmla="*/ 93 h 319"/>
                <a:gd name="T32" fmla="*/ 46 w 159"/>
                <a:gd name="T33" fmla="*/ 84 h 319"/>
                <a:gd name="T34" fmla="*/ 48 w 159"/>
                <a:gd name="T35" fmla="*/ 76 h 319"/>
                <a:gd name="T36" fmla="*/ 49 w 159"/>
                <a:gd name="T37" fmla="*/ 66 h 319"/>
                <a:gd name="T38" fmla="*/ 54 w 159"/>
                <a:gd name="T39" fmla="*/ 57 h 319"/>
                <a:gd name="T40" fmla="*/ 59 w 159"/>
                <a:gd name="T41" fmla="*/ 49 h 319"/>
                <a:gd name="T42" fmla="*/ 107 w 159"/>
                <a:gd name="T43" fmla="*/ 0 h 319"/>
                <a:gd name="T44" fmla="*/ 107 w 159"/>
                <a:gd name="T45" fmla="*/ 0 h 319"/>
                <a:gd name="T46" fmla="*/ 95 w 159"/>
                <a:gd name="T47" fmla="*/ 0 h 319"/>
                <a:gd name="T48" fmla="*/ 63 w 159"/>
                <a:gd name="T49" fmla="*/ 0 h 319"/>
                <a:gd name="T50" fmla="*/ 63 w 159"/>
                <a:gd name="T51" fmla="*/ 0 h 319"/>
                <a:gd name="T52" fmla="*/ 51 w 159"/>
                <a:gd name="T53" fmla="*/ 1 h 319"/>
                <a:gd name="T54" fmla="*/ 39 w 159"/>
                <a:gd name="T55" fmla="*/ 5 h 319"/>
                <a:gd name="T56" fmla="*/ 27 w 159"/>
                <a:gd name="T57" fmla="*/ 10 h 319"/>
                <a:gd name="T58" fmla="*/ 19 w 159"/>
                <a:gd name="T59" fmla="*/ 18 h 319"/>
                <a:gd name="T60" fmla="*/ 10 w 159"/>
                <a:gd name="T61" fmla="*/ 29 h 319"/>
                <a:gd name="T62" fmla="*/ 5 w 159"/>
                <a:gd name="T63" fmla="*/ 39 h 319"/>
                <a:gd name="T64" fmla="*/ 0 w 159"/>
                <a:gd name="T65" fmla="*/ 50 h 319"/>
                <a:gd name="T66" fmla="*/ 0 w 159"/>
                <a:gd name="T67" fmla="*/ 64 h 319"/>
                <a:gd name="T68" fmla="*/ 0 w 159"/>
                <a:gd name="T69" fmla="*/ 309 h 319"/>
                <a:gd name="T70" fmla="*/ 0 w 159"/>
                <a:gd name="T71" fmla="*/ 309 h 319"/>
                <a:gd name="T72" fmla="*/ 0 w 159"/>
                <a:gd name="T73" fmla="*/ 319 h 319"/>
                <a:gd name="T74" fmla="*/ 156 w 159"/>
                <a:gd name="T75" fmla="*/ 319 h 319"/>
                <a:gd name="T76" fmla="*/ 156 w 159"/>
                <a:gd name="T77" fmla="*/ 319 h 319"/>
                <a:gd name="T78" fmla="*/ 159 w 159"/>
                <a:gd name="T79" fmla="*/ 314 h 319"/>
                <a:gd name="T80" fmla="*/ 159 w 159"/>
                <a:gd name="T81" fmla="*/ 309 h 319"/>
                <a:gd name="T82" fmla="*/ 159 w 159"/>
                <a:gd name="T83" fmla="*/ 309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59" h="319">
                  <a:moveTo>
                    <a:pt x="159" y="309"/>
                  </a:moveTo>
                  <a:lnTo>
                    <a:pt x="159" y="84"/>
                  </a:lnTo>
                  <a:lnTo>
                    <a:pt x="127" y="116"/>
                  </a:lnTo>
                  <a:lnTo>
                    <a:pt x="127" y="116"/>
                  </a:lnTo>
                  <a:lnTo>
                    <a:pt x="119" y="123"/>
                  </a:lnTo>
                  <a:lnTo>
                    <a:pt x="110" y="127"/>
                  </a:lnTo>
                  <a:lnTo>
                    <a:pt x="102" y="130"/>
                  </a:lnTo>
                  <a:lnTo>
                    <a:pt x="92" y="130"/>
                  </a:lnTo>
                  <a:lnTo>
                    <a:pt x="83" y="130"/>
                  </a:lnTo>
                  <a:lnTo>
                    <a:pt x="75" y="127"/>
                  </a:lnTo>
                  <a:lnTo>
                    <a:pt x="68" y="123"/>
                  </a:lnTo>
                  <a:lnTo>
                    <a:pt x="59" y="116"/>
                  </a:lnTo>
                  <a:lnTo>
                    <a:pt x="59" y="116"/>
                  </a:lnTo>
                  <a:lnTo>
                    <a:pt x="54" y="110"/>
                  </a:lnTo>
                  <a:lnTo>
                    <a:pt x="49" y="101"/>
                  </a:lnTo>
                  <a:lnTo>
                    <a:pt x="48" y="93"/>
                  </a:lnTo>
                  <a:lnTo>
                    <a:pt x="46" y="84"/>
                  </a:lnTo>
                  <a:lnTo>
                    <a:pt x="48" y="76"/>
                  </a:lnTo>
                  <a:lnTo>
                    <a:pt x="49" y="66"/>
                  </a:lnTo>
                  <a:lnTo>
                    <a:pt x="54" y="57"/>
                  </a:lnTo>
                  <a:lnTo>
                    <a:pt x="59" y="49"/>
                  </a:lnTo>
                  <a:lnTo>
                    <a:pt x="107" y="0"/>
                  </a:lnTo>
                  <a:lnTo>
                    <a:pt x="107" y="0"/>
                  </a:lnTo>
                  <a:lnTo>
                    <a:pt x="95" y="0"/>
                  </a:lnTo>
                  <a:lnTo>
                    <a:pt x="63" y="0"/>
                  </a:lnTo>
                  <a:lnTo>
                    <a:pt x="63" y="0"/>
                  </a:lnTo>
                  <a:lnTo>
                    <a:pt x="51" y="1"/>
                  </a:lnTo>
                  <a:lnTo>
                    <a:pt x="39" y="5"/>
                  </a:lnTo>
                  <a:lnTo>
                    <a:pt x="27" y="10"/>
                  </a:lnTo>
                  <a:lnTo>
                    <a:pt x="19" y="18"/>
                  </a:lnTo>
                  <a:lnTo>
                    <a:pt x="10" y="29"/>
                  </a:lnTo>
                  <a:lnTo>
                    <a:pt x="5" y="39"/>
                  </a:lnTo>
                  <a:lnTo>
                    <a:pt x="0" y="50"/>
                  </a:lnTo>
                  <a:lnTo>
                    <a:pt x="0" y="64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0" y="319"/>
                  </a:lnTo>
                  <a:lnTo>
                    <a:pt x="156" y="319"/>
                  </a:lnTo>
                  <a:lnTo>
                    <a:pt x="156" y="319"/>
                  </a:lnTo>
                  <a:lnTo>
                    <a:pt x="159" y="314"/>
                  </a:lnTo>
                  <a:lnTo>
                    <a:pt x="159" y="309"/>
                  </a:lnTo>
                  <a:lnTo>
                    <a:pt x="159" y="30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Freeform 368"/>
            <p:cNvSpPr>
              <a:spLocks/>
            </p:cNvSpPr>
            <p:nvPr/>
          </p:nvSpPr>
          <p:spPr bwMode="auto">
            <a:xfrm>
              <a:off x="2681288" y="6205538"/>
              <a:ext cx="179388" cy="22225"/>
            </a:xfrm>
            <a:custGeom>
              <a:avLst/>
              <a:gdLst>
                <a:gd name="T0" fmla="*/ 74 w 113"/>
                <a:gd name="T1" fmla="*/ 14 h 14"/>
                <a:gd name="T2" fmla="*/ 74 w 113"/>
                <a:gd name="T3" fmla="*/ 14 h 14"/>
                <a:gd name="T4" fmla="*/ 87 w 113"/>
                <a:gd name="T5" fmla="*/ 14 h 14"/>
                <a:gd name="T6" fmla="*/ 98 w 113"/>
                <a:gd name="T7" fmla="*/ 10 h 14"/>
                <a:gd name="T8" fmla="*/ 106 w 113"/>
                <a:gd name="T9" fmla="*/ 7 h 14"/>
                <a:gd name="T10" fmla="*/ 113 w 113"/>
                <a:gd name="T11" fmla="*/ 0 h 14"/>
                <a:gd name="T12" fmla="*/ 0 w 113"/>
                <a:gd name="T13" fmla="*/ 0 h 14"/>
                <a:gd name="T14" fmla="*/ 0 w 113"/>
                <a:gd name="T15" fmla="*/ 0 h 14"/>
                <a:gd name="T16" fmla="*/ 8 w 113"/>
                <a:gd name="T17" fmla="*/ 7 h 14"/>
                <a:gd name="T18" fmla="*/ 18 w 113"/>
                <a:gd name="T19" fmla="*/ 10 h 14"/>
                <a:gd name="T20" fmla="*/ 30 w 113"/>
                <a:gd name="T21" fmla="*/ 14 h 14"/>
                <a:gd name="T22" fmla="*/ 42 w 113"/>
                <a:gd name="T23" fmla="*/ 14 h 14"/>
                <a:gd name="T24" fmla="*/ 74 w 113"/>
                <a:gd name="T2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3" h="14">
                  <a:moveTo>
                    <a:pt x="74" y="14"/>
                  </a:moveTo>
                  <a:lnTo>
                    <a:pt x="74" y="14"/>
                  </a:lnTo>
                  <a:lnTo>
                    <a:pt x="87" y="14"/>
                  </a:lnTo>
                  <a:lnTo>
                    <a:pt x="98" y="10"/>
                  </a:lnTo>
                  <a:lnTo>
                    <a:pt x="106" y="7"/>
                  </a:lnTo>
                  <a:lnTo>
                    <a:pt x="11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8" y="7"/>
                  </a:lnTo>
                  <a:lnTo>
                    <a:pt x="18" y="10"/>
                  </a:lnTo>
                  <a:lnTo>
                    <a:pt x="30" y="14"/>
                  </a:lnTo>
                  <a:lnTo>
                    <a:pt x="42" y="14"/>
                  </a:lnTo>
                  <a:lnTo>
                    <a:pt x="74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Freeform 369"/>
            <p:cNvSpPr>
              <a:spLocks/>
            </p:cNvSpPr>
            <p:nvPr/>
          </p:nvSpPr>
          <p:spPr bwMode="auto">
            <a:xfrm>
              <a:off x="3365500" y="5273675"/>
              <a:ext cx="460375" cy="234950"/>
            </a:xfrm>
            <a:custGeom>
              <a:avLst/>
              <a:gdLst>
                <a:gd name="T0" fmla="*/ 282 w 290"/>
                <a:gd name="T1" fmla="*/ 9 h 148"/>
                <a:gd name="T2" fmla="*/ 282 w 290"/>
                <a:gd name="T3" fmla="*/ 9 h 148"/>
                <a:gd name="T4" fmla="*/ 277 w 290"/>
                <a:gd name="T5" fmla="*/ 6 h 148"/>
                <a:gd name="T6" fmla="*/ 272 w 290"/>
                <a:gd name="T7" fmla="*/ 2 h 148"/>
                <a:gd name="T8" fmla="*/ 267 w 290"/>
                <a:gd name="T9" fmla="*/ 2 h 148"/>
                <a:gd name="T10" fmla="*/ 260 w 290"/>
                <a:gd name="T11" fmla="*/ 0 h 148"/>
                <a:gd name="T12" fmla="*/ 247 w 290"/>
                <a:gd name="T13" fmla="*/ 2 h 148"/>
                <a:gd name="T14" fmla="*/ 241 w 290"/>
                <a:gd name="T15" fmla="*/ 6 h 148"/>
                <a:gd name="T16" fmla="*/ 236 w 290"/>
                <a:gd name="T17" fmla="*/ 9 h 148"/>
                <a:gd name="T18" fmla="*/ 165 w 290"/>
                <a:gd name="T19" fmla="*/ 80 h 148"/>
                <a:gd name="T20" fmla="*/ 40 w 290"/>
                <a:gd name="T21" fmla="*/ 38 h 148"/>
                <a:gd name="T22" fmla="*/ 40 w 290"/>
                <a:gd name="T23" fmla="*/ 38 h 148"/>
                <a:gd name="T24" fmla="*/ 33 w 290"/>
                <a:gd name="T25" fmla="*/ 36 h 148"/>
                <a:gd name="T26" fmla="*/ 27 w 290"/>
                <a:gd name="T27" fmla="*/ 34 h 148"/>
                <a:gd name="T28" fmla="*/ 22 w 290"/>
                <a:gd name="T29" fmla="*/ 34 h 148"/>
                <a:gd name="T30" fmla="*/ 17 w 290"/>
                <a:gd name="T31" fmla="*/ 38 h 148"/>
                <a:gd name="T32" fmla="*/ 12 w 290"/>
                <a:gd name="T33" fmla="*/ 39 h 148"/>
                <a:gd name="T34" fmla="*/ 6 w 290"/>
                <a:gd name="T35" fmla="*/ 44 h 148"/>
                <a:gd name="T36" fmla="*/ 3 w 290"/>
                <a:gd name="T37" fmla="*/ 50 h 148"/>
                <a:gd name="T38" fmla="*/ 1 w 290"/>
                <a:gd name="T39" fmla="*/ 55 h 148"/>
                <a:gd name="T40" fmla="*/ 1 w 290"/>
                <a:gd name="T41" fmla="*/ 55 h 148"/>
                <a:gd name="T42" fmla="*/ 0 w 290"/>
                <a:gd name="T43" fmla="*/ 61 h 148"/>
                <a:gd name="T44" fmla="*/ 0 w 290"/>
                <a:gd name="T45" fmla="*/ 68 h 148"/>
                <a:gd name="T46" fmla="*/ 0 w 290"/>
                <a:gd name="T47" fmla="*/ 73 h 148"/>
                <a:gd name="T48" fmla="*/ 1 w 290"/>
                <a:gd name="T49" fmla="*/ 78 h 148"/>
                <a:gd name="T50" fmla="*/ 5 w 290"/>
                <a:gd name="T51" fmla="*/ 83 h 148"/>
                <a:gd name="T52" fmla="*/ 8 w 290"/>
                <a:gd name="T53" fmla="*/ 87 h 148"/>
                <a:gd name="T54" fmla="*/ 13 w 290"/>
                <a:gd name="T55" fmla="*/ 92 h 148"/>
                <a:gd name="T56" fmla="*/ 20 w 290"/>
                <a:gd name="T57" fmla="*/ 93 h 148"/>
                <a:gd name="T58" fmla="*/ 165 w 290"/>
                <a:gd name="T59" fmla="*/ 144 h 148"/>
                <a:gd name="T60" fmla="*/ 165 w 290"/>
                <a:gd name="T61" fmla="*/ 144 h 148"/>
                <a:gd name="T62" fmla="*/ 169 w 290"/>
                <a:gd name="T63" fmla="*/ 148 h 148"/>
                <a:gd name="T64" fmla="*/ 169 w 290"/>
                <a:gd name="T65" fmla="*/ 148 h 148"/>
                <a:gd name="T66" fmla="*/ 169 w 290"/>
                <a:gd name="T67" fmla="*/ 148 h 148"/>
                <a:gd name="T68" fmla="*/ 172 w 290"/>
                <a:gd name="T69" fmla="*/ 148 h 148"/>
                <a:gd name="T70" fmla="*/ 176 w 290"/>
                <a:gd name="T71" fmla="*/ 148 h 148"/>
                <a:gd name="T72" fmla="*/ 179 w 290"/>
                <a:gd name="T73" fmla="*/ 148 h 148"/>
                <a:gd name="T74" fmla="*/ 179 w 290"/>
                <a:gd name="T75" fmla="*/ 148 h 148"/>
                <a:gd name="T76" fmla="*/ 184 w 290"/>
                <a:gd name="T77" fmla="*/ 146 h 148"/>
                <a:gd name="T78" fmla="*/ 189 w 290"/>
                <a:gd name="T79" fmla="*/ 144 h 148"/>
                <a:gd name="T80" fmla="*/ 194 w 290"/>
                <a:gd name="T81" fmla="*/ 141 h 148"/>
                <a:gd name="T82" fmla="*/ 196 w 290"/>
                <a:gd name="T83" fmla="*/ 137 h 148"/>
                <a:gd name="T84" fmla="*/ 282 w 290"/>
                <a:gd name="T85" fmla="*/ 55 h 148"/>
                <a:gd name="T86" fmla="*/ 282 w 290"/>
                <a:gd name="T87" fmla="*/ 55 h 148"/>
                <a:gd name="T88" fmla="*/ 285 w 290"/>
                <a:gd name="T89" fmla="*/ 51 h 148"/>
                <a:gd name="T90" fmla="*/ 287 w 290"/>
                <a:gd name="T91" fmla="*/ 46 h 148"/>
                <a:gd name="T92" fmla="*/ 289 w 290"/>
                <a:gd name="T93" fmla="*/ 39 h 148"/>
                <a:gd name="T94" fmla="*/ 290 w 290"/>
                <a:gd name="T95" fmla="*/ 33 h 148"/>
                <a:gd name="T96" fmla="*/ 287 w 290"/>
                <a:gd name="T97" fmla="*/ 21 h 148"/>
                <a:gd name="T98" fmla="*/ 285 w 290"/>
                <a:gd name="T99" fmla="*/ 14 h 148"/>
                <a:gd name="T100" fmla="*/ 282 w 290"/>
                <a:gd name="T101" fmla="*/ 9 h 148"/>
                <a:gd name="T102" fmla="*/ 282 w 290"/>
                <a:gd name="T103" fmla="*/ 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0" h="148">
                  <a:moveTo>
                    <a:pt x="282" y="9"/>
                  </a:moveTo>
                  <a:lnTo>
                    <a:pt x="282" y="9"/>
                  </a:lnTo>
                  <a:lnTo>
                    <a:pt x="277" y="6"/>
                  </a:lnTo>
                  <a:lnTo>
                    <a:pt x="272" y="2"/>
                  </a:lnTo>
                  <a:lnTo>
                    <a:pt x="267" y="2"/>
                  </a:lnTo>
                  <a:lnTo>
                    <a:pt x="260" y="0"/>
                  </a:lnTo>
                  <a:lnTo>
                    <a:pt x="247" y="2"/>
                  </a:lnTo>
                  <a:lnTo>
                    <a:pt x="241" y="6"/>
                  </a:lnTo>
                  <a:lnTo>
                    <a:pt x="236" y="9"/>
                  </a:lnTo>
                  <a:lnTo>
                    <a:pt x="165" y="80"/>
                  </a:lnTo>
                  <a:lnTo>
                    <a:pt x="40" y="38"/>
                  </a:lnTo>
                  <a:lnTo>
                    <a:pt x="40" y="38"/>
                  </a:lnTo>
                  <a:lnTo>
                    <a:pt x="33" y="36"/>
                  </a:lnTo>
                  <a:lnTo>
                    <a:pt x="27" y="34"/>
                  </a:lnTo>
                  <a:lnTo>
                    <a:pt x="22" y="34"/>
                  </a:lnTo>
                  <a:lnTo>
                    <a:pt x="17" y="38"/>
                  </a:lnTo>
                  <a:lnTo>
                    <a:pt x="12" y="39"/>
                  </a:lnTo>
                  <a:lnTo>
                    <a:pt x="6" y="44"/>
                  </a:lnTo>
                  <a:lnTo>
                    <a:pt x="3" y="50"/>
                  </a:lnTo>
                  <a:lnTo>
                    <a:pt x="1" y="55"/>
                  </a:lnTo>
                  <a:lnTo>
                    <a:pt x="1" y="55"/>
                  </a:lnTo>
                  <a:lnTo>
                    <a:pt x="0" y="61"/>
                  </a:lnTo>
                  <a:lnTo>
                    <a:pt x="0" y="68"/>
                  </a:lnTo>
                  <a:lnTo>
                    <a:pt x="0" y="73"/>
                  </a:lnTo>
                  <a:lnTo>
                    <a:pt x="1" y="78"/>
                  </a:lnTo>
                  <a:lnTo>
                    <a:pt x="5" y="83"/>
                  </a:lnTo>
                  <a:lnTo>
                    <a:pt x="8" y="87"/>
                  </a:lnTo>
                  <a:lnTo>
                    <a:pt x="13" y="92"/>
                  </a:lnTo>
                  <a:lnTo>
                    <a:pt x="20" y="93"/>
                  </a:lnTo>
                  <a:lnTo>
                    <a:pt x="165" y="144"/>
                  </a:lnTo>
                  <a:lnTo>
                    <a:pt x="165" y="144"/>
                  </a:lnTo>
                  <a:lnTo>
                    <a:pt x="169" y="148"/>
                  </a:lnTo>
                  <a:lnTo>
                    <a:pt x="169" y="148"/>
                  </a:lnTo>
                  <a:lnTo>
                    <a:pt x="169" y="148"/>
                  </a:lnTo>
                  <a:lnTo>
                    <a:pt x="172" y="148"/>
                  </a:lnTo>
                  <a:lnTo>
                    <a:pt x="176" y="148"/>
                  </a:lnTo>
                  <a:lnTo>
                    <a:pt x="179" y="148"/>
                  </a:lnTo>
                  <a:lnTo>
                    <a:pt x="179" y="148"/>
                  </a:lnTo>
                  <a:lnTo>
                    <a:pt x="184" y="146"/>
                  </a:lnTo>
                  <a:lnTo>
                    <a:pt x="189" y="144"/>
                  </a:lnTo>
                  <a:lnTo>
                    <a:pt x="194" y="141"/>
                  </a:lnTo>
                  <a:lnTo>
                    <a:pt x="196" y="137"/>
                  </a:lnTo>
                  <a:lnTo>
                    <a:pt x="282" y="55"/>
                  </a:lnTo>
                  <a:lnTo>
                    <a:pt x="282" y="55"/>
                  </a:lnTo>
                  <a:lnTo>
                    <a:pt x="285" y="51"/>
                  </a:lnTo>
                  <a:lnTo>
                    <a:pt x="287" y="46"/>
                  </a:lnTo>
                  <a:lnTo>
                    <a:pt x="289" y="39"/>
                  </a:lnTo>
                  <a:lnTo>
                    <a:pt x="290" y="33"/>
                  </a:lnTo>
                  <a:lnTo>
                    <a:pt x="287" y="21"/>
                  </a:lnTo>
                  <a:lnTo>
                    <a:pt x="285" y="14"/>
                  </a:lnTo>
                  <a:lnTo>
                    <a:pt x="282" y="9"/>
                  </a:lnTo>
                  <a:lnTo>
                    <a:pt x="282" y="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370"/>
            <p:cNvSpPr>
              <a:spLocks/>
            </p:cNvSpPr>
            <p:nvPr/>
          </p:nvSpPr>
          <p:spPr bwMode="auto">
            <a:xfrm>
              <a:off x="3295650" y="5253038"/>
              <a:ext cx="252413" cy="536575"/>
            </a:xfrm>
            <a:custGeom>
              <a:avLst/>
              <a:gdLst>
                <a:gd name="T0" fmla="*/ 28 w 159"/>
                <a:gd name="T1" fmla="*/ 64 h 338"/>
                <a:gd name="T2" fmla="*/ 28 w 159"/>
                <a:gd name="T3" fmla="*/ 64 h 338"/>
                <a:gd name="T4" fmla="*/ 32 w 159"/>
                <a:gd name="T5" fmla="*/ 56 h 338"/>
                <a:gd name="T6" fmla="*/ 39 w 159"/>
                <a:gd name="T7" fmla="*/ 47 h 338"/>
                <a:gd name="T8" fmla="*/ 45 w 159"/>
                <a:gd name="T9" fmla="*/ 42 h 338"/>
                <a:gd name="T10" fmla="*/ 54 w 159"/>
                <a:gd name="T11" fmla="*/ 37 h 338"/>
                <a:gd name="T12" fmla="*/ 64 w 159"/>
                <a:gd name="T13" fmla="*/ 34 h 338"/>
                <a:gd name="T14" fmla="*/ 72 w 159"/>
                <a:gd name="T15" fmla="*/ 32 h 338"/>
                <a:gd name="T16" fmla="*/ 83 w 159"/>
                <a:gd name="T17" fmla="*/ 34 h 338"/>
                <a:gd name="T18" fmla="*/ 91 w 159"/>
                <a:gd name="T19" fmla="*/ 35 h 338"/>
                <a:gd name="T20" fmla="*/ 159 w 159"/>
                <a:gd name="T21" fmla="*/ 57 h 338"/>
                <a:gd name="T22" fmla="*/ 159 w 159"/>
                <a:gd name="T23" fmla="*/ 57 h 338"/>
                <a:gd name="T24" fmla="*/ 157 w 159"/>
                <a:gd name="T25" fmla="*/ 47 h 338"/>
                <a:gd name="T26" fmla="*/ 152 w 159"/>
                <a:gd name="T27" fmla="*/ 37 h 338"/>
                <a:gd name="T28" fmla="*/ 147 w 159"/>
                <a:gd name="T29" fmla="*/ 27 h 338"/>
                <a:gd name="T30" fmla="*/ 138 w 159"/>
                <a:gd name="T31" fmla="*/ 19 h 338"/>
                <a:gd name="T32" fmla="*/ 130 w 159"/>
                <a:gd name="T33" fmla="*/ 12 h 338"/>
                <a:gd name="T34" fmla="*/ 120 w 159"/>
                <a:gd name="T35" fmla="*/ 5 h 338"/>
                <a:gd name="T36" fmla="*/ 108 w 159"/>
                <a:gd name="T37" fmla="*/ 2 h 338"/>
                <a:gd name="T38" fmla="*/ 94 w 159"/>
                <a:gd name="T39" fmla="*/ 0 h 338"/>
                <a:gd name="T40" fmla="*/ 64 w 159"/>
                <a:gd name="T41" fmla="*/ 0 h 338"/>
                <a:gd name="T42" fmla="*/ 64 w 159"/>
                <a:gd name="T43" fmla="*/ 0 h 338"/>
                <a:gd name="T44" fmla="*/ 50 w 159"/>
                <a:gd name="T45" fmla="*/ 2 h 338"/>
                <a:gd name="T46" fmla="*/ 39 w 159"/>
                <a:gd name="T47" fmla="*/ 5 h 338"/>
                <a:gd name="T48" fmla="*/ 27 w 159"/>
                <a:gd name="T49" fmla="*/ 12 h 338"/>
                <a:gd name="T50" fmla="*/ 18 w 159"/>
                <a:gd name="T51" fmla="*/ 19 h 338"/>
                <a:gd name="T52" fmla="*/ 10 w 159"/>
                <a:gd name="T53" fmla="*/ 29 h 338"/>
                <a:gd name="T54" fmla="*/ 5 w 159"/>
                <a:gd name="T55" fmla="*/ 39 h 338"/>
                <a:gd name="T56" fmla="*/ 1 w 159"/>
                <a:gd name="T57" fmla="*/ 52 h 338"/>
                <a:gd name="T58" fmla="*/ 0 w 159"/>
                <a:gd name="T59" fmla="*/ 64 h 338"/>
                <a:gd name="T60" fmla="*/ 0 w 159"/>
                <a:gd name="T61" fmla="*/ 313 h 338"/>
                <a:gd name="T62" fmla="*/ 0 w 159"/>
                <a:gd name="T63" fmla="*/ 313 h 338"/>
                <a:gd name="T64" fmla="*/ 1 w 159"/>
                <a:gd name="T65" fmla="*/ 325 h 338"/>
                <a:gd name="T66" fmla="*/ 3 w 159"/>
                <a:gd name="T67" fmla="*/ 330 h 338"/>
                <a:gd name="T68" fmla="*/ 3 w 159"/>
                <a:gd name="T69" fmla="*/ 338 h 338"/>
                <a:gd name="T70" fmla="*/ 10 w 159"/>
                <a:gd name="T71" fmla="*/ 335 h 338"/>
                <a:gd name="T72" fmla="*/ 10 w 159"/>
                <a:gd name="T73" fmla="*/ 335 h 338"/>
                <a:gd name="T74" fmla="*/ 10 w 159"/>
                <a:gd name="T75" fmla="*/ 335 h 338"/>
                <a:gd name="T76" fmla="*/ 159 w 159"/>
                <a:gd name="T77" fmla="*/ 181 h 338"/>
                <a:gd name="T78" fmla="*/ 159 w 159"/>
                <a:gd name="T79" fmla="*/ 164 h 338"/>
                <a:gd name="T80" fmla="*/ 61 w 159"/>
                <a:gd name="T81" fmla="*/ 128 h 338"/>
                <a:gd name="T82" fmla="*/ 61 w 159"/>
                <a:gd name="T83" fmla="*/ 128 h 338"/>
                <a:gd name="T84" fmla="*/ 50 w 159"/>
                <a:gd name="T85" fmla="*/ 125 h 338"/>
                <a:gd name="T86" fmla="*/ 42 w 159"/>
                <a:gd name="T87" fmla="*/ 120 h 338"/>
                <a:gd name="T88" fmla="*/ 35 w 159"/>
                <a:gd name="T89" fmla="*/ 113 h 338"/>
                <a:gd name="T90" fmla="*/ 28 w 159"/>
                <a:gd name="T91" fmla="*/ 105 h 338"/>
                <a:gd name="T92" fmla="*/ 25 w 159"/>
                <a:gd name="T93" fmla="*/ 95 h 338"/>
                <a:gd name="T94" fmla="*/ 25 w 159"/>
                <a:gd name="T95" fmla="*/ 86 h 338"/>
                <a:gd name="T96" fmla="*/ 25 w 159"/>
                <a:gd name="T97" fmla="*/ 74 h 338"/>
                <a:gd name="T98" fmla="*/ 28 w 159"/>
                <a:gd name="T99" fmla="*/ 64 h 338"/>
                <a:gd name="T100" fmla="*/ 28 w 159"/>
                <a:gd name="T101" fmla="*/ 64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9" h="338">
                  <a:moveTo>
                    <a:pt x="28" y="64"/>
                  </a:moveTo>
                  <a:lnTo>
                    <a:pt x="28" y="64"/>
                  </a:lnTo>
                  <a:lnTo>
                    <a:pt x="32" y="56"/>
                  </a:lnTo>
                  <a:lnTo>
                    <a:pt x="39" y="47"/>
                  </a:lnTo>
                  <a:lnTo>
                    <a:pt x="45" y="42"/>
                  </a:lnTo>
                  <a:lnTo>
                    <a:pt x="54" y="37"/>
                  </a:lnTo>
                  <a:lnTo>
                    <a:pt x="64" y="34"/>
                  </a:lnTo>
                  <a:lnTo>
                    <a:pt x="72" y="32"/>
                  </a:lnTo>
                  <a:lnTo>
                    <a:pt x="83" y="34"/>
                  </a:lnTo>
                  <a:lnTo>
                    <a:pt x="91" y="35"/>
                  </a:lnTo>
                  <a:lnTo>
                    <a:pt x="159" y="57"/>
                  </a:lnTo>
                  <a:lnTo>
                    <a:pt x="159" y="57"/>
                  </a:lnTo>
                  <a:lnTo>
                    <a:pt x="157" y="47"/>
                  </a:lnTo>
                  <a:lnTo>
                    <a:pt x="152" y="37"/>
                  </a:lnTo>
                  <a:lnTo>
                    <a:pt x="147" y="27"/>
                  </a:lnTo>
                  <a:lnTo>
                    <a:pt x="138" y="19"/>
                  </a:lnTo>
                  <a:lnTo>
                    <a:pt x="130" y="12"/>
                  </a:lnTo>
                  <a:lnTo>
                    <a:pt x="120" y="5"/>
                  </a:lnTo>
                  <a:lnTo>
                    <a:pt x="108" y="2"/>
                  </a:lnTo>
                  <a:lnTo>
                    <a:pt x="94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0" y="2"/>
                  </a:lnTo>
                  <a:lnTo>
                    <a:pt x="39" y="5"/>
                  </a:lnTo>
                  <a:lnTo>
                    <a:pt x="27" y="12"/>
                  </a:lnTo>
                  <a:lnTo>
                    <a:pt x="18" y="19"/>
                  </a:lnTo>
                  <a:lnTo>
                    <a:pt x="10" y="29"/>
                  </a:lnTo>
                  <a:lnTo>
                    <a:pt x="5" y="39"/>
                  </a:lnTo>
                  <a:lnTo>
                    <a:pt x="1" y="52"/>
                  </a:lnTo>
                  <a:lnTo>
                    <a:pt x="0" y="64"/>
                  </a:lnTo>
                  <a:lnTo>
                    <a:pt x="0" y="313"/>
                  </a:lnTo>
                  <a:lnTo>
                    <a:pt x="0" y="313"/>
                  </a:lnTo>
                  <a:lnTo>
                    <a:pt x="1" y="325"/>
                  </a:lnTo>
                  <a:lnTo>
                    <a:pt x="3" y="330"/>
                  </a:lnTo>
                  <a:lnTo>
                    <a:pt x="3" y="338"/>
                  </a:lnTo>
                  <a:lnTo>
                    <a:pt x="10" y="335"/>
                  </a:lnTo>
                  <a:lnTo>
                    <a:pt x="10" y="335"/>
                  </a:lnTo>
                  <a:lnTo>
                    <a:pt x="10" y="335"/>
                  </a:lnTo>
                  <a:lnTo>
                    <a:pt x="159" y="181"/>
                  </a:lnTo>
                  <a:lnTo>
                    <a:pt x="159" y="164"/>
                  </a:lnTo>
                  <a:lnTo>
                    <a:pt x="61" y="128"/>
                  </a:lnTo>
                  <a:lnTo>
                    <a:pt x="61" y="128"/>
                  </a:lnTo>
                  <a:lnTo>
                    <a:pt x="50" y="125"/>
                  </a:lnTo>
                  <a:lnTo>
                    <a:pt x="42" y="120"/>
                  </a:lnTo>
                  <a:lnTo>
                    <a:pt x="35" y="113"/>
                  </a:lnTo>
                  <a:lnTo>
                    <a:pt x="28" y="105"/>
                  </a:lnTo>
                  <a:lnTo>
                    <a:pt x="25" y="95"/>
                  </a:lnTo>
                  <a:lnTo>
                    <a:pt x="25" y="86"/>
                  </a:lnTo>
                  <a:lnTo>
                    <a:pt x="25" y="74"/>
                  </a:lnTo>
                  <a:lnTo>
                    <a:pt x="28" y="64"/>
                  </a:lnTo>
                  <a:lnTo>
                    <a:pt x="28" y="6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371"/>
            <p:cNvSpPr>
              <a:spLocks/>
            </p:cNvSpPr>
            <p:nvPr/>
          </p:nvSpPr>
          <p:spPr bwMode="auto">
            <a:xfrm>
              <a:off x="3148013" y="5389563"/>
              <a:ext cx="117475" cy="395288"/>
            </a:xfrm>
            <a:custGeom>
              <a:avLst/>
              <a:gdLst>
                <a:gd name="T0" fmla="*/ 67 w 74"/>
                <a:gd name="T1" fmla="*/ 117 h 249"/>
                <a:gd name="T2" fmla="*/ 74 w 74"/>
                <a:gd name="T3" fmla="*/ 107 h 249"/>
                <a:gd name="T4" fmla="*/ 74 w 74"/>
                <a:gd name="T5" fmla="*/ 0 h 249"/>
                <a:gd name="T6" fmla="*/ 3 w 74"/>
                <a:gd name="T7" fmla="*/ 95 h 249"/>
                <a:gd name="T8" fmla="*/ 3 w 74"/>
                <a:gd name="T9" fmla="*/ 95 h 249"/>
                <a:gd name="T10" fmla="*/ 3 w 74"/>
                <a:gd name="T11" fmla="*/ 95 h 249"/>
                <a:gd name="T12" fmla="*/ 3 w 74"/>
                <a:gd name="T13" fmla="*/ 98 h 249"/>
                <a:gd name="T14" fmla="*/ 3 w 74"/>
                <a:gd name="T15" fmla="*/ 98 h 249"/>
                <a:gd name="T16" fmla="*/ 3 w 74"/>
                <a:gd name="T17" fmla="*/ 98 h 249"/>
                <a:gd name="T18" fmla="*/ 1 w 74"/>
                <a:gd name="T19" fmla="*/ 103 h 249"/>
                <a:gd name="T20" fmla="*/ 0 w 74"/>
                <a:gd name="T21" fmla="*/ 107 h 249"/>
                <a:gd name="T22" fmla="*/ 0 w 74"/>
                <a:gd name="T23" fmla="*/ 107 h 249"/>
                <a:gd name="T24" fmla="*/ 0 w 74"/>
                <a:gd name="T25" fmla="*/ 110 h 249"/>
                <a:gd name="T26" fmla="*/ 0 w 74"/>
                <a:gd name="T27" fmla="*/ 110 h 249"/>
                <a:gd name="T28" fmla="*/ 0 w 74"/>
                <a:gd name="T29" fmla="*/ 113 h 249"/>
                <a:gd name="T30" fmla="*/ 0 w 74"/>
                <a:gd name="T31" fmla="*/ 113 h 249"/>
                <a:gd name="T32" fmla="*/ 0 w 74"/>
                <a:gd name="T33" fmla="*/ 113 h 249"/>
                <a:gd name="T34" fmla="*/ 0 w 74"/>
                <a:gd name="T35" fmla="*/ 120 h 249"/>
                <a:gd name="T36" fmla="*/ 0 w 74"/>
                <a:gd name="T37" fmla="*/ 120 h 249"/>
                <a:gd name="T38" fmla="*/ 0 w 74"/>
                <a:gd name="T39" fmla="*/ 120 h 249"/>
                <a:gd name="T40" fmla="*/ 1 w 74"/>
                <a:gd name="T41" fmla="*/ 125 h 249"/>
                <a:gd name="T42" fmla="*/ 3 w 74"/>
                <a:gd name="T43" fmla="*/ 127 h 249"/>
                <a:gd name="T44" fmla="*/ 54 w 74"/>
                <a:gd name="T45" fmla="*/ 234 h 249"/>
                <a:gd name="T46" fmla="*/ 54 w 74"/>
                <a:gd name="T47" fmla="*/ 234 h 249"/>
                <a:gd name="T48" fmla="*/ 57 w 74"/>
                <a:gd name="T49" fmla="*/ 239 h 249"/>
                <a:gd name="T50" fmla="*/ 62 w 74"/>
                <a:gd name="T51" fmla="*/ 244 h 249"/>
                <a:gd name="T52" fmla="*/ 69 w 74"/>
                <a:gd name="T53" fmla="*/ 247 h 249"/>
                <a:gd name="T54" fmla="*/ 74 w 74"/>
                <a:gd name="T55" fmla="*/ 249 h 249"/>
                <a:gd name="T56" fmla="*/ 74 w 74"/>
                <a:gd name="T57" fmla="*/ 134 h 249"/>
                <a:gd name="T58" fmla="*/ 67 w 74"/>
                <a:gd name="T59" fmla="*/ 117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4" h="249">
                  <a:moveTo>
                    <a:pt x="67" y="117"/>
                  </a:moveTo>
                  <a:lnTo>
                    <a:pt x="74" y="107"/>
                  </a:lnTo>
                  <a:lnTo>
                    <a:pt x="74" y="0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5"/>
                  </a:lnTo>
                  <a:lnTo>
                    <a:pt x="3" y="98"/>
                  </a:lnTo>
                  <a:lnTo>
                    <a:pt x="3" y="98"/>
                  </a:lnTo>
                  <a:lnTo>
                    <a:pt x="3" y="98"/>
                  </a:lnTo>
                  <a:lnTo>
                    <a:pt x="1" y="103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0" y="110"/>
                  </a:lnTo>
                  <a:lnTo>
                    <a:pt x="0" y="110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13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0" y="120"/>
                  </a:lnTo>
                  <a:lnTo>
                    <a:pt x="1" y="125"/>
                  </a:lnTo>
                  <a:lnTo>
                    <a:pt x="3" y="127"/>
                  </a:lnTo>
                  <a:lnTo>
                    <a:pt x="54" y="234"/>
                  </a:lnTo>
                  <a:lnTo>
                    <a:pt x="54" y="234"/>
                  </a:lnTo>
                  <a:lnTo>
                    <a:pt x="57" y="239"/>
                  </a:lnTo>
                  <a:lnTo>
                    <a:pt x="62" y="244"/>
                  </a:lnTo>
                  <a:lnTo>
                    <a:pt x="69" y="247"/>
                  </a:lnTo>
                  <a:lnTo>
                    <a:pt x="74" y="249"/>
                  </a:lnTo>
                  <a:lnTo>
                    <a:pt x="74" y="134"/>
                  </a:lnTo>
                  <a:lnTo>
                    <a:pt x="67" y="1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Rectangle 372"/>
            <p:cNvSpPr>
              <a:spLocks noChangeArrowheads="1"/>
            </p:cNvSpPr>
            <p:nvPr/>
          </p:nvSpPr>
          <p:spPr bwMode="auto">
            <a:xfrm>
              <a:off x="5033963" y="5395913"/>
              <a:ext cx="1457325" cy="15875"/>
            </a:xfrm>
            <a:prstGeom prst="rect">
              <a:avLst/>
            </a:pr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373"/>
            <p:cNvSpPr>
              <a:spLocks/>
            </p:cNvSpPr>
            <p:nvPr/>
          </p:nvSpPr>
          <p:spPr bwMode="auto">
            <a:xfrm>
              <a:off x="4516438" y="4830763"/>
              <a:ext cx="92075" cy="22225"/>
            </a:xfrm>
            <a:custGeom>
              <a:avLst/>
              <a:gdLst>
                <a:gd name="T0" fmla="*/ 0 w 58"/>
                <a:gd name="T1" fmla="*/ 4 h 14"/>
                <a:gd name="T2" fmla="*/ 14 w 58"/>
                <a:gd name="T3" fmla="*/ 11 h 14"/>
                <a:gd name="T4" fmla="*/ 14 w 58"/>
                <a:gd name="T5" fmla="*/ 11 h 14"/>
                <a:gd name="T6" fmla="*/ 20 w 58"/>
                <a:gd name="T7" fmla="*/ 14 h 14"/>
                <a:gd name="T8" fmla="*/ 25 w 58"/>
                <a:gd name="T9" fmla="*/ 14 h 14"/>
                <a:gd name="T10" fmla="*/ 39 w 58"/>
                <a:gd name="T11" fmla="*/ 14 h 14"/>
                <a:gd name="T12" fmla="*/ 44 w 58"/>
                <a:gd name="T13" fmla="*/ 12 h 14"/>
                <a:gd name="T14" fmla="*/ 49 w 58"/>
                <a:gd name="T15" fmla="*/ 9 h 14"/>
                <a:gd name="T16" fmla="*/ 54 w 58"/>
                <a:gd name="T17" fmla="*/ 6 h 14"/>
                <a:gd name="T18" fmla="*/ 58 w 58"/>
                <a:gd name="T19" fmla="*/ 0 h 14"/>
                <a:gd name="T20" fmla="*/ 0 w 58"/>
                <a:gd name="T21" fmla="*/ 0 h 14"/>
                <a:gd name="T22" fmla="*/ 0 w 58"/>
                <a:gd name="T23" fmla="*/ 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8" h="14">
                  <a:moveTo>
                    <a:pt x="0" y="4"/>
                  </a:moveTo>
                  <a:lnTo>
                    <a:pt x="14" y="11"/>
                  </a:lnTo>
                  <a:lnTo>
                    <a:pt x="14" y="11"/>
                  </a:lnTo>
                  <a:lnTo>
                    <a:pt x="20" y="14"/>
                  </a:lnTo>
                  <a:lnTo>
                    <a:pt x="25" y="14"/>
                  </a:lnTo>
                  <a:lnTo>
                    <a:pt x="39" y="14"/>
                  </a:lnTo>
                  <a:lnTo>
                    <a:pt x="44" y="12"/>
                  </a:lnTo>
                  <a:lnTo>
                    <a:pt x="49" y="9"/>
                  </a:lnTo>
                  <a:lnTo>
                    <a:pt x="54" y="6"/>
                  </a:lnTo>
                  <a:lnTo>
                    <a:pt x="58" y="0"/>
                  </a:ln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374"/>
            <p:cNvSpPr>
              <a:spLocks/>
            </p:cNvSpPr>
            <p:nvPr/>
          </p:nvSpPr>
          <p:spPr bwMode="auto">
            <a:xfrm>
              <a:off x="2298700" y="4910138"/>
              <a:ext cx="2960688" cy="1752600"/>
            </a:xfrm>
            <a:custGeom>
              <a:avLst/>
              <a:gdLst>
                <a:gd name="T0" fmla="*/ 1500 w 1865"/>
                <a:gd name="T1" fmla="*/ 1 h 1104"/>
                <a:gd name="T2" fmla="*/ 1368 w 1865"/>
                <a:gd name="T3" fmla="*/ 1 h 1104"/>
                <a:gd name="T4" fmla="*/ 1346 w 1865"/>
                <a:gd name="T5" fmla="*/ 1 h 1104"/>
                <a:gd name="T6" fmla="*/ 1311 w 1865"/>
                <a:gd name="T7" fmla="*/ 13 h 1104"/>
                <a:gd name="T8" fmla="*/ 1280 w 1865"/>
                <a:gd name="T9" fmla="*/ 35 h 1104"/>
                <a:gd name="T10" fmla="*/ 1099 w 1865"/>
                <a:gd name="T11" fmla="*/ 216 h 1104"/>
                <a:gd name="T12" fmla="*/ 1089 w 1865"/>
                <a:gd name="T13" fmla="*/ 228 h 1104"/>
                <a:gd name="T14" fmla="*/ 915 w 1865"/>
                <a:gd name="T15" fmla="*/ 400 h 1104"/>
                <a:gd name="T16" fmla="*/ 596 w 1865"/>
                <a:gd name="T17" fmla="*/ 720 h 1104"/>
                <a:gd name="T18" fmla="*/ 592 w 1865"/>
                <a:gd name="T19" fmla="*/ 723 h 1104"/>
                <a:gd name="T20" fmla="*/ 266 w 1865"/>
                <a:gd name="T21" fmla="*/ 859 h 1104"/>
                <a:gd name="T22" fmla="*/ 112 w 1865"/>
                <a:gd name="T23" fmla="*/ 859 h 1104"/>
                <a:gd name="T24" fmla="*/ 77 w 1865"/>
                <a:gd name="T25" fmla="*/ 869 h 1104"/>
                <a:gd name="T26" fmla="*/ 46 w 1865"/>
                <a:gd name="T27" fmla="*/ 886 h 1104"/>
                <a:gd name="T28" fmla="*/ 21 w 1865"/>
                <a:gd name="T29" fmla="*/ 913 h 1104"/>
                <a:gd name="T30" fmla="*/ 5 w 1865"/>
                <a:gd name="T31" fmla="*/ 945 h 1104"/>
                <a:gd name="T32" fmla="*/ 0 w 1865"/>
                <a:gd name="T33" fmla="*/ 982 h 1104"/>
                <a:gd name="T34" fmla="*/ 0 w 1865"/>
                <a:gd name="T35" fmla="*/ 995 h 1104"/>
                <a:gd name="T36" fmla="*/ 11 w 1865"/>
                <a:gd name="T37" fmla="*/ 1029 h 1104"/>
                <a:gd name="T38" fmla="*/ 29 w 1865"/>
                <a:gd name="T39" fmla="*/ 1060 h 1104"/>
                <a:gd name="T40" fmla="*/ 55 w 1865"/>
                <a:gd name="T41" fmla="*/ 1083 h 1104"/>
                <a:gd name="T42" fmla="*/ 87 w 1865"/>
                <a:gd name="T43" fmla="*/ 1099 h 1104"/>
                <a:gd name="T44" fmla="*/ 124 w 1865"/>
                <a:gd name="T45" fmla="*/ 1104 h 1104"/>
                <a:gd name="T46" fmla="*/ 511 w 1865"/>
                <a:gd name="T47" fmla="*/ 1104 h 1104"/>
                <a:gd name="T48" fmla="*/ 536 w 1865"/>
                <a:gd name="T49" fmla="*/ 1100 h 1104"/>
                <a:gd name="T50" fmla="*/ 574 w 1865"/>
                <a:gd name="T51" fmla="*/ 1087 h 1104"/>
                <a:gd name="T52" fmla="*/ 602 w 1865"/>
                <a:gd name="T53" fmla="*/ 1061 h 1104"/>
                <a:gd name="T54" fmla="*/ 766 w 1865"/>
                <a:gd name="T55" fmla="*/ 897 h 1104"/>
                <a:gd name="T56" fmla="*/ 957 w 1865"/>
                <a:gd name="T57" fmla="*/ 706 h 1104"/>
                <a:gd name="T58" fmla="*/ 1262 w 1865"/>
                <a:gd name="T59" fmla="*/ 400 h 1104"/>
                <a:gd name="T60" fmla="*/ 1269 w 1865"/>
                <a:gd name="T61" fmla="*/ 393 h 1104"/>
                <a:gd name="T62" fmla="*/ 1277 w 1865"/>
                <a:gd name="T63" fmla="*/ 387 h 1104"/>
                <a:gd name="T64" fmla="*/ 1500 w 1865"/>
                <a:gd name="T65" fmla="*/ 245 h 1104"/>
                <a:gd name="T66" fmla="*/ 1744 w 1865"/>
                <a:gd name="T67" fmla="*/ 245 h 1104"/>
                <a:gd name="T68" fmla="*/ 1781 w 1865"/>
                <a:gd name="T69" fmla="*/ 240 h 1104"/>
                <a:gd name="T70" fmla="*/ 1813 w 1865"/>
                <a:gd name="T71" fmla="*/ 224 h 1104"/>
                <a:gd name="T72" fmla="*/ 1838 w 1865"/>
                <a:gd name="T73" fmla="*/ 201 h 1104"/>
                <a:gd name="T74" fmla="*/ 1855 w 1865"/>
                <a:gd name="T75" fmla="*/ 172 h 1104"/>
                <a:gd name="T76" fmla="*/ 1864 w 1865"/>
                <a:gd name="T77" fmla="*/ 136 h 1104"/>
                <a:gd name="T78" fmla="*/ 1865 w 1865"/>
                <a:gd name="T79" fmla="*/ 125 h 1104"/>
                <a:gd name="T80" fmla="*/ 1860 w 1865"/>
                <a:gd name="T81" fmla="*/ 87 h 1104"/>
                <a:gd name="T82" fmla="*/ 1845 w 1865"/>
                <a:gd name="T83" fmla="*/ 54 h 1104"/>
                <a:gd name="T84" fmla="*/ 1821 w 1865"/>
                <a:gd name="T85" fmla="*/ 28 h 1104"/>
                <a:gd name="T86" fmla="*/ 1791 w 1865"/>
                <a:gd name="T87" fmla="*/ 10 h 1104"/>
                <a:gd name="T88" fmla="*/ 1757 w 1865"/>
                <a:gd name="T89" fmla="*/ 1 h 1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65" h="1104">
                  <a:moveTo>
                    <a:pt x="1744" y="1"/>
                  </a:moveTo>
                  <a:lnTo>
                    <a:pt x="1617" y="1"/>
                  </a:lnTo>
                  <a:lnTo>
                    <a:pt x="1500" y="1"/>
                  </a:lnTo>
                  <a:lnTo>
                    <a:pt x="1375" y="1"/>
                  </a:lnTo>
                  <a:lnTo>
                    <a:pt x="1375" y="1"/>
                  </a:lnTo>
                  <a:lnTo>
                    <a:pt x="1368" y="1"/>
                  </a:lnTo>
                  <a:lnTo>
                    <a:pt x="1368" y="1"/>
                  </a:lnTo>
                  <a:lnTo>
                    <a:pt x="1358" y="0"/>
                  </a:lnTo>
                  <a:lnTo>
                    <a:pt x="1346" y="1"/>
                  </a:lnTo>
                  <a:lnTo>
                    <a:pt x="1334" y="3"/>
                  </a:lnTo>
                  <a:lnTo>
                    <a:pt x="1323" y="8"/>
                  </a:lnTo>
                  <a:lnTo>
                    <a:pt x="1311" y="13"/>
                  </a:lnTo>
                  <a:lnTo>
                    <a:pt x="1301" y="20"/>
                  </a:lnTo>
                  <a:lnTo>
                    <a:pt x="1291" y="27"/>
                  </a:lnTo>
                  <a:lnTo>
                    <a:pt x="1280" y="35"/>
                  </a:lnTo>
                  <a:lnTo>
                    <a:pt x="1106" y="209"/>
                  </a:lnTo>
                  <a:lnTo>
                    <a:pt x="1099" y="216"/>
                  </a:lnTo>
                  <a:lnTo>
                    <a:pt x="1099" y="216"/>
                  </a:lnTo>
                  <a:lnTo>
                    <a:pt x="1096" y="221"/>
                  </a:lnTo>
                  <a:lnTo>
                    <a:pt x="1094" y="223"/>
                  </a:lnTo>
                  <a:lnTo>
                    <a:pt x="1089" y="228"/>
                  </a:lnTo>
                  <a:lnTo>
                    <a:pt x="957" y="358"/>
                  </a:lnTo>
                  <a:lnTo>
                    <a:pt x="957" y="358"/>
                  </a:lnTo>
                  <a:lnTo>
                    <a:pt x="915" y="400"/>
                  </a:lnTo>
                  <a:lnTo>
                    <a:pt x="744" y="571"/>
                  </a:lnTo>
                  <a:lnTo>
                    <a:pt x="744" y="571"/>
                  </a:lnTo>
                  <a:lnTo>
                    <a:pt x="596" y="720"/>
                  </a:lnTo>
                  <a:lnTo>
                    <a:pt x="596" y="720"/>
                  </a:lnTo>
                  <a:lnTo>
                    <a:pt x="592" y="720"/>
                  </a:lnTo>
                  <a:lnTo>
                    <a:pt x="592" y="723"/>
                  </a:lnTo>
                  <a:lnTo>
                    <a:pt x="457" y="859"/>
                  </a:lnTo>
                  <a:lnTo>
                    <a:pt x="369" y="859"/>
                  </a:lnTo>
                  <a:lnTo>
                    <a:pt x="266" y="859"/>
                  </a:lnTo>
                  <a:lnTo>
                    <a:pt x="124" y="859"/>
                  </a:lnTo>
                  <a:lnTo>
                    <a:pt x="124" y="859"/>
                  </a:lnTo>
                  <a:lnTo>
                    <a:pt x="112" y="859"/>
                  </a:lnTo>
                  <a:lnTo>
                    <a:pt x="98" y="860"/>
                  </a:lnTo>
                  <a:lnTo>
                    <a:pt x="87" y="864"/>
                  </a:lnTo>
                  <a:lnTo>
                    <a:pt x="77" y="869"/>
                  </a:lnTo>
                  <a:lnTo>
                    <a:pt x="65" y="874"/>
                  </a:lnTo>
                  <a:lnTo>
                    <a:pt x="55" y="879"/>
                  </a:lnTo>
                  <a:lnTo>
                    <a:pt x="46" y="886"/>
                  </a:lnTo>
                  <a:lnTo>
                    <a:pt x="36" y="894"/>
                  </a:lnTo>
                  <a:lnTo>
                    <a:pt x="29" y="902"/>
                  </a:lnTo>
                  <a:lnTo>
                    <a:pt x="21" y="913"/>
                  </a:lnTo>
                  <a:lnTo>
                    <a:pt x="16" y="923"/>
                  </a:lnTo>
                  <a:lnTo>
                    <a:pt x="11" y="933"/>
                  </a:lnTo>
                  <a:lnTo>
                    <a:pt x="5" y="945"/>
                  </a:lnTo>
                  <a:lnTo>
                    <a:pt x="2" y="957"/>
                  </a:lnTo>
                  <a:lnTo>
                    <a:pt x="0" y="970"/>
                  </a:lnTo>
                  <a:lnTo>
                    <a:pt x="0" y="982"/>
                  </a:lnTo>
                  <a:lnTo>
                    <a:pt x="0" y="982"/>
                  </a:lnTo>
                  <a:lnTo>
                    <a:pt x="0" y="982"/>
                  </a:lnTo>
                  <a:lnTo>
                    <a:pt x="0" y="995"/>
                  </a:lnTo>
                  <a:lnTo>
                    <a:pt x="2" y="1007"/>
                  </a:lnTo>
                  <a:lnTo>
                    <a:pt x="5" y="1019"/>
                  </a:lnTo>
                  <a:lnTo>
                    <a:pt x="11" y="1029"/>
                  </a:lnTo>
                  <a:lnTo>
                    <a:pt x="16" y="1041"/>
                  </a:lnTo>
                  <a:lnTo>
                    <a:pt x="21" y="1051"/>
                  </a:lnTo>
                  <a:lnTo>
                    <a:pt x="29" y="1060"/>
                  </a:lnTo>
                  <a:lnTo>
                    <a:pt x="36" y="1068"/>
                  </a:lnTo>
                  <a:lnTo>
                    <a:pt x="46" y="1077"/>
                  </a:lnTo>
                  <a:lnTo>
                    <a:pt x="55" y="1083"/>
                  </a:lnTo>
                  <a:lnTo>
                    <a:pt x="65" y="1088"/>
                  </a:lnTo>
                  <a:lnTo>
                    <a:pt x="77" y="1094"/>
                  </a:lnTo>
                  <a:lnTo>
                    <a:pt x="87" y="1099"/>
                  </a:lnTo>
                  <a:lnTo>
                    <a:pt x="98" y="1100"/>
                  </a:lnTo>
                  <a:lnTo>
                    <a:pt x="112" y="1102"/>
                  </a:lnTo>
                  <a:lnTo>
                    <a:pt x="124" y="1104"/>
                  </a:lnTo>
                  <a:lnTo>
                    <a:pt x="266" y="1104"/>
                  </a:lnTo>
                  <a:lnTo>
                    <a:pt x="369" y="1104"/>
                  </a:lnTo>
                  <a:lnTo>
                    <a:pt x="511" y="1104"/>
                  </a:lnTo>
                  <a:lnTo>
                    <a:pt x="511" y="1104"/>
                  </a:lnTo>
                  <a:lnTo>
                    <a:pt x="523" y="1102"/>
                  </a:lnTo>
                  <a:lnTo>
                    <a:pt x="536" y="1100"/>
                  </a:lnTo>
                  <a:lnTo>
                    <a:pt x="550" y="1097"/>
                  </a:lnTo>
                  <a:lnTo>
                    <a:pt x="562" y="1092"/>
                  </a:lnTo>
                  <a:lnTo>
                    <a:pt x="574" y="1087"/>
                  </a:lnTo>
                  <a:lnTo>
                    <a:pt x="584" y="1080"/>
                  </a:lnTo>
                  <a:lnTo>
                    <a:pt x="594" y="1072"/>
                  </a:lnTo>
                  <a:lnTo>
                    <a:pt x="602" y="1061"/>
                  </a:lnTo>
                  <a:lnTo>
                    <a:pt x="766" y="897"/>
                  </a:lnTo>
                  <a:lnTo>
                    <a:pt x="766" y="897"/>
                  </a:lnTo>
                  <a:lnTo>
                    <a:pt x="766" y="897"/>
                  </a:lnTo>
                  <a:lnTo>
                    <a:pt x="915" y="749"/>
                  </a:lnTo>
                  <a:lnTo>
                    <a:pt x="915" y="749"/>
                  </a:lnTo>
                  <a:lnTo>
                    <a:pt x="957" y="706"/>
                  </a:lnTo>
                  <a:lnTo>
                    <a:pt x="1132" y="532"/>
                  </a:lnTo>
                  <a:lnTo>
                    <a:pt x="1132" y="532"/>
                  </a:lnTo>
                  <a:lnTo>
                    <a:pt x="1262" y="400"/>
                  </a:lnTo>
                  <a:lnTo>
                    <a:pt x="1262" y="400"/>
                  </a:lnTo>
                  <a:lnTo>
                    <a:pt x="1267" y="395"/>
                  </a:lnTo>
                  <a:lnTo>
                    <a:pt x="1269" y="393"/>
                  </a:lnTo>
                  <a:lnTo>
                    <a:pt x="1269" y="390"/>
                  </a:lnTo>
                  <a:lnTo>
                    <a:pt x="1269" y="390"/>
                  </a:lnTo>
                  <a:lnTo>
                    <a:pt x="1277" y="387"/>
                  </a:lnTo>
                  <a:lnTo>
                    <a:pt x="1284" y="380"/>
                  </a:lnTo>
                  <a:lnTo>
                    <a:pt x="1419" y="245"/>
                  </a:lnTo>
                  <a:lnTo>
                    <a:pt x="1500" y="245"/>
                  </a:lnTo>
                  <a:lnTo>
                    <a:pt x="1617" y="245"/>
                  </a:lnTo>
                  <a:lnTo>
                    <a:pt x="1744" y="245"/>
                  </a:lnTo>
                  <a:lnTo>
                    <a:pt x="1744" y="245"/>
                  </a:lnTo>
                  <a:lnTo>
                    <a:pt x="1757" y="245"/>
                  </a:lnTo>
                  <a:lnTo>
                    <a:pt x="1769" y="243"/>
                  </a:lnTo>
                  <a:lnTo>
                    <a:pt x="1781" y="240"/>
                  </a:lnTo>
                  <a:lnTo>
                    <a:pt x="1791" y="236"/>
                  </a:lnTo>
                  <a:lnTo>
                    <a:pt x="1803" y="231"/>
                  </a:lnTo>
                  <a:lnTo>
                    <a:pt x="1813" y="224"/>
                  </a:lnTo>
                  <a:lnTo>
                    <a:pt x="1821" y="218"/>
                  </a:lnTo>
                  <a:lnTo>
                    <a:pt x="1830" y="211"/>
                  </a:lnTo>
                  <a:lnTo>
                    <a:pt x="1838" y="201"/>
                  </a:lnTo>
                  <a:lnTo>
                    <a:pt x="1845" y="192"/>
                  </a:lnTo>
                  <a:lnTo>
                    <a:pt x="1850" y="182"/>
                  </a:lnTo>
                  <a:lnTo>
                    <a:pt x="1855" y="172"/>
                  </a:lnTo>
                  <a:lnTo>
                    <a:pt x="1860" y="160"/>
                  </a:lnTo>
                  <a:lnTo>
                    <a:pt x="1862" y="148"/>
                  </a:lnTo>
                  <a:lnTo>
                    <a:pt x="1864" y="136"/>
                  </a:lnTo>
                  <a:lnTo>
                    <a:pt x="1865" y="125"/>
                  </a:lnTo>
                  <a:lnTo>
                    <a:pt x="1865" y="125"/>
                  </a:lnTo>
                  <a:lnTo>
                    <a:pt x="1865" y="125"/>
                  </a:lnTo>
                  <a:lnTo>
                    <a:pt x="1864" y="111"/>
                  </a:lnTo>
                  <a:lnTo>
                    <a:pt x="1862" y="99"/>
                  </a:lnTo>
                  <a:lnTo>
                    <a:pt x="1860" y="87"/>
                  </a:lnTo>
                  <a:lnTo>
                    <a:pt x="1855" y="76"/>
                  </a:lnTo>
                  <a:lnTo>
                    <a:pt x="1850" y="64"/>
                  </a:lnTo>
                  <a:lnTo>
                    <a:pt x="1845" y="54"/>
                  </a:lnTo>
                  <a:lnTo>
                    <a:pt x="1838" y="45"/>
                  </a:lnTo>
                  <a:lnTo>
                    <a:pt x="1830" y="35"/>
                  </a:lnTo>
                  <a:lnTo>
                    <a:pt x="1821" y="28"/>
                  </a:lnTo>
                  <a:lnTo>
                    <a:pt x="1813" y="21"/>
                  </a:lnTo>
                  <a:lnTo>
                    <a:pt x="1803" y="15"/>
                  </a:lnTo>
                  <a:lnTo>
                    <a:pt x="1791" y="10"/>
                  </a:lnTo>
                  <a:lnTo>
                    <a:pt x="1781" y="6"/>
                  </a:lnTo>
                  <a:lnTo>
                    <a:pt x="1769" y="3"/>
                  </a:lnTo>
                  <a:lnTo>
                    <a:pt x="1757" y="1"/>
                  </a:lnTo>
                  <a:lnTo>
                    <a:pt x="1744" y="1"/>
                  </a:lnTo>
                  <a:lnTo>
                    <a:pt x="1744" y="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2" name="Freeform 375"/>
            <p:cNvSpPr>
              <a:spLocks/>
            </p:cNvSpPr>
            <p:nvPr/>
          </p:nvSpPr>
          <p:spPr bwMode="auto">
            <a:xfrm>
              <a:off x="5654675" y="4117975"/>
              <a:ext cx="236538" cy="234950"/>
            </a:xfrm>
            <a:custGeom>
              <a:avLst/>
              <a:gdLst>
                <a:gd name="T0" fmla="*/ 149 w 149"/>
                <a:gd name="T1" fmla="*/ 71 h 148"/>
                <a:gd name="T2" fmla="*/ 149 w 149"/>
                <a:gd name="T3" fmla="*/ 71 h 148"/>
                <a:gd name="T4" fmla="*/ 147 w 149"/>
                <a:gd name="T5" fmla="*/ 86 h 148"/>
                <a:gd name="T6" fmla="*/ 142 w 149"/>
                <a:gd name="T7" fmla="*/ 101 h 148"/>
                <a:gd name="T8" fmla="*/ 137 w 149"/>
                <a:gd name="T9" fmla="*/ 113 h 148"/>
                <a:gd name="T10" fmla="*/ 127 w 149"/>
                <a:gd name="T11" fmla="*/ 125 h 148"/>
                <a:gd name="T12" fmla="*/ 117 w 149"/>
                <a:gd name="T13" fmla="*/ 135 h 148"/>
                <a:gd name="T14" fmla="*/ 105 w 149"/>
                <a:gd name="T15" fmla="*/ 142 h 148"/>
                <a:gd name="T16" fmla="*/ 91 w 149"/>
                <a:gd name="T17" fmla="*/ 147 h 148"/>
                <a:gd name="T18" fmla="*/ 78 w 149"/>
                <a:gd name="T19" fmla="*/ 148 h 148"/>
                <a:gd name="T20" fmla="*/ 78 w 149"/>
                <a:gd name="T21" fmla="*/ 148 h 148"/>
                <a:gd name="T22" fmla="*/ 62 w 149"/>
                <a:gd name="T23" fmla="*/ 147 h 148"/>
                <a:gd name="T24" fmla="*/ 47 w 149"/>
                <a:gd name="T25" fmla="*/ 142 h 148"/>
                <a:gd name="T26" fmla="*/ 34 w 149"/>
                <a:gd name="T27" fmla="*/ 135 h 148"/>
                <a:gd name="T28" fmla="*/ 22 w 149"/>
                <a:gd name="T29" fmla="*/ 125 h 148"/>
                <a:gd name="T30" fmla="*/ 13 w 149"/>
                <a:gd name="T31" fmla="*/ 113 h 148"/>
                <a:gd name="T32" fmla="*/ 5 w 149"/>
                <a:gd name="T33" fmla="*/ 101 h 148"/>
                <a:gd name="T34" fmla="*/ 2 w 149"/>
                <a:gd name="T35" fmla="*/ 86 h 148"/>
                <a:gd name="T36" fmla="*/ 0 w 149"/>
                <a:gd name="T37" fmla="*/ 71 h 148"/>
                <a:gd name="T38" fmla="*/ 0 w 149"/>
                <a:gd name="T39" fmla="*/ 71 h 148"/>
                <a:gd name="T40" fmla="*/ 2 w 149"/>
                <a:gd name="T41" fmla="*/ 55 h 148"/>
                <a:gd name="T42" fmla="*/ 5 w 149"/>
                <a:gd name="T43" fmla="*/ 42 h 148"/>
                <a:gd name="T44" fmla="*/ 13 w 149"/>
                <a:gd name="T45" fmla="*/ 30 h 148"/>
                <a:gd name="T46" fmla="*/ 22 w 149"/>
                <a:gd name="T47" fmla="*/ 20 h 148"/>
                <a:gd name="T48" fmla="*/ 34 w 149"/>
                <a:gd name="T49" fmla="*/ 12 h 148"/>
                <a:gd name="T50" fmla="*/ 47 w 149"/>
                <a:gd name="T51" fmla="*/ 5 h 148"/>
                <a:gd name="T52" fmla="*/ 62 w 149"/>
                <a:gd name="T53" fmla="*/ 1 h 148"/>
                <a:gd name="T54" fmla="*/ 78 w 149"/>
                <a:gd name="T55" fmla="*/ 0 h 148"/>
                <a:gd name="T56" fmla="*/ 78 w 149"/>
                <a:gd name="T57" fmla="*/ 0 h 148"/>
                <a:gd name="T58" fmla="*/ 91 w 149"/>
                <a:gd name="T59" fmla="*/ 1 h 148"/>
                <a:gd name="T60" fmla="*/ 105 w 149"/>
                <a:gd name="T61" fmla="*/ 5 h 148"/>
                <a:gd name="T62" fmla="*/ 117 w 149"/>
                <a:gd name="T63" fmla="*/ 12 h 148"/>
                <a:gd name="T64" fmla="*/ 127 w 149"/>
                <a:gd name="T65" fmla="*/ 20 h 148"/>
                <a:gd name="T66" fmla="*/ 137 w 149"/>
                <a:gd name="T67" fmla="*/ 30 h 148"/>
                <a:gd name="T68" fmla="*/ 142 w 149"/>
                <a:gd name="T69" fmla="*/ 42 h 148"/>
                <a:gd name="T70" fmla="*/ 147 w 149"/>
                <a:gd name="T71" fmla="*/ 55 h 148"/>
                <a:gd name="T72" fmla="*/ 149 w 149"/>
                <a:gd name="T73" fmla="*/ 71 h 148"/>
                <a:gd name="T74" fmla="*/ 149 w 149"/>
                <a:gd name="T75" fmla="*/ 7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8">
                  <a:moveTo>
                    <a:pt x="149" y="71"/>
                  </a:moveTo>
                  <a:lnTo>
                    <a:pt x="149" y="71"/>
                  </a:lnTo>
                  <a:lnTo>
                    <a:pt x="147" y="86"/>
                  </a:lnTo>
                  <a:lnTo>
                    <a:pt x="142" y="101"/>
                  </a:lnTo>
                  <a:lnTo>
                    <a:pt x="137" y="113"/>
                  </a:lnTo>
                  <a:lnTo>
                    <a:pt x="127" y="125"/>
                  </a:lnTo>
                  <a:lnTo>
                    <a:pt x="117" y="135"/>
                  </a:lnTo>
                  <a:lnTo>
                    <a:pt x="105" y="142"/>
                  </a:lnTo>
                  <a:lnTo>
                    <a:pt x="91" y="147"/>
                  </a:lnTo>
                  <a:lnTo>
                    <a:pt x="78" y="148"/>
                  </a:lnTo>
                  <a:lnTo>
                    <a:pt x="78" y="148"/>
                  </a:lnTo>
                  <a:lnTo>
                    <a:pt x="62" y="147"/>
                  </a:lnTo>
                  <a:lnTo>
                    <a:pt x="47" y="142"/>
                  </a:lnTo>
                  <a:lnTo>
                    <a:pt x="34" y="135"/>
                  </a:lnTo>
                  <a:lnTo>
                    <a:pt x="22" y="125"/>
                  </a:lnTo>
                  <a:lnTo>
                    <a:pt x="13" y="113"/>
                  </a:lnTo>
                  <a:lnTo>
                    <a:pt x="5" y="101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5"/>
                  </a:lnTo>
                  <a:lnTo>
                    <a:pt x="5" y="42"/>
                  </a:lnTo>
                  <a:lnTo>
                    <a:pt x="13" y="30"/>
                  </a:lnTo>
                  <a:lnTo>
                    <a:pt x="22" y="20"/>
                  </a:lnTo>
                  <a:lnTo>
                    <a:pt x="34" y="12"/>
                  </a:lnTo>
                  <a:lnTo>
                    <a:pt x="47" y="5"/>
                  </a:lnTo>
                  <a:lnTo>
                    <a:pt x="62" y="1"/>
                  </a:lnTo>
                  <a:lnTo>
                    <a:pt x="78" y="0"/>
                  </a:lnTo>
                  <a:lnTo>
                    <a:pt x="78" y="0"/>
                  </a:lnTo>
                  <a:lnTo>
                    <a:pt x="91" y="1"/>
                  </a:lnTo>
                  <a:lnTo>
                    <a:pt x="105" y="5"/>
                  </a:lnTo>
                  <a:lnTo>
                    <a:pt x="117" y="12"/>
                  </a:lnTo>
                  <a:lnTo>
                    <a:pt x="127" y="20"/>
                  </a:lnTo>
                  <a:lnTo>
                    <a:pt x="137" y="30"/>
                  </a:lnTo>
                  <a:lnTo>
                    <a:pt x="142" y="42"/>
                  </a:lnTo>
                  <a:lnTo>
                    <a:pt x="147" y="55"/>
                  </a:lnTo>
                  <a:lnTo>
                    <a:pt x="149" y="71"/>
                  </a:lnTo>
                  <a:lnTo>
                    <a:pt x="149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3" name="Freeform 376"/>
            <p:cNvSpPr>
              <a:spLocks/>
            </p:cNvSpPr>
            <p:nvPr/>
          </p:nvSpPr>
          <p:spPr bwMode="auto">
            <a:xfrm>
              <a:off x="5495925" y="4989513"/>
              <a:ext cx="309563" cy="384175"/>
            </a:xfrm>
            <a:custGeom>
              <a:avLst/>
              <a:gdLst>
                <a:gd name="T0" fmla="*/ 195 w 195"/>
                <a:gd name="T1" fmla="*/ 81 h 242"/>
                <a:gd name="T2" fmla="*/ 135 w 195"/>
                <a:gd name="T3" fmla="*/ 0 h 242"/>
                <a:gd name="T4" fmla="*/ 110 w 195"/>
                <a:gd name="T5" fmla="*/ 95 h 242"/>
                <a:gd name="T6" fmla="*/ 14 w 195"/>
                <a:gd name="T7" fmla="*/ 174 h 242"/>
                <a:gd name="T8" fmla="*/ 14 w 195"/>
                <a:gd name="T9" fmla="*/ 174 h 242"/>
                <a:gd name="T10" fmla="*/ 9 w 195"/>
                <a:gd name="T11" fmla="*/ 178 h 242"/>
                <a:gd name="T12" fmla="*/ 5 w 195"/>
                <a:gd name="T13" fmla="*/ 183 h 242"/>
                <a:gd name="T14" fmla="*/ 4 w 195"/>
                <a:gd name="T15" fmla="*/ 190 h 242"/>
                <a:gd name="T16" fmla="*/ 2 w 195"/>
                <a:gd name="T17" fmla="*/ 196 h 242"/>
                <a:gd name="T18" fmla="*/ 0 w 195"/>
                <a:gd name="T19" fmla="*/ 203 h 242"/>
                <a:gd name="T20" fmla="*/ 2 w 195"/>
                <a:gd name="T21" fmla="*/ 210 h 242"/>
                <a:gd name="T22" fmla="*/ 4 w 195"/>
                <a:gd name="T23" fmla="*/ 217 h 242"/>
                <a:gd name="T24" fmla="*/ 7 w 195"/>
                <a:gd name="T25" fmla="*/ 223 h 242"/>
                <a:gd name="T26" fmla="*/ 14 w 195"/>
                <a:gd name="T27" fmla="*/ 230 h 242"/>
                <a:gd name="T28" fmla="*/ 14 w 195"/>
                <a:gd name="T29" fmla="*/ 230 h 242"/>
                <a:gd name="T30" fmla="*/ 20 w 195"/>
                <a:gd name="T31" fmla="*/ 235 h 242"/>
                <a:gd name="T32" fmla="*/ 26 w 195"/>
                <a:gd name="T33" fmla="*/ 239 h 242"/>
                <a:gd name="T34" fmla="*/ 32 w 195"/>
                <a:gd name="T35" fmla="*/ 240 h 242"/>
                <a:gd name="T36" fmla="*/ 39 w 195"/>
                <a:gd name="T37" fmla="*/ 242 h 242"/>
                <a:gd name="T38" fmla="*/ 46 w 195"/>
                <a:gd name="T39" fmla="*/ 242 h 242"/>
                <a:gd name="T40" fmla="*/ 53 w 195"/>
                <a:gd name="T41" fmla="*/ 240 h 242"/>
                <a:gd name="T42" fmla="*/ 58 w 195"/>
                <a:gd name="T43" fmla="*/ 237 h 242"/>
                <a:gd name="T44" fmla="*/ 64 w 195"/>
                <a:gd name="T45" fmla="*/ 234 h 242"/>
                <a:gd name="T46" fmla="*/ 171 w 195"/>
                <a:gd name="T47" fmla="*/ 149 h 242"/>
                <a:gd name="T48" fmla="*/ 171 w 195"/>
                <a:gd name="T49" fmla="*/ 149 h 242"/>
                <a:gd name="T50" fmla="*/ 174 w 195"/>
                <a:gd name="T51" fmla="*/ 142 h 242"/>
                <a:gd name="T52" fmla="*/ 178 w 195"/>
                <a:gd name="T53" fmla="*/ 136 h 242"/>
                <a:gd name="T54" fmla="*/ 178 w 195"/>
                <a:gd name="T55" fmla="*/ 136 h 242"/>
                <a:gd name="T56" fmla="*/ 183 w 195"/>
                <a:gd name="T57" fmla="*/ 129 h 242"/>
                <a:gd name="T58" fmla="*/ 184 w 195"/>
                <a:gd name="T59" fmla="*/ 124 h 242"/>
                <a:gd name="T60" fmla="*/ 195 w 195"/>
                <a:gd name="T61" fmla="*/ 81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95" h="242">
                  <a:moveTo>
                    <a:pt x="195" y="81"/>
                  </a:moveTo>
                  <a:lnTo>
                    <a:pt x="135" y="0"/>
                  </a:lnTo>
                  <a:lnTo>
                    <a:pt x="110" y="95"/>
                  </a:lnTo>
                  <a:lnTo>
                    <a:pt x="14" y="174"/>
                  </a:lnTo>
                  <a:lnTo>
                    <a:pt x="14" y="174"/>
                  </a:lnTo>
                  <a:lnTo>
                    <a:pt x="9" y="178"/>
                  </a:lnTo>
                  <a:lnTo>
                    <a:pt x="5" y="183"/>
                  </a:lnTo>
                  <a:lnTo>
                    <a:pt x="4" y="190"/>
                  </a:lnTo>
                  <a:lnTo>
                    <a:pt x="2" y="196"/>
                  </a:lnTo>
                  <a:lnTo>
                    <a:pt x="0" y="203"/>
                  </a:lnTo>
                  <a:lnTo>
                    <a:pt x="2" y="210"/>
                  </a:lnTo>
                  <a:lnTo>
                    <a:pt x="4" y="217"/>
                  </a:lnTo>
                  <a:lnTo>
                    <a:pt x="7" y="223"/>
                  </a:lnTo>
                  <a:lnTo>
                    <a:pt x="14" y="230"/>
                  </a:lnTo>
                  <a:lnTo>
                    <a:pt x="14" y="230"/>
                  </a:lnTo>
                  <a:lnTo>
                    <a:pt x="20" y="235"/>
                  </a:lnTo>
                  <a:lnTo>
                    <a:pt x="26" y="239"/>
                  </a:lnTo>
                  <a:lnTo>
                    <a:pt x="32" y="240"/>
                  </a:lnTo>
                  <a:lnTo>
                    <a:pt x="39" y="242"/>
                  </a:lnTo>
                  <a:lnTo>
                    <a:pt x="46" y="242"/>
                  </a:lnTo>
                  <a:lnTo>
                    <a:pt x="53" y="240"/>
                  </a:lnTo>
                  <a:lnTo>
                    <a:pt x="58" y="237"/>
                  </a:lnTo>
                  <a:lnTo>
                    <a:pt x="64" y="234"/>
                  </a:lnTo>
                  <a:lnTo>
                    <a:pt x="171" y="149"/>
                  </a:lnTo>
                  <a:lnTo>
                    <a:pt x="171" y="149"/>
                  </a:lnTo>
                  <a:lnTo>
                    <a:pt x="174" y="142"/>
                  </a:lnTo>
                  <a:lnTo>
                    <a:pt x="178" y="136"/>
                  </a:lnTo>
                  <a:lnTo>
                    <a:pt x="178" y="136"/>
                  </a:lnTo>
                  <a:lnTo>
                    <a:pt x="183" y="129"/>
                  </a:lnTo>
                  <a:lnTo>
                    <a:pt x="184" y="124"/>
                  </a:lnTo>
                  <a:lnTo>
                    <a:pt x="195" y="8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4" name="Freeform 377"/>
            <p:cNvSpPr>
              <a:spLocks/>
            </p:cNvSpPr>
            <p:nvPr/>
          </p:nvSpPr>
          <p:spPr bwMode="auto">
            <a:xfrm>
              <a:off x="5608638" y="4433888"/>
              <a:ext cx="196850" cy="496888"/>
            </a:xfrm>
            <a:custGeom>
              <a:avLst/>
              <a:gdLst>
                <a:gd name="T0" fmla="*/ 107 w 124"/>
                <a:gd name="T1" fmla="*/ 2 h 313"/>
                <a:gd name="T2" fmla="*/ 107 w 124"/>
                <a:gd name="T3" fmla="*/ 2 h 313"/>
                <a:gd name="T4" fmla="*/ 100 w 124"/>
                <a:gd name="T5" fmla="*/ 0 h 313"/>
                <a:gd name="T6" fmla="*/ 95 w 124"/>
                <a:gd name="T7" fmla="*/ 0 h 313"/>
                <a:gd name="T8" fmla="*/ 88 w 124"/>
                <a:gd name="T9" fmla="*/ 0 h 313"/>
                <a:gd name="T10" fmla="*/ 83 w 124"/>
                <a:gd name="T11" fmla="*/ 2 h 313"/>
                <a:gd name="T12" fmla="*/ 76 w 124"/>
                <a:gd name="T13" fmla="*/ 5 h 313"/>
                <a:gd name="T14" fmla="*/ 71 w 124"/>
                <a:gd name="T15" fmla="*/ 9 h 313"/>
                <a:gd name="T16" fmla="*/ 68 w 124"/>
                <a:gd name="T17" fmla="*/ 14 h 313"/>
                <a:gd name="T18" fmla="*/ 64 w 124"/>
                <a:gd name="T19" fmla="*/ 20 h 313"/>
                <a:gd name="T20" fmla="*/ 4 w 124"/>
                <a:gd name="T21" fmla="*/ 159 h 313"/>
                <a:gd name="T22" fmla="*/ 4 w 124"/>
                <a:gd name="T23" fmla="*/ 159 h 313"/>
                <a:gd name="T24" fmla="*/ 2 w 124"/>
                <a:gd name="T25" fmla="*/ 163 h 313"/>
                <a:gd name="T26" fmla="*/ 0 w 124"/>
                <a:gd name="T27" fmla="*/ 166 h 313"/>
                <a:gd name="T28" fmla="*/ 0 w 124"/>
                <a:gd name="T29" fmla="*/ 173 h 313"/>
                <a:gd name="T30" fmla="*/ 0 w 124"/>
                <a:gd name="T31" fmla="*/ 173 h 313"/>
                <a:gd name="T32" fmla="*/ 0 w 124"/>
                <a:gd name="T33" fmla="*/ 179 h 313"/>
                <a:gd name="T34" fmla="*/ 2 w 124"/>
                <a:gd name="T35" fmla="*/ 183 h 313"/>
                <a:gd name="T36" fmla="*/ 4 w 124"/>
                <a:gd name="T37" fmla="*/ 186 h 313"/>
                <a:gd name="T38" fmla="*/ 49 w 124"/>
                <a:gd name="T39" fmla="*/ 296 h 313"/>
                <a:gd name="T40" fmla="*/ 49 w 124"/>
                <a:gd name="T41" fmla="*/ 296 h 313"/>
                <a:gd name="T42" fmla="*/ 53 w 124"/>
                <a:gd name="T43" fmla="*/ 301 h 313"/>
                <a:gd name="T44" fmla="*/ 58 w 124"/>
                <a:gd name="T45" fmla="*/ 306 h 313"/>
                <a:gd name="T46" fmla="*/ 63 w 124"/>
                <a:gd name="T47" fmla="*/ 310 h 313"/>
                <a:gd name="T48" fmla="*/ 68 w 124"/>
                <a:gd name="T49" fmla="*/ 311 h 313"/>
                <a:gd name="T50" fmla="*/ 75 w 124"/>
                <a:gd name="T51" fmla="*/ 313 h 313"/>
                <a:gd name="T52" fmla="*/ 81 w 124"/>
                <a:gd name="T53" fmla="*/ 313 h 313"/>
                <a:gd name="T54" fmla="*/ 86 w 124"/>
                <a:gd name="T55" fmla="*/ 313 h 313"/>
                <a:gd name="T56" fmla="*/ 91 w 124"/>
                <a:gd name="T57" fmla="*/ 311 h 313"/>
                <a:gd name="T58" fmla="*/ 91 w 124"/>
                <a:gd name="T59" fmla="*/ 311 h 313"/>
                <a:gd name="T60" fmla="*/ 97 w 124"/>
                <a:gd name="T61" fmla="*/ 308 h 313"/>
                <a:gd name="T62" fmla="*/ 102 w 124"/>
                <a:gd name="T63" fmla="*/ 305 h 313"/>
                <a:gd name="T64" fmla="*/ 105 w 124"/>
                <a:gd name="T65" fmla="*/ 300 h 313"/>
                <a:gd name="T66" fmla="*/ 107 w 124"/>
                <a:gd name="T67" fmla="*/ 294 h 313"/>
                <a:gd name="T68" fmla="*/ 108 w 124"/>
                <a:gd name="T69" fmla="*/ 288 h 313"/>
                <a:gd name="T70" fmla="*/ 108 w 124"/>
                <a:gd name="T71" fmla="*/ 281 h 313"/>
                <a:gd name="T72" fmla="*/ 108 w 124"/>
                <a:gd name="T73" fmla="*/ 276 h 313"/>
                <a:gd name="T74" fmla="*/ 107 w 124"/>
                <a:gd name="T75" fmla="*/ 269 h 313"/>
                <a:gd name="T76" fmla="*/ 64 w 124"/>
                <a:gd name="T77" fmla="*/ 173 h 313"/>
                <a:gd name="T78" fmla="*/ 120 w 124"/>
                <a:gd name="T79" fmla="*/ 41 h 313"/>
                <a:gd name="T80" fmla="*/ 120 w 124"/>
                <a:gd name="T81" fmla="*/ 41 h 313"/>
                <a:gd name="T82" fmla="*/ 122 w 124"/>
                <a:gd name="T83" fmla="*/ 36 h 313"/>
                <a:gd name="T84" fmla="*/ 124 w 124"/>
                <a:gd name="T85" fmla="*/ 31 h 313"/>
                <a:gd name="T86" fmla="*/ 124 w 124"/>
                <a:gd name="T87" fmla="*/ 26 h 313"/>
                <a:gd name="T88" fmla="*/ 122 w 124"/>
                <a:gd name="T89" fmla="*/ 19 h 313"/>
                <a:gd name="T90" fmla="*/ 119 w 124"/>
                <a:gd name="T91" fmla="*/ 14 h 313"/>
                <a:gd name="T92" fmla="*/ 115 w 124"/>
                <a:gd name="T93" fmla="*/ 10 h 313"/>
                <a:gd name="T94" fmla="*/ 112 w 124"/>
                <a:gd name="T95" fmla="*/ 5 h 313"/>
                <a:gd name="T96" fmla="*/ 107 w 124"/>
                <a:gd name="T97" fmla="*/ 2 h 313"/>
                <a:gd name="T98" fmla="*/ 107 w 124"/>
                <a:gd name="T99" fmla="*/ 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24" h="313">
                  <a:moveTo>
                    <a:pt x="107" y="2"/>
                  </a:moveTo>
                  <a:lnTo>
                    <a:pt x="107" y="2"/>
                  </a:lnTo>
                  <a:lnTo>
                    <a:pt x="100" y="0"/>
                  </a:lnTo>
                  <a:lnTo>
                    <a:pt x="95" y="0"/>
                  </a:lnTo>
                  <a:lnTo>
                    <a:pt x="88" y="0"/>
                  </a:lnTo>
                  <a:lnTo>
                    <a:pt x="83" y="2"/>
                  </a:lnTo>
                  <a:lnTo>
                    <a:pt x="76" y="5"/>
                  </a:lnTo>
                  <a:lnTo>
                    <a:pt x="71" y="9"/>
                  </a:lnTo>
                  <a:lnTo>
                    <a:pt x="68" y="14"/>
                  </a:lnTo>
                  <a:lnTo>
                    <a:pt x="64" y="20"/>
                  </a:lnTo>
                  <a:lnTo>
                    <a:pt x="4" y="159"/>
                  </a:lnTo>
                  <a:lnTo>
                    <a:pt x="4" y="159"/>
                  </a:lnTo>
                  <a:lnTo>
                    <a:pt x="2" y="163"/>
                  </a:lnTo>
                  <a:lnTo>
                    <a:pt x="0" y="166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0" y="179"/>
                  </a:lnTo>
                  <a:lnTo>
                    <a:pt x="2" y="183"/>
                  </a:lnTo>
                  <a:lnTo>
                    <a:pt x="4" y="186"/>
                  </a:lnTo>
                  <a:lnTo>
                    <a:pt x="49" y="296"/>
                  </a:lnTo>
                  <a:lnTo>
                    <a:pt x="49" y="296"/>
                  </a:lnTo>
                  <a:lnTo>
                    <a:pt x="53" y="301"/>
                  </a:lnTo>
                  <a:lnTo>
                    <a:pt x="58" y="306"/>
                  </a:lnTo>
                  <a:lnTo>
                    <a:pt x="63" y="310"/>
                  </a:lnTo>
                  <a:lnTo>
                    <a:pt x="68" y="311"/>
                  </a:lnTo>
                  <a:lnTo>
                    <a:pt x="75" y="313"/>
                  </a:lnTo>
                  <a:lnTo>
                    <a:pt x="81" y="313"/>
                  </a:lnTo>
                  <a:lnTo>
                    <a:pt x="86" y="313"/>
                  </a:lnTo>
                  <a:lnTo>
                    <a:pt x="91" y="311"/>
                  </a:lnTo>
                  <a:lnTo>
                    <a:pt x="91" y="311"/>
                  </a:lnTo>
                  <a:lnTo>
                    <a:pt x="97" y="308"/>
                  </a:lnTo>
                  <a:lnTo>
                    <a:pt x="102" y="305"/>
                  </a:lnTo>
                  <a:lnTo>
                    <a:pt x="105" y="300"/>
                  </a:lnTo>
                  <a:lnTo>
                    <a:pt x="107" y="294"/>
                  </a:lnTo>
                  <a:lnTo>
                    <a:pt x="108" y="288"/>
                  </a:lnTo>
                  <a:lnTo>
                    <a:pt x="108" y="281"/>
                  </a:lnTo>
                  <a:lnTo>
                    <a:pt x="108" y="276"/>
                  </a:lnTo>
                  <a:lnTo>
                    <a:pt x="107" y="269"/>
                  </a:lnTo>
                  <a:lnTo>
                    <a:pt x="64" y="173"/>
                  </a:lnTo>
                  <a:lnTo>
                    <a:pt x="120" y="41"/>
                  </a:lnTo>
                  <a:lnTo>
                    <a:pt x="120" y="41"/>
                  </a:lnTo>
                  <a:lnTo>
                    <a:pt x="122" y="36"/>
                  </a:lnTo>
                  <a:lnTo>
                    <a:pt x="124" y="31"/>
                  </a:lnTo>
                  <a:lnTo>
                    <a:pt x="124" y="26"/>
                  </a:lnTo>
                  <a:lnTo>
                    <a:pt x="122" y="19"/>
                  </a:lnTo>
                  <a:lnTo>
                    <a:pt x="119" y="14"/>
                  </a:lnTo>
                  <a:lnTo>
                    <a:pt x="115" y="10"/>
                  </a:lnTo>
                  <a:lnTo>
                    <a:pt x="112" y="5"/>
                  </a:lnTo>
                  <a:lnTo>
                    <a:pt x="107" y="2"/>
                  </a:lnTo>
                  <a:lnTo>
                    <a:pt x="107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5" name="Freeform 378"/>
            <p:cNvSpPr>
              <a:spLocks/>
            </p:cNvSpPr>
            <p:nvPr/>
          </p:nvSpPr>
          <p:spPr bwMode="auto">
            <a:xfrm>
              <a:off x="5649913" y="4364038"/>
              <a:ext cx="319088" cy="1006475"/>
            </a:xfrm>
            <a:custGeom>
              <a:avLst/>
              <a:gdLst>
                <a:gd name="T0" fmla="*/ 197 w 201"/>
                <a:gd name="T1" fmla="*/ 462 h 634"/>
                <a:gd name="T2" fmla="*/ 196 w 201"/>
                <a:gd name="T3" fmla="*/ 450 h 634"/>
                <a:gd name="T4" fmla="*/ 130 w 201"/>
                <a:gd name="T5" fmla="*/ 362 h 634"/>
                <a:gd name="T6" fmla="*/ 142 w 201"/>
                <a:gd name="T7" fmla="*/ 352 h 634"/>
                <a:gd name="T8" fmla="*/ 150 w 201"/>
                <a:gd name="T9" fmla="*/ 340 h 634"/>
                <a:gd name="T10" fmla="*/ 157 w 201"/>
                <a:gd name="T11" fmla="*/ 327 h 634"/>
                <a:gd name="T12" fmla="*/ 158 w 201"/>
                <a:gd name="T13" fmla="*/ 310 h 634"/>
                <a:gd name="T14" fmla="*/ 158 w 201"/>
                <a:gd name="T15" fmla="*/ 64 h 634"/>
                <a:gd name="T16" fmla="*/ 153 w 201"/>
                <a:gd name="T17" fmla="*/ 39 h 634"/>
                <a:gd name="T18" fmla="*/ 140 w 201"/>
                <a:gd name="T19" fmla="*/ 19 h 634"/>
                <a:gd name="T20" fmla="*/ 120 w 201"/>
                <a:gd name="T21" fmla="*/ 5 h 634"/>
                <a:gd name="T22" fmla="*/ 94 w 201"/>
                <a:gd name="T23" fmla="*/ 0 h 634"/>
                <a:gd name="T24" fmla="*/ 62 w 201"/>
                <a:gd name="T25" fmla="*/ 0 h 634"/>
                <a:gd name="T26" fmla="*/ 38 w 201"/>
                <a:gd name="T27" fmla="*/ 5 h 634"/>
                <a:gd name="T28" fmla="*/ 18 w 201"/>
                <a:gd name="T29" fmla="*/ 19 h 634"/>
                <a:gd name="T30" fmla="*/ 3 w 201"/>
                <a:gd name="T31" fmla="*/ 39 h 634"/>
                <a:gd name="T32" fmla="*/ 0 w 201"/>
                <a:gd name="T33" fmla="*/ 64 h 634"/>
                <a:gd name="T34" fmla="*/ 0 w 201"/>
                <a:gd name="T35" fmla="*/ 107 h 634"/>
                <a:gd name="T36" fmla="*/ 23 w 201"/>
                <a:gd name="T37" fmla="*/ 58 h 634"/>
                <a:gd name="T38" fmla="*/ 33 w 201"/>
                <a:gd name="T39" fmla="*/ 39 h 634"/>
                <a:gd name="T40" fmla="*/ 47 w 201"/>
                <a:gd name="T41" fmla="*/ 29 h 634"/>
                <a:gd name="T42" fmla="*/ 67 w 201"/>
                <a:gd name="T43" fmla="*/ 24 h 634"/>
                <a:gd name="T44" fmla="*/ 87 w 201"/>
                <a:gd name="T45" fmla="*/ 29 h 634"/>
                <a:gd name="T46" fmla="*/ 96 w 201"/>
                <a:gd name="T47" fmla="*/ 34 h 634"/>
                <a:gd name="T48" fmla="*/ 109 w 201"/>
                <a:gd name="T49" fmla="*/ 49 h 634"/>
                <a:gd name="T50" fmla="*/ 116 w 201"/>
                <a:gd name="T51" fmla="*/ 66 h 634"/>
                <a:gd name="T52" fmla="*/ 115 w 201"/>
                <a:gd name="T53" fmla="*/ 85 h 634"/>
                <a:gd name="T54" fmla="*/ 59 w 201"/>
                <a:gd name="T55" fmla="*/ 217 h 634"/>
                <a:gd name="T56" fmla="*/ 94 w 201"/>
                <a:gd name="T57" fmla="*/ 305 h 634"/>
                <a:gd name="T58" fmla="*/ 99 w 201"/>
                <a:gd name="T59" fmla="*/ 325 h 634"/>
                <a:gd name="T60" fmla="*/ 98 w 201"/>
                <a:gd name="T61" fmla="*/ 342 h 634"/>
                <a:gd name="T62" fmla="*/ 87 w 201"/>
                <a:gd name="T63" fmla="*/ 359 h 634"/>
                <a:gd name="T64" fmla="*/ 74 w 201"/>
                <a:gd name="T65" fmla="*/ 369 h 634"/>
                <a:gd name="T66" fmla="*/ 64 w 201"/>
                <a:gd name="T67" fmla="*/ 374 h 634"/>
                <a:gd name="T68" fmla="*/ 45 w 201"/>
                <a:gd name="T69" fmla="*/ 374 h 634"/>
                <a:gd name="T70" fmla="*/ 120 w 201"/>
                <a:gd name="T71" fmla="*/ 479 h 634"/>
                <a:gd name="T72" fmla="*/ 120 w 201"/>
                <a:gd name="T73" fmla="*/ 604 h 634"/>
                <a:gd name="T74" fmla="*/ 123 w 201"/>
                <a:gd name="T75" fmla="*/ 616 h 634"/>
                <a:gd name="T76" fmla="*/ 130 w 201"/>
                <a:gd name="T77" fmla="*/ 626 h 634"/>
                <a:gd name="T78" fmla="*/ 142 w 201"/>
                <a:gd name="T79" fmla="*/ 633 h 634"/>
                <a:gd name="T80" fmla="*/ 155 w 201"/>
                <a:gd name="T81" fmla="*/ 634 h 634"/>
                <a:gd name="T82" fmla="*/ 165 w 201"/>
                <a:gd name="T83" fmla="*/ 634 h 634"/>
                <a:gd name="T84" fmla="*/ 179 w 201"/>
                <a:gd name="T85" fmla="*/ 633 h 634"/>
                <a:gd name="T86" fmla="*/ 189 w 201"/>
                <a:gd name="T87" fmla="*/ 626 h 634"/>
                <a:gd name="T88" fmla="*/ 197 w 201"/>
                <a:gd name="T89" fmla="*/ 616 h 634"/>
                <a:gd name="T90" fmla="*/ 201 w 201"/>
                <a:gd name="T91" fmla="*/ 604 h 634"/>
                <a:gd name="T92" fmla="*/ 201 w 201"/>
                <a:gd name="T93" fmla="*/ 469 h 634"/>
                <a:gd name="T94" fmla="*/ 197 w 201"/>
                <a:gd name="T95" fmla="*/ 462 h 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01" h="634">
                  <a:moveTo>
                    <a:pt x="197" y="462"/>
                  </a:moveTo>
                  <a:lnTo>
                    <a:pt x="197" y="462"/>
                  </a:lnTo>
                  <a:lnTo>
                    <a:pt x="197" y="457"/>
                  </a:lnTo>
                  <a:lnTo>
                    <a:pt x="196" y="450"/>
                  </a:lnTo>
                  <a:lnTo>
                    <a:pt x="191" y="440"/>
                  </a:lnTo>
                  <a:lnTo>
                    <a:pt x="130" y="362"/>
                  </a:lnTo>
                  <a:lnTo>
                    <a:pt x="130" y="362"/>
                  </a:lnTo>
                  <a:lnTo>
                    <a:pt x="142" y="352"/>
                  </a:lnTo>
                  <a:lnTo>
                    <a:pt x="147" y="347"/>
                  </a:lnTo>
                  <a:lnTo>
                    <a:pt x="150" y="340"/>
                  </a:lnTo>
                  <a:lnTo>
                    <a:pt x="153" y="333"/>
                  </a:lnTo>
                  <a:lnTo>
                    <a:pt x="157" y="327"/>
                  </a:lnTo>
                  <a:lnTo>
                    <a:pt x="158" y="318"/>
                  </a:lnTo>
                  <a:lnTo>
                    <a:pt x="158" y="310"/>
                  </a:lnTo>
                  <a:lnTo>
                    <a:pt x="158" y="64"/>
                  </a:lnTo>
                  <a:lnTo>
                    <a:pt x="158" y="64"/>
                  </a:lnTo>
                  <a:lnTo>
                    <a:pt x="157" y="51"/>
                  </a:lnTo>
                  <a:lnTo>
                    <a:pt x="153" y="39"/>
                  </a:lnTo>
                  <a:lnTo>
                    <a:pt x="147" y="29"/>
                  </a:lnTo>
                  <a:lnTo>
                    <a:pt x="140" y="19"/>
                  </a:lnTo>
                  <a:lnTo>
                    <a:pt x="130" y="10"/>
                  </a:lnTo>
                  <a:lnTo>
                    <a:pt x="120" y="5"/>
                  </a:lnTo>
                  <a:lnTo>
                    <a:pt x="108" y="2"/>
                  </a:lnTo>
                  <a:lnTo>
                    <a:pt x="94" y="0"/>
                  </a:lnTo>
                  <a:lnTo>
                    <a:pt x="62" y="0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5"/>
                  </a:lnTo>
                  <a:lnTo>
                    <a:pt x="27" y="10"/>
                  </a:lnTo>
                  <a:lnTo>
                    <a:pt x="18" y="19"/>
                  </a:lnTo>
                  <a:lnTo>
                    <a:pt x="10" y="29"/>
                  </a:lnTo>
                  <a:lnTo>
                    <a:pt x="3" y="39"/>
                  </a:lnTo>
                  <a:lnTo>
                    <a:pt x="0" y="51"/>
                  </a:lnTo>
                  <a:lnTo>
                    <a:pt x="0" y="64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23" y="58"/>
                  </a:lnTo>
                  <a:lnTo>
                    <a:pt x="23" y="58"/>
                  </a:lnTo>
                  <a:lnTo>
                    <a:pt x="27" y="48"/>
                  </a:lnTo>
                  <a:lnTo>
                    <a:pt x="33" y="39"/>
                  </a:lnTo>
                  <a:lnTo>
                    <a:pt x="40" y="32"/>
                  </a:lnTo>
                  <a:lnTo>
                    <a:pt x="47" y="29"/>
                  </a:lnTo>
                  <a:lnTo>
                    <a:pt x="57" y="26"/>
                  </a:lnTo>
                  <a:lnTo>
                    <a:pt x="67" y="24"/>
                  </a:lnTo>
                  <a:lnTo>
                    <a:pt x="77" y="26"/>
                  </a:lnTo>
                  <a:lnTo>
                    <a:pt x="87" y="29"/>
                  </a:lnTo>
                  <a:lnTo>
                    <a:pt x="87" y="29"/>
                  </a:lnTo>
                  <a:lnTo>
                    <a:pt x="96" y="34"/>
                  </a:lnTo>
                  <a:lnTo>
                    <a:pt x="103" y="43"/>
                  </a:lnTo>
                  <a:lnTo>
                    <a:pt x="109" y="49"/>
                  </a:lnTo>
                  <a:lnTo>
                    <a:pt x="113" y="58"/>
                  </a:lnTo>
                  <a:lnTo>
                    <a:pt x="116" y="66"/>
                  </a:lnTo>
                  <a:lnTo>
                    <a:pt x="116" y="76"/>
                  </a:lnTo>
                  <a:lnTo>
                    <a:pt x="115" y="85"/>
                  </a:lnTo>
                  <a:lnTo>
                    <a:pt x="113" y="93"/>
                  </a:lnTo>
                  <a:lnTo>
                    <a:pt x="59" y="217"/>
                  </a:lnTo>
                  <a:lnTo>
                    <a:pt x="94" y="305"/>
                  </a:lnTo>
                  <a:lnTo>
                    <a:pt x="94" y="305"/>
                  </a:lnTo>
                  <a:lnTo>
                    <a:pt x="99" y="315"/>
                  </a:lnTo>
                  <a:lnTo>
                    <a:pt x="99" y="325"/>
                  </a:lnTo>
                  <a:lnTo>
                    <a:pt x="99" y="333"/>
                  </a:lnTo>
                  <a:lnTo>
                    <a:pt x="98" y="342"/>
                  </a:lnTo>
                  <a:lnTo>
                    <a:pt x="93" y="350"/>
                  </a:lnTo>
                  <a:lnTo>
                    <a:pt x="87" y="359"/>
                  </a:lnTo>
                  <a:lnTo>
                    <a:pt x="81" y="364"/>
                  </a:lnTo>
                  <a:lnTo>
                    <a:pt x="74" y="369"/>
                  </a:lnTo>
                  <a:lnTo>
                    <a:pt x="74" y="369"/>
                  </a:lnTo>
                  <a:lnTo>
                    <a:pt x="64" y="374"/>
                  </a:lnTo>
                  <a:lnTo>
                    <a:pt x="54" y="376"/>
                  </a:lnTo>
                  <a:lnTo>
                    <a:pt x="45" y="374"/>
                  </a:lnTo>
                  <a:lnTo>
                    <a:pt x="38" y="372"/>
                  </a:lnTo>
                  <a:lnTo>
                    <a:pt x="120" y="479"/>
                  </a:lnTo>
                  <a:lnTo>
                    <a:pt x="120" y="604"/>
                  </a:lnTo>
                  <a:lnTo>
                    <a:pt x="120" y="604"/>
                  </a:lnTo>
                  <a:lnTo>
                    <a:pt x="120" y="609"/>
                  </a:lnTo>
                  <a:lnTo>
                    <a:pt x="123" y="616"/>
                  </a:lnTo>
                  <a:lnTo>
                    <a:pt x="126" y="621"/>
                  </a:lnTo>
                  <a:lnTo>
                    <a:pt x="130" y="626"/>
                  </a:lnTo>
                  <a:lnTo>
                    <a:pt x="137" y="629"/>
                  </a:lnTo>
                  <a:lnTo>
                    <a:pt x="142" y="633"/>
                  </a:lnTo>
                  <a:lnTo>
                    <a:pt x="148" y="634"/>
                  </a:lnTo>
                  <a:lnTo>
                    <a:pt x="155" y="634"/>
                  </a:lnTo>
                  <a:lnTo>
                    <a:pt x="165" y="634"/>
                  </a:lnTo>
                  <a:lnTo>
                    <a:pt x="165" y="634"/>
                  </a:lnTo>
                  <a:lnTo>
                    <a:pt x="172" y="634"/>
                  </a:lnTo>
                  <a:lnTo>
                    <a:pt x="179" y="633"/>
                  </a:lnTo>
                  <a:lnTo>
                    <a:pt x="184" y="629"/>
                  </a:lnTo>
                  <a:lnTo>
                    <a:pt x="189" y="626"/>
                  </a:lnTo>
                  <a:lnTo>
                    <a:pt x="194" y="621"/>
                  </a:lnTo>
                  <a:lnTo>
                    <a:pt x="197" y="616"/>
                  </a:lnTo>
                  <a:lnTo>
                    <a:pt x="201" y="609"/>
                  </a:lnTo>
                  <a:lnTo>
                    <a:pt x="201" y="604"/>
                  </a:lnTo>
                  <a:lnTo>
                    <a:pt x="201" y="469"/>
                  </a:lnTo>
                  <a:lnTo>
                    <a:pt x="201" y="469"/>
                  </a:lnTo>
                  <a:lnTo>
                    <a:pt x="199" y="464"/>
                  </a:lnTo>
                  <a:lnTo>
                    <a:pt x="197" y="462"/>
                  </a:lnTo>
                  <a:lnTo>
                    <a:pt x="197" y="46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6" name="Freeform 379"/>
            <p:cNvSpPr>
              <a:spLocks/>
            </p:cNvSpPr>
            <p:nvPr/>
          </p:nvSpPr>
          <p:spPr bwMode="auto">
            <a:xfrm>
              <a:off x="5935663" y="4735513"/>
              <a:ext cx="95250" cy="130175"/>
            </a:xfrm>
            <a:custGeom>
              <a:avLst/>
              <a:gdLst>
                <a:gd name="T0" fmla="*/ 43 w 60"/>
                <a:gd name="T1" fmla="*/ 22 h 82"/>
                <a:gd name="T2" fmla="*/ 0 w 60"/>
                <a:gd name="T3" fmla="*/ 0 h 82"/>
                <a:gd name="T4" fmla="*/ 0 w 60"/>
                <a:gd name="T5" fmla="*/ 71 h 82"/>
                <a:gd name="T6" fmla="*/ 14 w 60"/>
                <a:gd name="T7" fmla="*/ 79 h 82"/>
                <a:gd name="T8" fmla="*/ 14 w 60"/>
                <a:gd name="T9" fmla="*/ 79 h 82"/>
                <a:gd name="T10" fmla="*/ 19 w 60"/>
                <a:gd name="T11" fmla="*/ 81 h 82"/>
                <a:gd name="T12" fmla="*/ 26 w 60"/>
                <a:gd name="T13" fmla="*/ 82 h 82"/>
                <a:gd name="T14" fmla="*/ 31 w 60"/>
                <a:gd name="T15" fmla="*/ 82 h 82"/>
                <a:gd name="T16" fmla="*/ 38 w 60"/>
                <a:gd name="T17" fmla="*/ 81 h 82"/>
                <a:gd name="T18" fmla="*/ 43 w 60"/>
                <a:gd name="T19" fmla="*/ 79 h 82"/>
                <a:gd name="T20" fmla="*/ 50 w 60"/>
                <a:gd name="T21" fmla="*/ 76 h 82"/>
                <a:gd name="T22" fmla="*/ 53 w 60"/>
                <a:gd name="T23" fmla="*/ 71 h 82"/>
                <a:gd name="T24" fmla="*/ 56 w 60"/>
                <a:gd name="T25" fmla="*/ 64 h 82"/>
                <a:gd name="T26" fmla="*/ 56 w 60"/>
                <a:gd name="T27" fmla="*/ 64 h 82"/>
                <a:gd name="T28" fmla="*/ 58 w 60"/>
                <a:gd name="T29" fmla="*/ 59 h 82"/>
                <a:gd name="T30" fmla="*/ 60 w 60"/>
                <a:gd name="T31" fmla="*/ 54 h 82"/>
                <a:gd name="T32" fmla="*/ 60 w 60"/>
                <a:gd name="T33" fmla="*/ 47 h 82"/>
                <a:gd name="T34" fmla="*/ 58 w 60"/>
                <a:gd name="T35" fmla="*/ 42 h 82"/>
                <a:gd name="T36" fmla="*/ 56 w 60"/>
                <a:gd name="T37" fmla="*/ 37 h 82"/>
                <a:gd name="T38" fmla="*/ 53 w 60"/>
                <a:gd name="T39" fmla="*/ 30 h 82"/>
                <a:gd name="T40" fmla="*/ 48 w 60"/>
                <a:gd name="T41" fmla="*/ 27 h 82"/>
                <a:gd name="T42" fmla="*/ 43 w 60"/>
                <a:gd name="T43" fmla="*/ 22 h 82"/>
                <a:gd name="T44" fmla="*/ 43 w 60"/>
                <a:gd name="T45" fmla="*/ 2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" h="82">
                  <a:moveTo>
                    <a:pt x="43" y="22"/>
                  </a:moveTo>
                  <a:lnTo>
                    <a:pt x="0" y="0"/>
                  </a:lnTo>
                  <a:lnTo>
                    <a:pt x="0" y="71"/>
                  </a:lnTo>
                  <a:lnTo>
                    <a:pt x="14" y="79"/>
                  </a:lnTo>
                  <a:lnTo>
                    <a:pt x="14" y="79"/>
                  </a:lnTo>
                  <a:lnTo>
                    <a:pt x="19" y="81"/>
                  </a:lnTo>
                  <a:lnTo>
                    <a:pt x="26" y="82"/>
                  </a:lnTo>
                  <a:lnTo>
                    <a:pt x="31" y="82"/>
                  </a:lnTo>
                  <a:lnTo>
                    <a:pt x="38" y="81"/>
                  </a:lnTo>
                  <a:lnTo>
                    <a:pt x="43" y="79"/>
                  </a:lnTo>
                  <a:lnTo>
                    <a:pt x="50" y="76"/>
                  </a:lnTo>
                  <a:lnTo>
                    <a:pt x="53" y="71"/>
                  </a:lnTo>
                  <a:lnTo>
                    <a:pt x="56" y="64"/>
                  </a:lnTo>
                  <a:lnTo>
                    <a:pt x="56" y="64"/>
                  </a:lnTo>
                  <a:lnTo>
                    <a:pt x="58" y="59"/>
                  </a:lnTo>
                  <a:lnTo>
                    <a:pt x="60" y="54"/>
                  </a:lnTo>
                  <a:lnTo>
                    <a:pt x="60" y="47"/>
                  </a:lnTo>
                  <a:lnTo>
                    <a:pt x="58" y="42"/>
                  </a:lnTo>
                  <a:lnTo>
                    <a:pt x="56" y="37"/>
                  </a:lnTo>
                  <a:lnTo>
                    <a:pt x="53" y="30"/>
                  </a:lnTo>
                  <a:lnTo>
                    <a:pt x="48" y="27"/>
                  </a:lnTo>
                  <a:lnTo>
                    <a:pt x="43" y="22"/>
                  </a:lnTo>
                  <a:lnTo>
                    <a:pt x="43" y="2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7" name="Freeform 380"/>
            <p:cNvSpPr>
              <a:spLocks/>
            </p:cNvSpPr>
            <p:nvPr/>
          </p:nvSpPr>
          <p:spPr bwMode="auto">
            <a:xfrm>
              <a:off x="4240213" y="4106863"/>
              <a:ext cx="236538" cy="230188"/>
            </a:xfrm>
            <a:custGeom>
              <a:avLst/>
              <a:gdLst>
                <a:gd name="T0" fmla="*/ 149 w 149"/>
                <a:gd name="T1" fmla="*/ 71 h 145"/>
                <a:gd name="T2" fmla="*/ 149 w 149"/>
                <a:gd name="T3" fmla="*/ 71 h 145"/>
                <a:gd name="T4" fmla="*/ 147 w 149"/>
                <a:gd name="T5" fmla="*/ 86 h 145"/>
                <a:gd name="T6" fmla="*/ 144 w 149"/>
                <a:gd name="T7" fmla="*/ 100 h 145"/>
                <a:gd name="T8" fmla="*/ 137 w 149"/>
                <a:gd name="T9" fmla="*/ 113 h 145"/>
                <a:gd name="T10" fmla="*/ 128 w 149"/>
                <a:gd name="T11" fmla="*/ 123 h 145"/>
                <a:gd name="T12" fmla="*/ 117 w 149"/>
                <a:gd name="T13" fmla="*/ 132 h 145"/>
                <a:gd name="T14" fmla="*/ 105 w 149"/>
                <a:gd name="T15" fmla="*/ 139 h 145"/>
                <a:gd name="T16" fmla="*/ 89 w 149"/>
                <a:gd name="T17" fmla="*/ 144 h 145"/>
                <a:gd name="T18" fmla="*/ 74 w 149"/>
                <a:gd name="T19" fmla="*/ 145 h 145"/>
                <a:gd name="T20" fmla="*/ 74 w 149"/>
                <a:gd name="T21" fmla="*/ 145 h 145"/>
                <a:gd name="T22" fmla="*/ 59 w 149"/>
                <a:gd name="T23" fmla="*/ 144 h 145"/>
                <a:gd name="T24" fmla="*/ 46 w 149"/>
                <a:gd name="T25" fmla="*/ 139 h 145"/>
                <a:gd name="T26" fmla="*/ 32 w 149"/>
                <a:gd name="T27" fmla="*/ 132 h 145"/>
                <a:gd name="T28" fmla="*/ 22 w 149"/>
                <a:gd name="T29" fmla="*/ 123 h 145"/>
                <a:gd name="T30" fmla="*/ 13 w 149"/>
                <a:gd name="T31" fmla="*/ 113 h 145"/>
                <a:gd name="T32" fmla="*/ 7 w 149"/>
                <a:gd name="T33" fmla="*/ 100 h 145"/>
                <a:gd name="T34" fmla="*/ 2 w 149"/>
                <a:gd name="T35" fmla="*/ 86 h 145"/>
                <a:gd name="T36" fmla="*/ 0 w 149"/>
                <a:gd name="T37" fmla="*/ 71 h 145"/>
                <a:gd name="T38" fmla="*/ 0 w 149"/>
                <a:gd name="T39" fmla="*/ 71 h 145"/>
                <a:gd name="T40" fmla="*/ 2 w 149"/>
                <a:gd name="T41" fmla="*/ 56 h 145"/>
                <a:gd name="T42" fmla="*/ 7 w 149"/>
                <a:gd name="T43" fmla="*/ 42 h 145"/>
                <a:gd name="T44" fmla="*/ 13 w 149"/>
                <a:gd name="T45" fmla="*/ 30 h 145"/>
                <a:gd name="T46" fmla="*/ 22 w 149"/>
                <a:gd name="T47" fmla="*/ 20 h 145"/>
                <a:gd name="T48" fmla="*/ 32 w 149"/>
                <a:gd name="T49" fmla="*/ 12 h 145"/>
                <a:gd name="T50" fmla="*/ 46 w 149"/>
                <a:gd name="T51" fmla="*/ 5 h 145"/>
                <a:gd name="T52" fmla="*/ 59 w 149"/>
                <a:gd name="T53" fmla="*/ 0 h 145"/>
                <a:gd name="T54" fmla="*/ 74 w 149"/>
                <a:gd name="T55" fmla="*/ 0 h 145"/>
                <a:gd name="T56" fmla="*/ 74 w 149"/>
                <a:gd name="T57" fmla="*/ 0 h 145"/>
                <a:gd name="T58" fmla="*/ 89 w 149"/>
                <a:gd name="T59" fmla="*/ 0 h 145"/>
                <a:gd name="T60" fmla="*/ 105 w 149"/>
                <a:gd name="T61" fmla="*/ 5 h 145"/>
                <a:gd name="T62" fmla="*/ 117 w 149"/>
                <a:gd name="T63" fmla="*/ 12 h 145"/>
                <a:gd name="T64" fmla="*/ 128 w 149"/>
                <a:gd name="T65" fmla="*/ 20 h 145"/>
                <a:gd name="T66" fmla="*/ 137 w 149"/>
                <a:gd name="T67" fmla="*/ 30 h 145"/>
                <a:gd name="T68" fmla="*/ 144 w 149"/>
                <a:gd name="T69" fmla="*/ 42 h 145"/>
                <a:gd name="T70" fmla="*/ 147 w 149"/>
                <a:gd name="T71" fmla="*/ 56 h 145"/>
                <a:gd name="T72" fmla="*/ 149 w 149"/>
                <a:gd name="T73" fmla="*/ 71 h 145"/>
                <a:gd name="T74" fmla="*/ 149 w 149"/>
                <a:gd name="T75" fmla="*/ 7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9" h="145">
                  <a:moveTo>
                    <a:pt x="149" y="71"/>
                  </a:moveTo>
                  <a:lnTo>
                    <a:pt x="149" y="71"/>
                  </a:lnTo>
                  <a:lnTo>
                    <a:pt x="147" y="86"/>
                  </a:lnTo>
                  <a:lnTo>
                    <a:pt x="144" y="100"/>
                  </a:lnTo>
                  <a:lnTo>
                    <a:pt x="137" y="113"/>
                  </a:lnTo>
                  <a:lnTo>
                    <a:pt x="128" y="123"/>
                  </a:lnTo>
                  <a:lnTo>
                    <a:pt x="117" y="132"/>
                  </a:lnTo>
                  <a:lnTo>
                    <a:pt x="105" y="139"/>
                  </a:lnTo>
                  <a:lnTo>
                    <a:pt x="89" y="144"/>
                  </a:lnTo>
                  <a:lnTo>
                    <a:pt x="74" y="145"/>
                  </a:lnTo>
                  <a:lnTo>
                    <a:pt x="74" y="145"/>
                  </a:lnTo>
                  <a:lnTo>
                    <a:pt x="59" y="144"/>
                  </a:lnTo>
                  <a:lnTo>
                    <a:pt x="46" y="139"/>
                  </a:lnTo>
                  <a:lnTo>
                    <a:pt x="32" y="132"/>
                  </a:lnTo>
                  <a:lnTo>
                    <a:pt x="22" y="123"/>
                  </a:lnTo>
                  <a:lnTo>
                    <a:pt x="13" y="113"/>
                  </a:lnTo>
                  <a:lnTo>
                    <a:pt x="7" y="100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6"/>
                  </a:lnTo>
                  <a:lnTo>
                    <a:pt x="7" y="42"/>
                  </a:lnTo>
                  <a:lnTo>
                    <a:pt x="13" y="30"/>
                  </a:lnTo>
                  <a:lnTo>
                    <a:pt x="22" y="20"/>
                  </a:lnTo>
                  <a:lnTo>
                    <a:pt x="32" y="12"/>
                  </a:lnTo>
                  <a:lnTo>
                    <a:pt x="46" y="5"/>
                  </a:lnTo>
                  <a:lnTo>
                    <a:pt x="59" y="0"/>
                  </a:lnTo>
                  <a:lnTo>
                    <a:pt x="74" y="0"/>
                  </a:lnTo>
                  <a:lnTo>
                    <a:pt x="74" y="0"/>
                  </a:lnTo>
                  <a:lnTo>
                    <a:pt x="89" y="0"/>
                  </a:lnTo>
                  <a:lnTo>
                    <a:pt x="105" y="5"/>
                  </a:lnTo>
                  <a:lnTo>
                    <a:pt x="117" y="12"/>
                  </a:lnTo>
                  <a:lnTo>
                    <a:pt x="128" y="20"/>
                  </a:lnTo>
                  <a:lnTo>
                    <a:pt x="137" y="30"/>
                  </a:lnTo>
                  <a:lnTo>
                    <a:pt x="144" y="42"/>
                  </a:lnTo>
                  <a:lnTo>
                    <a:pt x="147" y="56"/>
                  </a:lnTo>
                  <a:lnTo>
                    <a:pt x="149" y="71"/>
                  </a:lnTo>
                  <a:lnTo>
                    <a:pt x="149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8" name="Freeform 381"/>
            <p:cNvSpPr>
              <a:spLocks/>
            </p:cNvSpPr>
            <p:nvPr/>
          </p:nvSpPr>
          <p:spPr bwMode="auto">
            <a:xfrm>
              <a:off x="4189413" y="4422775"/>
              <a:ext cx="201613" cy="496888"/>
            </a:xfrm>
            <a:custGeom>
              <a:avLst/>
              <a:gdLst>
                <a:gd name="T0" fmla="*/ 106 w 127"/>
                <a:gd name="T1" fmla="*/ 2 h 313"/>
                <a:gd name="T2" fmla="*/ 106 w 127"/>
                <a:gd name="T3" fmla="*/ 2 h 313"/>
                <a:gd name="T4" fmla="*/ 101 w 127"/>
                <a:gd name="T5" fmla="*/ 0 h 313"/>
                <a:gd name="T6" fmla="*/ 96 w 127"/>
                <a:gd name="T7" fmla="*/ 0 h 313"/>
                <a:gd name="T8" fmla="*/ 89 w 127"/>
                <a:gd name="T9" fmla="*/ 0 h 313"/>
                <a:gd name="T10" fmla="*/ 84 w 127"/>
                <a:gd name="T11" fmla="*/ 2 h 313"/>
                <a:gd name="T12" fmla="*/ 79 w 127"/>
                <a:gd name="T13" fmla="*/ 6 h 313"/>
                <a:gd name="T14" fmla="*/ 74 w 127"/>
                <a:gd name="T15" fmla="*/ 9 h 313"/>
                <a:gd name="T16" fmla="*/ 71 w 127"/>
                <a:gd name="T17" fmla="*/ 14 h 313"/>
                <a:gd name="T18" fmla="*/ 67 w 127"/>
                <a:gd name="T19" fmla="*/ 21 h 313"/>
                <a:gd name="T20" fmla="*/ 8 w 127"/>
                <a:gd name="T21" fmla="*/ 158 h 313"/>
                <a:gd name="T22" fmla="*/ 8 w 127"/>
                <a:gd name="T23" fmla="*/ 158 h 313"/>
                <a:gd name="T24" fmla="*/ 3 w 127"/>
                <a:gd name="T25" fmla="*/ 166 h 313"/>
                <a:gd name="T26" fmla="*/ 0 w 127"/>
                <a:gd name="T27" fmla="*/ 173 h 313"/>
                <a:gd name="T28" fmla="*/ 0 w 127"/>
                <a:gd name="T29" fmla="*/ 173 h 313"/>
                <a:gd name="T30" fmla="*/ 3 w 127"/>
                <a:gd name="T31" fmla="*/ 180 h 313"/>
                <a:gd name="T32" fmla="*/ 5 w 127"/>
                <a:gd name="T33" fmla="*/ 181 h 313"/>
                <a:gd name="T34" fmla="*/ 8 w 127"/>
                <a:gd name="T35" fmla="*/ 183 h 313"/>
                <a:gd name="T36" fmla="*/ 54 w 127"/>
                <a:gd name="T37" fmla="*/ 296 h 313"/>
                <a:gd name="T38" fmla="*/ 54 w 127"/>
                <a:gd name="T39" fmla="*/ 296 h 313"/>
                <a:gd name="T40" fmla="*/ 57 w 127"/>
                <a:gd name="T41" fmla="*/ 301 h 313"/>
                <a:gd name="T42" fmla="*/ 61 w 127"/>
                <a:gd name="T43" fmla="*/ 307 h 313"/>
                <a:gd name="T44" fmla="*/ 66 w 127"/>
                <a:gd name="T45" fmla="*/ 310 h 313"/>
                <a:gd name="T46" fmla="*/ 71 w 127"/>
                <a:gd name="T47" fmla="*/ 312 h 313"/>
                <a:gd name="T48" fmla="*/ 76 w 127"/>
                <a:gd name="T49" fmla="*/ 313 h 313"/>
                <a:gd name="T50" fmla="*/ 81 w 127"/>
                <a:gd name="T51" fmla="*/ 313 h 313"/>
                <a:gd name="T52" fmla="*/ 88 w 127"/>
                <a:gd name="T53" fmla="*/ 313 h 313"/>
                <a:gd name="T54" fmla="*/ 93 w 127"/>
                <a:gd name="T55" fmla="*/ 312 h 313"/>
                <a:gd name="T56" fmla="*/ 93 w 127"/>
                <a:gd name="T57" fmla="*/ 312 h 313"/>
                <a:gd name="T58" fmla="*/ 100 w 127"/>
                <a:gd name="T59" fmla="*/ 308 h 313"/>
                <a:gd name="T60" fmla="*/ 105 w 127"/>
                <a:gd name="T61" fmla="*/ 303 h 313"/>
                <a:gd name="T62" fmla="*/ 108 w 127"/>
                <a:gd name="T63" fmla="*/ 300 h 313"/>
                <a:gd name="T64" fmla="*/ 111 w 127"/>
                <a:gd name="T65" fmla="*/ 293 h 313"/>
                <a:gd name="T66" fmla="*/ 113 w 127"/>
                <a:gd name="T67" fmla="*/ 288 h 313"/>
                <a:gd name="T68" fmla="*/ 113 w 127"/>
                <a:gd name="T69" fmla="*/ 281 h 313"/>
                <a:gd name="T70" fmla="*/ 113 w 127"/>
                <a:gd name="T71" fmla="*/ 274 h 313"/>
                <a:gd name="T72" fmla="*/ 110 w 127"/>
                <a:gd name="T73" fmla="*/ 268 h 313"/>
                <a:gd name="T74" fmla="*/ 67 w 127"/>
                <a:gd name="T75" fmla="*/ 173 h 313"/>
                <a:gd name="T76" fmla="*/ 125 w 127"/>
                <a:gd name="T77" fmla="*/ 41 h 313"/>
                <a:gd name="T78" fmla="*/ 125 w 127"/>
                <a:gd name="T79" fmla="*/ 41 h 313"/>
                <a:gd name="T80" fmla="*/ 127 w 127"/>
                <a:gd name="T81" fmla="*/ 36 h 313"/>
                <a:gd name="T82" fmla="*/ 127 w 127"/>
                <a:gd name="T83" fmla="*/ 31 h 313"/>
                <a:gd name="T84" fmla="*/ 127 w 127"/>
                <a:gd name="T85" fmla="*/ 24 h 313"/>
                <a:gd name="T86" fmla="*/ 125 w 127"/>
                <a:gd name="T87" fmla="*/ 19 h 313"/>
                <a:gd name="T88" fmla="*/ 121 w 127"/>
                <a:gd name="T89" fmla="*/ 14 h 313"/>
                <a:gd name="T90" fmla="*/ 118 w 127"/>
                <a:gd name="T91" fmla="*/ 9 h 313"/>
                <a:gd name="T92" fmla="*/ 113 w 127"/>
                <a:gd name="T93" fmla="*/ 6 h 313"/>
                <a:gd name="T94" fmla="*/ 106 w 127"/>
                <a:gd name="T95" fmla="*/ 2 h 313"/>
                <a:gd name="T96" fmla="*/ 106 w 127"/>
                <a:gd name="T97" fmla="*/ 2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7" h="313">
                  <a:moveTo>
                    <a:pt x="106" y="2"/>
                  </a:moveTo>
                  <a:lnTo>
                    <a:pt x="106" y="2"/>
                  </a:lnTo>
                  <a:lnTo>
                    <a:pt x="101" y="0"/>
                  </a:lnTo>
                  <a:lnTo>
                    <a:pt x="96" y="0"/>
                  </a:lnTo>
                  <a:lnTo>
                    <a:pt x="89" y="0"/>
                  </a:lnTo>
                  <a:lnTo>
                    <a:pt x="84" y="2"/>
                  </a:lnTo>
                  <a:lnTo>
                    <a:pt x="79" y="6"/>
                  </a:lnTo>
                  <a:lnTo>
                    <a:pt x="74" y="9"/>
                  </a:lnTo>
                  <a:lnTo>
                    <a:pt x="71" y="14"/>
                  </a:lnTo>
                  <a:lnTo>
                    <a:pt x="67" y="21"/>
                  </a:lnTo>
                  <a:lnTo>
                    <a:pt x="8" y="158"/>
                  </a:lnTo>
                  <a:lnTo>
                    <a:pt x="8" y="158"/>
                  </a:lnTo>
                  <a:lnTo>
                    <a:pt x="3" y="166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3" y="180"/>
                  </a:lnTo>
                  <a:lnTo>
                    <a:pt x="5" y="181"/>
                  </a:lnTo>
                  <a:lnTo>
                    <a:pt x="8" y="183"/>
                  </a:lnTo>
                  <a:lnTo>
                    <a:pt x="54" y="296"/>
                  </a:lnTo>
                  <a:lnTo>
                    <a:pt x="54" y="296"/>
                  </a:lnTo>
                  <a:lnTo>
                    <a:pt x="57" y="301"/>
                  </a:lnTo>
                  <a:lnTo>
                    <a:pt x="61" y="307"/>
                  </a:lnTo>
                  <a:lnTo>
                    <a:pt x="66" y="310"/>
                  </a:lnTo>
                  <a:lnTo>
                    <a:pt x="71" y="312"/>
                  </a:lnTo>
                  <a:lnTo>
                    <a:pt x="76" y="313"/>
                  </a:lnTo>
                  <a:lnTo>
                    <a:pt x="81" y="313"/>
                  </a:lnTo>
                  <a:lnTo>
                    <a:pt x="88" y="313"/>
                  </a:lnTo>
                  <a:lnTo>
                    <a:pt x="93" y="312"/>
                  </a:lnTo>
                  <a:lnTo>
                    <a:pt x="93" y="312"/>
                  </a:lnTo>
                  <a:lnTo>
                    <a:pt x="100" y="308"/>
                  </a:lnTo>
                  <a:lnTo>
                    <a:pt x="105" y="303"/>
                  </a:lnTo>
                  <a:lnTo>
                    <a:pt x="108" y="300"/>
                  </a:lnTo>
                  <a:lnTo>
                    <a:pt x="111" y="293"/>
                  </a:lnTo>
                  <a:lnTo>
                    <a:pt x="113" y="288"/>
                  </a:lnTo>
                  <a:lnTo>
                    <a:pt x="113" y="281"/>
                  </a:lnTo>
                  <a:lnTo>
                    <a:pt x="113" y="274"/>
                  </a:lnTo>
                  <a:lnTo>
                    <a:pt x="110" y="268"/>
                  </a:lnTo>
                  <a:lnTo>
                    <a:pt x="67" y="173"/>
                  </a:lnTo>
                  <a:lnTo>
                    <a:pt x="125" y="41"/>
                  </a:lnTo>
                  <a:lnTo>
                    <a:pt x="125" y="41"/>
                  </a:lnTo>
                  <a:lnTo>
                    <a:pt x="127" y="36"/>
                  </a:lnTo>
                  <a:lnTo>
                    <a:pt x="127" y="31"/>
                  </a:lnTo>
                  <a:lnTo>
                    <a:pt x="127" y="24"/>
                  </a:lnTo>
                  <a:lnTo>
                    <a:pt x="125" y="19"/>
                  </a:lnTo>
                  <a:lnTo>
                    <a:pt x="121" y="14"/>
                  </a:lnTo>
                  <a:lnTo>
                    <a:pt x="118" y="9"/>
                  </a:lnTo>
                  <a:lnTo>
                    <a:pt x="113" y="6"/>
                  </a:lnTo>
                  <a:lnTo>
                    <a:pt x="106" y="2"/>
                  </a:lnTo>
                  <a:lnTo>
                    <a:pt x="106" y="2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9" name="Freeform 382"/>
            <p:cNvSpPr>
              <a:spLocks/>
            </p:cNvSpPr>
            <p:nvPr/>
          </p:nvSpPr>
          <p:spPr bwMode="auto">
            <a:xfrm>
              <a:off x="4229100" y="4352925"/>
              <a:ext cx="260350" cy="427038"/>
            </a:xfrm>
            <a:custGeom>
              <a:avLst/>
              <a:gdLst>
                <a:gd name="T0" fmla="*/ 135 w 164"/>
                <a:gd name="T1" fmla="*/ 263 h 269"/>
                <a:gd name="T2" fmla="*/ 164 w 164"/>
                <a:gd name="T3" fmla="*/ 263 h 269"/>
                <a:gd name="T4" fmla="*/ 164 w 164"/>
                <a:gd name="T5" fmla="*/ 65 h 269"/>
                <a:gd name="T6" fmla="*/ 164 w 164"/>
                <a:gd name="T7" fmla="*/ 65 h 269"/>
                <a:gd name="T8" fmla="*/ 162 w 164"/>
                <a:gd name="T9" fmla="*/ 51 h 269"/>
                <a:gd name="T10" fmla="*/ 157 w 164"/>
                <a:gd name="T11" fmla="*/ 39 h 269"/>
                <a:gd name="T12" fmla="*/ 151 w 164"/>
                <a:gd name="T13" fmla="*/ 28 h 269"/>
                <a:gd name="T14" fmla="*/ 142 w 164"/>
                <a:gd name="T15" fmla="*/ 19 h 269"/>
                <a:gd name="T16" fmla="*/ 132 w 164"/>
                <a:gd name="T17" fmla="*/ 11 h 269"/>
                <a:gd name="T18" fmla="*/ 122 w 164"/>
                <a:gd name="T19" fmla="*/ 6 h 269"/>
                <a:gd name="T20" fmla="*/ 108 w 164"/>
                <a:gd name="T21" fmla="*/ 2 h 269"/>
                <a:gd name="T22" fmla="*/ 96 w 164"/>
                <a:gd name="T23" fmla="*/ 0 h 269"/>
                <a:gd name="T24" fmla="*/ 68 w 164"/>
                <a:gd name="T25" fmla="*/ 0 h 269"/>
                <a:gd name="T26" fmla="*/ 68 w 164"/>
                <a:gd name="T27" fmla="*/ 0 h 269"/>
                <a:gd name="T28" fmla="*/ 54 w 164"/>
                <a:gd name="T29" fmla="*/ 2 h 269"/>
                <a:gd name="T30" fmla="*/ 42 w 164"/>
                <a:gd name="T31" fmla="*/ 6 h 269"/>
                <a:gd name="T32" fmla="*/ 31 w 164"/>
                <a:gd name="T33" fmla="*/ 11 h 269"/>
                <a:gd name="T34" fmla="*/ 20 w 164"/>
                <a:gd name="T35" fmla="*/ 19 h 269"/>
                <a:gd name="T36" fmla="*/ 12 w 164"/>
                <a:gd name="T37" fmla="*/ 28 h 269"/>
                <a:gd name="T38" fmla="*/ 5 w 164"/>
                <a:gd name="T39" fmla="*/ 39 h 269"/>
                <a:gd name="T40" fmla="*/ 2 w 164"/>
                <a:gd name="T41" fmla="*/ 51 h 269"/>
                <a:gd name="T42" fmla="*/ 0 w 164"/>
                <a:gd name="T43" fmla="*/ 65 h 269"/>
                <a:gd name="T44" fmla="*/ 0 w 164"/>
                <a:gd name="T45" fmla="*/ 107 h 269"/>
                <a:gd name="T46" fmla="*/ 0 w 164"/>
                <a:gd name="T47" fmla="*/ 107 h 269"/>
                <a:gd name="T48" fmla="*/ 3 w 164"/>
                <a:gd name="T49" fmla="*/ 107 h 269"/>
                <a:gd name="T50" fmla="*/ 25 w 164"/>
                <a:gd name="T51" fmla="*/ 56 h 269"/>
                <a:gd name="T52" fmla="*/ 25 w 164"/>
                <a:gd name="T53" fmla="*/ 56 h 269"/>
                <a:gd name="T54" fmla="*/ 31 w 164"/>
                <a:gd name="T55" fmla="*/ 48 h 269"/>
                <a:gd name="T56" fmla="*/ 36 w 164"/>
                <a:gd name="T57" fmla="*/ 39 h 269"/>
                <a:gd name="T58" fmla="*/ 44 w 164"/>
                <a:gd name="T59" fmla="*/ 33 h 269"/>
                <a:gd name="T60" fmla="*/ 51 w 164"/>
                <a:gd name="T61" fmla="*/ 28 h 269"/>
                <a:gd name="T62" fmla="*/ 61 w 164"/>
                <a:gd name="T63" fmla="*/ 26 h 269"/>
                <a:gd name="T64" fmla="*/ 69 w 164"/>
                <a:gd name="T65" fmla="*/ 24 h 269"/>
                <a:gd name="T66" fmla="*/ 80 w 164"/>
                <a:gd name="T67" fmla="*/ 26 h 269"/>
                <a:gd name="T68" fmla="*/ 88 w 164"/>
                <a:gd name="T69" fmla="*/ 29 h 269"/>
                <a:gd name="T70" fmla="*/ 88 w 164"/>
                <a:gd name="T71" fmla="*/ 29 h 269"/>
                <a:gd name="T72" fmla="*/ 98 w 164"/>
                <a:gd name="T73" fmla="*/ 34 h 269"/>
                <a:gd name="T74" fmla="*/ 105 w 164"/>
                <a:gd name="T75" fmla="*/ 41 h 269"/>
                <a:gd name="T76" fmla="*/ 110 w 164"/>
                <a:gd name="T77" fmla="*/ 50 h 269"/>
                <a:gd name="T78" fmla="*/ 115 w 164"/>
                <a:gd name="T79" fmla="*/ 58 h 269"/>
                <a:gd name="T80" fmla="*/ 118 w 164"/>
                <a:gd name="T81" fmla="*/ 66 h 269"/>
                <a:gd name="T82" fmla="*/ 118 w 164"/>
                <a:gd name="T83" fmla="*/ 75 h 269"/>
                <a:gd name="T84" fmla="*/ 118 w 164"/>
                <a:gd name="T85" fmla="*/ 85 h 269"/>
                <a:gd name="T86" fmla="*/ 117 w 164"/>
                <a:gd name="T87" fmla="*/ 92 h 269"/>
                <a:gd name="T88" fmla="*/ 61 w 164"/>
                <a:gd name="T89" fmla="*/ 217 h 269"/>
                <a:gd name="T90" fmla="*/ 81 w 164"/>
                <a:gd name="T91" fmla="*/ 269 h 269"/>
                <a:gd name="T92" fmla="*/ 81 w 164"/>
                <a:gd name="T93" fmla="*/ 269 h 269"/>
                <a:gd name="T94" fmla="*/ 96 w 164"/>
                <a:gd name="T95" fmla="*/ 266 h 269"/>
                <a:gd name="T96" fmla="*/ 108 w 164"/>
                <a:gd name="T97" fmla="*/ 264 h 269"/>
                <a:gd name="T98" fmla="*/ 132 w 164"/>
                <a:gd name="T99" fmla="*/ 263 h 269"/>
                <a:gd name="T100" fmla="*/ 132 w 164"/>
                <a:gd name="T101" fmla="*/ 263 h 269"/>
                <a:gd name="T102" fmla="*/ 135 w 164"/>
                <a:gd name="T103" fmla="*/ 263 h 269"/>
                <a:gd name="T104" fmla="*/ 135 w 164"/>
                <a:gd name="T105" fmla="*/ 263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4" h="269">
                  <a:moveTo>
                    <a:pt x="135" y="263"/>
                  </a:moveTo>
                  <a:lnTo>
                    <a:pt x="164" y="263"/>
                  </a:lnTo>
                  <a:lnTo>
                    <a:pt x="164" y="65"/>
                  </a:lnTo>
                  <a:lnTo>
                    <a:pt x="164" y="65"/>
                  </a:lnTo>
                  <a:lnTo>
                    <a:pt x="162" y="51"/>
                  </a:lnTo>
                  <a:lnTo>
                    <a:pt x="157" y="39"/>
                  </a:lnTo>
                  <a:lnTo>
                    <a:pt x="151" y="28"/>
                  </a:lnTo>
                  <a:lnTo>
                    <a:pt x="142" y="19"/>
                  </a:lnTo>
                  <a:lnTo>
                    <a:pt x="132" y="11"/>
                  </a:lnTo>
                  <a:lnTo>
                    <a:pt x="122" y="6"/>
                  </a:lnTo>
                  <a:lnTo>
                    <a:pt x="108" y="2"/>
                  </a:lnTo>
                  <a:lnTo>
                    <a:pt x="96" y="0"/>
                  </a:lnTo>
                  <a:lnTo>
                    <a:pt x="68" y="0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2" y="6"/>
                  </a:lnTo>
                  <a:lnTo>
                    <a:pt x="31" y="11"/>
                  </a:lnTo>
                  <a:lnTo>
                    <a:pt x="20" y="19"/>
                  </a:lnTo>
                  <a:lnTo>
                    <a:pt x="12" y="28"/>
                  </a:lnTo>
                  <a:lnTo>
                    <a:pt x="5" y="39"/>
                  </a:lnTo>
                  <a:lnTo>
                    <a:pt x="2" y="51"/>
                  </a:lnTo>
                  <a:lnTo>
                    <a:pt x="0" y="65"/>
                  </a:lnTo>
                  <a:lnTo>
                    <a:pt x="0" y="107"/>
                  </a:lnTo>
                  <a:lnTo>
                    <a:pt x="0" y="107"/>
                  </a:lnTo>
                  <a:lnTo>
                    <a:pt x="3" y="107"/>
                  </a:lnTo>
                  <a:lnTo>
                    <a:pt x="25" y="56"/>
                  </a:lnTo>
                  <a:lnTo>
                    <a:pt x="25" y="56"/>
                  </a:lnTo>
                  <a:lnTo>
                    <a:pt x="31" y="48"/>
                  </a:lnTo>
                  <a:lnTo>
                    <a:pt x="36" y="39"/>
                  </a:lnTo>
                  <a:lnTo>
                    <a:pt x="44" y="33"/>
                  </a:lnTo>
                  <a:lnTo>
                    <a:pt x="51" y="28"/>
                  </a:lnTo>
                  <a:lnTo>
                    <a:pt x="61" y="26"/>
                  </a:lnTo>
                  <a:lnTo>
                    <a:pt x="69" y="24"/>
                  </a:lnTo>
                  <a:lnTo>
                    <a:pt x="80" y="26"/>
                  </a:lnTo>
                  <a:lnTo>
                    <a:pt x="88" y="29"/>
                  </a:lnTo>
                  <a:lnTo>
                    <a:pt x="88" y="29"/>
                  </a:lnTo>
                  <a:lnTo>
                    <a:pt x="98" y="34"/>
                  </a:lnTo>
                  <a:lnTo>
                    <a:pt x="105" y="41"/>
                  </a:lnTo>
                  <a:lnTo>
                    <a:pt x="110" y="50"/>
                  </a:lnTo>
                  <a:lnTo>
                    <a:pt x="115" y="58"/>
                  </a:lnTo>
                  <a:lnTo>
                    <a:pt x="118" y="66"/>
                  </a:lnTo>
                  <a:lnTo>
                    <a:pt x="118" y="75"/>
                  </a:lnTo>
                  <a:lnTo>
                    <a:pt x="118" y="85"/>
                  </a:lnTo>
                  <a:lnTo>
                    <a:pt x="117" y="92"/>
                  </a:lnTo>
                  <a:lnTo>
                    <a:pt x="61" y="217"/>
                  </a:lnTo>
                  <a:lnTo>
                    <a:pt x="81" y="269"/>
                  </a:lnTo>
                  <a:lnTo>
                    <a:pt x="81" y="269"/>
                  </a:lnTo>
                  <a:lnTo>
                    <a:pt x="96" y="266"/>
                  </a:lnTo>
                  <a:lnTo>
                    <a:pt x="108" y="264"/>
                  </a:lnTo>
                  <a:lnTo>
                    <a:pt x="132" y="263"/>
                  </a:lnTo>
                  <a:lnTo>
                    <a:pt x="132" y="263"/>
                  </a:lnTo>
                  <a:lnTo>
                    <a:pt x="135" y="263"/>
                  </a:lnTo>
                  <a:lnTo>
                    <a:pt x="135" y="26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0" name="Freeform 383"/>
            <p:cNvSpPr>
              <a:spLocks/>
            </p:cNvSpPr>
            <p:nvPr/>
          </p:nvSpPr>
          <p:spPr bwMode="auto">
            <a:xfrm>
              <a:off x="4516438" y="4718050"/>
              <a:ext cx="77788" cy="52388"/>
            </a:xfrm>
            <a:custGeom>
              <a:avLst/>
              <a:gdLst>
                <a:gd name="T0" fmla="*/ 46 w 49"/>
                <a:gd name="T1" fmla="*/ 26 h 33"/>
                <a:gd name="T2" fmla="*/ 0 w 49"/>
                <a:gd name="T3" fmla="*/ 0 h 33"/>
                <a:gd name="T4" fmla="*/ 0 w 49"/>
                <a:gd name="T5" fmla="*/ 33 h 33"/>
                <a:gd name="T6" fmla="*/ 49 w 49"/>
                <a:gd name="T7" fmla="*/ 33 h 33"/>
                <a:gd name="T8" fmla="*/ 49 w 49"/>
                <a:gd name="T9" fmla="*/ 33 h 33"/>
                <a:gd name="T10" fmla="*/ 49 w 49"/>
                <a:gd name="T11" fmla="*/ 31 h 33"/>
                <a:gd name="T12" fmla="*/ 46 w 49"/>
                <a:gd name="T13" fmla="*/ 26 h 33"/>
                <a:gd name="T14" fmla="*/ 46 w 49"/>
                <a:gd name="T15" fmla="*/ 26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3">
                  <a:moveTo>
                    <a:pt x="46" y="26"/>
                  </a:moveTo>
                  <a:lnTo>
                    <a:pt x="0" y="0"/>
                  </a:lnTo>
                  <a:lnTo>
                    <a:pt x="0" y="33"/>
                  </a:lnTo>
                  <a:lnTo>
                    <a:pt x="49" y="33"/>
                  </a:lnTo>
                  <a:lnTo>
                    <a:pt x="49" y="33"/>
                  </a:lnTo>
                  <a:lnTo>
                    <a:pt x="49" y="31"/>
                  </a:lnTo>
                  <a:lnTo>
                    <a:pt x="46" y="26"/>
                  </a:lnTo>
                  <a:lnTo>
                    <a:pt x="46" y="2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1" name="Freeform 384"/>
            <p:cNvSpPr>
              <a:spLocks/>
            </p:cNvSpPr>
            <p:nvPr/>
          </p:nvSpPr>
          <p:spPr bwMode="auto">
            <a:xfrm>
              <a:off x="2168525" y="4791075"/>
              <a:ext cx="3214688" cy="1993900"/>
            </a:xfrm>
            <a:custGeom>
              <a:avLst/>
              <a:gdLst>
                <a:gd name="T0" fmla="*/ 1432 w 2025"/>
                <a:gd name="T1" fmla="*/ 2 h 1256"/>
                <a:gd name="T2" fmla="*/ 1401 w 2025"/>
                <a:gd name="T3" fmla="*/ 29 h 1256"/>
                <a:gd name="T4" fmla="*/ 1418 w 2025"/>
                <a:gd name="T5" fmla="*/ 46 h 1256"/>
                <a:gd name="T6" fmla="*/ 1763 w 2025"/>
                <a:gd name="T7" fmla="*/ 44 h 1256"/>
                <a:gd name="T8" fmla="*/ 1865 w 2025"/>
                <a:gd name="T9" fmla="*/ 47 h 1256"/>
                <a:gd name="T10" fmla="*/ 1930 w 2025"/>
                <a:gd name="T11" fmla="*/ 80 h 1256"/>
                <a:gd name="T12" fmla="*/ 1974 w 2025"/>
                <a:gd name="T13" fmla="*/ 139 h 1256"/>
                <a:gd name="T14" fmla="*/ 1986 w 2025"/>
                <a:gd name="T15" fmla="*/ 200 h 1256"/>
                <a:gd name="T16" fmla="*/ 1974 w 2025"/>
                <a:gd name="T17" fmla="*/ 261 h 1256"/>
                <a:gd name="T18" fmla="*/ 1930 w 2025"/>
                <a:gd name="T19" fmla="*/ 320 h 1256"/>
                <a:gd name="T20" fmla="*/ 1865 w 2025"/>
                <a:gd name="T21" fmla="*/ 352 h 1256"/>
                <a:gd name="T22" fmla="*/ 1511 w 2025"/>
                <a:gd name="T23" fmla="*/ 355 h 1256"/>
                <a:gd name="T24" fmla="*/ 1327 w 2025"/>
                <a:gd name="T25" fmla="*/ 536 h 1256"/>
                <a:gd name="T26" fmla="*/ 1095 w 2025"/>
                <a:gd name="T27" fmla="*/ 766 h 1256"/>
                <a:gd name="T28" fmla="*/ 706 w 2025"/>
                <a:gd name="T29" fmla="*/ 1157 h 1256"/>
                <a:gd name="T30" fmla="*/ 669 w 2025"/>
                <a:gd name="T31" fmla="*/ 1191 h 1256"/>
                <a:gd name="T32" fmla="*/ 600 w 2025"/>
                <a:gd name="T33" fmla="*/ 1213 h 1256"/>
                <a:gd name="T34" fmla="*/ 202 w 2025"/>
                <a:gd name="T35" fmla="*/ 1214 h 1256"/>
                <a:gd name="T36" fmla="*/ 128 w 2025"/>
                <a:gd name="T37" fmla="*/ 1194 h 1256"/>
                <a:gd name="T38" fmla="*/ 74 w 2025"/>
                <a:gd name="T39" fmla="*/ 1145 h 1256"/>
                <a:gd name="T40" fmla="*/ 47 w 2025"/>
                <a:gd name="T41" fmla="*/ 1074 h 1256"/>
                <a:gd name="T42" fmla="*/ 50 w 2025"/>
                <a:gd name="T43" fmla="*/ 1027 h 1256"/>
                <a:gd name="T44" fmla="*/ 82 w 2025"/>
                <a:gd name="T45" fmla="*/ 959 h 1256"/>
                <a:gd name="T46" fmla="*/ 142 w 2025"/>
                <a:gd name="T47" fmla="*/ 915 h 1256"/>
                <a:gd name="T48" fmla="*/ 273 w 2025"/>
                <a:gd name="T49" fmla="*/ 901 h 1256"/>
                <a:gd name="T50" fmla="*/ 706 w 2025"/>
                <a:gd name="T51" fmla="*/ 720 h 1256"/>
                <a:gd name="T52" fmla="*/ 936 w 2025"/>
                <a:gd name="T53" fmla="*/ 487 h 1256"/>
                <a:gd name="T54" fmla="*/ 1171 w 2025"/>
                <a:gd name="T55" fmla="*/ 254 h 1256"/>
                <a:gd name="T56" fmla="*/ 1322 w 2025"/>
                <a:gd name="T57" fmla="*/ 93 h 1256"/>
                <a:gd name="T58" fmla="*/ 1050 w 2025"/>
                <a:gd name="T59" fmla="*/ 313 h 1256"/>
                <a:gd name="T60" fmla="*/ 1055 w 2025"/>
                <a:gd name="T61" fmla="*/ 343 h 1256"/>
                <a:gd name="T62" fmla="*/ 1033 w 2025"/>
                <a:gd name="T63" fmla="*/ 377 h 1256"/>
                <a:gd name="T64" fmla="*/ 943 w 2025"/>
                <a:gd name="T65" fmla="*/ 458 h 1256"/>
                <a:gd name="T66" fmla="*/ 727 w 2025"/>
                <a:gd name="T67" fmla="*/ 639 h 1256"/>
                <a:gd name="T68" fmla="*/ 196 w 2025"/>
                <a:gd name="T69" fmla="*/ 866 h 1256"/>
                <a:gd name="T70" fmla="*/ 103 w 2025"/>
                <a:gd name="T71" fmla="*/ 890 h 1256"/>
                <a:gd name="T72" fmla="*/ 33 w 2025"/>
                <a:gd name="T73" fmla="*/ 950 h 1256"/>
                <a:gd name="T74" fmla="*/ 1 w 2025"/>
                <a:gd name="T75" fmla="*/ 1038 h 1256"/>
                <a:gd name="T76" fmla="*/ 5 w 2025"/>
                <a:gd name="T77" fmla="*/ 1098 h 1256"/>
                <a:gd name="T78" fmla="*/ 45 w 2025"/>
                <a:gd name="T79" fmla="*/ 1184 h 1256"/>
                <a:gd name="T80" fmla="*/ 120 w 2025"/>
                <a:gd name="T81" fmla="*/ 1241 h 1256"/>
                <a:gd name="T82" fmla="*/ 581 w 2025"/>
                <a:gd name="T83" fmla="*/ 1256 h 1256"/>
                <a:gd name="T84" fmla="*/ 652 w 2025"/>
                <a:gd name="T85" fmla="*/ 1241 h 1256"/>
                <a:gd name="T86" fmla="*/ 710 w 2025"/>
                <a:gd name="T87" fmla="*/ 1207 h 1256"/>
                <a:gd name="T88" fmla="*/ 1276 w 2025"/>
                <a:gd name="T89" fmla="*/ 639 h 1256"/>
                <a:gd name="T90" fmla="*/ 1291 w 2025"/>
                <a:gd name="T91" fmla="*/ 626 h 1256"/>
                <a:gd name="T92" fmla="*/ 1834 w 2025"/>
                <a:gd name="T93" fmla="*/ 391 h 1256"/>
                <a:gd name="T94" fmla="*/ 1925 w 2025"/>
                <a:gd name="T95" fmla="*/ 369 h 1256"/>
                <a:gd name="T96" fmla="*/ 1993 w 2025"/>
                <a:gd name="T97" fmla="*/ 306 h 1256"/>
                <a:gd name="T98" fmla="*/ 2023 w 2025"/>
                <a:gd name="T99" fmla="*/ 220 h 1256"/>
                <a:gd name="T100" fmla="*/ 2022 w 2025"/>
                <a:gd name="T101" fmla="*/ 159 h 1256"/>
                <a:gd name="T102" fmla="*/ 1981 w 2025"/>
                <a:gd name="T103" fmla="*/ 73 h 1256"/>
                <a:gd name="T104" fmla="*/ 1908 w 2025"/>
                <a:gd name="T105" fmla="*/ 17 h 1256"/>
                <a:gd name="T106" fmla="*/ 1834 w 2025"/>
                <a:gd name="T10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025" h="1256">
                  <a:moveTo>
                    <a:pt x="1834" y="0"/>
                  </a:moveTo>
                  <a:lnTo>
                    <a:pt x="1444" y="0"/>
                  </a:lnTo>
                  <a:lnTo>
                    <a:pt x="1444" y="0"/>
                  </a:lnTo>
                  <a:lnTo>
                    <a:pt x="1444" y="0"/>
                  </a:lnTo>
                  <a:lnTo>
                    <a:pt x="1432" y="2"/>
                  </a:lnTo>
                  <a:lnTo>
                    <a:pt x="1420" y="5"/>
                  </a:lnTo>
                  <a:lnTo>
                    <a:pt x="1406" y="7"/>
                  </a:lnTo>
                  <a:lnTo>
                    <a:pt x="1394" y="9"/>
                  </a:lnTo>
                  <a:lnTo>
                    <a:pt x="1401" y="29"/>
                  </a:lnTo>
                  <a:lnTo>
                    <a:pt x="1401" y="29"/>
                  </a:lnTo>
                  <a:lnTo>
                    <a:pt x="1405" y="34"/>
                  </a:lnTo>
                  <a:lnTo>
                    <a:pt x="1408" y="41"/>
                  </a:lnTo>
                  <a:lnTo>
                    <a:pt x="1408" y="51"/>
                  </a:lnTo>
                  <a:lnTo>
                    <a:pt x="1408" y="51"/>
                  </a:lnTo>
                  <a:lnTo>
                    <a:pt x="1418" y="46"/>
                  </a:lnTo>
                  <a:lnTo>
                    <a:pt x="1430" y="44"/>
                  </a:lnTo>
                  <a:lnTo>
                    <a:pt x="1450" y="44"/>
                  </a:lnTo>
                  <a:lnTo>
                    <a:pt x="1450" y="44"/>
                  </a:lnTo>
                  <a:lnTo>
                    <a:pt x="1457" y="44"/>
                  </a:lnTo>
                  <a:lnTo>
                    <a:pt x="1763" y="44"/>
                  </a:lnTo>
                  <a:lnTo>
                    <a:pt x="1763" y="44"/>
                  </a:lnTo>
                  <a:lnTo>
                    <a:pt x="1834" y="44"/>
                  </a:lnTo>
                  <a:lnTo>
                    <a:pt x="1834" y="44"/>
                  </a:lnTo>
                  <a:lnTo>
                    <a:pt x="1849" y="44"/>
                  </a:lnTo>
                  <a:lnTo>
                    <a:pt x="1865" y="47"/>
                  </a:lnTo>
                  <a:lnTo>
                    <a:pt x="1880" y="51"/>
                  </a:lnTo>
                  <a:lnTo>
                    <a:pt x="1893" y="56"/>
                  </a:lnTo>
                  <a:lnTo>
                    <a:pt x="1907" y="63"/>
                  </a:lnTo>
                  <a:lnTo>
                    <a:pt x="1919" y="71"/>
                  </a:lnTo>
                  <a:lnTo>
                    <a:pt x="1930" y="80"/>
                  </a:lnTo>
                  <a:lnTo>
                    <a:pt x="1942" y="90"/>
                  </a:lnTo>
                  <a:lnTo>
                    <a:pt x="1951" y="100"/>
                  </a:lnTo>
                  <a:lnTo>
                    <a:pt x="1961" y="113"/>
                  </a:lnTo>
                  <a:lnTo>
                    <a:pt x="1968" y="125"/>
                  </a:lnTo>
                  <a:lnTo>
                    <a:pt x="1974" y="139"/>
                  </a:lnTo>
                  <a:lnTo>
                    <a:pt x="1980" y="154"/>
                  </a:lnTo>
                  <a:lnTo>
                    <a:pt x="1983" y="168"/>
                  </a:lnTo>
                  <a:lnTo>
                    <a:pt x="1985" y="184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86" y="200"/>
                  </a:lnTo>
                  <a:lnTo>
                    <a:pt x="1985" y="215"/>
                  </a:lnTo>
                  <a:lnTo>
                    <a:pt x="1983" y="230"/>
                  </a:lnTo>
                  <a:lnTo>
                    <a:pt x="1980" y="245"/>
                  </a:lnTo>
                  <a:lnTo>
                    <a:pt x="1974" y="261"/>
                  </a:lnTo>
                  <a:lnTo>
                    <a:pt x="1968" y="274"/>
                  </a:lnTo>
                  <a:lnTo>
                    <a:pt x="1961" y="286"/>
                  </a:lnTo>
                  <a:lnTo>
                    <a:pt x="1951" y="298"/>
                  </a:lnTo>
                  <a:lnTo>
                    <a:pt x="1942" y="310"/>
                  </a:lnTo>
                  <a:lnTo>
                    <a:pt x="1930" y="320"/>
                  </a:lnTo>
                  <a:lnTo>
                    <a:pt x="1919" y="328"/>
                  </a:lnTo>
                  <a:lnTo>
                    <a:pt x="1907" y="337"/>
                  </a:lnTo>
                  <a:lnTo>
                    <a:pt x="1893" y="343"/>
                  </a:lnTo>
                  <a:lnTo>
                    <a:pt x="1880" y="348"/>
                  </a:lnTo>
                  <a:lnTo>
                    <a:pt x="1865" y="352"/>
                  </a:lnTo>
                  <a:lnTo>
                    <a:pt x="1849" y="355"/>
                  </a:lnTo>
                  <a:lnTo>
                    <a:pt x="1834" y="355"/>
                  </a:lnTo>
                  <a:lnTo>
                    <a:pt x="1763" y="355"/>
                  </a:lnTo>
                  <a:lnTo>
                    <a:pt x="1763" y="355"/>
                  </a:lnTo>
                  <a:lnTo>
                    <a:pt x="1511" y="355"/>
                  </a:lnTo>
                  <a:lnTo>
                    <a:pt x="1340" y="526"/>
                  </a:lnTo>
                  <a:lnTo>
                    <a:pt x="1340" y="526"/>
                  </a:lnTo>
                  <a:lnTo>
                    <a:pt x="1334" y="531"/>
                  </a:lnTo>
                  <a:lnTo>
                    <a:pt x="1327" y="536"/>
                  </a:lnTo>
                  <a:lnTo>
                    <a:pt x="1327" y="536"/>
                  </a:lnTo>
                  <a:lnTo>
                    <a:pt x="1322" y="543"/>
                  </a:lnTo>
                  <a:lnTo>
                    <a:pt x="1315" y="551"/>
                  </a:lnTo>
                  <a:lnTo>
                    <a:pt x="1095" y="766"/>
                  </a:lnTo>
                  <a:lnTo>
                    <a:pt x="1095" y="766"/>
                  </a:lnTo>
                  <a:lnTo>
                    <a:pt x="1095" y="766"/>
                  </a:lnTo>
                  <a:lnTo>
                    <a:pt x="880" y="986"/>
                  </a:lnTo>
                  <a:lnTo>
                    <a:pt x="880" y="986"/>
                  </a:lnTo>
                  <a:lnTo>
                    <a:pt x="872" y="993"/>
                  </a:lnTo>
                  <a:lnTo>
                    <a:pt x="862" y="1001"/>
                  </a:lnTo>
                  <a:lnTo>
                    <a:pt x="706" y="1157"/>
                  </a:lnTo>
                  <a:lnTo>
                    <a:pt x="706" y="1157"/>
                  </a:lnTo>
                  <a:lnTo>
                    <a:pt x="691" y="1172"/>
                  </a:lnTo>
                  <a:lnTo>
                    <a:pt x="691" y="1172"/>
                  </a:lnTo>
                  <a:lnTo>
                    <a:pt x="681" y="1180"/>
                  </a:lnTo>
                  <a:lnTo>
                    <a:pt x="669" y="1191"/>
                  </a:lnTo>
                  <a:lnTo>
                    <a:pt x="656" y="1197"/>
                  </a:lnTo>
                  <a:lnTo>
                    <a:pt x="642" y="1202"/>
                  </a:lnTo>
                  <a:lnTo>
                    <a:pt x="629" y="1207"/>
                  </a:lnTo>
                  <a:lnTo>
                    <a:pt x="615" y="1211"/>
                  </a:lnTo>
                  <a:lnTo>
                    <a:pt x="600" y="1213"/>
                  </a:lnTo>
                  <a:lnTo>
                    <a:pt x="585" y="1214"/>
                  </a:lnTo>
                  <a:lnTo>
                    <a:pt x="507" y="1214"/>
                  </a:lnTo>
                  <a:lnTo>
                    <a:pt x="273" y="1214"/>
                  </a:lnTo>
                  <a:lnTo>
                    <a:pt x="202" y="1214"/>
                  </a:lnTo>
                  <a:lnTo>
                    <a:pt x="202" y="1214"/>
                  </a:lnTo>
                  <a:lnTo>
                    <a:pt x="187" y="1213"/>
                  </a:lnTo>
                  <a:lnTo>
                    <a:pt x="172" y="1211"/>
                  </a:lnTo>
                  <a:lnTo>
                    <a:pt x="157" y="1207"/>
                  </a:lnTo>
                  <a:lnTo>
                    <a:pt x="142" y="1201"/>
                  </a:lnTo>
                  <a:lnTo>
                    <a:pt x="128" y="1194"/>
                  </a:lnTo>
                  <a:lnTo>
                    <a:pt x="116" y="1187"/>
                  </a:lnTo>
                  <a:lnTo>
                    <a:pt x="104" y="1177"/>
                  </a:lnTo>
                  <a:lnTo>
                    <a:pt x="93" y="1167"/>
                  </a:lnTo>
                  <a:lnTo>
                    <a:pt x="82" y="1157"/>
                  </a:lnTo>
                  <a:lnTo>
                    <a:pt x="74" y="1145"/>
                  </a:lnTo>
                  <a:lnTo>
                    <a:pt x="66" y="1131"/>
                  </a:lnTo>
                  <a:lnTo>
                    <a:pt x="59" y="1118"/>
                  </a:lnTo>
                  <a:lnTo>
                    <a:pt x="54" y="1104"/>
                  </a:lnTo>
                  <a:lnTo>
                    <a:pt x="50" y="1089"/>
                  </a:lnTo>
                  <a:lnTo>
                    <a:pt x="47" y="1074"/>
                  </a:lnTo>
                  <a:lnTo>
                    <a:pt x="47" y="1057"/>
                  </a:lnTo>
                  <a:lnTo>
                    <a:pt x="47" y="1057"/>
                  </a:lnTo>
                  <a:lnTo>
                    <a:pt x="47" y="1057"/>
                  </a:lnTo>
                  <a:lnTo>
                    <a:pt x="47" y="1042"/>
                  </a:lnTo>
                  <a:lnTo>
                    <a:pt x="50" y="1027"/>
                  </a:lnTo>
                  <a:lnTo>
                    <a:pt x="54" y="1011"/>
                  </a:lnTo>
                  <a:lnTo>
                    <a:pt x="59" y="998"/>
                  </a:lnTo>
                  <a:lnTo>
                    <a:pt x="66" y="984"/>
                  </a:lnTo>
                  <a:lnTo>
                    <a:pt x="74" y="971"/>
                  </a:lnTo>
                  <a:lnTo>
                    <a:pt x="82" y="959"/>
                  </a:lnTo>
                  <a:lnTo>
                    <a:pt x="93" y="947"/>
                  </a:lnTo>
                  <a:lnTo>
                    <a:pt x="104" y="937"/>
                  </a:lnTo>
                  <a:lnTo>
                    <a:pt x="116" y="928"/>
                  </a:lnTo>
                  <a:lnTo>
                    <a:pt x="128" y="920"/>
                  </a:lnTo>
                  <a:lnTo>
                    <a:pt x="142" y="915"/>
                  </a:lnTo>
                  <a:lnTo>
                    <a:pt x="157" y="908"/>
                  </a:lnTo>
                  <a:lnTo>
                    <a:pt x="172" y="905"/>
                  </a:lnTo>
                  <a:lnTo>
                    <a:pt x="187" y="903"/>
                  </a:lnTo>
                  <a:lnTo>
                    <a:pt x="202" y="901"/>
                  </a:lnTo>
                  <a:lnTo>
                    <a:pt x="273" y="901"/>
                  </a:lnTo>
                  <a:lnTo>
                    <a:pt x="507" y="901"/>
                  </a:lnTo>
                  <a:lnTo>
                    <a:pt x="522" y="901"/>
                  </a:lnTo>
                  <a:lnTo>
                    <a:pt x="706" y="720"/>
                  </a:lnTo>
                  <a:lnTo>
                    <a:pt x="706" y="720"/>
                  </a:lnTo>
                  <a:lnTo>
                    <a:pt x="706" y="720"/>
                  </a:lnTo>
                  <a:lnTo>
                    <a:pt x="919" y="504"/>
                  </a:lnTo>
                  <a:lnTo>
                    <a:pt x="919" y="504"/>
                  </a:lnTo>
                  <a:lnTo>
                    <a:pt x="933" y="490"/>
                  </a:lnTo>
                  <a:lnTo>
                    <a:pt x="933" y="490"/>
                  </a:lnTo>
                  <a:lnTo>
                    <a:pt x="936" y="487"/>
                  </a:lnTo>
                  <a:lnTo>
                    <a:pt x="940" y="484"/>
                  </a:lnTo>
                  <a:lnTo>
                    <a:pt x="946" y="475"/>
                  </a:lnTo>
                  <a:lnTo>
                    <a:pt x="1163" y="261"/>
                  </a:lnTo>
                  <a:lnTo>
                    <a:pt x="1163" y="261"/>
                  </a:lnTo>
                  <a:lnTo>
                    <a:pt x="1171" y="254"/>
                  </a:lnTo>
                  <a:lnTo>
                    <a:pt x="1176" y="250"/>
                  </a:lnTo>
                  <a:lnTo>
                    <a:pt x="1181" y="249"/>
                  </a:lnTo>
                  <a:lnTo>
                    <a:pt x="1330" y="96"/>
                  </a:lnTo>
                  <a:lnTo>
                    <a:pt x="1330" y="96"/>
                  </a:lnTo>
                  <a:lnTo>
                    <a:pt x="1322" y="93"/>
                  </a:lnTo>
                  <a:lnTo>
                    <a:pt x="1315" y="86"/>
                  </a:lnTo>
                  <a:lnTo>
                    <a:pt x="1310" y="80"/>
                  </a:lnTo>
                  <a:lnTo>
                    <a:pt x="1305" y="71"/>
                  </a:lnTo>
                  <a:lnTo>
                    <a:pt x="1301" y="64"/>
                  </a:lnTo>
                  <a:lnTo>
                    <a:pt x="1050" y="313"/>
                  </a:lnTo>
                  <a:lnTo>
                    <a:pt x="1050" y="313"/>
                  </a:lnTo>
                  <a:lnTo>
                    <a:pt x="1053" y="321"/>
                  </a:lnTo>
                  <a:lnTo>
                    <a:pt x="1055" y="328"/>
                  </a:lnTo>
                  <a:lnTo>
                    <a:pt x="1055" y="337"/>
                  </a:lnTo>
                  <a:lnTo>
                    <a:pt x="1055" y="343"/>
                  </a:lnTo>
                  <a:lnTo>
                    <a:pt x="1051" y="352"/>
                  </a:lnTo>
                  <a:lnTo>
                    <a:pt x="1048" y="359"/>
                  </a:lnTo>
                  <a:lnTo>
                    <a:pt x="1039" y="370"/>
                  </a:lnTo>
                  <a:lnTo>
                    <a:pt x="1033" y="377"/>
                  </a:lnTo>
                  <a:lnTo>
                    <a:pt x="1033" y="377"/>
                  </a:lnTo>
                  <a:lnTo>
                    <a:pt x="962" y="448"/>
                  </a:lnTo>
                  <a:lnTo>
                    <a:pt x="962" y="448"/>
                  </a:lnTo>
                  <a:lnTo>
                    <a:pt x="955" y="453"/>
                  </a:lnTo>
                  <a:lnTo>
                    <a:pt x="950" y="457"/>
                  </a:lnTo>
                  <a:lnTo>
                    <a:pt x="943" y="458"/>
                  </a:lnTo>
                  <a:lnTo>
                    <a:pt x="936" y="462"/>
                  </a:lnTo>
                  <a:lnTo>
                    <a:pt x="921" y="462"/>
                  </a:lnTo>
                  <a:lnTo>
                    <a:pt x="914" y="460"/>
                  </a:lnTo>
                  <a:lnTo>
                    <a:pt x="908" y="458"/>
                  </a:lnTo>
                  <a:lnTo>
                    <a:pt x="727" y="639"/>
                  </a:lnTo>
                  <a:lnTo>
                    <a:pt x="727" y="639"/>
                  </a:lnTo>
                  <a:lnTo>
                    <a:pt x="727" y="639"/>
                  </a:lnTo>
                  <a:lnTo>
                    <a:pt x="500" y="866"/>
                  </a:lnTo>
                  <a:lnTo>
                    <a:pt x="196" y="866"/>
                  </a:lnTo>
                  <a:lnTo>
                    <a:pt x="196" y="866"/>
                  </a:lnTo>
                  <a:lnTo>
                    <a:pt x="175" y="868"/>
                  </a:lnTo>
                  <a:lnTo>
                    <a:pt x="157" y="871"/>
                  </a:lnTo>
                  <a:lnTo>
                    <a:pt x="138" y="874"/>
                  </a:lnTo>
                  <a:lnTo>
                    <a:pt x="120" y="881"/>
                  </a:lnTo>
                  <a:lnTo>
                    <a:pt x="103" y="890"/>
                  </a:lnTo>
                  <a:lnTo>
                    <a:pt x="87" y="898"/>
                  </a:lnTo>
                  <a:lnTo>
                    <a:pt x="72" y="910"/>
                  </a:lnTo>
                  <a:lnTo>
                    <a:pt x="59" y="922"/>
                  </a:lnTo>
                  <a:lnTo>
                    <a:pt x="45" y="935"/>
                  </a:lnTo>
                  <a:lnTo>
                    <a:pt x="33" y="950"/>
                  </a:lnTo>
                  <a:lnTo>
                    <a:pt x="25" y="966"/>
                  </a:lnTo>
                  <a:lnTo>
                    <a:pt x="16" y="983"/>
                  </a:lnTo>
                  <a:lnTo>
                    <a:pt x="10" y="1001"/>
                  </a:lnTo>
                  <a:lnTo>
                    <a:pt x="5" y="1020"/>
                  </a:lnTo>
                  <a:lnTo>
                    <a:pt x="1" y="1038"/>
                  </a:lnTo>
                  <a:lnTo>
                    <a:pt x="0" y="1057"/>
                  </a:lnTo>
                  <a:lnTo>
                    <a:pt x="0" y="1057"/>
                  </a:lnTo>
                  <a:lnTo>
                    <a:pt x="0" y="1057"/>
                  </a:lnTo>
                  <a:lnTo>
                    <a:pt x="1" y="1077"/>
                  </a:lnTo>
                  <a:lnTo>
                    <a:pt x="5" y="1098"/>
                  </a:lnTo>
                  <a:lnTo>
                    <a:pt x="10" y="1116"/>
                  </a:lnTo>
                  <a:lnTo>
                    <a:pt x="16" y="1135"/>
                  </a:lnTo>
                  <a:lnTo>
                    <a:pt x="25" y="1152"/>
                  </a:lnTo>
                  <a:lnTo>
                    <a:pt x="33" y="1169"/>
                  </a:lnTo>
                  <a:lnTo>
                    <a:pt x="45" y="1184"/>
                  </a:lnTo>
                  <a:lnTo>
                    <a:pt x="59" y="1199"/>
                  </a:lnTo>
                  <a:lnTo>
                    <a:pt x="72" y="1211"/>
                  </a:lnTo>
                  <a:lnTo>
                    <a:pt x="87" y="1223"/>
                  </a:lnTo>
                  <a:lnTo>
                    <a:pt x="103" y="1233"/>
                  </a:lnTo>
                  <a:lnTo>
                    <a:pt x="120" y="1241"/>
                  </a:lnTo>
                  <a:lnTo>
                    <a:pt x="138" y="1248"/>
                  </a:lnTo>
                  <a:lnTo>
                    <a:pt x="157" y="1251"/>
                  </a:lnTo>
                  <a:lnTo>
                    <a:pt x="175" y="1255"/>
                  </a:lnTo>
                  <a:lnTo>
                    <a:pt x="196" y="1256"/>
                  </a:lnTo>
                  <a:lnTo>
                    <a:pt x="581" y="1256"/>
                  </a:lnTo>
                  <a:lnTo>
                    <a:pt x="581" y="1256"/>
                  </a:lnTo>
                  <a:lnTo>
                    <a:pt x="600" y="1255"/>
                  </a:lnTo>
                  <a:lnTo>
                    <a:pt x="618" y="1253"/>
                  </a:lnTo>
                  <a:lnTo>
                    <a:pt x="635" y="1248"/>
                  </a:lnTo>
                  <a:lnTo>
                    <a:pt x="652" y="1241"/>
                  </a:lnTo>
                  <a:lnTo>
                    <a:pt x="667" y="1235"/>
                  </a:lnTo>
                  <a:lnTo>
                    <a:pt x="683" y="1226"/>
                  </a:lnTo>
                  <a:lnTo>
                    <a:pt x="696" y="1218"/>
                  </a:lnTo>
                  <a:lnTo>
                    <a:pt x="710" y="1207"/>
                  </a:lnTo>
                  <a:lnTo>
                    <a:pt x="710" y="1207"/>
                  </a:lnTo>
                  <a:lnTo>
                    <a:pt x="730" y="1185"/>
                  </a:lnTo>
                  <a:lnTo>
                    <a:pt x="1004" y="917"/>
                  </a:lnTo>
                  <a:lnTo>
                    <a:pt x="1004" y="917"/>
                  </a:lnTo>
                  <a:lnTo>
                    <a:pt x="1004" y="917"/>
                  </a:lnTo>
                  <a:lnTo>
                    <a:pt x="1276" y="639"/>
                  </a:lnTo>
                  <a:lnTo>
                    <a:pt x="1276" y="639"/>
                  </a:lnTo>
                  <a:lnTo>
                    <a:pt x="1285" y="634"/>
                  </a:lnTo>
                  <a:lnTo>
                    <a:pt x="1288" y="629"/>
                  </a:lnTo>
                  <a:lnTo>
                    <a:pt x="1291" y="626"/>
                  </a:lnTo>
                  <a:lnTo>
                    <a:pt x="1291" y="626"/>
                  </a:lnTo>
                  <a:lnTo>
                    <a:pt x="1300" y="617"/>
                  </a:lnTo>
                  <a:lnTo>
                    <a:pt x="1308" y="611"/>
                  </a:lnTo>
                  <a:lnTo>
                    <a:pt x="1521" y="391"/>
                  </a:lnTo>
                  <a:lnTo>
                    <a:pt x="1834" y="391"/>
                  </a:lnTo>
                  <a:lnTo>
                    <a:pt x="1834" y="391"/>
                  </a:lnTo>
                  <a:lnTo>
                    <a:pt x="1853" y="391"/>
                  </a:lnTo>
                  <a:lnTo>
                    <a:pt x="1873" y="387"/>
                  </a:lnTo>
                  <a:lnTo>
                    <a:pt x="1892" y="382"/>
                  </a:lnTo>
                  <a:lnTo>
                    <a:pt x="1908" y="375"/>
                  </a:lnTo>
                  <a:lnTo>
                    <a:pt x="1925" y="369"/>
                  </a:lnTo>
                  <a:lnTo>
                    <a:pt x="1941" y="359"/>
                  </a:lnTo>
                  <a:lnTo>
                    <a:pt x="1956" y="347"/>
                  </a:lnTo>
                  <a:lnTo>
                    <a:pt x="1969" y="335"/>
                  </a:lnTo>
                  <a:lnTo>
                    <a:pt x="1981" y="321"/>
                  </a:lnTo>
                  <a:lnTo>
                    <a:pt x="1993" y="306"/>
                  </a:lnTo>
                  <a:lnTo>
                    <a:pt x="2001" y="291"/>
                  </a:lnTo>
                  <a:lnTo>
                    <a:pt x="2010" y="274"/>
                  </a:lnTo>
                  <a:lnTo>
                    <a:pt x="2017" y="257"/>
                  </a:lnTo>
                  <a:lnTo>
                    <a:pt x="2022" y="239"/>
                  </a:lnTo>
                  <a:lnTo>
                    <a:pt x="2023" y="220"/>
                  </a:lnTo>
                  <a:lnTo>
                    <a:pt x="2025" y="200"/>
                  </a:lnTo>
                  <a:lnTo>
                    <a:pt x="2025" y="200"/>
                  </a:lnTo>
                  <a:lnTo>
                    <a:pt x="2025" y="200"/>
                  </a:lnTo>
                  <a:lnTo>
                    <a:pt x="2023" y="179"/>
                  </a:lnTo>
                  <a:lnTo>
                    <a:pt x="2022" y="159"/>
                  </a:lnTo>
                  <a:lnTo>
                    <a:pt x="2017" y="140"/>
                  </a:lnTo>
                  <a:lnTo>
                    <a:pt x="2010" y="122"/>
                  </a:lnTo>
                  <a:lnTo>
                    <a:pt x="2001" y="105"/>
                  </a:lnTo>
                  <a:lnTo>
                    <a:pt x="1993" y="88"/>
                  </a:lnTo>
                  <a:lnTo>
                    <a:pt x="1981" y="73"/>
                  </a:lnTo>
                  <a:lnTo>
                    <a:pt x="1969" y="59"/>
                  </a:lnTo>
                  <a:lnTo>
                    <a:pt x="1956" y="46"/>
                  </a:lnTo>
                  <a:lnTo>
                    <a:pt x="1941" y="34"/>
                  </a:lnTo>
                  <a:lnTo>
                    <a:pt x="1925" y="25"/>
                  </a:lnTo>
                  <a:lnTo>
                    <a:pt x="1908" y="17"/>
                  </a:lnTo>
                  <a:lnTo>
                    <a:pt x="1892" y="10"/>
                  </a:lnTo>
                  <a:lnTo>
                    <a:pt x="1873" y="5"/>
                  </a:lnTo>
                  <a:lnTo>
                    <a:pt x="1853" y="2"/>
                  </a:lnTo>
                  <a:lnTo>
                    <a:pt x="1834" y="0"/>
                  </a:lnTo>
                  <a:lnTo>
                    <a:pt x="183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44" name="组合 443"/>
          <p:cNvGrpSpPr/>
          <p:nvPr/>
        </p:nvGrpSpPr>
        <p:grpSpPr>
          <a:xfrm>
            <a:off x="6121228" y="3640401"/>
            <a:ext cx="579438" cy="1317625"/>
            <a:chOff x="6650038" y="4037013"/>
            <a:chExt cx="579438" cy="1317625"/>
          </a:xfrm>
        </p:grpSpPr>
        <p:sp>
          <p:nvSpPr>
            <p:cNvPr id="212" name="Freeform 385"/>
            <p:cNvSpPr>
              <a:spLocks/>
            </p:cNvSpPr>
            <p:nvPr/>
          </p:nvSpPr>
          <p:spPr bwMode="auto">
            <a:xfrm>
              <a:off x="6656388" y="4037013"/>
              <a:ext cx="230188" cy="238125"/>
            </a:xfrm>
            <a:custGeom>
              <a:avLst/>
              <a:gdLst>
                <a:gd name="T0" fmla="*/ 145 w 145"/>
                <a:gd name="T1" fmla="*/ 74 h 150"/>
                <a:gd name="T2" fmla="*/ 145 w 145"/>
                <a:gd name="T3" fmla="*/ 74 h 150"/>
                <a:gd name="T4" fmla="*/ 143 w 145"/>
                <a:gd name="T5" fmla="*/ 91 h 150"/>
                <a:gd name="T6" fmla="*/ 140 w 145"/>
                <a:gd name="T7" fmla="*/ 105 h 150"/>
                <a:gd name="T8" fmla="*/ 133 w 145"/>
                <a:gd name="T9" fmla="*/ 117 h 150"/>
                <a:gd name="T10" fmla="*/ 123 w 145"/>
                <a:gd name="T11" fmla="*/ 128 h 150"/>
                <a:gd name="T12" fmla="*/ 113 w 145"/>
                <a:gd name="T13" fmla="*/ 137 h 150"/>
                <a:gd name="T14" fmla="*/ 99 w 145"/>
                <a:gd name="T15" fmla="*/ 144 h 150"/>
                <a:gd name="T16" fmla="*/ 86 w 145"/>
                <a:gd name="T17" fmla="*/ 149 h 150"/>
                <a:gd name="T18" fmla="*/ 71 w 145"/>
                <a:gd name="T19" fmla="*/ 150 h 150"/>
                <a:gd name="T20" fmla="*/ 71 w 145"/>
                <a:gd name="T21" fmla="*/ 150 h 150"/>
                <a:gd name="T22" fmla="*/ 55 w 145"/>
                <a:gd name="T23" fmla="*/ 149 h 150"/>
                <a:gd name="T24" fmla="*/ 42 w 145"/>
                <a:gd name="T25" fmla="*/ 144 h 150"/>
                <a:gd name="T26" fmla="*/ 30 w 145"/>
                <a:gd name="T27" fmla="*/ 137 h 150"/>
                <a:gd name="T28" fmla="*/ 18 w 145"/>
                <a:gd name="T29" fmla="*/ 128 h 150"/>
                <a:gd name="T30" fmla="*/ 11 w 145"/>
                <a:gd name="T31" fmla="*/ 117 h 150"/>
                <a:gd name="T32" fmla="*/ 5 w 145"/>
                <a:gd name="T33" fmla="*/ 105 h 150"/>
                <a:gd name="T34" fmla="*/ 1 w 145"/>
                <a:gd name="T35" fmla="*/ 91 h 150"/>
                <a:gd name="T36" fmla="*/ 0 w 145"/>
                <a:gd name="T37" fmla="*/ 74 h 150"/>
                <a:gd name="T38" fmla="*/ 0 w 145"/>
                <a:gd name="T39" fmla="*/ 74 h 150"/>
                <a:gd name="T40" fmla="*/ 1 w 145"/>
                <a:gd name="T41" fmla="*/ 61 h 150"/>
                <a:gd name="T42" fmla="*/ 5 w 145"/>
                <a:gd name="T43" fmla="*/ 47 h 150"/>
                <a:gd name="T44" fmla="*/ 11 w 145"/>
                <a:gd name="T45" fmla="*/ 34 h 150"/>
                <a:gd name="T46" fmla="*/ 18 w 145"/>
                <a:gd name="T47" fmla="*/ 24 h 150"/>
                <a:gd name="T48" fmla="*/ 30 w 145"/>
                <a:gd name="T49" fmla="*/ 13 h 150"/>
                <a:gd name="T50" fmla="*/ 42 w 145"/>
                <a:gd name="T51" fmla="*/ 7 h 150"/>
                <a:gd name="T52" fmla="*/ 55 w 145"/>
                <a:gd name="T53" fmla="*/ 2 h 150"/>
                <a:gd name="T54" fmla="*/ 71 w 145"/>
                <a:gd name="T55" fmla="*/ 0 h 150"/>
                <a:gd name="T56" fmla="*/ 71 w 145"/>
                <a:gd name="T57" fmla="*/ 0 h 150"/>
                <a:gd name="T58" fmla="*/ 86 w 145"/>
                <a:gd name="T59" fmla="*/ 2 h 150"/>
                <a:gd name="T60" fmla="*/ 99 w 145"/>
                <a:gd name="T61" fmla="*/ 7 h 150"/>
                <a:gd name="T62" fmla="*/ 113 w 145"/>
                <a:gd name="T63" fmla="*/ 13 h 150"/>
                <a:gd name="T64" fmla="*/ 123 w 145"/>
                <a:gd name="T65" fmla="*/ 24 h 150"/>
                <a:gd name="T66" fmla="*/ 133 w 145"/>
                <a:gd name="T67" fmla="*/ 34 h 150"/>
                <a:gd name="T68" fmla="*/ 140 w 145"/>
                <a:gd name="T69" fmla="*/ 47 h 150"/>
                <a:gd name="T70" fmla="*/ 143 w 145"/>
                <a:gd name="T71" fmla="*/ 61 h 150"/>
                <a:gd name="T72" fmla="*/ 145 w 145"/>
                <a:gd name="T73" fmla="*/ 74 h 150"/>
                <a:gd name="T74" fmla="*/ 145 w 145"/>
                <a:gd name="T75" fmla="*/ 7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45" h="150">
                  <a:moveTo>
                    <a:pt x="145" y="74"/>
                  </a:moveTo>
                  <a:lnTo>
                    <a:pt x="145" y="74"/>
                  </a:lnTo>
                  <a:lnTo>
                    <a:pt x="143" y="91"/>
                  </a:lnTo>
                  <a:lnTo>
                    <a:pt x="140" y="105"/>
                  </a:lnTo>
                  <a:lnTo>
                    <a:pt x="133" y="117"/>
                  </a:lnTo>
                  <a:lnTo>
                    <a:pt x="123" y="128"/>
                  </a:lnTo>
                  <a:lnTo>
                    <a:pt x="113" y="137"/>
                  </a:lnTo>
                  <a:lnTo>
                    <a:pt x="99" y="144"/>
                  </a:lnTo>
                  <a:lnTo>
                    <a:pt x="86" y="149"/>
                  </a:lnTo>
                  <a:lnTo>
                    <a:pt x="71" y="150"/>
                  </a:lnTo>
                  <a:lnTo>
                    <a:pt x="71" y="150"/>
                  </a:lnTo>
                  <a:lnTo>
                    <a:pt x="55" y="149"/>
                  </a:lnTo>
                  <a:lnTo>
                    <a:pt x="42" y="144"/>
                  </a:lnTo>
                  <a:lnTo>
                    <a:pt x="30" y="137"/>
                  </a:lnTo>
                  <a:lnTo>
                    <a:pt x="18" y="128"/>
                  </a:lnTo>
                  <a:lnTo>
                    <a:pt x="11" y="117"/>
                  </a:lnTo>
                  <a:lnTo>
                    <a:pt x="5" y="105"/>
                  </a:lnTo>
                  <a:lnTo>
                    <a:pt x="1" y="91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1" y="61"/>
                  </a:lnTo>
                  <a:lnTo>
                    <a:pt x="5" y="47"/>
                  </a:lnTo>
                  <a:lnTo>
                    <a:pt x="11" y="34"/>
                  </a:lnTo>
                  <a:lnTo>
                    <a:pt x="18" y="24"/>
                  </a:lnTo>
                  <a:lnTo>
                    <a:pt x="30" y="13"/>
                  </a:lnTo>
                  <a:lnTo>
                    <a:pt x="42" y="7"/>
                  </a:lnTo>
                  <a:lnTo>
                    <a:pt x="55" y="2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86" y="2"/>
                  </a:lnTo>
                  <a:lnTo>
                    <a:pt x="99" y="7"/>
                  </a:lnTo>
                  <a:lnTo>
                    <a:pt x="113" y="13"/>
                  </a:lnTo>
                  <a:lnTo>
                    <a:pt x="123" y="24"/>
                  </a:lnTo>
                  <a:lnTo>
                    <a:pt x="133" y="34"/>
                  </a:lnTo>
                  <a:lnTo>
                    <a:pt x="140" y="47"/>
                  </a:lnTo>
                  <a:lnTo>
                    <a:pt x="143" y="61"/>
                  </a:lnTo>
                  <a:lnTo>
                    <a:pt x="145" y="74"/>
                  </a:lnTo>
                  <a:lnTo>
                    <a:pt x="145" y="7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3" name="Freeform 386"/>
            <p:cNvSpPr>
              <a:spLocks/>
            </p:cNvSpPr>
            <p:nvPr/>
          </p:nvSpPr>
          <p:spPr bwMode="auto">
            <a:xfrm>
              <a:off x="6727825" y="4367213"/>
              <a:ext cx="465138" cy="241300"/>
            </a:xfrm>
            <a:custGeom>
              <a:avLst/>
              <a:gdLst>
                <a:gd name="T0" fmla="*/ 288 w 293"/>
                <a:gd name="T1" fmla="*/ 51 h 152"/>
                <a:gd name="T2" fmla="*/ 288 w 293"/>
                <a:gd name="T3" fmla="*/ 51 h 152"/>
                <a:gd name="T4" fmla="*/ 284 w 293"/>
                <a:gd name="T5" fmla="*/ 46 h 152"/>
                <a:gd name="T6" fmla="*/ 281 w 293"/>
                <a:gd name="T7" fmla="*/ 41 h 152"/>
                <a:gd name="T8" fmla="*/ 276 w 293"/>
                <a:gd name="T9" fmla="*/ 37 h 152"/>
                <a:gd name="T10" fmla="*/ 271 w 293"/>
                <a:gd name="T11" fmla="*/ 35 h 152"/>
                <a:gd name="T12" fmla="*/ 266 w 293"/>
                <a:gd name="T13" fmla="*/ 34 h 152"/>
                <a:gd name="T14" fmla="*/ 261 w 293"/>
                <a:gd name="T15" fmla="*/ 34 h 152"/>
                <a:gd name="T16" fmla="*/ 254 w 293"/>
                <a:gd name="T17" fmla="*/ 35 h 152"/>
                <a:gd name="T18" fmla="*/ 249 w 293"/>
                <a:gd name="T19" fmla="*/ 37 h 152"/>
                <a:gd name="T20" fmla="*/ 161 w 293"/>
                <a:gd name="T21" fmla="*/ 83 h 152"/>
                <a:gd name="T22" fmla="*/ 46 w 293"/>
                <a:gd name="T23" fmla="*/ 5 h 152"/>
                <a:gd name="T24" fmla="*/ 46 w 293"/>
                <a:gd name="T25" fmla="*/ 5 h 152"/>
                <a:gd name="T26" fmla="*/ 41 w 293"/>
                <a:gd name="T27" fmla="*/ 2 h 152"/>
                <a:gd name="T28" fmla="*/ 36 w 293"/>
                <a:gd name="T29" fmla="*/ 0 h 152"/>
                <a:gd name="T30" fmla="*/ 29 w 293"/>
                <a:gd name="T31" fmla="*/ 0 h 152"/>
                <a:gd name="T32" fmla="*/ 24 w 293"/>
                <a:gd name="T33" fmla="*/ 0 h 152"/>
                <a:gd name="T34" fmla="*/ 19 w 293"/>
                <a:gd name="T35" fmla="*/ 2 h 152"/>
                <a:gd name="T36" fmla="*/ 14 w 293"/>
                <a:gd name="T37" fmla="*/ 3 h 152"/>
                <a:gd name="T38" fmla="*/ 9 w 293"/>
                <a:gd name="T39" fmla="*/ 8 h 152"/>
                <a:gd name="T40" fmla="*/ 4 w 293"/>
                <a:gd name="T41" fmla="*/ 12 h 152"/>
                <a:gd name="T42" fmla="*/ 4 w 293"/>
                <a:gd name="T43" fmla="*/ 12 h 152"/>
                <a:gd name="T44" fmla="*/ 0 w 293"/>
                <a:gd name="T45" fmla="*/ 24 h 152"/>
                <a:gd name="T46" fmla="*/ 0 w 293"/>
                <a:gd name="T47" fmla="*/ 37 h 152"/>
                <a:gd name="T48" fmla="*/ 0 w 293"/>
                <a:gd name="T49" fmla="*/ 42 h 152"/>
                <a:gd name="T50" fmla="*/ 4 w 293"/>
                <a:gd name="T51" fmla="*/ 47 h 152"/>
                <a:gd name="T52" fmla="*/ 7 w 293"/>
                <a:gd name="T53" fmla="*/ 52 h 152"/>
                <a:gd name="T54" fmla="*/ 12 w 293"/>
                <a:gd name="T55" fmla="*/ 56 h 152"/>
                <a:gd name="T56" fmla="*/ 136 w 293"/>
                <a:gd name="T57" fmla="*/ 147 h 152"/>
                <a:gd name="T58" fmla="*/ 136 w 293"/>
                <a:gd name="T59" fmla="*/ 147 h 152"/>
                <a:gd name="T60" fmla="*/ 147 w 293"/>
                <a:gd name="T61" fmla="*/ 152 h 152"/>
                <a:gd name="T62" fmla="*/ 154 w 293"/>
                <a:gd name="T63" fmla="*/ 152 h 152"/>
                <a:gd name="T64" fmla="*/ 161 w 293"/>
                <a:gd name="T65" fmla="*/ 150 h 152"/>
                <a:gd name="T66" fmla="*/ 161 w 293"/>
                <a:gd name="T67" fmla="*/ 150 h 152"/>
                <a:gd name="T68" fmla="*/ 166 w 293"/>
                <a:gd name="T69" fmla="*/ 150 h 152"/>
                <a:gd name="T70" fmla="*/ 171 w 293"/>
                <a:gd name="T71" fmla="*/ 147 h 152"/>
                <a:gd name="T72" fmla="*/ 278 w 293"/>
                <a:gd name="T73" fmla="*/ 91 h 152"/>
                <a:gd name="T74" fmla="*/ 278 w 293"/>
                <a:gd name="T75" fmla="*/ 91 h 152"/>
                <a:gd name="T76" fmla="*/ 283 w 293"/>
                <a:gd name="T77" fmla="*/ 88 h 152"/>
                <a:gd name="T78" fmla="*/ 286 w 293"/>
                <a:gd name="T79" fmla="*/ 83 h 152"/>
                <a:gd name="T80" fmla="*/ 289 w 293"/>
                <a:gd name="T81" fmla="*/ 79 h 152"/>
                <a:gd name="T82" fmla="*/ 291 w 293"/>
                <a:gd name="T83" fmla="*/ 74 h 152"/>
                <a:gd name="T84" fmla="*/ 293 w 293"/>
                <a:gd name="T85" fmla="*/ 68 h 152"/>
                <a:gd name="T86" fmla="*/ 293 w 293"/>
                <a:gd name="T87" fmla="*/ 62 h 152"/>
                <a:gd name="T88" fmla="*/ 291 w 293"/>
                <a:gd name="T89" fmla="*/ 57 h 152"/>
                <a:gd name="T90" fmla="*/ 288 w 293"/>
                <a:gd name="T91" fmla="*/ 51 h 152"/>
                <a:gd name="T92" fmla="*/ 288 w 293"/>
                <a:gd name="T93" fmla="*/ 51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93" h="152">
                  <a:moveTo>
                    <a:pt x="288" y="51"/>
                  </a:moveTo>
                  <a:lnTo>
                    <a:pt x="288" y="51"/>
                  </a:lnTo>
                  <a:lnTo>
                    <a:pt x="284" y="46"/>
                  </a:lnTo>
                  <a:lnTo>
                    <a:pt x="281" y="41"/>
                  </a:lnTo>
                  <a:lnTo>
                    <a:pt x="276" y="37"/>
                  </a:lnTo>
                  <a:lnTo>
                    <a:pt x="271" y="35"/>
                  </a:lnTo>
                  <a:lnTo>
                    <a:pt x="266" y="34"/>
                  </a:lnTo>
                  <a:lnTo>
                    <a:pt x="261" y="34"/>
                  </a:lnTo>
                  <a:lnTo>
                    <a:pt x="254" y="35"/>
                  </a:lnTo>
                  <a:lnTo>
                    <a:pt x="249" y="37"/>
                  </a:lnTo>
                  <a:lnTo>
                    <a:pt x="161" y="83"/>
                  </a:lnTo>
                  <a:lnTo>
                    <a:pt x="46" y="5"/>
                  </a:lnTo>
                  <a:lnTo>
                    <a:pt x="46" y="5"/>
                  </a:lnTo>
                  <a:lnTo>
                    <a:pt x="41" y="2"/>
                  </a:lnTo>
                  <a:lnTo>
                    <a:pt x="36" y="0"/>
                  </a:lnTo>
                  <a:lnTo>
                    <a:pt x="29" y="0"/>
                  </a:lnTo>
                  <a:lnTo>
                    <a:pt x="24" y="0"/>
                  </a:lnTo>
                  <a:lnTo>
                    <a:pt x="19" y="2"/>
                  </a:lnTo>
                  <a:lnTo>
                    <a:pt x="14" y="3"/>
                  </a:lnTo>
                  <a:lnTo>
                    <a:pt x="9" y="8"/>
                  </a:lnTo>
                  <a:lnTo>
                    <a:pt x="4" y="12"/>
                  </a:lnTo>
                  <a:lnTo>
                    <a:pt x="4" y="12"/>
                  </a:lnTo>
                  <a:lnTo>
                    <a:pt x="0" y="24"/>
                  </a:lnTo>
                  <a:lnTo>
                    <a:pt x="0" y="37"/>
                  </a:lnTo>
                  <a:lnTo>
                    <a:pt x="0" y="42"/>
                  </a:lnTo>
                  <a:lnTo>
                    <a:pt x="4" y="47"/>
                  </a:lnTo>
                  <a:lnTo>
                    <a:pt x="7" y="52"/>
                  </a:lnTo>
                  <a:lnTo>
                    <a:pt x="12" y="56"/>
                  </a:lnTo>
                  <a:lnTo>
                    <a:pt x="136" y="147"/>
                  </a:lnTo>
                  <a:lnTo>
                    <a:pt x="136" y="147"/>
                  </a:lnTo>
                  <a:lnTo>
                    <a:pt x="147" y="152"/>
                  </a:lnTo>
                  <a:lnTo>
                    <a:pt x="154" y="152"/>
                  </a:lnTo>
                  <a:lnTo>
                    <a:pt x="161" y="150"/>
                  </a:lnTo>
                  <a:lnTo>
                    <a:pt x="161" y="150"/>
                  </a:lnTo>
                  <a:lnTo>
                    <a:pt x="166" y="150"/>
                  </a:lnTo>
                  <a:lnTo>
                    <a:pt x="171" y="147"/>
                  </a:lnTo>
                  <a:lnTo>
                    <a:pt x="278" y="91"/>
                  </a:lnTo>
                  <a:lnTo>
                    <a:pt x="278" y="91"/>
                  </a:lnTo>
                  <a:lnTo>
                    <a:pt x="283" y="88"/>
                  </a:lnTo>
                  <a:lnTo>
                    <a:pt x="286" y="83"/>
                  </a:lnTo>
                  <a:lnTo>
                    <a:pt x="289" y="79"/>
                  </a:lnTo>
                  <a:lnTo>
                    <a:pt x="291" y="74"/>
                  </a:lnTo>
                  <a:lnTo>
                    <a:pt x="293" y="68"/>
                  </a:lnTo>
                  <a:lnTo>
                    <a:pt x="293" y="62"/>
                  </a:lnTo>
                  <a:lnTo>
                    <a:pt x="291" y="57"/>
                  </a:lnTo>
                  <a:lnTo>
                    <a:pt x="288" y="51"/>
                  </a:lnTo>
                  <a:lnTo>
                    <a:pt x="288" y="5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4" name="Freeform 387"/>
            <p:cNvSpPr>
              <a:spLocks/>
            </p:cNvSpPr>
            <p:nvPr/>
          </p:nvSpPr>
          <p:spPr bwMode="auto">
            <a:xfrm>
              <a:off x="6983413" y="4230688"/>
              <a:ext cx="28575" cy="15875"/>
            </a:xfrm>
            <a:custGeom>
              <a:avLst/>
              <a:gdLst>
                <a:gd name="T0" fmla="*/ 0 w 18"/>
                <a:gd name="T1" fmla="*/ 10 h 10"/>
                <a:gd name="T2" fmla="*/ 17 w 18"/>
                <a:gd name="T3" fmla="*/ 0 h 10"/>
                <a:gd name="T4" fmla="*/ 17 w 18"/>
                <a:gd name="T5" fmla="*/ 0 h 10"/>
                <a:gd name="T6" fmla="*/ 18 w 18"/>
                <a:gd name="T7" fmla="*/ 0 h 10"/>
                <a:gd name="T8" fmla="*/ 17 w 18"/>
                <a:gd name="T9" fmla="*/ 0 h 10"/>
                <a:gd name="T10" fmla="*/ 17 w 18"/>
                <a:gd name="T11" fmla="*/ 0 h 10"/>
                <a:gd name="T12" fmla="*/ 7 w 18"/>
                <a:gd name="T13" fmla="*/ 3 h 10"/>
                <a:gd name="T14" fmla="*/ 7 w 18"/>
                <a:gd name="T15" fmla="*/ 3 h 10"/>
                <a:gd name="T16" fmla="*/ 0 w 18"/>
                <a:gd name="T17" fmla="*/ 6 h 10"/>
                <a:gd name="T18" fmla="*/ 0 w 18"/>
                <a:gd name="T19" fmla="*/ 6 h 10"/>
                <a:gd name="T20" fmla="*/ 0 w 18"/>
                <a:gd name="T21" fmla="*/ 6 h 10"/>
                <a:gd name="T22" fmla="*/ 0 w 18"/>
                <a:gd name="T23" fmla="*/ 6 h 10"/>
                <a:gd name="T24" fmla="*/ 0 w 18"/>
                <a:gd name="T25" fmla="*/ 10 h 10"/>
                <a:gd name="T26" fmla="*/ 0 w 18"/>
                <a:gd name="T2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" h="10">
                  <a:moveTo>
                    <a:pt x="0" y="10"/>
                  </a:moveTo>
                  <a:lnTo>
                    <a:pt x="17" y="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7" y="3"/>
                  </a:lnTo>
                  <a:lnTo>
                    <a:pt x="7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5" name="Freeform 388"/>
            <p:cNvSpPr>
              <a:spLocks/>
            </p:cNvSpPr>
            <p:nvPr/>
          </p:nvSpPr>
          <p:spPr bwMode="auto">
            <a:xfrm>
              <a:off x="7096125" y="4235450"/>
              <a:ext cx="73025" cy="88900"/>
            </a:xfrm>
            <a:custGeom>
              <a:avLst/>
              <a:gdLst>
                <a:gd name="T0" fmla="*/ 20 w 46"/>
                <a:gd name="T1" fmla="*/ 46 h 56"/>
                <a:gd name="T2" fmla="*/ 24 w 46"/>
                <a:gd name="T3" fmla="*/ 32 h 56"/>
                <a:gd name="T4" fmla="*/ 35 w 46"/>
                <a:gd name="T5" fmla="*/ 36 h 56"/>
                <a:gd name="T6" fmla="*/ 46 w 46"/>
                <a:gd name="T7" fmla="*/ 10 h 56"/>
                <a:gd name="T8" fmla="*/ 10 w 46"/>
                <a:gd name="T9" fmla="*/ 0 h 56"/>
                <a:gd name="T10" fmla="*/ 0 w 46"/>
                <a:gd name="T11" fmla="*/ 39 h 56"/>
                <a:gd name="T12" fmla="*/ 13 w 46"/>
                <a:gd name="T13" fmla="*/ 56 h 56"/>
                <a:gd name="T14" fmla="*/ 20 w 46"/>
                <a:gd name="T15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6" h="56">
                  <a:moveTo>
                    <a:pt x="20" y="46"/>
                  </a:moveTo>
                  <a:lnTo>
                    <a:pt x="24" y="32"/>
                  </a:lnTo>
                  <a:lnTo>
                    <a:pt x="35" y="36"/>
                  </a:lnTo>
                  <a:lnTo>
                    <a:pt x="46" y="10"/>
                  </a:lnTo>
                  <a:lnTo>
                    <a:pt x="10" y="0"/>
                  </a:lnTo>
                  <a:lnTo>
                    <a:pt x="0" y="39"/>
                  </a:lnTo>
                  <a:lnTo>
                    <a:pt x="13" y="56"/>
                  </a:lnTo>
                  <a:lnTo>
                    <a:pt x="20" y="4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6" name="Freeform 389"/>
            <p:cNvSpPr>
              <a:spLocks/>
            </p:cNvSpPr>
            <p:nvPr/>
          </p:nvSpPr>
          <p:spPr bwMode="auto">
            <a:xfrm>
              <a:off x="7138988" y="4297363"/>
              <a:ext cx="12700" cy="15875"/>
            </a:xfrm>
            <a:custGeom>
              <a:avLst/>
              <a:gdLst>
                <a:gd name="T0" fmla="*/ 8 w 8"/>
                <a:gd name="T1" fmla="*/ 0 h 10"/>
                <a:gd name="T2" fmla="*/ 0 w 8"/>
                <a:gd name="T3" fmla="*/ 0 h 10"/>
                <a:gd name="T4" fmla="*/ 0 w 8"/>
                <a:gd name="T5" fmla="*/ 0 h 10"/>
                <a:gd name="T6" fmla="*/ 8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8" y="1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7" name="Freeform 390"/>
            <p:cNvSpPr>
              <a:spLocks/>
            </p:cNvSpPr>
            <p:nvPr/>
          </p:nvSpPr>
          <p:spPr bwMode="auto">
            <a:xfrm>
              <a:off x="7026275" y="4297363"/>
              <a:ext cx="46038" cy="15875"/>
            </a:xfrm>
            <a:custGeom>
              <a:avLst/>
              <a:gdLst>
                <a:gd name="T0" fmla="*/ 29 w 29"/>
                <a:gd name="T1" fmla="*/ 10 h 10"/>
                <a:gd name="T2" fmla="*/ 29 w 29"/>
                <a:gd name="T3" fmla="*/ 7 h 10"/>
                <a:gd name="T4" fmla="*/ 0 w 29"/>
                <a:gd name="T5" fmla="*/ 0 h 10"/>
                <a:gd name="T6" fmla="*/ 12 w 29"/>
                <a:gd name="T7" fmla="*/ 7 h 10"/>
                <a:gd name="T8" fmla="*/ 29 w 29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0">
                  <a:moveTo>
                    <a:pt x="29" y="10"/>
                  </a:moveTo>
                  <a:lnTo>
                    <a:pt x="29" y="7"/>
                  </a:lnTo>
                  <a:lnTo>
                    <a:pt x="0" y="0"/>
                  </a:lnTo>
                  <a:lnTo>
                    <a:pt x="12" y="7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8" name="Freeform 391"/>
            <p:cNvSpPr>
              <a:spLocks/>
            </p:cNvSpPr>
            <p:nvPr/>
          </p:nvSpPr>
          <p:spPr bwMode="auto">
            <a:xfrm>
              <a:off x="6988175" y="4286250"/>
              <a:ext cx="38100" cy="22225"/>
            </a:xfrm>
            <a:custGeom>
              <a:avLst/>
              <a:gdLst>
                <a:gd name="T0" fmla="*/ 0 w 24"/>
                <a:gd name="T1" fmla="*/ 0 h 14"/>
                <a:gd name="T2" fmla="*/ 4 w 24"/>
                <a:gd name="T3" fmla="*/ 7 h 14"/>
                <a:gd name="T4" fmla="*/ 21 w 24"/>
                <a:gd name="T5" fmla="*/ 14 h 14"/>
                <a:gd name="T6" fmla="*/ 24 w 24"/>
                <a:gd name="T7" fmla="*/ 7 h 14"/>
                <a:gd name="T8" fmla="*/ 0 w 24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4">
                  <a:moveTo>
                    <a:pt x="0" y="0"/>
                  </a:moveTo>
                  <a:lnTo>
                    <a:pt x="4" y="7"/>
                  </a:lnTo>
                  <a:lnTo>
                    <a:pt x="21" y="14"/>
                  </a:lnTo>
                  <a:lnTo>
                    <a:pt x="24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9" name="Freeform 392"/>
            <p:cNvSpPr>
              <a:spLocks/>
            </p:cNvSpPr>
            <p:nvPr/>
          </p:nvSpPr>
          <p:spPr bwMode="auto">
            <a:xfrm>
              <a:off x="6975475" y="4230688"/>
              <a:ext cx="96838" cy="61913"/>
            </a:xfrm>
            <a:custGeom>
              <a:avLst/>
              <a:gdLst>
                <a:gd name="T0" fmla="*/ 5 w 61"/>
                <a:gd name="T1" fmla="*/ 28 h 39"/>
                <a:gd name="T2" fmla="*/ 61 w 61"/>
                <a:gd name="T3" fmla="*/ 39 h 39"/>
                <a:gd name="T4" fmla="*/ 35 w 61"/>
                <a:gd name="T5" fmla="*/ 3 h 39"/>
                <a:gd name="T6" fmla="*/ 35 w 61"/>
                <a:gd name="T7" fmla="*/ 3 h 39"/>
                <a:gd name="T8" fmla="*/ 34 w 61"/>
                <a:gd name="T9" fmla="*/ 1 h 39"/>
                <a:gd name="T10" fmla="*/ 29 w 61"/>
                <a:gd name="T11" fmla="*/ 3 h 39"/>
                <a:gd name="T12" fmla="*/ 25 w 61"/>
                <a:gd name="T13" fmla="*/ 3 h 39"/>
                <a:gd name="T14" fmla="*/ 23 w 61"/>
                <a:gd name="T15" fmla="*/ 1 h 39"/>
                <a:gd name="T16" fmla="*/ 22 w 61"/>
                <a:gd name="T17" fmla="*/ 0 h 39"/>
                <a:gd name="T18" fmla="*/ 12 w 61"/>
                <a:gd name="T19" fmla="*/ 6 h 39"/>
                <a:gd name="T20" fmla="*/ 5 w 61"/>
                <a:gd name="T21" fmla="*/ 10 h 39"/>
                <a:gd name="T22" fmla="*/ 5 w 61"/>
                <a:gd name="T23" fmla="*/ 10 h 39"/>
                <a:gd name="T24" fmla="*/ 5 w 61"/>
                <a:gd name="T25" fmla="*/ 12 h 39"/>
                <a:gd name="T26" fmla="*/ 5 w 61"/>
                <a:gd name="T27" fmla="*/ 15 h 39"/>
                <a:gd name="T28" fmla="*/ 3 w 61"/>
                <a:gd name="T29" fmla="*/ 18 h 39"/>
                <a:gd name="T30" fmla="*/ 0 w 61"/>
                <a:gd name="T31" fmla="*/ 22 h 39"/>
                <a:gd name="T32" fmla="*/ 0 w 61"/>
                <a:gd name="T33" fmla="*/ 23 h 39"/>
                <a:gd name="T34" fmla="*/ 0 w 61"/>
                <a:gd name="T35" fmla="*/ 23 h 39"/>
                <a:gd name="T36" fmla="*/ 5 w 61"/>
                <a:gd name="T37" fmla="*/ 28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1" h="39">
                  <a:moveTo>
                    <a:pt x="5" y="28"/>
                  </a:moveTo>
                  <a:lnTo>
                    <a:pt x="61" y="39"/>
                  </a:lnTo>
                  <a:lnTo>
                    <a:pt x="35" y="3"/>
                  </a:lnTo>
                  <a:lnTo>
                    <a:pt x="35" y="3"/>
                  </a:lnTo>
                  <a:lnTo>
                    <a:pt x="34" y="1"/>
                  </a:lnTo>
                  <a:lnTo>
                    <a:pt x="29" y="3"/>
                  </a:lnTo>
                  <a:lnTo>
                    <a:pt x="25" y="3"/>
                  </a:lnTo>
                  <a:lnTo>
                    <a:pt x="23" y="1"/>
                  </a:lnTo>
                  <a:lnTo>
                    <a:pt x="22" y="0"/>
                  </a:lnTo>
                  <a:lnTo>
                    <a:pt x="12" y="6"/>
                  </a:lnTo>
                  <a:lnTo>
                    <a:pt x="5" y="10"/>
                  </a:lnTo>
                  <a:lnTo>
                    <a:pt x="5" y="10"/>
                  </a:lnTo>
                  <a:lnTo>
                    <a:pt x="5" y="12"/>
                  </a:lnTo>
                  <a:lnTo>
                    <a:pt x="5" y="15"/>
                  </a:lnTo>
                  <a:lnTo>
                    <a:pt x="3" y="18"/>
                  </a:lnTo>
                  <a:lnTo>
                    <a:pt x="0" y="22"/>
                  </a:lnTo>
                  <a:lnTo>
                    <a:pt x="0" y="23"/>
                  </a:lnTo>
                  <a:lnTo>
                    <a:pt x="0" y="23"/>
                  </a:lnTo>
                  <a:lnTo>
                    <a:pt x="5" y="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0" name="Freeform 393"/>
            <p:cNvSpPr>
              <a:spLocks/>
            </p:cNvSpPr>
            <p:nvPr/>
          </p:nvSpPr>
          <p:spPr bwMode="auto">
            <a:xfrm>
              <a:off x="6650038" y="4297363"/>
              <a:ext cx="252413" cy="1057275"/>
            </a:xfrm>
            <a:custGeom>
              <a:avLst/>
              <a:gdLst>
                <a:gd name="T0" fmla="*/ 135 w 159"/>
                <a:gd name="T1" fmla="*/ 52 h 666"/>
                <a:gd name="T2" fmla="*/ 159 w 159"/>
                <a:gd name="T3" fmla="*/ 71 h 666"/>
                <a:gd name="T4" fmla="*/ 159 w 159"/>
                <a:gd name="T5" fmla="*/ 64 h 666"/>
                <a:gd name="T6" fmla="*/ 154 w 159"/>
                <a:gd name="T7" fmla="*/ 39 h 666"/>
                <a:gd name="T8" fmla="*/ 141 w 159"/>
                <a:gd name="T9" fmla="*/ 19 h 666"/>
                <a:gd name="T10" fmla="*/ 120 w 159"/>
                <a:gd name="T11" fmla="*/ 5 h 666"/>
                <a:gd name="T12" fmla="*/ 95 w 159"/>
                <a:gd name="T13" fmla="*/ 0 h 666"/>
                <a:gd name="T14" fmla="*/ 64 w 159"/>
                <a:gd name="T15" fmla="*/ 0 h 666"/>
                <a:gd name="T16" fmla="*/ 39 w 159"/>
                <a:gd name="T17" fmla="*/ 5 h 666"/>
                <a:gd name="T18" fmla="*/ 19 w 159"/>
                <a:gd name="T19" fmla="*/ 19 h 666"/>
                <a:gd name="T20" fmla="*/ 5 w 159"/>
                <a:gd name="T21" fmla="*/ 39 h 666"/>
                <a:gd name="T22" fmla="*/ 0 w 159"/>
                <a:gd name="T23" fmla="*/ 64 h 666"/>
                <a:gd name="T24" fmla="*/ 0 w 159"/>
                <a:gd name="T25" fmla="*/ 304 h 666"/>
                <a:gd name="T26" fmla="*/ 4 w 159"/>
                <a:gd name="T27" fmla="*/ 325 h 666"/>
                <a:gd name="T28" fmla="*/ 12 w 159"/>
                <a:gd name="T29" fmla="*/ 342 h 666"/>
                <a:gd name="T30" fmla="*/ 26 w 159"/>
                <a:gd name="T31" fmla="*/ 355 h 666"/>
                <a:gd name="T32" fmla="*/ 43 w 159"/>
                <a:gd name="T33" fmla="*/ 365 h 666"/>
                <a:gd name="T34" fmla="*/ 43 w 159"/>
                <a:gd name="T35" fmla="*/ 497 h 666"/>
                <a:gd name="T36" fmla="*/ 43 w 159"/>
                <a:gd name="T37" fmla="*/ 631 h 666"/>
                <a:gd name="T38" fmla="*/ 46 w 159"/>
                <a:gd name="T39" fmla="*/ 644 h 666"/>
                <a:gd name="T40" fmla="*/ 53 w 159"/>
                <a:gd name="T41" fmla="*/ 656 h 666"/>
                <a:gd name="T42" fmla="*/ 63 w 159"/>
                <a:gd name="T43" fmla="*/ 663 h 666"/>
                <a:gd name="T44" fmla="*/ 75 w 159"/>
                <a:gd name="T45" fmla="*/ 666 h 666"/>
                <a:gd name="T46" fmla="*/ 85 w 159"/>
                <a:gd name="T47" fmla="*/ 666 h 666"/>
                <a:gd name="T48" fmla="*/ 98 w 159"/>
                <a:gd name="T49" fmla="*/ 663 h 666"/>
                <a:gd name="T50" fmla="*/ 110 w 159"/>
                <a:gd name="T51" fmla="*/ 656 h 666"/>
                <a:gd name="T52" fmla="*/ 117 w 159"/>
                <a:gd name="T53" fmla="*/ 644 h 666"/>
                <a:gd name="T54" fmla="*/ 120 w 159"/>
                <a:gd name="T55" fmla="*/ 631 h 666"/>
                <a:gd name="T56" fmla="*/ 120 w 159"/>
                <a:gd name="T57" fmla="*/ 497 h 666"/>
                <a:gd name="T58" fmla="*/ 120 w 159"/>
                <a:gd name="T59" fmla="*/ 365 h 666"/>
                <a:gd name="T60" fmla="*/ 137 w 159"/>
                <a:gd name="T61" fmla="*/ 355 h 666"/>
                <a:gd name="T62" fmla="*/ 149 w 159"/>
                <a:gd name="T63" fmla="*/ 342 h 666"/>
                <a:gd name="T64" fmla="*/ 157 w 159"/>
                <a:gd name="T65" fmla="*/ 325 h 666"/>
                <a:gd name="T66" fmla="*/ 159 w 159"/>
                <a:gd name="T67" fmla="*/ 304 h 666"/>
                <a:gd name="T68" fmla="*/ 110 w 159"/>
                <a:gd name="T69" fmla="*/ 159 h 666"/>
                <a:gd name="T70" fmla="*/ 49 w 159"/>
                <a:gd name="T71" fmla="*/ 113 h 666"/>
                <a:gd name="T72" fmla="*/ 41 w 159"/>
                <a:gd name="T73" fmla="*/ 106 h 666"/>
                <a:gd name="T74" fmla="*/ 32 w 159"/>
                <a:gd name="T75" fmla="*/ 91 h 666"/>
                <a:gd name="T76" fmla="*/ 29 w 159"/>
                <a:gd name="T77" fmla="*/ 73 h 666"/>
                <a:gd name="T78" fmla="*/ 34 w 159"/>
                <a:gd name="T79" fmla="*/ 54 h 666"/>
                <a:gd name="T80" fmla="*/ 39 w 159"/>
                <a:gd name="T81" fmla="*/ 46 h 666"/>
                <a:gd name="T82" fmla="*/ 53 w 159"/>
                <a:gd name="T83" fmla="*/ 30 h 666"/>
                <a:gd name="T84" fmla="*/ 71 w 159"/>
                <a:gd name="T85" fmla="*/ 25 h 666"/>
                <a:gd name="T86" fmla="*/ 90 w 159"/>
                <a:gd name="T87" fmla="*/ 25 h 666"/>
                <a:gd name="T88" fmla="*/ 110 w 159"/>
                <a:gd name="T89" fmla="*/ 35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59" h="666">
                  <a:moveTo>
                    <a:pt x="110" y="35"/>
                  </a:moveTo>
                  <a:lnTo>
                    <a:pt x="135" y="52"/>
                  </a:lnTo>
                  <a:lnTo>
                    <a:pt x="135" y="52"/>
                  </a:lnTo>
                  <a:lnTo>
                    <a:pt x="159" y="71"/>
                  </a:lnTo>
                  <a:lnTo>
                    <a:pt x="159" y="64"/>
                  </a:lnTo>
                  <a:lnTo>
                    <a:pt x="159" y="64"/>
                  </a:lnTo>
                  <a:lnTo>
                    <a:pt x="157" y="51"/>
                  </a:lnTo>
                  <a:lnTo>
                    <a:pt x="154" y="39"/>
                  </a:lnTo>
                  <a:lnTo>
                    <a:pt x="149" y="27"/>
                  </a:lnTo>
                  <a:lnTo>
                    <a:pt x="141" y="19"/>
                  </a:lnTo>
                  <a:lnTo>
                    <a:pt x="132" y="10"/>
                  </a:lnTo>
                  <a:lnTo>
                    <a:pt x="120" y="5"/>
                  </a:lnTo>
                  <a:lnTo>
                    <a:pt x="108" y="2"/>
                  </a:lnTo>
                  <a:lnTo>
                    <a:pt x="95" y="0"/>
                  </a:lnTo>
                  <a:lnTo>
                    <a:pt x="64" y="0"/>
                  </a:lnTo>
                  <a:lnTo>
                    <a:pt x="64" y="0"/>
                  </a:lnTo>
                  <a:lnTo>
                    <a:pt x="51" y="2"/>
                  </a:lnTo>
                  <a:lnTo>
                    <a:pt x="39" y="5"/>
                  </a:lnTo>
                  <a:lnTo>
                    <a:pt x="27" y="10"/>
                  </a:lnTo>
                  <a:lnTo>
                    <a:pt x="19" y="19"/>
                  </a:lnTo>
                  <a:lnTo>
                    <a:pt x="10" y="27"/>
                  </a:lnTo>
                  <a:lnTo>
                    <a:pt x="5" y="39"/>
                  </a:lnTo>
                  <a:lnTo>
                    <a:pt x="2" y="51"/>
                  </a:lnTo>
                  <a:lnTo>
                    <a:pt x="0" y="64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0" y="314"/>
                  </a:lnTo>
                  <a:lnTo>
                    <a:pt x="4" y="325"/>
                  </a:lnTo>
                  <a:lnTo>
                    <a:pt x="7" y="333"/>
                  </a:lnTo>
                  <a:lnTo>
                    <a:pt x="12" y="342"/>
                  </a:lnTo>
                  <a:lnTo>
                    <a:pt x="19" y="348"/>
                  </a:lnTo>
                  <a:lnTo>
                    <a:pt x="26" y="355"/>
                  </a:lnTo>
                  <a:lnTo>
                    <a:pt x="34" y="360"/>
                  </a:lnTo>
                  <a:lnTo>
                    <a:pt x="43" y="365"/>
                  </a:lnTo>
                  <a:lnTo>
                    <a:pt x="43" y="497"/>
                  </a:lnTo>
                  <a:lnTo>
                    <a:pt x="43" y="497"/>
                  </a:lnTo>
                  <a:lnTo>
                    <a:pt x="43" y="631"/>
                  </a:lnTo>
                  <a:lnTo>
                    <a:pt x="43" y="631"/>
                  </a:lnTo>
                  <a:lnTo>
                    <a:pt x="43" y="637"/>
                  </a:lnTo>
                  <a:lnTo>
                    <a:pt x="46" y="644"/>
                  </a:lnTo>
                  <a:lnTo>
                    <a:pt x="48" y="649"/>
                  </a:lnTo>
                  <a:lnTo>
                    <a:pt x="53" y="656"/>
                  </a:lnTo>
                  <a:lnTo>
                    <a:pt x="56" y="659"/>
                  </a:lnTo>
                  <a:lnTo>
                    <a:pt x="63" y="663"/>
                  </a:lnTo>
                  <a:lnTo>
                    <a:pt x="68" y="666"/>
                  </a:lnTo>
                  <a:lnTo>
                    <a:pt x="75" y="666"/>
                  </a:lnTo>
                  <a:lnTo>
                    <a:pt x="85" y="666"/>
                  </a:lnTo>
                  <a:lnTo>
                    <a:pt x="85" y="666"/>
                  </a:lnTo>
                  <a:lnTo>
                    <a:pt x="92" y="666"/>
                  </a:lnTo>
                  <a:lnTo>
                    <a:pt x="98" y="663"/>
                  </a:lnTo>
                  <a:lnTo>
                    <a:pt x="103" y="659"/>
                  </a:lnTo>
                  <a:lnTo>
                    <a:pt x="110" y="656"/>
                  </a:lnTo>
                  <a:lnTo>
                    <a:pt x="114" y="649"/>
                  </a:lnTo>
                  <a:lnTo>
                    <a:pt x="117" y="644"/>
                  </a:lnTo>
                  <a:lnTo>
                    <a:pt x="120" y="637"/>
                  </a:lnTo>
                  <a:lnTo>
                    <a:pt x="120" y="631"/>
                  </a:lnTo>
                  <a:lnTo>
                    <a:pt x="120" y="497"/>
                  </a:lnTo>
                  <a:lnTo>
                    <a:pt x="120" y="497"/>
                  </a:lnTo>
                  <a:lnTo>
                    <a:pt x="120" y="365"/>
                  </a:lnTo>
                  <a:lnTo>
                    <a:pt x="120" y="365"/>
                  </a:lnTo>
                  <a:lnTo>
                    <a:pt x="129" y="360"/>
                  </a:lnTo>
                  <a:lnTo>
                    <a:pt x="137" y="355"/>
                  </a:lnTo>
                  <a:lnTo>
                    <a:pt x="144" y="348"/>
                  </a:lnTo>
                  <a:lnTo>
                    <a:pt x="149" y="342"/>
                  </a:lnTo>
                  <a:lnTo>
                    <a:pt x="154" y="333"/>
                  </a:lnTo>
                  <a:lnTo>
                    <a:pt x="157" y="325"/>
                  </a:lnTo>
                  <a:lnTo>
                    <a:pt x="159" y="314"/>
                  </a:lnTo>
                  <a:lnTo>
                    <a:pt x="159" y="304"/>
                  </a:lnTo>
                  <a:lnTo>
                    <a:pt x="159" y="198"/>
                  </a:lnTo>
                  <a:lnTo>
                    <a:pt x="110" y="159"/>
                  </a:lnTo>
                  <a:lnTo>
                    <a:pt x="110" y="159"/>
                  </a:lnTo>
                  <a:lnTo>
                    <a:pt x="49" y="113"/>
                  </a:lnTo>
                  <a:lnTo>
                    <a:pt x="49" y="113"/>
                  </a:lnTo>
                  <a:lnTo>
                    <a:pt x="41" y="106"/>
                  </a:lnTo>
                  <a:lnTo>
                    <a:pt x="36" y="100"/>
                  </a:lnTo>
                  <a:lnTo>
                    <a:pt x="32" y="91"/>
                  </a:lnTo>
                  <a:lnTo>
                    <a:pt x="29" y="83"/>
                  </a:lnTo>
                  <a:lnTo>
                    <a:pt x="29" y="73"/>
                  </a:lnTo>
                  <a:lnTo>
                    <a:pt x="31" y="63"/>
                  </a:lnTo>
                  <a:lnTo>
                    <a:pt x="34" y="54"/>
                  </a:lnTo>
                  <a:lnTo>
                    <a:pt x="39" y="46"/>
                  </a:lnTo>
                  <a:lnTo>
                    <a:pt x="39" y="46"/>
                  </a:lnTo>
                  <a:lnTo>
                    <a:pt x="46" y="37"/>
                  </a:lnTo>
                  <a:lnTo>
                    <a:pt x="53" y="30"/>
                  </a:lnTo>
                  <a:lnTo>
                    <a:pt x="61" y="27"/>
                  </a:lnTo>
                  <a:lnTo>
                    <a:pt x="71" y="25"/>
                  </a:lnTo>
                  <a:lnTo>
                    <a:pt x="80" y="24"/>
                  </a:lnTo>
                  <a:lnTo>
                    <a:pt x="90" y="25"/>
                  </a:lnTo>
                  <a:lnTo>
                    <a:pt x="100" y="30"/>
                  </a:lnTo>
                  <a:lnTo>
                    <a:pt x="110" y="35"/>
                  </a:lnTo>
                  <a:lnTo>
                    <a:pt x="110" y="3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1" name="Freeform 394"/>
            <p:cNvSpPr>
              <a:spLocks/>
            </p:cNvSpPr>
            <p:nvPr/>
          </p:nvSpPr>
          <p:spPr bwMode="auto">
            <a:xfrm>
              <a:off x="6953250" y="4302125"/>
              <a:ext cx="276225" cy="163513"/>
            </a:xfrm>
            <a:custGeom>
              <a:avLst/>
              <a:gdLst>
                <a:gd name="T0" fmla="*/ 100 w 174"/>
                <a:gd name="T1" fmla="*/ 61 h 103"/>
                <a:gd name="T2" fmla="*/ 100 w 174"/>
                <a:gd name="T3" fmla="*/ 61 h 103"/>
                <a:gd name="T4" fmla="*/ 114 w 174"/>
                <a:gd name="T5" fmla="*/ 56 h 103"/>
                <a:gd name="T6" fmla="*/ 127 w 174"/>
                <a:gd name="T7" fmla="*/ 56 h 103"/>
                <a:gd name="T8" fmla="*/ 134 w 174"/>
                <a:gd name="T9" fmla="*/ 58 h 103"/>
                <a:gd name="T10" fmla="*/ 141 w 174"/>
                <a:gd name="T11" fmla="*/ 60 h 103"/>
                <a:gd name="T12" fmla="*/ 147 w 174"/>
                <a:gd name="T13" fmla="*/ 63 h 103"/>
                <a:gd name="T14" fmla="*/ 152 w 174"/>
                <a:gd name="T15" fmla="*/ 68 h 103"/>
                <a:gd name="T16" fmla="*/ 142 w 174"/>
                <a:gd name="T17" fmla="*/ 39 h 103"/>
                <a:gd name="T18" fmla="*/ 174 w 174"/>
                <a:gd name="T19" fmla="*/ 7 h 103"/>
                <a:gd name="T20" fmla="*/ 125 w 174"/>
                <a:gd name="T21" fmla="*/ 26 h 103"/>
                <a:gd name="T22" fmla="*/ 114 w 174"/>
                <a:gd name="T23" fmla="*/ 0 h 103"/>
                <a:gd name="T24" fmla="*/ 103 w 174"/>
                <a:gd name="T25" fmla="*/ 26 h 103"/>
                <a:gd name="T26" fmla="*/ 81 w 174"/>
                <a:gd name="T27" fmla="*/ 0 h 103"/>
                <a:gd name="T28" fmla="*/ 75 w 174"/>
                <a:gd name="T29" fmla="*/ 26 h 103"/>
                <a:gd name="T30" fmla="*/ 46 w 174"/>
                <a:gd name="T31" fmla="*/ 0 h 103"/>
                <a:gd name="T32" fmla="*/ 43 w 174"/>
                <a:gd name="T33" fmla="*/ 26 h 103"/>
                <a:gd name="T34" fmla="*/ 4 w 174"/>
                <a:gd name="T35" fmla="*/ 7 h 103"/>
                <a:gd name="T36" fmla="*/ 26 w 174"/>
                <a:gd name="T37" fmla="*/ 39 h 103"/>
                <a:gd name="T38" fmla="*/ 0 w 174"/>
                <a:gd name="T39" fmla="*/ 88 h 103"/>
                <a:gd name="T40" fmla="*/ 19 w 174"/>
                <a:gd name="T41" fmla="*/ 103 h 103"/>
                <a:gd name="T42" fmla="*/ 100 w 174"/>
                <a:gd name="T43" fmla="*/ 6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4" h="103">
                  <a:moveTo>
                    <a:pt x="100" y="61"/>
                  </a:moveTo>
                  <a:lnTo>
                    <a:pt x="100" y="61"/>
                  </a:lnTo>
                  <a:lnTo>
                    <a:pt x="114" y="56"/>
                  </a:lnTo>
                  <a:lnTo>
                    <a:pt x="127" y="56"/>
                  </a:lnTo>
                  <a:lnTo>
                    <a:pt x="134" y="58"/>
                  </a:lnTo>
                  <a:lnTo>
                    <a:pt x="141" y="60"/>
                  </a:lnTo>
                  <a:lnTo>
                    <a:pt x="147" y="63"/>
                  </a:lnTo>
                  <a:lnTo>
                    <a:pt x="152" y="68"/>
                  </a:lnTo>
                  <a:lnTo>
                    <a:pt x="142" y="39"/>
                  </a:lnTo>
                  <a:lnTo>
                    <a:pt x="174" y="7"/>
                  </a:lnTo>
                  <a:lnTo>
                    <a:pt x="125" y="26"/>
                  </a:lnTo>
                  <a:lnTo>
                    <a:pt x="114" y="0"/>
                  </a:lnTo>
                  <a:lnTo>
                    <a:pt x="103" y="26"/>
                  </a:lnTo>
                  <a:lnTo>
                    <a:pt x="81" y="0"/>
                  </a:lnTo>
                  <a:lnTo>
                    <a:pt x="75" y="26"/>
                  </a:lnTo>
                  <a:lnTo>
                    <a:pt x="46" y="0"/>
                  </a:lnTo>
                  <a:lnTo>
                    <a:pt x="43" y="26"/>
                  </a:lnTo>
                  <a:lnTo>
                    <a:pt x="4" y="7"/>
                  </a:lnTo>
                  <a:lnTo>
                    <a:pt x="26" y="39"/>
                  </a:lnTo>
                  <a:lnTo>
                    <a:pt x="0" y="88"/>
                  </a:lnTo>
                  <a:lnTo>
                    <a:pt x="19" y="103"/>
                  </a:lnTo>
                  <a:lnTo>
                    <a:pt x="100" y="6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2" name="Freeform 395"/>
            <p:cNvSpPr>
              <a:spLocks/>
            </p:cNvSpPr>
            <p:nvPr/>
          </p:nvSpPr>
          <p:spPr bwMode="auto">
            <a:xfrm>
              <a:off x="7021513" y="4492625"/>
              <a:ext cx="207963" cy="138113"/>
            </a:xfrm>
            <a:custGeom>
              <a:avLst/>
              <a:gdLst>
                <a:gd name="T0" fmla="*/ 103 w 131"/>
                <a:gd name="T1" fmla="*/ 33 h 87"/>
                <a:gd name="T2" fmla="*/ 0 w 131"/>
                <a:gd name="T3" fmla="*/ 87 h 87"/>
                <a:gd name="T4" fmla="*/ 38 w 131"/>
                <a:gd name="T5" fmla="*/ 87 h 87"/>
                <a:gd name="T6" fmla="*/ 89 w 131"/>
                <a:gd name="T7" fmla="*/ 87 h 87"/>
                <a:gd name="T8" fmla="*/ 121 w 131"/>
                <a:gd name="T9" fmla="*/ 75 h 87"/>
                <a:gd name="T10" fmla="*/ 131 w 131"/>
                <a:gd name="T11" fmla="*/ 16 h 87"/>
                <a:gd name="T12" fmla="*/ 128 w 131"/>
                <a:gd name="T13" fmla="*/ 0 h 87"/>
                <a:gd name="T14" fmla="*/ 128 w 131"/>
                <a:gd name="T15" fmla="*/ 0 h 87"/>
                <a:gd name="T16" fmla="*/ 125 w 131"/>
                <a:gd name="T17" fmla="*/ 9 h 87"/>
                <a:gd name="T18" fmla="*/ 120 w 131"/>
                <a:gd name="T19" fmla="*/ 19 h 87"/>
                <a:gd name="T20" fmla="*/ 113 w 131"/>
                <a:gd name="T21" fmla="*/ 26 h 87"/>
                <a:gd name="T22" fmla="*/ 103 w 131"/>
                <a:gd name="T23" fmla="*/ 33 h 87"/>
                <a:gd name="T24" fmla="*/ 103 w 131"/>
                <a:gd name="T25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1" h="87">
                  <a:moveTo>
                    <a:pt x="103" y="33"/>
                  </a:moveTo>
                  <a:lnTo>
                    <a:pt x="0" y="87"/>
                  </a:lnTo>
                  <a:lnTo>
                    <a:pt x="38" y="87"/>
                  </a:lnTo>
                  <a:lnTo>
                    <a:pt x="89" y="87"/>
                  </a:lnTo>
                  <a:lnTo>
                    <a:pt x="121" y="75"/>
                  </a:lnTo>
                  <a:lnTo>
                    <a:pt x="131" y="16"/>
                  </a:lnTo>
                  <a:lnTo>
                    <a:pt x="128" y="0"/>
                  </a:lnTo>
                  <a:lnTo>
                    <a:pt x="128" y="0"/>
                  </a:lnTo>
                  <a:lnTo>
                    <a:pt x="125" y="9"/>
                  </a:lnTo>
                  <a:lnTo>
                    <a:pt x="120" y="19"/>
                  </a:lnTo>
                  <a:lnTo>
                    <a:pt x="113" y="26"/>
                  </a:lnTo>
                  <a:lnTo>
                    <a:pt x="103" y="33"/>
                  </a:lnTo>
                  <a:lnTo>
                    <a:pt x="103" y="3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3" name="Freeform 396"/>
            <p:cNvSpPr>
              <a:spLocks/>
            </p:cNvSpPr>
            <p:nvPr/>
          </p:nvSpPr>
          <p:spPr bwMode="auto">
            <a:xfrm>
              <a:off x="6824663" y="4883150"/>
              <a:ext cx="66675" cy="471488"/>
            </a:xfrm>
            <a:custGeom>
              <a:avLst/>
              <a:gdLst>
                <a:gd name="T0" fmla="*/ 42 w 42"/>
                <a:gd name="T1" fmla="*/ 128 h 297"/>
                <a:gd name="T2" fmla="*/ 42 w 42"/>
                <a:gd name="T3" fmla="*/ 116 h 297"/>
                <a:gd name="T4" fmla="*/ 42 w 42"/>
                <a:gd name="T5" fmla="*/ 103 h 297"/>
                <a:gd name="T6" fmla="*/ 42 w 42"/>
                <a:gd name="T7" fmla="*/ 0 h 297"/>
                <a:gd name="T8" fmla="*/ 42 w 42"/>
                <a:gd name="T9" fmla="*/ 0 h 297"/>
                <a:gd name="T10" fmla="*/ 39 w 42"/>
                <a:gd name="T11" fmla="*/ 3 h 297"/>
                <a:gd name="T12" fmla="*/ 37 w 42"/>
                <a:gd name="T13" fmla="*/ 6 h 297"/>
                <a:gd name="T14" fmla="*/ 29 w 42"/>
                <a:gd name="T15" fmla="*/ 6 h 297"/>
                <a:gd name="T16" fmla="*/ 29 w 42"/>
                <a:gd name="T17" fmla="*/ 116 h 297"/>
                <a:gd name="T18" fmla="*/ 29 w 42"/>
                <a:gd name="T19" fmla="*/ 116 h 297"/>
                <a:gd name="T20" fmla="*/ 29 w 42"/>
                <a:gd name="T21" fmla="*/ 120 h 297"/>
                <a:gd name="T22" fmla="*/ 29 w 42"/>
                <a:gd name="T23" fmla="*/ 120 h 297"/>
                <a:gd name="T24" fmla="*/ 29 w 42"/>
                <a:gd name="T25" fmla="*/ 128 h 297"/>
                <a:gd name="T26" fmla="*/ 29 w 42"/>
                <a:gd name="T27" fmla="*/ 262 h 297"/>
                <a:gd name="T28" fmla="*/ 29 w 42"/>
                <a:gd name="T29" fmla="*/ 262 h 297"/>
                <a:gd name="T30" fmla="*/ 27 w 42"/>
                <a:gd name="T31" fmla="*/ 268 h 297"/>
                <a:gd name="T32" fmla="*/ 25 w 42"/>
                <a:gd name="T33" fmla="*/ 275 h 297"/>
                <a:gd name="T34" fmla="*/ 24 w 42"/>
                <a:gd name="T35" fmla="*/ 280 h 297"/>
                <a:gd name="T36" fmla="*/ 19 w 42"/>
                <a:gd name="T37" fmla="*/ 285 h 297"/>
                <a:gd name="T38" fmla="*/ 10 w 42"/>
                <a:gd name="T39" fmla="*/ 292 h 297"/>
                <a:gd name="T40" fmla="*/ 0 w 42"/>
                <a:gd name="T41" fmla="*/ 297 h 297"/>
                <a:gd name="T42" fmla="*/ 0 w 42"/>
                <a:gd name="T43" fmla="*/ 297 h 297"/>
                <a:gd name="T44" fmla="*/ 10 w 42"/>
                <a:gd name="T45" fmla="*/ 297 h 297"/>
                <a:gd name="T46" fmla="*/ 10 w 42"/>
                <a:gd name="T47" fmla="*/ 297 h 297"/>
                <a:gd name="T48" fmla="*/ 17 w 42"/>
                <a:gd name="T49" fmla="*/ 297 h 297"/>
                <a:gd name="T50" fmla="*/ 24 w 42"/>
                <a:gd name="T51" fmla="*/ 294 h 297"/>
                <a:gd name="T52" fmla="*/ 29 w 42"/>
                <a:gd name="T53" fmla="*/ 290 h 297"/>
                <a:gd name="T54" fmla="*/ 34 w 42"/>
                <a:gd name="T55" fmla="*/ 287 h 297"/>
                <a:gd name="T56" fmla="*/ 37 w 42"/>
                <a:gd name="T57" fmla="*/ 280 h 297"/>
                <a:gd name="T58" fmla="*/ 41 w 42"/>
                <a:gd name="T59" fmla="*/ 275 h 297"/>
                <a:gd name="T60" fmla="*/ 42 w 42"/>
                <a:gd name="T61" fmla="*/ 268 h 297"/>
                <a:gd name="T62" fmla="*/ 42 w 42"/>
                <a:gd name="T63" fmla="*/ 262 h 297"/>
                <a:gd name="T64" fmla="*/ 42 w 42"/>
                <a:gd name="T65" fmla="*/ 128 h 297"/>
                <a:gd name="T66" fmla="*/ 42 w 42"/>
                <a:gd name="T67" fmla="*/ 128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2" h="297">
                  <a:moveTo>
                    <a:pt x="42" y="128"/>
                  </a:moveTo>
                  <a:lnTo>
                    <a:pt x="42" y="116"/>
                  </a:lnTo>
                  <a:lnTo>
                    <a:pt x="42" y="103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9" y="3"/>
                  </a:lnTo>
                  <a:lnTo>
                    <a:pt x="37" y="6"/>
                  </a:lnTo>
                  <a:lnTo>
                    <a:pt x="29" y="6"/>
                  </a:lnTo>
                  <a:lnTo>
                    <a:pt x="29" y="116"/>
                  </a:lnTo>
                  <a:lnTo>
                    <a:pt x="29" y="116"/>
                  </a:lnTo>
                  <a:lnTo>
                    <a:pt x="29" y="120"/>
                  </a:lnTo>
                  <a:lnTo>
                    <a:pt x="29" y="120"/>
                  </a:lnTo>
                  <a:lnTo>
                    <a:pt x="29" y="128"/>
                  </a:lnTo>
                  <a:lnTo>
                    <a:pt x="29" y="262"/>
                  </a:lnTo>
                  <a:lnTo>
                    <a:pt x="29" y="262"/>
                  </a:lnTo>
                  <a:lnTo>
                    <a:pt x="27" y="268"/>
                  </a:lnTo>
                  <a:lnTo>
                    <a:pt x="25" y="275"/>
                  </a:lnTo>
                  <a:lnTo>
                    <a:pt x="24" y="280"/>
                  </a:lnTo>
                  <a:lnTo>
                    <a:pt x="19" y="285"/>
                  </a:lnTo>
                  <a:lnTo>
                    <a:pt x="10" y="292"/>
                  </a:lnTo>
                  <a:lnTo>
                    <a:pt x="0" y="297"/>
                  </a:lnTo>
                  <a:lnTo>
                    <a:pt x="0" y="297"/>
                  </a:lnTo>
                  <a:lnTo>
                    <a:pt x="10" y="297"/>
                  </a:lnTo>
                  <a:lnTo>
                    <a:pt x="10" y="297"/>
                  </a:lnTo>
                  <a:lnTo>
                    <a:pt x="17" y="297"/>
                  </a:lnTo>
                  <a:lnTo>
                    <a:pt x="24" y="294"/>
                  </a:lnTo>
                  <a:lnTo>
                    <a:pt x="29" y="290"/>
                  </a:lnTo>
                  <a:lnTo>
                    <a:pt x="34" y="287"/>
                  </a:lnTo>
                  <a:lnTo>
                    <a:pt x="37" y="280"/>
                  </a:lnTo>
                  <a:lnTo>
                    <a:pt x="41" y="275"/>
                  </a:lnTo>
                  <a:lnTo>
                    <a:pt x="42" y="268"/>
                  </a:lnTo>
                  <a:lnTo>
                    <a:pt x="42" y="262"/>
                  </a:lnTo>
                  <a:lnTo>
                    <a:pt x="42" y="128"/>
                  </a:lnTo>
                  <a:lnTo>
                    <a:pt x="42" y="12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439" name="组合 438"/>
          <p:cNvGrpSpPr/>
          <p:nvPr/>
        </p:nvGrpSpPr>
        <p:grpSpPr>
          <a:xfrm>
            <a:off x="5056015" y="2187838"/>
            <a:ext cx="1644650" cy="1404938"/>
            <a:chOff x="5584825" y="2584450"/>
            <a:chExt cx="1644650" cy="1404938"/>
          </a:xfrm>
        </p:grpSpPr>
        <p:sp>
          <p:nvSpPr>
            <p:cNvPr id="224" name="Freeform 397"/>
            <p:cNvSpPr>
              <a:spLocks/>
            </p:cNvSpPr>
            <p:nvPr/>
          </p:nvSpPr>
          <p:spPr bwMode="auto">
            <a:xfrm>
              <a:off x="5640388" y="2867025"/>
              <a:ext cx="239713" cy="230188"/>
            </a:xfrm>
            <a:custGeom>
              <a:avLst/>
              <a:gdLst>
                <a:gd name="T0" fmla="*/ 151 w 151"/>
                <a:gd name="T1" fmla="*/ 71 h 145"/>
                <a:gd name="T2" fmla="*/ 151 w 151"/>
                <a:gd name="T3" fmla="*/ 71 h 145"/>
                <a:gd name="T4" fmla="*/ 149 w 151"/>
                <a:gd name="T5" fmla="*/ 86 h 145"/>
                <a:gd name="T6" fmla="*/ 144 w 151"/>
                <a:gd name="T7" fmla="*/ 101 h 145"/>
                <a:gd name="T8" fmla="*/ 137 w 151"/>
                <a:gd name="T9" fmla="*/ 113 h 145"/>
                <a:gd name="T10" fmla="*/ 127 w 151"/>
                <a:gd name="T11" fmla="*/ 125 h 145"/>
                <a:gd name="T12" fmla="*/ 115 w 151"/>
                <a:gd name="T13" fmla="*/ 133 h 145"/>
                <a:gd name="T14" fmla="*/ 102 w 151"/>
                <a:gd name="T15" fmla="*/ 140 h 145"/>
                <a:gd name="T16" fmla="*/ 88 w 151"/>
                <a:gd name="T17" fmla="*/ 143 h 145"/>
                <a:gd name="T18" fmla="*/ 71 w 151"/>
                <a:gd name="T19" fmla="*/ 145 h 145"/>
                <a:gd name="T20" fmla="*/ 71 w 151"/>
                <a:gd name="T21" fmla="*/ 145 h 145"/>
                <a:gd name="T22" fmla="*/ 58 w 151"/>
                <a:gd name="T23" fmla="*/ 143 h 145"/>
                <a:gd name="T24" fmla="*/ 44 w 151"/>
                <a:gd name="T25" fmla="*/ 140 h 145"/>
                <a:gd name="T26" fmla="*/ 33 w 151"/>
                <a:gd name="T27" fmla="*/ 133 h 145"/>
                <a:gd name="T28" fmla="*/ 22 w 151"/>
                <a:gd name="T29" fmla="*/ 125 h 145"/>
                <a:gd name="T30" fmla="*/ 14 w 151"/>
                <a:gd name="T31" fmla="*/ 113 h 145"/>
                <a:gd name="T32" fmla="*/ 7 w 151"/>
                <a:gd name="T33" fmla="*/ 101 h 145"/>
                <a:gd name="T34" fmla="*/ 2 w 151"/>
                <a:gd name="T35" fmla="*/ 86 h 145"/>
                <a:gd name="T36" fmla="*/ 0 w 151"/>
                <a:gd name="T37" fmla="*/ 71 h 145"/>
                <a:gd name="T38" fmla="*/ 0 w 151"/>
                <a:gd name="T39" fmla="*/ 71 h 145"/>
                <a:gd name="T40" fmla="*/ 2 w 151"/>
                <a:gd name="T41" fmla="*/ 57 h 145"/>
                <a:gd name="T42" fmla="*/ 7 w 151"/>
                <a:gd name="T43" fmla="*/ 44 h 145"/>
                <a:gd name="T44" fmla="*/ 14 w 151"/>
                <a:gd name="T45" fmla="*/ 32 h 145"/>
                <a:gd name="T46" fmla="*/ 22 w 151"/>
                <a:gd name="T47" fmla="*/ 20 h 145"/>
                <a:gd name="T48" fmla="*/ 33 w 151"/>
                <a:gd name="T49" fmla="*/ 12 h 145"/>
                <a:gd name="T50" fmla="*/ 44 w 151"/>
                <a:gd name="T51" fmla="*/ 5 h 145"/>
                <a:gd name="T52" fmla="*/ 58 w 151"/>
                <a:gd name="T53" fmla="*/ 1 h 145"/>
                <a:gd name="T54" fmla="*/ 71 w 151"/>
                <a:gd name="T55" fmla="*/ 0 h 145"/>
                <a:gd name="T56" fmla="*/ 71 w 151"/>
                <a:gd name="T57" fmla="*/ 0 h 145"/>
                <a:gd name="T58" fmla="*/ 88 w 151"/>
                <a:gd name="T59" fmla="*/ 1 h 145"/>
                <a:gd name="T60" fmla="*/ 102 w 151"/>
                <a:gd name="T61" fmla="*/ 5 h 145"/>
                <a:gd name="T62" fmla="*/ 115 w 151"/>
                <a:gd name="T63" fmla="*/ 12 h 145"/>
                <a:gd name="T64" fmla="*/ 127 w 151"/>
                <a:gd name="T65" fmla="*/ 20 h 145"/>
                <a:gd name="T66" fmla="*/ 137 w 151"/>
                <a:gd name="T67" fmla="*/ 32 h 145"/>
                <a:gd name="T68" fmla="*/ 144 w 151"/>
                <a:gd name="T69" fmla="*/ 44 h 145"/>
                <a:gd name="T70" fmla="*/ 149 w 151"/>
                <a:gd name="T71" fmla="*/ 57 h 145"/>
                <a:gd name="T72" fmla="*/ 151 w 151"/>
                <a:gd name="T73" fmla="*/ 71 h 145"/>
                <a:gd name="T74" fmla="*/ 151 w 151"/>
                <a:gd name="T75" fmla="*/ 71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1" h="145">
                  <a:moveTo>
                    <a:pt x="151" y="71"/>
                  </a:moveTo>
                  <a:lnTo>
                    <a:pt x="151" y="71"/>
                  </a:lnTo>
                  <a:lnTo>
                    <a:pt x="149" y="86"/>
                  </a:lnTo>
                  <a:lnTo>
                    <a:pt x="144" y="101"/>
                  </a:lnTo>
                  <a:lnTo>
                    <a:pt x="137" y="113"/>
                  </a:lnTo>
                  <a:lnTo>
                    <a:pt x="127" y="125"/>
                  </a:lnTo>
                  <a:lnTo>
                    <a:pt x="115" y="133"/>
                  </a:lnTo>
                  <a:lnTo>
                    <a:pt x="102" y="140"/>
                  </a:lnTo>
                  <a:lnTo>
                    <a:pt x="88" y="143"/>
                  </a:lnTo>
                  <a:lnTo>
                    <a:pt x="71" y="145"/>
                  </a:lnTo>
                  <a:lnTo>
                    <a:pt x="71" y="145"/>
                  </a:lnTo>
                  <a:lnTo>
                    <a:pt x="58" y="143"/>
                  </a:lnTo>
                  <a:lnTo>
                    <a:pt x="44" y="140"/>
                  </a:lnTo>
                  <a:lnTo>
                    <a:pt x="33" y="133"/>
                  </a:lnTo>
                  <a:lnTo>
                    <a:pt x="22" y="125"/>
                  </a:lnTo>
                  <a:lnTo>
                    <a:pt x="14" y="113"/>
                  </a:lnTo>
                  <a:lnTo>
                    <a:pt x="7" y="101"/>
                  </a:lnTo>
                  <a:lnTo>
                    <a:pt x="2" y="86"/>
                  </a:lnTo>
                  <a:lnTo>
                    <a:pt x="0" y="71"/>
                  </a:lnTo>
                  <a:lnTo>
                    <a:pt x="0" y="71"/>
                  </a:lnTo>
                  <a:lnTo>
                    <a:pt x="2" y="57"/>
                  </a:lnTo>
                  <a:lnTo>
                    <a:pt x="7" y="44"/>
                  </a:lnTo>
                  <a:lnTo>
                    <a:pt x="14" y="32"/>
                  </a:lnTo>
                  <a:lnTo>
                    <a:pt x="22" y="20"/>
                  </a:lnTo>
                  <a:lnTo>
                    <a:pt x="33" y="12"/>
                  </a:lnTo>
                  <a:lnTo>
                    <a:pt x="44" y="5"/>
                  </a:lnTo>
                  <a:lnTo>
                    <a:pt x="58" y="1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88" y="1"/>
                  </a:lnTo>
                  <a:lnTo>
                    <a:pt x="102" y="5"/>
                  </a:lnTo>
                  <a:lnTo>
                    <a:pt x="115" y="12"/>
                  </a:lnTo>
                  <a:lnTo>
                    <a:pt x="127" y="20"/>
                  </a:lnTo>
                  <a:lnTo>
                    <a:pt x="137" y="32"/>
                  </a:lnTo>
                  <a:lnTo>
                    <a:pt x="144" y="44"/>
                  </a:lnTo>
                  <a:lnTo>
                    <a:pt x="149" y="57"/>
                  </a:lnTo>
                  <a:lnTo>
                    <a:pt x="151" y="71"/>
                  </a:lnTo>
                  <a:lnTo>
                    <a:pt x="151" y="7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5" name="Freeform 398"/>
            <p:cNvSpPr>
              <a:spLocks/>
            </p:cNvSpPr>
            <p:nvPr/>
          </p:nvSpPr>
          <p:spPr bwMode="auto">
            <a:xfrm>
              <a:off x="5702300" y="3189288"/>
              <a:ext cx="450850" cy="287338"/>
            </a:xfrm>
            <a:custGeom>
              <a:avLst/>
              <a:gdLst>
                <a:gd name="T0" fmla="*/ 252 w 284"/>
                <a:gd name="T1" fmla="*/ 116 h 181"/>
                <a:gd name="T2" fmla="*/ 147 w 284"/>
                <a:gd name="T3" fmla="*/ 116 h 181"/>
                <a:gd name="T4" fmla="*/ 54 w 284"/>
                <a:gd name="T5" fmla="*/ 10 h 181"/>
                <a:gd name="T6" fmla="*/ 54 w 284"/>
                <a:gd name="T7" fmla="*/ 10 h 181"/>
                <a:gd name="T8" fmla="*/ 51 w 284"/>
                <a:gd name="T9" fmla="*/ 6 h 181"/>
                <a:gd name="T10" fmla="*/ 46 w 284"/>
                <a:gd name="T11" fmla="*/ 3 h 181"/>
                <a:gd name="T12" fmla="*/ 41 w 284"/>
                <a:gd name="T13" fmla="*/ 1 h 181"/>
                <a:gd name="T14" fmla="*/ 36 w 284"/>
                <a:gd name="T15" fmla="*/ 0 h 181"/>
                <a:gd name="T16" fmla="*/ 29 w 284"/>
                <a:gd name="T17" fmla="*/ 1 h 181"/>
                <a:gd name="T18" fmla="*/ 24 w 284"/>
                <a:gd name="T19" fmla="*/ 3 h 181"/>
                <a:gd name="T20" fmla="*/ 17 w 284"/>
                <a:gd name="T21" fmla="*/ 5 h 181"/>
                <a:gd name="T22" fmla="*/ 12 w 284"/>
                <a:gd name="T23" fmla="*/ 10 h 181"/>
                <a:gd name="T24" fmla="*/ 12 w 284"/>
                <a:gd name="T25" fmla="*/ 10 h 181"/>
                <a:gd name="T26" fmla="*/ 7 w 284"/>
                <a:gd name="T27" fmla="*/ 15 h 181"/>
                <a:gd name="T28" fmla="*/ 4 w 284"/>
                <a:gd name="T29" fmla="*/ 18 h 181"/>
                <a:gd name="T30" fmla="*/ 2 w 284"/>
                <a:gd name="T31" fmla="*/ 25 h 181"/>
                <a:gd name="T32" fmla="*/ 0 w 284"/>
                <a:gd name="T33" fmla="*/ 30 h 181"/>
                <a:gd name="T34" fmla="*/ 2 w 284"/>
                <a:gd name="T35" fmla="*/ 35 h 181"/>
                <a:gd name="T36" fmla="*/ 4 w 284"/>
                <a:gd name="T37" fmla="*/ 42 h 181"/>
                <a:gd name="T38" fmla="*/ 7 w 284"/>
                <a:gd name="T39" fmla="*/ 47 h 181"/>
                <a:gd name="T40" fmla="*/ 12 w 284"/>
                <a:gd name="T41" fmla="*/ 52 h 181"/>
                <a:gd name="T42" fmla="*/ 112 w 284"/>
                <a:gd name="T43" fmla="*/ 165 h 181"/>
                <a:gd name="T44" fmla="*/ 112 w 284"/>
                <a:gd name="T45" fmla="*/ 165 h 181"/>
                <a:gd name="T46" fmla="*/ 122 w 284"/>
                <a:gd name="T47" fmla="*/ 175 h 181"/>
                <a:gd name="T48" fmla="*/ 129 w 284"/>
                <a:gd name="T49" fmla="*/ 179 h 181"/>
                <a:gd name="T50" fmla="*/ 136 w 284"/>
                <a:gd name="T51" fmla="*/ 181 h 181"/>
                <a:gd name="T52" fmla="*/ 136 w 284"/>
                <a:gd name="T53" fmla="*/ 181 h 181"/>
                <a:gd name="T54" fmla="*/ 252 w 284"/>
                <a:gd name="T55" fmla="*/ 181 h 181"/>
                <a:gd name="T56" fmla="*/ 252 w 284"/>
                <a:gd name="T57" fmla="*/ 181 h 181"/>
                <a:gd name="T58" fmla="*/ 259 w 284"/>
                <a:gd name="T59" fmla="*/ 179 h 181"/>
                <a:gd name="T60" fmla="*/ 266 w 284"/>
                <a:gd name="T61" fmla="*/ 177 h 181"/>
                <a:gd name="T62" fmla="*/ 271 w 284"/>
                <a:gd name="T63" fmla="*/ 174 h 181"/>
                <a:gd name="T64" fmla="*/ 276 w 284"/>
                <a:gd name="T65" fmla="*/ 170 h 181"/>
                <a:gd name="T66" fmla="*/ 279 w 284"/>
                <a:gd name="T67" fmla="*/ 165 h 181"/>
                <a:gd name="T68" fmla="*/ 283 w 284"/>
                <a:gd name="T69" fmla="*/ 159 h 181"/>
                <a:gd name="T70" fmla="*/ 284 w 284"/>
                <a:gd name="T71" fmla="*/ 152 h 181"/>
                <a:gd name="T72" fmla="*/ 284 w 284"/>
                <a:gd name="T73" fmla="*/ 145 h 181"/>
                <a:gd name="T74" fmla="*/ 284 w 284"/>
                <a:gd name="T75" fmla="*/ 145 h 181"/>
                <a:gd name="T76" fmla="*/ 284 w 284"/>
                <a:gd name="T77" fmla="*/ 140 h 181"/>
                <a:gd name="T78" fmla="*/ 283 w 284"/>
                <a:gd name="T79" fmla="*/ 135 h 181"/>
                <a:gd name="T80" fmla="*/ 279 w 284"/>
                <a:gd name="T81" fmla="*/ 130 h 181"/>
                <a:gd name="T82" fmla="*/ 276 w 284"/>
                <a:gd name="T83" fmla="*/ 125 h 181"/>
                <a:gd name="T84" fmla="*/ 271 w 284"/>
                <a:gd name="T85" fmla="*/ 121 h 181"/>
                <a:gd name="T86" fmla="*/ 266 w 284"/>
                <a:gd name="T87" fmla="*/ 118 h 181"/>
                <a:gd name="T88" fmla="*/ 259 w 284"/>
                <a:gd name="T89" fmla="*/ 116 h 181"/>
                <a:gd name="T90" fmla="*/ 252 w 284"/>
                <a:gd name="T91" fmla="*/ 116 h 181"/>
                <a:gd name="T92" fmla="*/ 252 w 284"/>
                <a:gd name="T93" fmla="*/ 116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84" h="181">
                  <a:moveTo>
                    <a:pt x="252" y="116"/>
                  </a:moveTo>
                  <a:lnTo>
                    <a:pt x="147" y="116"/>
                  </a:lnTo>
                  <a:lnTo>
                    <a:pt x="54" y="10"/>
                  </a:lnTo>
                  <a:lnTo>
                    <a:pt x="54" y="10"/>
                  </a:lnTo>
                  <a:lnTo>
                    <a:pt x="51" y="6"/>
                  </a:lnTo>
                  <a:lnTo>
                    <a:pt x="46" y="3"/>
                  </a:lnTo>
                  <a:lnTo>
                    <a:pt x="41" y="1"/>
                  </a:lnTo>
                  <a:lnTo>
                    <a:pt x="36" y="0"/>
                  </a:lnTo>
                  <a:lnTo>
                    <a:pt x="29" y="1"/>
                  </a:lnTo>
                  <a:lnTo>
                    <a:pt x="24" y="3"/>
                  </a:lnTo>
                  <a:lnTo>
                    <a:pt x="17" y="5"/>
                  </a:lnTo>
                  <a:lnTo>
                    <a:pt x="12" y="10"/>
                  </a:lnTo>
                  <a:lnTo>
                    <a:pt x="12" y="10"/>
                  </a:lnTo>
                  <a:lnTo>
                    <a:pt x="7" y="15"/>
                  </a:lnTo>
                  <a:lnTo>
                    <a:pt x="4" y="18"/>
                  </a:lnTo>
                  <a:lnTo>
                    <a:pt x="2" y="25"/>
                  </a:lnTo>
                  <a:lnTo>
                    <a:pt x="0" y="30"/>
                  </a:lnTo>
                  <a:lnTo>
                    <a:pt x="2" y="35"/>
                  </a:lnTo>
                  <a:lnTo>
                    <a:pt x="4" y="42"/>
                  </a:lnTo>
                  <a:lnTo>
                    <a:pt x="7" y="47"/>
                  </a:lnTo>
                  <a:lnTo>
                    <a:pt x="12" y="52"/>
                  </a:lnTo>
                  <a:lnTo>
                    <a:pt x="112" y="165"/>
                  </a:lnTo>
                  <a:lnTo>
                    <a:pt x="112" y="165"/>
                  </a:lnTo>
                  <a:lnTo>
                    <a:pt x="122" y="175"/>
                  </a:lnTo>
                  <a:lnTo>
                    <a:pt x="129" y="179"/>
                  </a:lnTo>
                  <a:lnTo>
                    <a:pt x="136" y="181"/>
                  </a:lnTo>
                  <a:lnTo>
                    <a:pt x="136" y="181"/>
                  </a:lnTo>
                  <a:lnTo>
                    <a:pt x="252" y="181"/>
                  </a:lnTo>
                  <a:lnTo>
                    <a:pt x="252" y="181"/>
                  </a:lnTo>
                  <a:lnTo>
                    <a:pt x="259" y="179"/>
                  </a:lnTo>
                  <a:lnTo>
                    <a:pt x="266" y="177"/>
                  </a:lnTo>
                  <a:lnTo>
                    <a:pt x="271" y="174"/>
                  </a:lnTo>
                  <a:lnTo>
                    <a:pt x="276" y="170"/>
                  </a:lnTo>
                  <a:lnTo>
                    <a:pt x="279" y="165"/>
                  </a:lnTo>
                  <a:lnTo>
                    <a:pt x="283" y="159"/>
                  </a:lnTo>
                  <a:lnTo>
                    <a:pt x="284" y="152"/>
                  </a:lnTo>
                  <a:lnTo>
                    <a:pt x="284" y="145"/>
                  </a:lnTo>
                  <a:lnTo>
                    <a:pt x="284" y="145"/>
                  </a:lnTo>
                  <a:lnTo>
                    <a:pt x="284" y="140"/>
                  </a:lnTo>
                  <a:lnTo>
                    <a:pt x="283" y="135"/>
                  </a:lnTo>
                  <a:lnTo>
                    <a:pt x="279" y="130"/>
                  </a:lnTo>
                  <a:lnTo>
                    <a:pt x="276" y="125"/>
                  </a:lnTo>
                  <a:lnTo>
                    <a:pt x="271" y="121"/>
                  </a:lnTo>
                  <a:lnTo>
                    <a:pt x="266" y="118"/>
                  </a:lnTo>
                  <a:lnTo>
                    <a:pt x="259" y="116"/>
                  </a:lnTo>
                  <a:lnTo>
                    <a:pt x="252" y="116"/>
                  </a:lnTo>
                  <a:lnTo>
                    <a:pt x="252" y="11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6" name="Freeform 399"/>
            <p:cNvSpPr>
              <a:spLocks/>
            </p:cNvSpPr>
            <p:nvPr/>
          </p:nvSpPr>
          <p:spPr bwMode="auto">
            <a:xfrm>
              <a:off x="5584825" y="3749675"/>
              <a:ext cx="39688" cy="239713"/>
            </a:xfrm>
            <a:custGeom>
              <a:avLst/>
              <a:gdLst>
                <a:gd name="T0" fmla="*/ 0 w 25"/>
                <a:gd name="T1" fmla="*/ 0 h 151"/>
                <a:gd name="T2" fmla="*/ 0 w 25"/>
                <a:gd name="T3" fmla="*/ 139 h 151"/>
                <a:gd name="T4" fmla="*/ 0 w 25"/>
                <a:gd name="T5" fmla="*/ 139 h 151"/>
                <a:gd name="T6" fmla="*/ 2 w 25"/>
                <a:gd name="T7" fmla="*/ 144 h 151"/>
                <a:gd name="T8" fmla="*/ 5 w 25"/>
                <a:gd name="T9" fmla="*/ 147 h 151"/>
                <a:gd name="T10" fmla="*/ 10 w 25"/>
                <a:gd name="T11" fmla="*/ 149 h 151"/>
                <a:gd name="T12" fmla="*/ 15 w 25"/>
                <a:gd name="T13" fmla="*/ 151 h 151"/>
                <a:gd name="T14" fmla="*/ 15 w 25"/>
                <a:gd name="T15" fmla="*/ 151 h 151"/>
                <a:gd name="T16" fmla="*/ 20 w 25"/>
                <a:gd name="T17" fmla="*/ 149 h 151"/>
                <a:gd name="T18" fmla="*/ 24 w 25"/>
                <a:gd name="T19" fmla="*/ 147 h 151"/>
                <a:gd name="T20" fmla="*/ 25 w 25"/>
                <a:gd name="T21" fmla="*/ 144 h 151"/>
                <a:gd name="T22" fmla="*/ 25 w 25"/>
                <a:gd name="T23" fmla="*/ 139 h 151"/>
                <a:gd name="T24" fmla="*/ 25 w 25"/>
                <a:gd name="T25" fmla="*/ 12 h 151"/>
                <a:gd name="T26" fmla="*/ 15 w 25"/>
                <a:gd name="T27" fmla="*/ 12 h 151"/>
                <a:gd name="T28" fmla="*/ 15 w 25"/>
                <a:gd name="T29" fmla="*/ 12 h 151"/>
                <a:gd name="T30" fmla="*/ 10 w 25"/>
                <a:gd name="T31" fmla="*/ 10 h 151"/>
                <a:gd name="T32" fmla="*/ 5 w 25"/>
                <a:gd name="T33" fmla="*/ 7 h 151"/>
                <a:gd name="T34" fmla="*/ 2 w 25"/>
                <a:gd name="T35" fmla="*/ 3 h 151"/>
                <a:gd name="T36" fmla="*/ 0 w 25"/>
                <a:gd name="T37" fmla="*/ 0 h 151"/>
                <a:gd name="T38" fmla="*/ 0 w 25"/>
                <a:gd name="T39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151">
                  <a:moveTo>
                    <a:pt x="0" y="0"/>
                  </a:moveTo>
                  <a:lnTo>
                    <a:pt x="0" y="139"/>
                  </a:lnTo>
                  <a:lnTo>
                    <a:pt x="0" y="139"/>
                  </a:lnTo>
                  <a:lnTo>
                    <a:pt x="2" y="144"/>
                  </a:lnTo>
                  <a:lnTo>
                    <a:pt x="5" y="147"/>
                  </a:lnTo>
                  <a:lnTo>
                    <a:pt x="10" y="149"/>
                  </a:lnTo>
                  <a:lnTo>
                    <a:pt x="15" y="151"/>
                  </a:lnTo>
                  <a:lnTo>
                    <a:pt x="15" y="151"/>
                  </a:lnTo>
                  <a:lnTo>
                    <a:pt x="20" y="149"/>
                  </a:lnTo>
                  <a:lnTo>
                    <a:pt x="24" y="147"/>
                  </a:lnTo>
                  <a:lnTo>
                    <a:pt x="25" y="144"/>
                  </a:lnTo>
                  <a:lnTo>
                    <a:pt x="25" y="139"/>
                  </a:lnTo>
                  <a:lnTo>
                    <a:pt x="25" y="12"/>
                  </a:lnTo>
                  <a:lnTo>
                    <a:pt x="15" y="12"/>
                  </a:lnTo>
                  <a:lnTo>
                    <a:pt x="15" y="12"/>
                  </a:lnTo>
                  <a:lnTo>
                    <a:pt x="10" y="10"/>
                  </a:lnTo>
                  <a:lnTo>
                    <a:pt x="5" y="7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7" name="Freeform 400"/>
            <p:cNvSpPr>
              <a:spLocks/>
            </p:cNvSpPr>
            <p:nvPr/>
          </p:nvSpPr>
          <p:spPr bwMode="auto">
            <a:xfrm>
              <a:off x="5584825" y="3267075"/>
              <a:ext cx="39688" cy="482600"/>
            </a:xfrm>
            <a:custGeom>
              <a:avLst/>
              <a:gdLst>
                <a:gd name="T0" fmla="*/ 15 w 25"/>
                <a:gd name="T1" fmla="*/ 290 h 304"/>
                <a:gd name="T2" fmla="*/ 25 w 25"/>
                <a:gd name="T3" fmla="*/ 290 h 304"/>
                <a:gd name="T4" fmla="*/ 25 w 25"/>
                <a:gd name="T5" fmla="*/ 10 h 304"/>
                <a:gd name="T6" fmla="*/ 25 w 25"/>
                <a:gd name="T7" fmla="*/ 10 h 304"/>
                <a:gd name="T8" fmla="*/ 25 w 25"/>
                <a:gd name="T9" fmla="*/ 6 h 304"/>
                <a:gd name="T10" fmla="*/ 24 w 25"/>
                <a:gd name="T11" fmla="*/ 3 h 304"/>
                <a:gd name="T12" fmla="*/ 20 w 25"/>
                <a:gd name="T13" fmla="*/ 0 h 304"/>
                <a:gd name="T14" fmla="*/ 15 w 25"/>
                <a:gd name="T15" fmla="*/ 0 h 304"/>
                <a:gd name="T16" fmla="*/ 15 w 25"/>
                <a:gd name="T17" fmla="*/ 0 h 304"/>
                <a:gd name="T18" fmla="*/ 10 w 25"/>
                <a:gd name="T19" fmla="*/ 0 h 304"/>
                <a:gd name="T20" fmla="*/ 5 w 25"/>
                <a:gd name="T21" fmla="*/ 3 h 304"/>
                <a:gd name="T22" fmla="*/ 2 w 25"/>
                <a:gd name="T23" fmla="*/ 6 h 304"/>
                <a:gd name="T24" fmla="*/ 0 w 25"/>
                <a:gd name="T25" fmla="*/ 10 h 304"/>
                <a:gd name="T26" fmla="*/ 0 w 25"/>
                <a:gd name="T27" fmla="*/ 304 h 304"/>
                <a:gd name="T28" fmla="*/ 0 w 25"/>
                <a:gd name="T29" fmla="*/ 304 h 304"/>
                <a:gd name="T30" fmla="*/ 2 w 25"/>
                <a:gd name="T31" fmla="*/ 299 h 304"/>
                <a:gd name="T32" fmla="*/ 5 w 25"/>
                <a:gd name="T33" fmla="*/ 296 h 304"/>
                <a:gd name="T34" fmla="*/ 10 w 25"/>
                <a:gd name="T35" fmla="*/ 292 h 304"/>
                <a:gd name="T36" fmla="*/ 15 w 25"/>
                <a:gd name="T37" fmla="*/ 290 h 304"/>
                <a:gd name="T38" fmla="*/ 15 w 25"/>
                <a:gd name="T39" fmla="*/ 29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4">
                  <a:moveTo>
                    <a:pt x="15" y="290"/>
                  </a:moveTo>
                  <a:lnTo>
                    <a:pt x="25" y="290"/>
                  </a:lnTo>
                  <a:lnTo>
                    <a:pt x="25" y="10"/>
                  </a:lnTo>
                  <a:lnTo>
                    <a:pt x="25" y="10"/>
                  </a:lnTo>
                  <a:lnTo>
                    <a:pt x="25" y="6"/>
                  </a:lnTo>
                  <a:lnTo>
                    <a:pt x="24" y="3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5" y="3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2" y="299"/>
                  </a:lnTo>
                  <a:lnTo>
                    <a:pt x="5" y="296"/>
                  </a:lnTo>
                  <a:lnTo>
                    <a:pt x="10" y="292"/>
                  </a:lnTo>
                  <a:lnTo>
                    <a:pt x="15" y="290"/>
                  </a:lnTo>
                  <a:lnTo>
                    <a:pt x="15" y="29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8" name="Freeform 401"/>
            <p:cNvSpPr>
              <a:spLocks/>
            </p:cNvSpPr>
            <p:nvPr/>
          </p:nvSpPr>
          <p:spPr bwMode="auto">
            <a:xfrm>
              <a:off x="5584825" y="3727450"/>
              <a:ext cx="271463" cy="41275"/>
            </a:xfrm>
            <a:custGeom>
              <a:avLst/>
              <a:gdLst>
                <a:gd name="T0" fmla="*/ 171 w 171"/>
                <a:gd name="T1" fmla="*/ 0 h 26"/>
                <a:gd name="T2" fmla="*/ 171 w 171"/>
                <a:gd name="T3" fmla="*/ 0 h 26"/>
                <a:gd name="T4" fmla="*/ 167 w 171"/>
                <a:gd name="T5" fmla="*/ 0 h 26"/>
                <a:gd name="T6" fmla="*/ 25 w 171"/>
                <a:gd name="T7" fmla="*/ 0 h 26"/>
                <a:gd name="T8" fmla="*/ 15 w 171"/>
                <a:gd name="T9" fmla="*/ 0 h 26"/>
                <a:gd name="T10" fmla="*/ 15 w 171"/>
                <a:gd name="T11" fmla="*/ 0 h 26"/>
                <a:gd name="T12" fmla="*/ 10 w 171"/>
                <a:gd name="T13" fmla="*/ 2 h 26"/>
                <a:gd name="T14" fmla="*/ 5 w 171"/>
                <a:gd name="T15" fmla="*/ 6 h 26"/>
                <a:gd name="T16" fmla="*/ 2 w 171"/>
                <a:gd name="T17" fmla="*/ 9 h 26"/>
                <a:gd name="T18" fmla="*/ 0 w 171"/>
                <a:gd name="T19" fmla="*/ 14 h 26"/>
                <a:gd name="T20" fmla="*/ 0 w 171"/>
                <a:gd name="T21" fmla="*/ 14 h 26"/>
                <a:gd name="T22" fmla="*/ 2 w 171"/>
                <a:gd name="T23" fmla="*/ 17 h 26"/>
                <a:gd name="T24" fmla="*/ 5 w 171"/>
                <a:gd name="T25" fmla="*/ 21 h 26"/>
                <a:gd name="T26" fmla="*/ 10 w 171"/>
                <a:gd name="T27" fmla="*/ 24 h 26"/>
                <a:gd name="T28" fmla="*/ 15 w 171"/>
                <a:gd name="T29" fmla="*/ 26 h 26"/>
                <a:gd name="T30" fmla="*/ 25 w 171"/>
                <a:gd name="T31" fmla="*/ 26 h 26"/>
                <a:gd name="T32" fmla="*/ 157 w 171"/>
                <a:gd name="T33" fmla="*/ 26 h 26"/>
                <a:gd name="T34" fmla="*/ 157 w 171"/>
                <a:gd name="T35" fmla="*/ 11 h 26"/>
                <a:gd name="T36" fmla="*/ 157 w 171"/>
                <a:gd name="T37" fmla="*/ 11 h 26"/>
                <a:gd name="T38" fmla="*/ 157 w 171"/>
                <a:gd name="T39" fmla="*/ 9 h 26"/>
                <a:gd name="T40" fmla="*/ 161 w 171"/>
                <a:gd name="T41" fmla="*/ 6 h 26"/>
                <a:gd name="T42" fmla="*/ 171 w 171"/>
                <a:gd name="T43" fmla="*/ 0 h 26"/>
                <a:gd name="T44" fmla="*/ 171 w 171"/>
                <a:gd name="T4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71" h="26">
                  <a:moveTo>
                    <a:pt x="171" y="0"/>
                  </a:moveTo>
                  <a:lnTo>
                    <a:pt x="171" y="0"/>
                  </a:lnTo>
                  <a:lnTo>
                    <a:pt x="167" y="0"/>
                  </a:lnTo>
                  <a:lnTo>
                    <a:pt x="25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10" y="2"/>
                  </a:lnTo>
                  <a:lnTo>
                    <a:pt x="5" y="6"/>
                  </a:lnTo>
                  <a:lnTo>
                    <a:pt x="2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2" y="17"/>
                  </a:lnTo>
                  <a:lnTo>
                    <a:pt x="5" y="21"/>
                  </a:lnTo>
                  <a:lnTo>
                    <a:pt x="10" y="24"/>
                  </a:lnTo>
                  <a:lnTo>
                    <a:pt x="15" y="26"/>
                  </a:lnTo>
                  <a:lnTo>
                    <a:pt x="25" y="26"/>
                  </a:lnTo>
                  <a:lnTo>
                    <a:pt x="157" y="26"/>
                  </a:lnTo>
                  <a:lnTo>
                    <a:pt x="157" y="11"/>
                  </a:lnTo>
                  <a:lnTo>
                    <a:pt x="157" y="11"/>
                  </a:lnTo>
                  <a:lnTo>
                    <a:pt x="157" y="9"/>
                  </a:lnTo>
                  <a:lnTo>
                    <a:pt x="161" y="6"/>
                  </a:lnTo>
                  <a:lnTo>
                    <a:pt x="171" y="0"/>
                  </a:lnTo>
                  <a:lnTo>
                    <a:pt x="17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9" name="Freeform 402"/>
            <p:cNvSpPr>
              <a:spLocks/>
            </p:cNvSpPr>
            <p:nvPr/>
          </p:nvSpPr>
          <p:spPr bwMode="auto">
            <a:xfrm>
              <a:off x="5834063" y="3727450"/>
              <a:ext cx="38100" cy="261938"/>
            </a:xfrm>
            <a:custGeom>
              <a:avLst/>
              <a:gdLst>
                <a:gd name="T0" fmla="*/ 14 w 24"/>
                <a:gd name="T1" fmla="*/ 0 h 165"/>
                <a:gd name="T2" fmla="*/ 14 w 24"/>
                <a:gd name="T3" fmla="*/ 0 h 165"/>
                <a:gd name="T4" fmla="*/ 14 w 24"/>
                <a:gd name="T5" fmla="*/ 0 h 165"/>
                <a:gd name="T6" fmla="*/ 4 w 24"/>
                <a:gd name="T7" fmla="*/ 6 h 165"/>
                <a:gd name="T8" fmla="*/ 0 w 24"/>
                <a:gd name="T9" fmla="*/ 9 h 165"/>
                <a:gd name="T10" fmla="*/ 0 w 24"/>
                <a:gd name="T11" fmla="*/ 11 h 165"/>
                <a:gd name="T12" fmla="*/ 0 w 24"/>
                <a:gd name="T13" fmla="*/ 26 h 165"/>
                <a:gd name="T14" fmla="*/ 0 w 24"/>
                <a:gd name="T15" fmla="*/ 153 h 165"/>
                <a:gd name="T16" fmla="*/ 0 w 24"/>
                <a:gd name="T17" fmla="*/ 153 h 165"/>
                <a:gd name="T18" fmla="*/ 0 w 24"/>
                <a:gd name="T19" fmla="*/ 158 h 165"/>
                <a:gd name="T20" fmla="*/ 4 w 24"/>
                <a:gd name="T21" fmla="*/ 161 h 165"/>
                <a:gd name="T22" fmla="*/ 9 w 24"/>
                <a:gd name="T23" fmla="*/ 163 h 165"/>
                <a:gd name="T24" fmla="*/ 14 w 24"/>
                <a:gd name="T25" fmla="*/ 165 h 165"/>
                <a:gd name="T26" fmla="*/ 14 w 24"/>
                <a:gd name="T27" fmla="*/ 165 h 165"/>
                <a:gd name="T28" fmla="*/ 19 w 24"/>
                <a:gd name="T29" fmla="*/ 163 h 165"/>
                <a:gd name="T30" fmla="*/ 22 w 24"/>
                <a:gd name="T31" fmla="*/ 161 h 165"/>
                <a:gd name="T32" fmla="*/ 24 w 24"/>
                <a:gd name="T33" fmla="*/ 158 h 165"/>
                <a:gd name="T34" fmla="*/ 24 w 24"/>
                <a:gd name="T35" fmla="*/ 153 h 165"/>
                <a:gd name="T36" fmla="*/ 24 w 24"/>
                <a:gd name="T37" fmla="*/ 11 h 165"/>
                <a:gd name="T38" fmla="*/ 24 w 24"/>
                <a:gd name="T39" fmla="*/ 11 h 165"/>
                <a:gd name="T40" fmla="*/ 24 w 24"/>
                <a:gd name="T41" fmla="*/ 7 h 165"/>
                <a:gd name="T42" fmla="*/ 22 w 24"/>
                <a:gd name="T43" fmla="*/ 4 h 165"/>
                <a:gd name="T44" fmla="*/ 19 w 24"/>
                <a:gd name="T45" fmla="*/ 0 h 165"/>
                <a:gd name="T46" fmla="*/ 14 w 24"/>
                <a:gd name="T47" fmla="*/ 0 h 165"/>
                <a:gd name="T48" fmla="*/ 14 w 24"/>
                <a:gd name="T49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4" h="165">
                  <a:moveTo>
                    <a:pt x="14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4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0" y="26"/>
                  </a:lnTo>
                  <a:lnTo>
                    <a:pt x="0" y="153"/>
                  </a:lnTo>
                  <a:lnTo>
                    <a:pt x="0" y="153"/>
                  </a:lnTo>
                  <a:lnTo>
                    <a:pt x="0" y="158"/>
                  </a:lnTo>
                  <a:lnTo>
                    <a:pt x="4" y="161"/>
                  </a:lnTo>
                  <a:lnTo>
                    <a:pt x="9" y="163"/>
                  </a:lnTo>
                  <a:lnTo>
                    <a:pt x="14" y="165"/>
                  </a:lnTo>
                  <a:lnTo>
                    <a:pt x="14" y="165"/>
                  </a:lnTo>
                  <a:lnTo>
                    <a:pt x="19" y="163"/>
                  </a:lnTo>
                  <a:lnTo>
                    <a:pt x="22" y="161"/>
                  </a:lnTo>
                  <a:lnTo>
                    <a:pt x="24" y="158"/>
                  </a:lnTo>
                  <a:lnTo>
                    <a:pt x="24" y="153"/>
                  </a:lnTo>
                  <a:lnTo>
                    <a:pt x="24" y="11"/>
                  </a:lnTo>
                  <a:lnTo>
                    <a:pt x="24" y="11"/>
                  </a:lnTo>
                  <a:lnTo>
                    <a:pt x="24" y="7"/>
                  </a:lnTo>
                  <a:lnTo>
                    <a:pt x="22" y="4"/>
                  </a:lnTo>
                  <a:lnTo>
                    <a:pt x="19" y="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0" name="Freeform 403"/>
            <p:cNvSpPr>
              <a:spLocks/>
            </p:cNvSpPr>
            <p:nvPr/>
          </p:nvSpPr>
          <p:spPr bwMode="auto">
            <a:xfrm>
              <a:off x="5969000" y="3497263"/>
              <a:ext cx="517525" cy="492125"/>
            </a:xfrm>
            <a:custGeom>
              <a:avLst/>
              <a:gdLst>
                <a:gd name="T0" fmla="*/ 313 w 326"/>
                <a:gd name="T1" fmla="*/ 0 h 310"/>
                <a:gd name="T2" fmla="*/ 13 w 326"/>
                <a:gd name="T3" fmla="*/ 0 h 310"/>
                <a:gd name="T4" fmla="*/ 13 w 326"/>
                <a:gd name="T5" fmla="*/ 0 h 310"/>
                <a:gd name="T6" fmla="*/ 7 w 326"/>
                <a:gd name="T7" fmla="*/ 2 h 310"/>
                <a:gd name="T8" fmla="*/ 3 w 326"/>
                <a:gd name="T9" fmla="*/ 5 h 310"/>
                <a:gd name="T10" fmla="*/ 0 w 326"/>
                <a:gd name="T11" fmla="*/ 9 h 310"/>
                <a:gd name="T12" fmla="*/ 0 w 326"/>
                <a:gd name="T13" fmla="*/ 14 h 310"/>
                <a:gd name="T14" fmla="*/ 0 w 326"/>
                <a:gd name="T15" fmla="*/ 14 h 310"/>
                <a:gd name="T16" fmla="*/ 0 w 326"/>
                <a:gd name="T17" fmla="*/ 19 h 310"/>
                <a:gd name="T18" fmla="*/ 3 w 326"/>
                <a:gd name="T19" fmla="*/ 22 h 310"/>
                <a:gd name="T20" fmla="*/ 7 w 326"/>
                <a:gd name="T21" fmla="*/ 24 h 310"/>
                <a:gd name="T22" fmla="*/ 13 w 326"/>
                <a:gd name="T23" fmla="*/ 25 h 310"/>
                <a:gd name="T24" fmla="*/ 145 w 326"/>
                <a:gd name="T25" fmla="*/ 25 h 310"/>
                <a:gd name="T26" fmla="*/ 145 w 326"/>
                <a:gd name="T27" fmla="*/ 288 h 310"/>
                <a:gd name="T28" fmla="*/ 64 w 326"/>
                <a:gd name="T29" fmla="*/ 288 h 310"/>
                <a:gd name="T30" fmla="*/ 64 w 326"/>
                <a:gd name="T31" fmla="*/ 288 h 310"/>
                <a:gd name="T32" fmla="*/ 56 w 326"/>
                <a:gd name="T33" fmla="*/ 289 h 310"/>
                <a:gd name="T34" fmla="*/ 49 w 326"/>
                <a:gd name="T35" fmla="*/ 294 h 310"/>
                <a:gd name="T36" fmla="*/ 44 w 326"/>
                <a:gd name="T37" fmla="*/ 301 h 310"/>
                <a:gd name="T38" fmla="*/ 42 w 326"/>
                <a:gd name="T39" fmla="*/ 310 h 310"/>
                <a:gd name="T40" fmla="*/ 145 w 326"/>
                <a:gd name="T41" fmla="*/ 310 h 310"/>
                <a:gd name="T42" fmla="*/ 184 w 326"/>
                <a:gd name="T43" fmla="*/ 310 h 310"/>
                <a:gd name="T44" fmla="*/ 287 w 326"/>
                <a:gd name="T45" fmla="*/ 310 h 310"/>
                <a:gd name="T46" fmla="*/ 287 w 326"/>
                <a:gd name="T47" fmla="*/ 310 h 310"/>
                <a:gd name="T48" fmla="*/ 286 w 326"/>
                <a:gd name="T49" fmla="*/ 301 h 310"/>
                <a:gd name="T50" fmla="*/ 280 w 326"/>
                <a:gd name="T51" fmla="*/ 294 h 310"/>
                <a:gd name="T52" fmla="*/ 272 w 326"/>
                <a:gd name="T53" fmla="*/ 289 h 310"/>
                <a:gd name="T54" fmla="*/ 262 w 326"/>
                <a:gd name="T55" fmla="*/ 288 h 310"/>
                <a:gd name="T56" fmla="*/ 184 w 326"/>
                <a:gd name="T57" fmla="*/ 288 h 310"/>
                <a:gd name="T58" fmla="*/ 184 w 326"/>
                <a:gd name="T59" fmla="*/ 25 h 310"/>
                <a:gd name="T60" fmla="*/ 313 w 326"/>
                <a:gd name="T61" fmla="*/ 25 h 310"/>
                <a:gd name="T62" fmla="*/ 313 w 326"/>
                <a:gd name="T63" fmla="*/ 25 h 310"/>
                <a:gd name="T64" fmla="*/ 318 w 326"/>
                <a:gd name="T65" fmla="*/ 24 h 310"/>
                <a:gd name="T66" fmla="*/ 321 w 326"/>
                <a:gd name="T67" fmla="*/ 22 h 310"/>
                <a:gd name="T68" fmla="*/ 324 w 326"/>
                <a:gd name="T69" fmla="*/ 19 h 310"/>
                <a:gd name="T70" fmla="*/ 326 w 326"/>
                <a:gd name="T71" fmla="*/ 14 h 310"/>
                <a:gd name="T72" fmla="*/ 326 w 326"/>
                <a:gd name="T73" fmla="*/ 14 h 310"/>
                <a:gd name="T74" fmla="*/ 324 w 326"/>
                <a:gd name="T75" fmla="*/ 9 h 310"/>
                <a:gd name="T76" fmla="*/ 321 w 326"/>
                <a:gd name="T77" fmla="*/ 5 h 310"/>
                <a:gd name="T78" fmla="*/ 318 w 326"/>
                <a:gd name="T79" fmla="*/ 2 h 310"/>
                <a:gd name="T80" fmla="*/ 313 w 326"/>
                <a:gd name="T81" fmla="*/ 0 h 310"/>
                <a:gd name="T82" fmla="*/ 313 w 326"/>
                <a:gd name="T83" fmla="*/ 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26" h="310">
                  <a:moveTo>
                    <a:pt x="313" y="0"/>
                  </a:moveTo>
                  <a:lnTo>
                    <a:pt x="13" y="0"/>
                  </a:lnTo>
                  <a:lnTo>
                    <a:pt x="13" y="0"/>
                  </a:lnTo>
                  <a:lnTo>
                    <a:pt x="7" y="2"/>
                  </a:lnTo>
                  <a:lnTo>
                    <a:pt x="3" y="5"/>
                  </a:lnTo>
                  <a:lnTo>
                    <a:pt x="0" y="9"/>
                  </a:lnTo>
                  <a:lnTo>
                    <a:pt x="0" y="14"/>
                  </a:lnTo>
                  <a:lnTo>
                    <a:pt x="0" y="14"/>
                  </a:lnTo>
                  <a:lnTo>
                    <a:pt x="0" y="19"/>
                  </a:lnTo>
                  <a:lnTo>
                    <a:pt x="3" y="22"/>
                  </a:lnTo>
                  <a:lnTo>
                    <a:pt x="7" y="24"/>
                  </a:lnTo>
                  <a:lnTo>
                    <a:pt x="13" y="25"/>
                  </a:lnTo>
                  <a:lnTo>
                    <a:pt x="145" y="25"/>
                  </a:lnTo>
                  <a:lnTo>
                    <a:pt x="145" y="288"/>
                  </a:lnTo>
                  <a:lnTo>
                    <a:pt x="64" y="288"/>
                  </a:lnTo>
                  <a:lnTo>
                    <a:pt x="64" y="288"/>
                  </a:lnTo>
                  <a:lnTo>
                    <a:pt x="56" y="289"/>
                  </a:lnTo>
                  <a:lnTo>
                    <a:pt x="49" y="294"/>
                  </a:lnTo>
                  <a:lnTo>
                    <a:pt x="44" y="301"/>
                  </a:lnTo>
                  <a:lnTo>
                    <a:pt x="42" y="310"/>
                  </a:lnTo>
                  <a:lnTo>
                    <a:pt x="145" y="310"/>
                  </a:lnTo>
                  <a:lnTo>
                    <a:pt x="184" y="310"/>
                  </a:lnTo>
                  <a:lnTo>
                    <a:pt x="287" y="310"/>
                  </a:lnTo>
                  <a:lnTo>
                    <a:pt x="287" y="310"/>
                  </a:lnTo>
                  <a:lnTo>
                    <a:pt x="286" y="301"/>
                  </a:lnTo>
                  <a:lnTo>
                    <a:pt x="280" y="294"/>
                  </a:lnTo>
                  <a:lnTo>
                    <a:pt x="272" y="289"/>
                  </a:lnTo>
                  <a:lnTo>
                    <a:pt x="262" y="288"/>
                  </a:lnTo>
                  <a:lnTo>
                    <a:pt x="184" y="288"/>
                  </a:lnTo>
                  <a:lnTo>
                    <a:pt x="184" y="25"/>
                  </a:lnTo>
                  <a:lnTo>
                    <a:pt x="313" y="25"/>
                  </a:lnTo>
                  <a:lnTo>
                    <a:pt x="313" y="25"/>
                  </a:lnTo>
                  <a:lnTo>
                    <a:pt x="318" y="24"/>
                  </a:lnTo>
                  <a:lnTo>
                    <a:pt x="321" y="22"/>
                  </a:lnTo>
                  <a:lnTo>
                    <a:pt x="324" y="19"/>
                  </a:lnTo>
                  <a:lnTo>
                    <a:pt x="326" y="14"/>
                  </a:lnTo>
                  <a:lnTo>
                    <a:pt x="326" y="14"/>
                  </a:lnTo>
                  <a:lnTo>
                    <a:pt x="324" y="9"/>
                  </a:lnTo>
                  <a:lnTo>
                    <a:pt x="321" y="5"/>
                  </a:lnTo>
                  <a:lnTo>
                    <a:pt x="318" y="2"/>
                  </a:lnTo>
                  <a:lnTo>
                    <a:pt x="313" y="0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1" name="Freeform 404"/>
            <p:cNvSpPr>
              <a:spLocks/>
            </p:cNvSpPr>
            <p:nvPr/>
          </p:nvSpPr>
          <p:spPr bwMode="auto">
            <a:xfrm>
              <a:off x="5911850" y="3563938"/>
              <a:ext cx="158750" cy="395288"/>
            </a:xfrm>
            <a:custGeom>
              <a:avLst/>
              <a:gdLst>
                <a:gd name="T0" fmla="*/ 100 w 100"/>
                <a:gd name="T1" fmla="*/ 29 h 249"/>
                <a:gd name="T2" fmla="*/ 100 w 100"/>
                <a:gd name="T3" fmla="*/ 29 h 249"/>
                <a:gd name="T4" fmla="*/ 98 w 100"/>
                <a:gd name="T5" fmla="*/ 24 h 249"/>
                <a:gd name="T6" fmla="*/ 97 w 100"/>
                <a:gd name="T7" fmla="*/ 19 h 249"/>
                <a:gd name="T8" fmla="*/ 95 w 100"/>
                <a:gd name="T9" fmla="*/ 14 h 249"/>
                <a:gd name="T10" fmla="*/ 90 w 100"/>
                <a:gd name="T11" fmla="*/ 9 h 249"/>
                <a:gd name="T12" fmla="*/ 86 w 100"/>
                <a:gd name="T13" fmla="*/ 5 h 249"/>
                <a:gd name="T14" fmla="*/ 80 w 100"/>
                <a:gd name="T15" fmla="*/ 4 h 249"/>
                <a:gd name="T16" fmla="*/ 75 w 100"/>
                <a:gd name="T17" fmla="*/ 2 h 249"/>
                <a:gd name="T18" fmla="*/ 68 w 100"/>
                <a:gd name="T19" fmla="*/ 0 h 249"/>
                <a:gd name="T20" fmla="*/ 58 w 100"/>
                <a:gd name="T21" fmla="*/ 0 h 249"/>
                <a:gd name="T22" fmla="*/ 0 w 100"/>
                <a:gd name="T23" fmla="*/ 0 h 249"/>
                <a:gd name="T24" fmla="*/ 0 w 100"/>
                <a:gd name="T25" fmla="*/ 7 h 249"/>
                <a:gd name="T26" fmla="*/ 43 w 100"/>
                <a:gd name="T27" fmla="*/ 7 h 249"/>
                <a:gd name="T28" fmla="*/ 58 w 100"/>
                <a:gd name="T29" fmla="*/ 7 h 249"/>
                <a:gd name="T30" fmla="*/ 58 w 100"/>
                <a:gd name="T31" fmla="*/ 7 h 249"/>
                <a:gd name="T32" fmla="*/ 63 w 100"/>
                <a:gd name="T33" fmla="*/ 9 h 249"/>
                <a:gd name="T34" fmla="*/ 68 w 100"/>
                <a:gd name="T35" fmla="*/ 10 h 249"/>
                <a:gd name="T36" fmla="*/ 76 w 100"/>
                <a:gd name="T37" fmla="*/ 17 h 249"/>
                <a:gd name="T38" fmla="*/ 85 w 100"/>
                <a:gd name="T39" fmla="*/ 26 h 249"/>
                <a:gd name="T40" fmla="*/ 90 w 100"/>
                <a:gd name="T41" fmla="*/ 36 h 249"/>
                <a:gd name="T42" fmla="*/ 90 w 100"/>
                <a:gd name="T43" fmla="*/ 36 h 249"/>
                <a:gd name="T44" fmla="*/ 90 w 100"/>
                <a:gd name="T45" fmla="*/ 43 h 249"/>
                <a:gd name="T46" fmla="*/ 90 w 100"/>
                <a:gd name="T47" fmla="*/ 51 h 249"/>
                <a:gd name="T48" fmla="*/ 90 w 100"/>
                <a:gd name="T49" fmla="*/ 90 h 249"/>
                <a:gd name="T50" fmla="*/ 90 w 100"/>
                <a:gd name="T51" fmla="*/ 175 h 249"/>
                <a:gd name="T52" fmla="*/ 90 w 100"/>
                <a:gd name="T53" fmla="*/ 224 h 249"/>
                <a:gd name="T54" fmla="*/ 90 w 100"/>
                <a:gd name="T55" fmla="*/ 224 h 249"/>
                <a:gd name="T56" fmla="*/ 88 w 100"/>
                <a:gd name="T57" fmla="*/ 232 h 249"/>
                <a:gd name="T58" fmla="*/ 86 w 100"/>
                <a:gd name="T59" fmla="*/ 239 h 249"/>
                <a:gd name="T60" fmla="*/ 83 w 100"/>
                <a:gd name="T61" fmla="*/ 244 h 249"/>
                <a:gd name="T62" fmla="*/ 78 w 100"/>
                <a:gd name="T63" fmla="*/ 249 h 249"/>
                <a:gd name="T64" fmla="*/ 78 w 100"/>
                <a:gd name="T65" fmla="*/ 249 h 249"/>
                <a:gd name="T66" fmla="*/ 88 w 100"/>
                <a:gd name="T67" fmla="*/ 242 h 249"/>
                <a:gd name="T68" fmla="*/ 95 w 100"/>
                <a:gd name="T69" fmla="*/ 234 h 249"/>
                <a:gd name="T70" fmla="*/ 98 w 100"/>
                <a:gd name="T71" fmla="*/ 224 h 249"/>
                <a:gd name="T72" fmla="*/ 100 w 100"/>
                <a:gd name="T73" fmla="*/ 213 h 249"/>
                <a:gd name="T74" fmla="*/ 100 w 100"/>
                <a:gd name="T75" fmla="*/ 168 h 249"/>
                <a:gd name="T76" fmla="*/ 100 w 100"/>
                <a:gd name="T77" fmla="*/ 81 h 249"/>
                <a:gd name="T78" fmla="*/ 100 w 100"/>
                <a:gd name="T79" fmla="*/ 43 h 249"/>
                <a:gd name="T80" fmla="*/ 100 w 100"/>
                <a:gd name="T81" fmla="*/ 36 h 249"/>
                <a:gd name="T82" fmla="*/ 100 w 100"/>
                <a:gd name="T83" fmla="*/ 36 h 249"/>
                <a:gd name="T84" fmla="*/ 100 w 100"/>
                <a:gd name="T85" fmla="*/ 29 h 249"/>
                <a:gd name="T86" fmla="*/ 100 w 100"/>
                <a:gd name="T87" fmla="*/ 29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0" h="249">
                  <a:moveTo>
                    <a:pt x="100" y="29"/>
                  </a:moveTo>
                  <a:lnTo>
                    <a:pt x="100" y="29"/>
                  </a:lnTo>
                  <a:lnTo>
                    <a:pt x="98" y="24"/>
                  </a:lnTo>
                  <a:lnTo>
                    <a:pt x="97" y="19"/>
                  </a:lnTo>
                  <a:lnTo>
                    <a:pt x="95" y="14"/>
                  </a:lnTo>
                  <a:lnTo>
                    <a:pt x="90" y="9"/>
                  </a:lnTo>
                  <a:lnTo>
                    <a:pt x="86" y="5"/>
                  </a:lnTo>
                  <a:lnTo>
                    <a:pt x="80" y="4"/>
                  </a:lnTo>
                  <a:lnTo>
                    <a:pt x="75" y="2"/>
                  </a:lnTo>
                  <a:lnTo>
                    <a:pt x="68" y="0"/>
                  </a:lnTo>
                  <a:lnTo>
                    <a:pt x="58" y="0"/>
                  </a:lnTo>
                  <a:lnTo>
                    <a:pt x="0" y="0"/>
                  </a:lnTo>
                  <a:lnTo>
                    <a:pt x="0" y="7"/>
                  </a:lnTo>
                  <a:lnTo>
                    <a:pt x="43" y="7"/>
                  </a:lnTo>
                  <a:lnTo>
                    <a:pt x="58" y="7"/>
                  </a:lnTo>
                  <a:lnTo>
                    <a:pt x="58" y="7"/>
                  </a:lnTo>
                  <a:lnTo>
                    <a:pt x="63" y="9"/>
                  </a:lnTo>
                  <a:lnTo>
                    <a:pt x="68" y="10"/>
                  </a:lnTo>
                  <a:lnTo>
                    <a:pt x="76" y="17"/>
                  </a:lnTo>
                  <a:lnTo>
                    <a:pt x="85" y="26"/>
                  </a:lnTo>
                  <a:lnTo>
                    <a:pt x="90" y="36"/>
                  </a:lnTo>
                  <a:lnTo>
                    <a:pt x="90" y="36"/>
                  </a:lnTo>
                  <a:lnTo>
                    <a:pt x="90" y="43"/>
                  </a:lnTo>
                  <a:lnTo>
                    <a:pt x="90" y="51"/>
                  </a:lnTo>
                  <a:lnTo>
                    <a:pt x="90" y="90"/>
                  </a:lnTo>
                  <a:lnTo>
                    <a:pt x="90" y="175"/>
                  </a:lnTo>
                  <a:lnTo>
                    <a:pt x="90" y="224"/>
                  </a:lnTo>
                  <a:lnTo>
                    <a:pt x="90" y="224"/>
                  </a:lnTo>
                  <a:lnTo>
                    <a:pt x="88" y="232"/>
                  </a:lnTo>
                  <a:lnTo>
                    <a:pt x="86" y="239"/>
                  </a:lnTo>
                  <a:lnTo>
                    <a:pt x="83" y="244"/>
                  </a:lnTo>
                  <a:lnTo>
                    <a:pt x="78" y="249"/>
                  </a:lnTo>
                  <a:lnTo>
                    <a:pt x="78" y="249"/>
                  </a:lnTo>
                  <a:lnTo>
                    <a:pt x="88" y="242"/>
                  </a:lnTo>
                  <a:lnTo>
                    <a:pt x="95" y="234"/>
                  </a:lnTo>
                  <a:lnTo>
                    <a:pt x="98" y="224"/>
                  </a:lnTo>
                  <a:lnTo>
                    <a:pt x="100" y="213"/>
                  </a:lnTo>
                  <a:lnTo>
                    <a:pt x="100" y="168"/>
                  </a:lnTo>
                  <a:lnTo>
                    <a:pt x="100" y="81"/>
                  </a:lnTo>
                  <a:lnTo>
                    <a:pt x="100" y="43"/>
                  </a:lnTo>
                  <a:lnTo>
                    <a:pt x="100" y="36"/>
                  </a:lnTo>
                  <a:lnTo>
                    <a:pt x="100" y="36"/>
                  </a:lnTo>
                  <a:lnTo>
                    <a:pt x="100" y="29"/>
                  </a:lnTo>
                  <a:lnTo>
                    <a:pt x="100" y="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2" name="Freeform 405"/>
            <p:cNvSpPr>
              <a:spLocks/>
            </p:cNvSpPr>
            <p:nvPr/>
          </p:nvSpPr>
          <p:spPr bwMode="auto">
            <a:xfrm>
              <a:off x="5640388" y="3127375"/>
              <a:ext cx="395288" cy="862013"/>
            </a:xfrm>
            <a:custGeom>
              <a:avLst/>
              <a:gdLst>
                <a:gd name="T0" fmla="*/ 249 w 249"/>
                <a:gd name="T1" fmla="*/ 326 h 543"/>
                <a:gd name="T2" fmla="*/ 246 w 249"/>
                <a:gd name="T3" fmla="*/ 311 h 543"/>
                <a:gd name="T4" fmla="*/ 239 w 249"/>
                <a:gd name="T5" fmla="*/ 299 h 543"/>
                <a:gd name="T6" fmla="*/ 227 w 249"/>
                <a:gd name="T7" fmla="*/ 292 h 543"/>
                <a:gd name="T8" fmla="*/ 214 w 249"/>
                <a:gd name="T9" fmla="*/ 291 h 543"/>
                <a:gd name="T10" fmla="*/ 161 w 249"/>
                <a:gd name="T11" fmla="*/ 291 h 543"/>
                <a:gd name="T12" fmla="*/ 161 w 249"/>
                <a:gd name="T13" fmla="*/ 233 h 543"/>
                <a:gd name="T14" fmla="*/ 148 w 249"/>
                <a:gd name="T15" fmla="*/ 226 h 543"/>
                <a:gd name="T16" fmla="*/ 136 w 249"/>
                <a:gd name="T17" fmla="*/ 216 h 543"/>
                <a:gd name="T18" fmla="*/ 136 w 249"/>
                <a:gd name="T19" fmla="*/ 220 h 543"/>
                <a:gd name="T20" fmla="*/ 36 w 249"/>
                <a:gd name="T21" fmla="*/ 106 h 543"/>
                <a:gd name="T22" fmla="*/ 26 w 249"/>
                <a:gd name="T23" fmla="*/ 88 h 543"/>
                <a:gd name="T24" fmla="*/ 22 w 249"/>
                <a:gd name="T25" fmla="*/ 69 h 543"/>
                <a:gd name="T26" fmla="*/ 28 w 249"/>
                <a:gd name="T27" fmla="*/ 50 h 543"/>
                <a:gd name="T28" fmla="*/ 41 w 249"/>
                <a:gd name="T29" fmla="*/ 35 h 543"/>
                <a:gd name="T30" fmla="*/ 48 w 249"/>
                <a:gd name="T31" fmla="*/ 28 h 543"/>
                <a:gd name="T32" fmla="*/ 65 w 249"/>
                <a:gd name="T33" fmla="*/ 23 h 543"/>
                <a:gd name="T34" fmla="*/ 83 w 249"/>
                <a:gd name="T35" fmla="*/ 25 h 543"/>
                <a:gd name="T36" fmla="*/ 100 w 249"/>
                <a:gd name="T37" fmla="*/ 32 h 543"/>
                <a:gd name="T38" fmla="*/ 161 w 249"/>
                <a:gd name="T39" fmla="*/ 98 h 543"/>
                <a:gd name="T40" fmla="*/ 161 w 249"/>
                <a:gd name="T41" fmla="*/ 62 h 543"/>
                <a:gd name="T42" fmla="*/ 156 w 249"/>
                <a:gd name="T43" fmla="*/ 39 h 543"/>
                <a:gd name="T44" fmla="*/ 143 w 249"/>
                <a:gd name="T45" fmla="*/ 18 h 543"/>
                <a:gd name="T46" fmla="*/ 122 w 249"/>
                <a:gd name="T47" fmla="*/ 5 h 543"/>
                <a:gd name="T48" fmla="*/ 97 w 249"/>
                <a:gd name="T49" fmla="*/ 0 h 543"/>
                <a:gd name="T50" fmla="*/ 65 w 249"/>
                <a:gd name="T51" fmla="*/ 0 h 543"/>
                <a:gd name="T52" fmla="*/ 39 w 249"/>
                <a:gd name="T53" fmla="*/ 5 h 543"/>
                <a:gd name="T54" fmla="*/ 19 w 249"/>
                <a:gd name="T55" fmla="*/ 18 h 543"/>
                <a:gd name="T56" fmla="*/ 6 w 249"/>
                <a:gd name="T57" fmla="*/ 39 h 543"/>
                <a:gd name="T58" fmla="*/ 0 w 249"/>
                <a:gd name="T59" fmla="*/ 62 h 543"/>
                <a:gd name="T60" fmla="*/ 0 w 249"/>
                <a:gd name="T61" fmla="*/ 304 h 543"/>
                <a:gd name="T62" fmla="*/ 6 w 249"/>
                <a:gd name="T63" fmla="*/ 329 h 543"/>
                <a:gd name="T64" fmla="*/ 19 w 249"/>
                <a:gd name="T65" fmla="*/ 350 h 543"/>
                <a:gd name="T66" fmla="*/ 39 w 249"/>
                <a:gd name="T67" fmla="*/ 363 h 543"/>
                <a:gd name="T68" fmla="*/ 65 w 249"/>
                <a:gd name="T69" fmla="*/ 368 h 543"/>
                <a:gd name="T70" fmla="*/ 97 w 249"/>
                <a:gd name="T71" fmla="*/ 368 h 543"/>
                <a:gd name="T72" fmla="*/ 171 w 249"/>
                <a:gd name="T73" fmla="*/ 375 h 543"/>
                <a:gd name="T74" fmla="*/ 171 w 249"/>
                <a:gd name="T75" fmla="*/ 510 h 543"/>
                <a:gd name="T76" fmla="*/ 171 w 249"/>
                <a:gd name="T77" fmla="*/ 515 h 543"/>
                <a:gd name="T78" fmla="*/ 176 w 249"/>
                <a:gd name="T79" fmla="*/ 527 h 543"/>
                <a:gd name="T80" fmla="*/ 186 w 249"/>
                <a:gd name="T81" fmla="*/ 536 h 543"/>
                <a:gd name="T82" fmla="*/ 200 w 249"/>
                <a:gd name="T83" fmla="*/ 541 h 543"/>
                <a:gd name="T84" fmla="*/ 214 w 249"/>
                <a:gd name="T85" fmla="*/ 543 h 543"/>
                <a:gd name="T86" fmla="*/ 222 w 249"/>
                <a:gd name="T87" fmla="*/ 541 h 543"/>
                <a:gd name="T88" fmla="*/ 234 w 249"/>
                <a:gd name="T89" fmla="*/ 536 h 543"/>
                <a:gd name="T90" fmla="*/ 244 w 249"/>
                <a:gd name="T91" fmla="*/ 527 h 543"/>
                <a:gd name="T92" fmla="*/ 249 w 249"/>
                <a:gd name="T93" fmla="*/ 515 h 543"/>
                <a:gd name="T94" fmla="*/ 249 w 249"/>
                <a:gd name="T95" fmla="*/ 460 h 543"/>
                <a:gd name="T96" fmla="*/ 249 w 249"/>
                <a:gd name="T97" fmla="*/ 336 h 543"/>
                <a:gd name="T98" fmla="*/ 249 w 249"/>
                <a:gd name="T99" fmla="*/ 326 h 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9" h="543">
                  <a:moveTo>
                    <a:pt x="249" y="326"/>
                  </a:moveTo>
                  <a:lnTo>
                    <a:pt x="249" y="326"/>
                  </a:lnTo>
                  <a:lnTo>
                    <a:pt x="249" y="318"/>
                  </a:lnTo>
                  <a:lnTo>
                    <a:pt x="246" y="311"/>
                  </a:lnTo>
                  <a:lnTo>
                    <a:pt x="242" y="304"/>
                  </a:lnTo>
                  <a:lnTo>
                    <a:pt x="239" y="299"/>
                  </a:lnTo>
                  <a:lnTo>
                    <a:pt x="234" y="296"/>
                  </a:lnTo>
                  <a:lnTo>
                    <a:pt x="227" y="292"/>
                  </a:lnTo>
                  <a:lnTo>
                    <a:pt x="220" y="291"/>
                  </a:lnTo>
                  <a:lnTo>
                    <a:pt x="214" y="291"/>
                  </a:lnTo>
                  <a:lnTo>
                    <a:pt x="207" y="291"/>
                  </a:lnTo>
                  <a:lnTo>
                    <a:pt x="161" y="291"/>
                  </a:lnTo>
                  <a:lnTo>
                    <a:pt x="161" y="233"/>
                  </a:lnTo>
                  <a:lnTo>
                    <a:pt x="161" y="233"/>
                  </a:lnTo>
                  <a:lnTo>
                    <a:pt x="153" y="230"/>
                  </a:lnTo>
                  <a:lnTo>
                    <a:pt x="148" y="226"/>
                  </a:lnTo>
                  <a:lnTo>
                    <a:pt x="141" y="223"/>
                  </a:lnTo>
                  <a:lnTo>
                    <a:pt x="136" y="216"/>
                  </a:lnTo>
                  <a:lnTo>
                    <a:pt x="136" y="216"/>
                  </a:lnTo>
                  <a:lnTo>
                    <a:pt x="136" y="220"/>
                  </a:lnTo>
                  <a:lnTo>
                    <a:pt x="36" y="106"/>
                  </a:lnTo>
                  <a:lnTo>
                    <a:pt x="36" y="106"/>
                  </a:lnTo>
                  <a:lnTo>
                    <a:pt x="29" y="98"/>
                  </a:lnTo>
                  <a:lnTo>
                    <a:pt x="26" y="88"/>
                  </a:lnTo>
                  <a:lnTo>
                    <a:pt x="22" y="79"/>
                  </a:lnTo>
                  <a:lnTo>
                    <a:pt x="22" y="69"/>
                  </a:lnTo>
                  <a:lnTo>
                    <a:pt x="24" y="59"/>
                  </a:lnTo>
                  <a:lnTo>
                    <a:pt x="28" y="50"/>
                  </a:lnTo>
                  <a:lnTo>
                    <a:pt x="33" y="42"/>
                  </a:lnTo>
                  <a:lnTo>
                    <a:pt x="41" y="35"/>
                  </a:lnTo>
                  <a:lnTo>
                    <a:pt x="41" y="35"/>
                  </a:lnTo>
                  <a:lnTo>
                    <a:pt x="48" y="28"/>
                  </a:lnTo>
                  <a:lnTo>
                    <a:pt x="56" y="25"/>
                  </a:lnTo>
                  <a:lnTo>
                    <a:pt x="65" y="23"/>
                  </a:lnTo>
                  <a:lnTo>
                    <a:pt x="73" y="23"/>
                  </a:lnTo>
                  <a:lnTo>
                    <a:pt x="83" y="25"/>
                  </a:lnTo>
                  <a:lnTo>
                    <a:pt x="92" y="27"/>
                  </a:lnTo>
                  <a:lnTo>
                    <a:pt x="100" y="32"/>
                  </a:lnTo>
                  <a:lnTo>
                    <a:pt x="107" y="39"/>
                  </a:lnTo>
                  <a:lnTo>
                    <a:pt x="161" y="98"/>
                  </a:lnTo>
                  <a:lnTo>
                    <a:pt x="161" y="62"/>
                  </a:lnTo>
                  <a:lnTo>
                    <a:pt x="161" y="62"/>
                  </a:lnTo>
                  <a:lnTo>
                    <a:pt x="159" y="50"/>
                  </a:lnTo>
                  <a:lnTo>
                    <a:pt x="156" y="39"/>
                  </a:lnTo>
                  <a:lnTo>
                    <a:pt x="149" y="27"/>
                  </a:lnTo>
                  <a:lnTo>
                    <a:pt x="143" y="18"/>
                  </a:lnTo>
                  <a:lnTo>
                    <a:pt x="132" y="10"/>
                  </a:lnTo>
                  <a:lnTo>
                    <a:pt x="122" y="5"/>
                  </a:lnTo>
                  <a:lnTo>
                    <a:pt x="110" y="0"/>
                  </a:lnTo>
                  <a:lnTo>
                    <a:pt x="97" y="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53" y="0"/>
                  </a:lnTo>
                  <a:lnTo>
                    <a:pt x="39" y="5"/>
                  </a:lnTo>
                  <a:lnTo>
                    <a:pt x="29" y="10"/>
                  </a:lnTo>
                  <a:lnTo>
                    <a:pt x="19" y="18"/>
                  </a:lnTo>
                  <a:lnTo>
                    <a:pt x="12" y="27"/>
                  </a:lnTo>
                  <a:lnTo>
                    <a:pt x="6" y="39"/>
                  </a:lnTo>
                  <a:lnTo>
                    <a:pt x="2" y="50"/>
                  </a:lnTo>
                  <a:lnTo>
                    <a:pt x="0" y="62"/>
                  </a:lnTo>
                  <a:lnTo>
                    <a:pt x="0" y="304"/>
                  </a:lnTo>
                  <a:lnTo>
                    <a:pt x="0" y="304"/>
                  </a:lnTo>
                  <a:lnTo>
                    <a:pt x="2" y="318"/>
                  </a:lnTo>
                  <a:lnTo>
                    <a:pt x="6" y="329"/>
                  </a:lnTo>
                  <a:lnTo>
                    <a:pt x="12" y="340"/>
                  </a:lnTo>
                  <a:lnTo>
                    <a:pt x="19" y="350"/>
                  </a:lnTo>
                  <a:lnTo>
                    <a:pt x="29" y="356"/>
                  </a:lnTo>
                  <a:lnTo>
                    <a:pt x="39" y="363"/>
                  </a:lnTo>
                  <a:lnTo>
                    <a:pt x="53" y="367"/>
                  </a:lnTo>
                  <a:lnTo>
                    <a:pt x="65" y="368"/>
                  </a:lnTo>
                  <a:lnTo>
                    <a:pt x="80" y="368"/>
                  </a:lnTo>
                  <a:lnTo>
                    <a:pt x="97" y="368"/>
                  </a:lnTo>
                  <a:lnTo>
                    <a:pt x="171" y="368"/>
                  </a:lnTo>
                  <a:lnTo>
                    <a:pt x="171" y="375"/>
                  </a:lnTo>
                  <a:lnTo>
                    <a:pt x="171" y="460"/>
                  </a:lnTo>
                  <a:lnTo>
                    <a:pt x="171" y="510"/>
                  </a:lnTo>
                  <a:lnTo>
                    <a:pt x="171" y="510"/>
                  </a:lnTo>
                  <a:lnTo>
                    <a:pt x="171" y="515"/>
                  </a:lnTo>
                  <a:lnTo>
                    <a:pt x="175" y="522"/>
                  </a:lnTo>
                  <a:lnTo>
                    <a:pt x="176" y="527"/>
                  </a:lnTo>
                  <a:lnTo>
                    <a:pt x="181" y="532"/>
                  </a:lnTo>
                  <a:lnTo>
                    <a:pt x="186" y="536"/>
                  </a:lnTo>
                  <a:lnTo>
                    <a:pt x="192" y="539"/>
                  </a:lnTo>
                  <a:lnTo>
                    <a:pt x="200" y="541"/>
                  </a:lnTo>
                  <a:lnTo>
                    <a:pt x="207" y="543"/>
                  </a:lnTo>
                  <a:lnTo>
                    <a:pt x="214" y="543"/>
                  </a:lnTo>
                  <a:lnTo>
                    <a:pt x="214" y="543"/>
                  </a:lnTo>
                  <a:lnTo>
                    <a:pt x="222" y="541"/>
                  </a:lnTo>
                  <a:lnTo>
                    <a:pt x="229" y="539"/>
                  </a:lnTo>
                  <a:lnTo>
                    <a:pt x="234" y="536"/>
                  </a:lnTo>
                  <a:lnTo>
                    <a:pt x="239" y="532"/>
                  </a:lnTo>
                  <a:lnTo>
                    <a:pt x="244" y="527"/>
                  </a:lnTo>
                  <a:lnTo>
                    <a:pt x="247" y="522"/>
                  </a:lnTo>
                  <a:lnTo>
                    <a:pt x="249" y="515"/>
                  </a:lnTo>
                  <a:lnTo>
                    <a:pt x="249" y="510"/>
                  </a:lnTo>
                  <a:lnTo>
                    <a:pt x="249" y="460"/>
                  </a:lnTo>
                  <a:lnTo>
                    <a:pt x="249" y="375"/>
                  </a:lnTo>
                  <a:lnTo>
                    <a:pt x="249" y="336"/>
                  </a:lnTo>
                  <a:lnTo>
                    <a:pt x="249" y="326"/>
                  </a:lnTo>
                  <a:lnTo>
                    <a:pt x="249" y="32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407"/>
            <p:cNvSpPr>
              <a:spLocks/>
            </p:cNvSpPr>
            <p:nvPr/>
          </p:nvSpPr>
          <p:spPr bwMode="auto">
            <a:xfrm>
              <a:off x="6994525" y="2584450"/>
              <a:ext cx="234950" cy="131762"/>
            </a:xfrm>
            <a:custGeom>
              <a:avLst/>
              <a:gdLst>
                <a:gd name="T0" fmla="*/ 0 w 148"/>
                <a:gd name="T1" fmla="*/ 54 h 83"/>
                <a:gd name="T2" fmla="*/ 0 w 148"/>
                <a:gd name="T3" fmla="*/ 54 h 83"/>
                <a:gd name="T4" fmla="*/ 0 w 148"/>
                <a:gd name="T5" fmla="*/ 46 h 83"/>
                <a:gd name="T6" fmla="*/ 1 w 148"/>
                <a:gd name="T7" fmla="*/ 37 h 83"/>
                <a:gd name="T8" fmla="*/ 5 w 148"/>
                <a:gd name="T9" fmla="*/ 27 h 83"/>
                <a:gd name="T10" fmla="*/ 11 w 148"/>
                <a:gd name="T11" fmla="*/ 17 h 83"/>
                <a:gd name="T12" fmla="*/ 20 w 148"/>
                <a:gd name="T13" fmla="*/ 9 h 83"/>
                <a:gd name="T14" fmla="*/ 27 w 148"/>
                <a:gd name="T15" fmla="*/ 5 h 83"/>
                <a:gd name="T16" fmla="*/ 32 w 148"/>
                <a:gd name="T17" fmla="*/ 4 h 83"/>
                <a:gd name="T18" fmla="*/ 40 w 148"/>
                <a:gd name="T19" fmla="*/ 2 h 83"/>
                <a:gd name="T20" fmla="*/ 49 w 148"/>
                <a:gd name="T21" fmla="*/ 0 h 83"/>
                <a:gd name="T22" fmla="*/ 49 w 148"/>
                <a:gd name="T23" fmla="*/ 0 h 83"/>
                <a:gd name="T24" fmla="*/ 57 w 148"/>
                <a:gd name="T25" fmla="*/ 2 h 83"/>
                <a:gd name="T26" fmla="*/ 64 w 148"/>
                <a:gd name="T27" fmla="*/ 4 h 83"/>
                <a:gd name="T28" fmla="*/ 71 w 148"/>
                <a:gd name="T29" fmla="*/ 5 h 83"/>
                <a:gd name="T30" fmla="*/ 76 w 148"/>
                <a:gd name="T31" fmla="*/ 9 h 83"/>
                <a:gd name="T32" fmla="*/ 84 w 148"/>
                <a:gd name="T33" fmla="*/ 17 h 83"/>
                <a:gd name="T34" fmla="*/ 91 w 148"/>
                <a:gd name="T35" fmla="*/ 27 h 83"/>
                <a:gd name="T36" fmla="*/ 94 w 148"/>
                <a:gd name="T37" fmla="*/ 37 h 83"/>
                <a:gd name="T38" fmla="*/ 98 w 148"/>
                <a:gd name="T39" fmla="*/ 46 h 83"/>
                <a:gd name="T40" fmla="*/ 99 w 148"/>
                <a:gd name="T41" fmla="*/ 54 h 83"/>
                <a:gd name="T42" fmla="*/ 99 w 148"/>
                <a:gd name="T43" fmla="*/ 54 h 83"/>
                <a:gd name="T44" fmla="*/ 103 w 148"/>
                <a:gd name="T45" fmla="*/ 61 h 83"/>
                <a:gd name="T46" fmla="*/ 106 w 148"/>
                <a:gd name="T47" fmla="*/ 66 h 83"/>
                <a:gd name="T48" fmla="*/ 113 w 148"/>
                <a:gd name="T49" fmla="*/ 71 h 83"/>
                <a:gd name="T50" fmla="*/ 120 w 148"/>
                <a:gd name="T51" fmla="*/ 75 h 83"/>
                <a:gd name="T52" fmla="*/ 125 w 148"/>
                <a:gd name="T53" fmla="*/ 75 h 83"/>
                <a:gd name="T54" fmla="*/ 128 w 148"/>
                <a:gd name="T55" fmla="*/ 73 h 83"/>
                <a:gd name="T56" fmla="*/ 133 w 148"/>
                <a:gd name="T57" fmla="*/ 71 h 83"/>
                <a:gd name="T58" fmla="*/ 138 w 148"/>
                <a:gd name="T59" fmla="*/ 68 h 83"/>
                <a:gd name="T60" fmla="*/ 143 w 148"/>
                <a:gd name="T61" fmla="*/ 61 h 83"/>
                <a:gd name="T62" fmla="*/ 148 w 148"/>
                <a:gd name="T63" fmla="*/ 54 h 83"/>
                <a:gd name="T64" fmla="*/ 148 w 148"/>
                <a:gd name="T65" fmla="*/ 54 h 83"/>
                <a:gd name="T66" fmla="*/ 145 w 148"/>
                <a:gd name="T67" fmla="*/ 63 h 83"/>
                <a:gd name="T68" fmla="*/ 140 w 148"/>
                <a:gd name="T69" fmla="*/ 69 h 83"/>
                <a:gd name="T70" fmla="*/ 133 w 148"/>
                <a:gd name="T71" fmla="*/ 76 h 83"/>
                <a:gd name="T72" fmla="*/ 125 w 148"/>
                <a:gd name="T73" fmla="*/ 81 h 83"/>
                <a:gd name="T74" fmla="*/ 120 w 148"/>
                <a:gd name="T75" fmla="*/ 83 h 83"/>
                <a:gd name="T76" fmla="*/ 115 w 148"/>
                <a:gd name="T77" fmla="*/ 83 h 83"/>
                <a:gd name="T78" fmla="*/ 108 w 148"/>
                <a:gd name="T79" fmla="*/ 81 h 83"/>
                <a:gd name="T80" fmla="*/ 101 w 148"/>
                <a:gd name="T81" fmla="*/ 78 h 83"/>
                <a:gd name="T82" fmla="*/ 94 w 148"/>
                <a:gd name="T83" fmla="*/ 71 h 83"/>
                <a:gd name="T84" fmla="*/ 88 w 148"/>
                <a:gd name="T85" fmla="*/ 64 h 83"/>
                <a:gd name="T86" fmla="*/ 88 w 148"/>
                <a:gd name="T87" fmla="*/ 64 h 83"/>
                <a:gd name="T88" fmla="*/ 74 w 148"/>
                <a:gd name="T89" fmla="*/ 51 h 83"/>
                <a:gd name="T90" fmla="*/ 61 w 148"/>
                <a:gd name="T91" fmla="*/ 41 h 83"/>
                <a:gd name="T92" fmla="*/ 50 w 148"/>
                <a:gd name="T93" fmla="*/ 36 h 83"/>
                <a:gd name="T94" fmla="*/ 40 w 148"/>
                <a:gd name="T95" fmla="*/ 34 h 83"/>
                <a:gd name="T96" fmla="*/ 32 w 148"/>
                <a:gd name="T97" fmla="*/ 36 h 83"/>
                <a:gd name="T98" fmla="*/ 22 w 148"/>
                <a:gd name="T99" fmla="*/ 39 h 83"/>
                <a:gd name="T100" fmla="*/ 11 w 148"/>
                <a:gd name="T101" fmla="*/ 46 h 83"/>
                <a:gd name="T102" fmla="*/ 0 w 148"/>
                <a:gd name="T103" fmla="*/ 54 h 83"/>
                <a:gd name="T104" fmla="*/ 0 w 148"/>
                <a:gd name="T105" fmla="*/ 5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8" h="83">
                  <a:moveTo>
                    <a:pt x="0" y="54"/>
                  </a:moveTo>
                  <a:lnTo>
                    <a:pt x="0" y="54"/>
                  </a:lnTo>
                  <a:lnTo>
                    <a:pt x="0" y="46"/>
                  </a:lnTo>
                  <a:lnTo>
                    <a:pt x="1" y="37"/>
                  </a:lnTo>
                  <a:lnTo>
                    <a:pt x="5" y="27"/>
                  </a:lnTo>
                  <a:lnTo>
                    <a:pt x="11" y="17"/>
                  </a:lnTo>
                  <a:lnTo>
                    <a:pt x="20" y="9"/>
                  </a:lnTo>
                  <a:lnTo>
                    <a:pt x="27" y="5"/>
                  </a:lnTo>
                  <a:lnTo>
                    <a:pt x="32" y="4"/>
                  </a:lnTo>
                  <a:lnTo>
                    <a:pt x="40" y="2"/>
                  </a:lnTo>
                  <a:lnTo>
                    <a:pt x="49" y="0"/>
                  </a:lnTo>
                  <a:lnTo>
                    <a:pt x="49" y="0"/>
                  </a:lnTo>
                  <a:lnTo>
                    <a:pt x="57" y="2"/>
                  </a:lnTo>
                  <a:lnTo>
                    <a:pt x="64" y="4"/>
                  </a:lnTo>
                  <a:lnTo>
                    <a:pt x="71" y="5"/>
                  </a:lnTo>
                  <a:lnTo>
                    <a:pt x="76" y="9"/>
                  </a:lnTo>
                  <a:lnTo>
                    <a:pt x="84" y="17"/>
                  </a:lnTo>
                  <a:lnTo>
                    <a:pt x="91" y="27"/>
                  </a:lnTo>
                  <a:lnTo>
                    <a:pt x="94" y="37"/>
                  </a:lnTo>
                  <a:lnTo>
                    <a:pt x="98" y="46"/>
                  </a:lnTo>
                  <a:lnTo>
                    <a:pt x="99" y="54"/>
                  </a:lnTo>
                  <a:lnTo>
                    <a:pt x="99" y="54"/>
                  </a:lnTo>
                  <a:lnTo>
                    <a:pt x="103" y="61"/>
                  </a:lnTo>
                  <a:lnTo>
                    <a:pt x="106" y="66"/>
                  </a:lnTo>
                  <a:lnTo>
                    <a:pt x="113" y="71"/>
                  </a:lnTo>
                  <a:lnTo>
                    <a:pt x="120" y="75"/>
                  </a:lnTo>
                  <a:lnTo>
                    <a:pt x="125" y="75"/>
                  </a:lnTo>
                  <a:lnTo>
                    <a:pt x="128" y="73"/>
                  </a:lnTo>
                  <a:lnTo>
                    <a:pt x="133" y="71"/>
                  </a:lnTo>
                  <a:lnTo>
                    <a:pt x="138" y="68"/>
                  </a:lnTo>
                  <a:lnTo>
                    <a:pt x="143" y="61"/>
                  </a:lnTo>
                  <a:lnTo>
                    <a:pt x="148" y="54"/>
                  </a:lnTo>
                  <a:lnTo>
                    <a:pt x="148" y="54"/>
                  </a:lnTo>
                  <a:lnTo>
                    <a:pt x="145" y="63"/>
                  </a:lnTo>
                  <a:lnTo>
                    <a:pt x="140" y="69"/>
                  </a:lnTo>
                  <a:lnTo>
                    <a:pt x="133" y="76"/>
                  </a:lnTo>
                  <a:lnTo>
                    <a:pt x="125" y="81"/>
                  </a:lnTo>
                  <a:lnTo>
                    <a:pt x="120" y="83"/>
                  </a:lnTo>
                  <a:lnTo>
                    <a:pt x="115" y="83"/>
                  </a:lnTo>
                  <a:lnTo>
                    <a:pt x="108" y="81"/>
                  </a:lnTo>
                  <a:lnTo>
                    <a:pt x="101" y="78"/>
                  </a:lnTo>
                  <a:lnTo>
                    <a:pt x="94" y="71"/>
                  </a:lnTo>
                  <a:lnTo>
                    <a:pt x="88" y="64"/>
                  </a:lnTo>
                  <a:lnTo>
                    <a:pt x="88" y="64"/>
                  </a:lnTo>
                  <a:lnTo>
                    <a:pt x="74" y="51"/>
                  </a:lnTo>
                  <a:lnTo>
                    <a:pt x="61" y="41"/>
                  </a:lnTo>
                  <a:lnTo>
                    <a:pt x="50" y="36"/>
                  </a:lnTo>
                  <a:lnTo>
                    <a:pt x="40" y="34"/>
                  </a:lnTo>
                  <a:lnTo>
                    <a:pt x="32" y="36"/>
                  </a:lnTo>
                  <a:lnTo>
                    <a:pt x="22" y="39"/>
                  </a:lnTo>
                  <a:lnTo>
                    <a:pt x="11" y="46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408"/>
            <p:cNvSpPr>
              <a:spLocks/>
            </p:cNvSpPr>
            <p:nvPr/>
          </p:nvSpPr>
          <p:spPr bwMode="auto">
            <a:xfrm>
              <a:off x="6851650" y="3773488"/>
              <a:ext cx="123825" cy="215900"/>
            </a:xfrm>
            <a:custGeom>
              <a:avLst/>
              <a:gdLst>
                <a:gd name="T0" fmla="*/ 78 w 78"/>
                <a:gd name="T1" fmla="*/ 10 h 136"/>
                <a:gd name="T2" fmla="*/ 78 w 78"/>
                <a:gd name="T3" fmla="*/ 103 h 136"/>
                <a:gd name="T4" fmla="*/ 78 w 78"/>
                <a:gd name="T5" fmla="*/ 103 h 136"/>
                <a:gd name="T6" fmla="*/ 78 w 78"/>
                <a:gd name="T7" fmla="*/ 108 h 136"/>
                <a:gd name="T8" fmla="*/ 76 w 78"/>
                <a:gd name="T9" fmla="*/ 115 h 136"/>
                <a:gd name="T10" fmla="*/ 73 w 78"/>
                <a:gd name="T11" fmla="*/ 120 h 136"/>
                <a:gd name="T12" fmla="*/ 69 w 78"/>
                <a:gd name="T13" fmla="*/ 125 h 136"/>
                <a:gd name="T14" fmla="*/ 64 w 78"/>
                <a:gd name="T15" fmla="*/ 129 h 136"/>
                <a:gd name="T16" fmla="*/ 59 w 78"/>
                <a:gd name="T17" fmla="*/ 132 h 136"/>
                <a:gd name="T18" fmla="*/ 52 w 78"/>
                <a:gd name="T19" fmla="*/ 134 h 136"/>
                <a:gd name="T20" fmla="*/ 47 w 78"/>
                <a:gd name="T21" fmla="*/ 136 h 136"/>
                <a:gd name="T22" fmla="*/ 36 w 78"/>
                <a:gd name="T23" fmla="*/ 136 h 136"/>
                <a:gd name="T24" fmla="*/ 36 w 78"/>
                <a:gd name="T25" fmla="*/ 136 h 136"/>
                <a:gd name="T26" fmla="*/ 29 w 78"/>
                <a:gd name="T27" fmla="*/ 134 h 136"/>
                <a:gd name="T28" fmla="*/ 24 w 78"/>
                <a:gd name="T29" fmla="*/ 132 h 136"/>
                <a:gd name="T30" fmla="*/ 17 w 78"/>
                <a:gd name="T31" fmla="*/ 129 h 136"/>
                <a:gd name="T32" fmla="*/ 12 w 78"/>
                <a:gd name="T33" fmla="*/ 125 h 136"/>
                <a:gd name="T34" fmla="*/ 7 w 78"/>
                <a:gd name="T35" fmla="*/ 120 h 136"/>
                <a:gd name="T36" fmla="*/ 3 w 78"/>
                <a:gd name="T37" fmla="*/ 115 h 136"/>
                <a:gd name="T38" fmla="*/ 2 w 78"/>
                <a:gd name="T39" fmla="*/ 108 h 136"/>
                <a:gd name="T40" fmla="*/ 0 w 78"/>
                <a:gd name="T41" fmla="*/ 103 h 136"/>
                <a:gd name="T42" fmla="*/ 0 w 78"/>
                <a:gd name="T43" fmla="*/ 10 h 136"/>
                <a:gd name="T44" fmla="*/ 0 w 78"/>
                <a:gd name="T45" fmla="*/ 10 h 136"/>
                <a:gd name="T46" fmla="*/ 39 w 78"/>
                <a:gd name="T47" fmla="*/ 0 h 136"/>
                <a:gd name="T48" fmla="*/ 39 w 78"/>
                <a:gd name="T49" fmla="*/ 0 h 136"/>
                <a:gd name="T50" fmla="*/ 78 w 78"/>
                <a:gd name="T51" fmla="*/ 10 h 136"/>
                <a:gd name="T52" fmla="*/ 78 w 78"/>
                <a:gd name="T53" fmla="*/ 1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78" h="136">
                  <a:moveTo>
                    <a:pt x="78" y="10"/>
                  </a:moveTo>
                  <a:lnTo>
                    <a:pt x="78" y="103"/>
                  </a:lnTo>
                  <a:lnTo>
                    <a:pt x="78" y="103"/>
                  </a:lnTo>
                  <a:lnTo>
                    <a:pt x="78" y="108"/>
                  </a:lnTo>
                  <a:lnTo>
                    <a:pt x="76" y="115"/>
                  </a:lnTo>
                  <a:lnTo>
                    <a:pt x="73" y="120"/>
                  </a:lnTo>
                  <a:lnTo>
                    <a:pt x="69" y="125"/>
                  </a:lnTo>
                  <a:lnTo>
                    <a:pt x="64" y="129"/>
                  </a:lnTo>
                  <a:lnTo>
                    <a:pt x="59" y="132"/>
                  </a:lnTo>
                  <a:lnTo>
                    <a:pt x="52" y="134"/>
                  </a:lnTo>
                  <a:lnTo>
                    <a:pt x="47" y="136"/>
                  </a:lnTo>
                  <a:lnTo>
                    <a:pt x="36" y="136"/>
                  </a:lnTo>
                  <a:lnTo>
                    <a:pt x="36" y="136"/>
                  </a:lnTo>
                  <a:lnTo>
                    <a:pt x="29" y="134"/>
                  </a:lnTo>
                  <a:lnTo>
                    <a:pt x="24" y="132"/>
                  </a:lnTo>
                  <a:lnTo>
                    <a:pt x="17" y="129"/>
                  </a:lnTo>
                  <a:lnTo>
                    <a:pt x="12" y="125"/>
                  </a:lnTo>
                  <a:lnTo>
                    <a:pt x="7" y="120"/>
                  </a:lnTo>
                  <a:lnTo>
                    <a:pt x="3" y="115"/>
                  </a:lnTo>
                  <a:lnTo>
                    <a:pt x="2" y="108"/>
                  </a:lnTo>
                  <a:lnTo>
                    <a:pt x="0" y="103"/>
                  </a:lnTo>
                  <a:lnTo>
                    <a:pt x="0" y="10"/>
                  </a:lnTo>
                  <a:lnTo>
                    <a:pt x="0" y="10"/>
                  </a:lnTo>
                  <a:lnTo>
                    <a:pt x="39" y="0"/>
                  </a:lnTo>
                  <a:lnTo>
                    <a:pt x="39" y="0"/>
                  </a:lnTo>
                  <a:lnTo>
                    <a:pt x="78" y="10"/>
                  </a:lnTo>
                  <a:lnTo>
                    <a:pt x="78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409"/>
            <p:cNvSpPr>
              <a:spLocks/>
            </p:cNvSpPr>
            <p:nvPr/>
          </p:nvSpPr>
          <p:spPr bwMode="auto">
            <a:xfrm>
              <a:off x="6475413" y="2965450"/>
              <a:ext cx="500063" cy="223837"/>
            </a:xfrm>
            <a:custGeom>
              <a:avLst/>
              <a:gdLst>
                <a:gd name="T0" fmla="*/ 0 w 315"/>
                <a:gd name="T1" fmla="*/ 93 h 141"/>
                <a:gd name="T2" fmla="*/ 0 w 315"/>
                <a:gd name="T3" fmla="*/ 93 h 141"/>
                <a:gd name="T4" fmla="*/ 2 w 315"/>
                <a:gd name="T5" fmla="*/ 88 h 141"/>
                <a:gd name="T6" fmla="*/ 5 w 315"/>
                <a:gd name="T7" fmla="*/ 81 h 141"/>
                <a:gd name="T8" fmla="*/ 9 w 315"/>
                <a:gd name="T9" fmla="*/ 78 h 141"/>
                <a:gd name="T10" fmla="*/ 14 w 315"/>
                <a:gd name="T11" fmla="*/ 73 h 141"/>
                <a:gd name="T12" fmla="*/ 24 w 315"/>
                <a:gd name="T13" fmla="*/ 68 h 141"/>
                <a:gd name="T14" fmla="*/ 36 w 315"/>
                <a:gd name="T15" fmla="*/ 66 h 141"/>
                <a:gd name="T16" fmla="*/ 146 w 315"/>
                <a:gd name="T17" fmla="*/ 76 h 141"/>
                <a:gd name="T18" fmla="*/ 269 w 315"/>
                <a:gd name="T19" fmla="*/ 5 h 141"/>
                <a:gd name="T20" fmla="*/ 269 w 315"/>
                <a:gd name="T21" fmla="*/ 5 h 141"/>
                <a:gd name="T22" fmla="*/ 274 w 315"/>
                <a:gd name="T23" fmla="*/ 2 h 141"/>
                <a:gd name="T24" fmla="*/ 281 w 315"/>
                <a:gd name="T25" fmla="*/ 0 h 141"/>
                <a:gd name="T26" fmla="*/ 286 w 315"/>
                <a:gd name="T27" fmla="*/ 0 h 141"/>
                <a:gd name="T28" fmla="*/ 293 w 315"/>
                <a:gd name="T29" fmla="*/ 2 h 141"/>
                <a:gd name="T30" fmla="*/ 298 w 315"/>
                <a:gd name="T31" fmla="*/ 4 h 141"/>
                <a:gd name="T32" fmla="*/ 303 w 315"/>
                <a:gd name="T33" fmla="*/ 7 h 141"/>
                <a:gd name="T34" fmla="*/ 311 w 315"/>
                <a:gd name="T35" fmla="*/ 15 h 141"/>
                <a:gd name="T36" fmla="*/ 311 w 315"/>
                <a:gd name="T37" fmla="*/ 15 h 141"/>
                <a:gd name="T38" fmla="*/ 315 w 315"/>
                <a:gd name="T39" fmla="*/ 22 h 141"/>
                <a:gd name="T40" fmla="*/ 315 w 315"/>
                <a:gd name="T41" fmla="*/ 27 h 141"/>
                <a:gd name="T42" fmla="*/ 315 w 315"/>
                <a:gd name="T43" fmla="*/ 34 h 141"/>
                <a:gd name="T44" fmla="*/ 313 w 315"/>
                <a:gd name="T45" fmla="*/ 39 h 141"/>
                <a:gd name="T46" fmla="*/ 310 w 315"/>
                <a:gd name="T47" fmla="*/ 46 h 141"/>
                <a:gd name="T48" fmla="*/ 306 w 315"/>
                <a:gd name="T49" fmla="*/ 51 h 141"/>
                <a:gd name="T50" fmla="*/ 303 w 315"/>
                <a:gd name="T51" fmla="*/ 56 h 141"/>
                <a:gd name="T52" fmla="*/ 298 w 315"/>
                <a:gd name="T53" fmla="*/ 58 h 141"/>
                <a:gd name="T54" fmla="*/ 166 w 315"/>
                <a:gd name="T55" fmla="*/ 137 h 141"/>
                <a:gd name="T56" fmla="*/ 166 w 315"/>
                <a:gd name="T57" fmla="*/ 137 h 141"/>
                <a:gd name="T58" fmla="*/ 159 w 315"/>
                <a:gd name="T59" fmla="*/ 139 h 141"/>
                <a:gd name="T60" fmla="*/ 149 w 315"/>
                <a:gd name="T61" fmla="*/ 141 h 141"/>
                <a:gd name="T62" fmla="*/ 149 w 315"/>
                <a:gd name="T63" fmla="*/ 141 h 141"/>
                <a:gd name="T64" fmla="*/ 149 w 315"/>
                <a:gd name="T65" fmla="*/ 141 h 141"/>
                <a:gd name="T66" fmla="*/ 149 w 315"/>
                <a:gd name="T67" fmla="*/ 137 h 141"/>
                <a:gd name="T68" fmla="*/ 149 w 315"/>
                <a:gd name="T69" fmla="*/ 137 h 141"/>
                <a:gd name="T70" fmla="*/ 29 w 315"/>
                <a:gd name="T71" fmla="*/ 129 h 141"/>
                <a:gd name="T72" fmla="*/ 29 w 315"/>
                <a:gd name="T73" fmla="*/ 129 h 141"/>
                <a:gd name="T74" fmla="*/ 22 w 315"/>
                <a:gd name="T75" fmla="*/ 127 h 141"/>
                <a:gd name="T76" fmla="*/ 17 w 315"/>
                <a:gd name="T77" fmla="*/ 124 h 141"/>
                <a:gd name="T78" fmla="*/ 9 w 315"/>
                <a:gd name="T79" fmla="*/ 115 h 141"/>
                <a:gd name="T80" fmla="*/ 2 w 315"/>
                <a:gd name="T81" fmla="*/ 105 h 141"/>
                <a:gd name="T82" fmla="*/ 0 w 315"/>
                <a:gd name="T83" fmla="*/ 100 h 141"/>
                <a:gd name="T84" fmla="*/ 0 w 315"/>
                <a:gd name="T85" fmla="*/ 93 h 141"/>
                <a:gd name="T86" fmla="*/ 0 w 315"/>
                <a:gd name="T87" fmla="*/ 93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15" h="141">
                  <a:moveTo>
                    <a:pt x="0" y="93"/>
                  </a:moveTo>
                  <a:lnTo>
                    <a:pt x="0" y="93"/>
                  </a:lnTo>
                  <a:lnTo>
                    <a:pt x="2" y="88"/>
                  </a:lnTo>
                  <a:lnTo>
                    <a:pt x="5" y="81"/>
                  </a:lnTo>
                  <a:lnTo>
                    <a:pt x="9" y="78"/>
                  </a:lnTo>
                  <a:lnTo>
                    <a:pt x="14" y="73"/>
                  </a:lnTo>
                  <a:lnTo>
                    <a:pt x="24" y="68"/>
                  </a:lnTo>
                  <a:lnTo>
                    <a:pt x="36" y="66"/>
                  </a:lnTo>
                  <a:lnTo>
                    <a:pt x="146" y="76"/>
                  </a:lnTo>
                  <a:lnTo>
                    <a:pt x="269" y="5"/>
                  </a:lnTo>
                  <a:lnTo>
                    <a:pt x="269" y="5"/>
                  </a:lnTo>
                  <a:lnTo>
                    <a:pt x="274" y="2"/>
                  </a:lnTo>
                  <a:lnTo>
                    <a:pt x="281" y="0"/>
                  </a:lnTo>
                  <a:lnTo>
                    <a:pt x="286" y="0"/>
                  </a:lnTo>
                  <a:lnTo>
                    <a:pt x="293" y="2"/>
                  </a:lnTo>
                  <a:lnTo>
                    <a:pt x="298" y="4"/>
                  </a:lnTo>
                  <a:lnTo>
                    <a:pt x="303" y="7"/>
                  </a:lnTo>
                  <a:lnTo>
                    <a:pt x="311" y="15"/>
                  </a:lnTo>
                  <a:lnTo>
                    <a:pt x="311" y="15"/>
                  </a:lnTo>
                  <a:lnTo>
                    <a:pt x="315" y="22"/>
                  </a:lnTo>
                  <a:lnTo>
                    <a:pt x="315" y="27"/>
                  </a:lnTo>
                  <a:lnTo>
                    <a:pt x="315" y="34"/>
                  </a:lnTo>
                  <a:lnTo>
                    <a:pt x="313" y="39"/>
                  </a:lnTo>
                  <a:lnTo>
                    <a:pt x="310" y="46"/>
                  </a:lnTo>
                  <a:lnTo>
                    <a:pt x="306" y="51"/>
                  </a:lnTo>
                  <a:lnTo>
                    <a:pt x="303" y="56"/>
                  </a:lnTo>
                  <a:lnTo>
                    <a:pt x="298" y="58"/>
                  </a:lnTo>
                  <a:lnTo>
                    <a:pt x="166" y="137"/>
                  </a:lnTo>
                  <a:lnTo>
                    <a:pt x="166" y="137"/>
                  </a:lnTo>
                  <a:lnTo>
                    <a:pt x="159" y="139"/>
                  </a:lnTo>
                  <a:lnTo>
                    <a:pt x="149" y="141"/>
                  </a:lnTo>
                  <a:lnTo>
                    <a:pt x="149" y="141"/>
                  </a:lnTo>
                  <a:lnTo>
                    <a:pt x="149" y="141"/>
                  </a:lnTo>
                  <a:lnTo>
                    <a:pt x="149" y="137"/>
                  </a:lnTo>
                  <a:lnTo>
                    <a:pt x="149" y="137"/>
                  </a:lnTo>
                  <a:lnTo>
                    <a:pt x="29" y="129"/>
                  </a:lnTo>
                  <a:lnTo>
                    <a:pt x="29" y="129"/>
                  </a:lnTo>
                  <a:lnTo>
                    <a:pt x="22" y="127"/>
                  </a:lnTo>
                  <a:lnTo>
                    <a:pt x="17" y="124"/>
                  </a:lnTo>
                  <a:lnTo>
                    <a:pt x="9" y="115"/>
                  </a:lnTo>
                  <a:lnTo>
                    <a:pt x="2" y="105"/>
                  </a:lnTo>
                  <a:lnTo>
                    <a:pt x="0" y="100"/>
                  </a:lnTo>
                  <a:lnTo>
                    <a:pt x="0" y="93"/>
                  </a:lnTo>
                  <a:lnTo>
                    <a:pt x="0" y="9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410"/>
            <p:cNvSpPr>
              <a:spLocks/>
            </p:cNvSpPr>
            <p:nvPr/>
          </p:nvSpPr>
          <p:spPr bwMode="auto">
            <a:xfrm>
              <a:off x="6959600" y="3800475"/>
              <a:ext cx="71438" cy="188912"/>
            </a:xfrm>
            <a:custGeom>
              <a:avLst/>
              <a:gdLst>
                <a:gd name="T0" fmla="*/ 45 w 45"/>
                <a:gd name="T1" fmla="*/ 86 h 119"/>
                <a:gd name="T2" fmla="*/ 45 w 45"/>
                <a:gd name="T3" fmla="*/ 86 h 119"/>
                <a:gd name="T4" fmla="*/ 45 w 45"/>
                <a:gd name="T5" fmla="*/ 91 h 119"/>
                <a:gd name="T6" fmla="*/ 44 w 45"/>
                <a:gd name="T7" fmla="*/ 98 h 119"/>
                <a:gd name="T8" fmla="*/ 40 w 45"/>
                <a:gd name="T9" fmla="*/ 103 h 119"/>
                <a:gd name="T10" fmla="*/ 37 w 45"/>
                <a:gd name="T11" fmla="*/ 108 h 119"/>
                <a:gd name="T12" fmla="*/ 32 w 45"/>
                <a:gd name="T13" fmla="*/ 112 h 119"/>
                <a:gd name="T14" fmla="*/ 27 w 45"/>
                <a:gd name="T15" fmla="*/ 115 h 119"/>
                <a:gd name="T16" fmla="*/ 20 w 45"/>
                <a:gd name="T17" fmla="*/ 117 h 119"/>
                <a:gd name="T18" fmla="*/ 15 w 45"/>
                <a:gd name="T19" fmla="*/ 119 h 119"/>
                <a:gd name="T20" fmla="*/ 3 w 45"/>
                <a:gd name="T21" fmla="*/ 119 h 119"/>
                <a:gd name="T22" fmla="*/ 3 w 45"/>
                <a:gd name="T23" fmla="*/ 119 h 119"/>
                <a:gd name="T24" fmla="*/ 0 w 45"/>
                <a:gd name="T25" fmla="*/ 119 h 119"/>
                <a:gd name="T26" fmla="*/ 0 w 45"/>
                <a:gd name="T27" fmla="*/ 119 h 119"/>
                <a:gd name="T28" fmla="*/ 6 w 45"/>
                <a:gd name="T29" fmla="*/ 117 h 119"/>
                <a:gd name="T30" fmla="*/ 12 w 45"/>
                <a:gd name="T31" fmla="*/ 115 h 119"/>
                <a:gd name="T32" fmla="*/ 17 w 45"/>
                <a:gd name="T33" fmla="*/ 112 h 119"/>
                <a:gd name="T34" fmla="*/ 22 w 45"/>
                <a:gd name="T35" fmla="*/ 107 h 119"/>
                <a:gd name="T36" fmla="*/ 27 w 45"/>
                <a:gd name="T37" fmla="*/ 97 h 119"/>
                <a:gd name="T38" fmla="*/ 28 w 45"/>
                <a:gd name="T39" fmla="*/ 86 h 119"/>
                <a:gd name="T40" fmla="*/ 28 w 45"/>
                <a:gd name="T41" fmla="*/ 0 h 119"/>
                <a:gd name="T42" fmla="*/ 28 w 45"/>
                <a:gd name="T43" fmla="*/ 0 h 119"/>
                <a:gd name="T44" fmla="*/ 45 w 45"/>
                <a:gd name="T45" fmla="*/ 0 h 119"/>
                <a:gd name="T46" fmla="*/ 45 w 45"/>
                <a:gd name="T47" fmla="*/ 86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5" h="119">
                  <a:moveTo>
                    <a:pt x="45" y="86"/>
                  </a:moveTo>
                  <a:lnTo>
                    <a:pt x="45" y="86"/>
                  </a:lnTo>
                  <a:lnTo>
                    <a:pt x="45" y="91"/>
                  </a:lnTo>
                  <a:lnTo>
                    <a:pt x="44" y="98"/>
                  </a:lnTo>
                  <a:lnTo>
                    <a:pt x="40" y="103"/>
                  </a:lnTo>
                  <a:lnTo>
                    <a:pt x="37" y="108"/>
                  </a:lnTo>
                  <a:lnTo>
                    <a:pt x="32" y="112"/>
                  </a:lnTo>
                  <a:lnTo>
                    <a:pt x="27" y="115"/>
                  </a:lnTo>
                  <a:lnTo>
                    <a:pt x="20" y="117"/>
                  </a:lnTo>
                  <a:lnTo>
                    <a:pt x="15" y="119"/>
                  </a:lnTo>
                  <a:lnTo>
                    <a:pt x="3" y="119"/>
                  </a:lnTo>
                  <a:lnTo>
                    <a:pt x="3" y="119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6" y="117"/>
                  </a:lnTo>
                  <a:lnTo>
                    <a:pt x="12" y="115"/>
                  </a:lnTo>
                  <a:lnTo>
                    <a:pt x="17" y="112"/>
                  </a:lnTo>
                  <a:lnTo>
                    <a:pt x="22" y="107"/>
                  </a:lnTo>
                  <a:lnTo>
                    <a:pt x="27" y="97"/>
                  </a:lnTo>
                  <a:lnTo>
                    <a:pt x="28" y="86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45" y="0"/>
                  </a:lnTo>
                  <a:lnTo>
                    <a:pt x="45" y="86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411"/>
            <p:cNvSpPr>
              <a:spLocks/>
            </p:cNvSpPr>
            <p:nvPr/>
          </p:nvSpPr>
          <p:spPr bwMode="auto">
            <a:xfrm>
              <a:off x="6723063" y="2911475"/>
              <a:ext cx="384175" cy="877887"/>
            </a:xfrm>
            <a:custGeom>
              <a:avLst/>
              <a:gdLst>
                <a:gd name="T0" fmla="*/ 203 w 242"/>
                <a:gd name="T1" fmla="*/ 65 h 553"/>
                <a:gd name="T2" fmla="*/ 201 w 242"/>
                <a:gd name="T3" fmla="*/ 53 h 553"/>
                <a:gd name="T4" fmla="*/ 193 w 242"/>
                <a:gd name="T5" fmla="*/ 31 h 553"/>
                <a:gd name="T6" fmla="*/ 177 w 242"/>
                <a:gd name="T7" fmla="*/ 14 h 553"/>
                <a:gd name="T8" fmla="*/ 157 w 242"/>
                <a:gd name="T9" fmla="*/ 2 h 553"/>
                <a:gd name="T10" fmla="*/ 145 w 242"/>
                <a:gd name="T11" fmla="*/ 0 h 553"/>
                <a:gd name="T12" fmla="*/ 106 w 242"/>
                <a:gd name="T13" fmla="*/ 0 h 553"/>
                <a:gd name="T14" fmla="*/ 106 w 242"/>
                <a:gd name="T15" fmla="*/ 0 h 553"/>
                <a:gd name="T16" fmla="*/ 96 w 242"/>
                <a:gd name="T17" fmla="*/ 0 h 553"/>
                <a:gd name="T18" fmla="*/ 86 w 242"/>
                <a:gd name="T19" fmla="*/ 4 h 553"/>
                <a:gd name="T20" fmla="*/ 68 w 242"/>
                <a:gd name="T21" fmla="*/ 14 h 553"/>
                <a:gd name="T22" fmla="*/ 54 w 242"/>
                <a:gd name="T23" fmla="*/ 29 h 553"/>
                <a:gd name="T24" fmla="*/ 46 w 242"/>
                <a:gd name="T25" fmla="*/ 46 h 553"/>
                <a:gd name="T26" fmla="*/ 100 w 242"/>
                <a:gd name="T27" fmla="*/ 22 h 553"/>
                <a:gd name="T28" fmla="*/ 110 w 242"/>
                <a:gd name="T29" fmla="*/ 17 h 553"/>
                <a:gd name="T30" fmla="*/ 132 w 242"/>
                <a:gd name="T31" fmla="*/ 14 h 553"/>
                <a:gd name="T32" fmla="*/ 152 w 242"/>
                <a:gd name="T33" fmla="*/ 19 h 553"/>
                <a:gd name="T34" fmla="*/ 167 w 242"/>
                <a:gd name="T35" fmla="*/ 31 h 553"/>
                <a:gd name="T36" fmla="*/ 174 w 242"/>
                <a:gd name="T37" fmla="*/ 39 h 553"/>
                <a:gd name="T38" fmla="*/ 182 w 242"/>
                <a:gd name="T39" fmla="*/ 60 h 553"/>
                <a:gd name="T40" fmla="*/ 181 w 242"/>
                <a:gd name="T41" fmla="*/ 80 h 553"/>
                <a:gd name="T42" fmla="*/ 172 w 242"/>
                <a:gd name="T43" fmla="*/ 100 h 553"/>
                <a:gd name="T44" fmla="*/ 155 w 242"/>
                <a:gd name="T45" fmla="*/ 114 h 553"/>
                <a:gd name="T46" fmla="*/ 42 w 242"/>
                <a:gd name="T47" fmla="*/ 298 h 553"/>
                <a:gd name="T48" fmla="*/ 0 w 242"/>
                <a:gd name="T49" fmla="*/ 533 h 553"/>
                <a:gd name="T50" fmla="*/ 12 w 242"/>
                <a:gd name="T51" fmla="*/ 545 h 553"/>
                <a:gd name="T52" fmla="*/ 25 w 242"/>
                <a:gd name="T53" fmla="*/ 552 h 553"/>
                <a:gd name="T54" fmla="*/ 39 w 242"/>
                <a:gd name="T55" fmla="*/ 553 h 553"/>
                <a:gd name="T56" fmla="*/ 52 w 242"/>
                <a:gd name="T57" fmla="*/ 552 h 553"/>
                <a:gd name="T58" fmla="*/ 73 w 242"/>
                <a:gd name="T59" fmla="*/ 548 h 553"/>
                <a:gd name="T60" fmla="*/ 81 w 242"/>
                <a:gd name="T61" fmla="*/ 547 h 553"/>
                <a:gd name="T62" fmla="*/ 120 w 242"/>
                <a:gd name="T63" fmla="*/ 533 h 553"/>
                <a:gd name="T64" fmla="*/ 142 w 242"/>
                <a:gd name="T65" fmla="*/ 538 h 553"/>
                <a:gd name="T66" fmla="*/ 159 w 242"/>
                <a:gd name="T67" fmla="*/ 547 h 553"/>
                <a:gd name="T68" fmla="*/ 169 w 242"/>
                <a:gd name="T69" fmla="*/ 548 h 553"/>
                <a:gd name="T70" fmla="*/ 191 w 242"/>
                <a:gd name="T71" fmla="*/ 552 h 553"/>
                <a:gd name="T72" fmla="*/ 206 w 242"/>
                <a:gd name="T73" fmla="*/ 553 h 553"/>
                <a:gd name="T74" fmla="*/ 218 w 242"/>
                <a:gd name="T75" fmla="*/ 552 h 553"/>
                <a:gd name="T76" fmla="*/ 230 w 242"/>
                <a:gd name="T77" fmla="*/ 545 h 553"/>
                <a:gd name="T78" fmla="*/ 242 w 242"/>
                <a:gd name="T79" fmla="*/ 533 h 5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42" h="553">
                  <a:moveTo>
                    <a:pt x="203" y="298"/>
                  </a:moveTo>
                  <a:lnTo>
                    <a:pt x="203" y="65"/>
                  </a:lnTo>
                  <a:lnTo>
                    <a:pt x="203" y="65"/>
                  </a:lnTo>
                  <a:lnTo>
                    <a:pt x="201" y="53"/>
                  </a:lnTo>
                  <a:lnTo>
                    <a:pt x="198" y="41"/>
                  </a:lnTo>
                  <a:lnTo>
                    <a:pt x="193" y="31"/>
                  </a:lnTo>
                  <a:lnTo>
                    <a:pt x="186" y="22"/>
                  </a:lnTo>
                  <a:lnTo>
                    <a:pt x="177" y="14"/>
                  </a:lnTo>
                  <a:lnTo>
                    <a:pt x="167" y="7"/>
                  </a:lnTo>
                  <a:lnTo>
                    <a:pt x="157" y="2"/>
                  </a:lnTo>
                  <a:lnTo>
                    <a:pt x="145" y="0"/>
                  </a:lnTo>
                  <a:lnTo>
                    <a:pt x="145" y="0"/>
                  </a:lnTo>
                  <a:lnTo>
                    <a:pt x="139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10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96" y="0"/>
                  </a:lnTo>
                  <a:lnTo>
                    <a:pt x="86" y="4"/>
                  </a:lnTo>
                  <a:lnTo>
                    <a:pt x="76" y="9"/>
                  </a:lnTo>
                  <a:lnTo>
                    <a:pt x="68" y="14"/>
                  </a:lnTo>
                  <a:lnTo>
                    <a:pt x="59" y="21"/>
                  </a:lnTo>
                  <a:lnTo>
                    <a:pt x="54" y="29"/>
                  </a:lnTo>
                  <a:lnTo>
                    <a:pt x="49" y="38"/>
                  </a:lnTo>
                  <a:lnTo>
                    <a:pt x="46" y="46"/>
                  </a:lnTo>
                  <a:lnTo>
                    <a:pt x="42" y="58"/>
                  </a:lnTo>
                  <a:lnTo>
                    <a:pt x="100" y="22"/>
                  </a:lnTo>
                  <a:lnTo>
                    <a:pt x="100" y="22"/>
                  </a:lnTo>
                  <a:lnTo>
                    <a:pt x="110" y="17"/>
                  </a:lnTo>
                  <a:lnTo>
                    <a:pt x="122" y="16"/>
                  </a:lnTo>
                  <a:lnTo>
                    <a:pt x="132" y="14"/>
                  </a:lnTo>
                  <a:lnTo>
                    <a:pt x="142" y="16"/>
                  </a:lnTo>
                  <a:lnTo>
                    <a:pt x="152" y="19"/>
                  </a:lnTo>
                  <a:lnTo>
                    <a:pt x="161" y="24"/>
                  </a:lnTo>
                  <a:lnTo>
                    <a:pt x="167" y="31"/>
                  </a:lnTo>
                  <a:lnTo>
                    <a:pt x="174" y="39"/>
                  </a:lnTo>
                  <a:lnTo>
                    <a:pt x="174" y="39"/>
                  </a:lnTo>
                  <a:lnTo>
                    <a:pt x="179" y="49"/>
                  </a:lnTo>
                  <a:lnTo>
                    <a:pt x="182" y="60"/>
                  </a:lnTo>
                  <a:lnTo>
                    <a:pt x="182" y="70"/>
                  </a:lnTo>
                  <a:lnTo>
                    <a:pt x="181" y="80"/>
                  </a:lnTo>
                  <a:lnTo>
                    <a:pt x="177" y="90"/>
                  </a:lnTo>
                  <a:lnTo>
                    <a:pt x="172" y="100"/>
                  </a:lnTo>
                  <a:lnTo>
                    <a:pt x="164" y="107"/>
                  </a:lnTo>
                  <a:lnTo>
                    <a:pt x="155" y="114"/>
                  </a:lnTo>
                  <a:lnTo>
                    <a:pt x="42" y="178"/>
                  </a:lnTo>
                  <a:lnTo>
                    <a:pt x="42" y="298"/>
                  </a:lnTo>
                  <a:lnTo>
                    <a:pt x="0" y="533"/>
                  </a:lnTo>
                  <a:lnTo>
                    <a:pt x="0" y="533"/>
                  </a:lnTo>
                  <a:lnTo>
                    <a:pt x="7" y="540"/>
                  </a:lnTo>
                  <a:lnTo>
                    <a:pt x="12" y="545"/>
                  </a:lnTo>
                  <a:lnTo>
                    <a:pt x="18" y="548"/>
                  </a:lnTo>
                  <a:lnTo>
                    <a:pt x="25" y="552"/>
                  </a:lnTo>
                  <a:lnTo>
                    <a:pt x="35" y="553"/>
                  </a:lnTo>
                  <a:lnTo>
                    <a:pt x="39" y="553"/>
                  </a:lnTo>
                  <a:lnTo>
                    <a:pt x="39" y="553"/>
                  </a:lnTo>
                  <a:lnTo>
                    <a:pt x="52" y="552"/>
                  </a:lnTo>
                  <a:lnTo>
                    <a:pt x="62" y="550"/>
                  </a:lnTo>
                  <a:lnTo>
                    <a:pt x="73" y="548"/>
                  </a:lnTo>
                  <a:lnTo>
                    <a:pt x="81" y="547"/>
                  </a:lnTo>
                  <a:lnTo>
                    <a:pt x="81" y="547"/>
                  </a:lnTo>
                  <a:lnTo>
                    <a:pt x="101" y="538"/>
                  </a:lnTo>
                  <a:lnTo>
                    <a:pt x="120" y="533"/>
                  </a:lnTo>
                  <a:lnTo>
                    <a:pt x="120" y="533"/>
                  </a:lnTo>
                  <a:lnTo>
                    <a:pt x="142" y="538"/>
                  </a:lnTo>
                  <a:lnTo>
                    <a:pt x="150" y="542"/>
                  </a:lnTo>
                  <a:lnTo>
                    <a:pt x="159" y="547"/>
                  </a:lnTo>
                  <a:lnTo>
                    <a:pt x="159" y="547"/>
                  </a:lnTo>
                  <a:lnTo>
                    <a:pt x="169" y="548"/>
                  </a:lnTo>
                  <a:lnTo>
                    <a:pt x="179" y="550"/>
                  </a:lnTo>
                  <a:lnTo>
                    <a:pt x="191" y="552"/>
                  </a:lnTo>
                  <a:lnTo>
                    <a:pt x="206" y="553"/>
                  </a:lnTo>
                  <a:lnTo>
                    <a:pt x="206" y="553"/>
                  </a:lnTo>
                  <a:lnTo>
                    <a:pt x="210" y="553"/>
                  </a:lnTo>
                  <a:lnTo>
                    <a:pt x="218" y="552"/>
                  </a:lnTo>
                  <a:lnTo>
                    <a:pt x="223" y="548"/>
                  </a:lnTo>
                  <a:lnTo>
                    <a:pt x="230" y="545"/>
                  </a:lnTo>
                  <a:lnTo>
                    <a:pt x="235" y="540"/>
                  </a:lnTo>
                  <a:lnTo>
                    <a:pt x="242" y="533"/>
                  </a:lnTo>
                  <a:lnTo>
                    <a:pt x="203" y="298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412"/>
            <p:cNvSpPr>
              <a:spLocks/>
            </p:cNvSpPr>
            <p:nvPr/>
          </p:nvSpPr>
          <p:spPr bwMode="auto">
            <a:xfrm>
              <a:off x="6318250" y="3024188"/>
              <a:ext cx="382588" cy="33337"/>
            </a:xfrm>
            <a:custGeom>
              <a:avLst/>
              <a:gdLst>
                <a:gd name="T0" fmla="*/ 241 w 241"/>
                <a:gd name="T1" fmla="*/ 11 h 21"/>
                <a:gd name="T2" fmla="*/ 241 w 241"/>
                <a:gd name="T3" fmla="*/ 11 h 21"/>
                <a:gd name="T4" fmla="*/ 240 w 241"/>
                <a:gd name="T5" fmla="*/ 17 h 21"/>
                <a:gd name="T6" fmla="*/ 238 w 241"/>
                <a:gd name="T7" fmla="*/ 21 h 21"/>
                <a:gd name="T8" fmla="*/ 235 w 241"/>
                <a:gd name="T9" fmla="*/ 21 h 21"/>
                <a:gd name="T10" fmla="*/ 6 w 241"/>
                <a:gd name="T11" fmla="*/ 21 h 21"/>
                <a:gd name="T12" fmla="*/ 6 w 241"/>
                <a:gd name="T13" fmla="*/ 21 h 21"/>
                <a:gd name="T14" fmla="*/ 3 w 241"/>
                <a:gd name="T15" fmla="*/ 21 h 21"/>
                <a:gd name="T16" fmla="*/ 1 w 241"/>
                <a:gd name="T17" fmla="*/ 17 h 21"/>
                <a:gd name="T18" fmla="*/ 0 w 241"/>
                <a:gd name="T19" fmla="*/ 11 h 21"/>
                <a:gd name="T20" fmla="*/ 0 w 241"/>
                <a:gd name="T21" fmla="*/ 11 h 21"/>
                <a:gd name="T22" fmla="*/ 0 w 241"/>
                <a:gd name="T23" fmla="*/ 11 h 21"/>
                <a:gd name="T24" fmla="*/ 1 w 241"/>
                <a:gd name="T25" fmla="*/ 4 h 21"/>
                <a:gd name="T26" fmla="*/ 3 w 241"/>
                <a:gd name="T27" fmla="*/ 2 h 21"/>
                <a:gd name="T28" fmla="*/ 6 w 241"/>
                <a:gd name="T29" fmla="*/ 0 h 21"/>
                <a:gd name="T30" fmla="*/ 235 w 241"/>
                <a:gd name="T31" fmla="*/ 0 h 21"/>
                <a:gd name="T32" fmla="*/ 235 w 241"/>
                <a:gd name="T33" fmla="*/ 0 h 21"/>
                <a:gd name="T34" fmla="*/ 238 w 241"/>
                <a:gd name="T35" fmla="*/ 2 h 21"/>
                <a:gd name="T36" fmla="*/ 240 w 241"/>
                <a:gd name="T37" fmla="*/ 4 h 21"/>
                <a:gd name="T38" fmla="*/ 241 w 241"/>
                <a:gd name="T39" fmla="*/ 11 h 21"/>
                <a:gd name="T40" fmla="*/ 241 w 241"/>
                <a:gd name="T41" fmla="*/ 1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1" h="21">
                  <a:moveTo>
                    <a:pt x="241" y="11"/>
                  </a:moveTo>
                  <a:lnTo>
                    <a:pt x="241" y="11"/>
                  </a:lnTo>
                  <a:lnTo>
                    <a:pt x="240" y="17"/>
                  </a:lnTo>
                  <a:lnTo>
                    <a:pt x="238" y="21"/>
                  </a:lnTo>
                  <a:lnTo>
                    <a:pt x="235" y="21"/>
                  </a:lnTo>
                  <a:lnTo>
                    <a:pt x="6" y="21"/>
                  </a:lnTo>
                  <a:lnTo>
                    <a:pt x="6" y="21"/>
                  </a:lnTo>
                  <a:lnTo>
                    <a:pt x="3" y="21"/>
                  </a:lnTo>
                  <a:lnTo>
                    <a:pt x="1" y="17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4"/>
                  </a:lnTo>
                  <a:lnTo>
                    <a:pt x="3" y="2"/>
                  </a:lnTo>
                  <a:lnTo>
                    <a:pt x="6" y="0"/>
                  </a:lnTo>
                  <a:lnTo>
                    <a:pt x="235" y="0"/>
                  </a:lnTo>
                  <a:lnTo>
                    <a:pt x="235" y="0"/>
                  </a:lnTo>
                  <a:lnTo>
                    <a:pt x="238" y="2"/>
                  </a:lnTo>
                  <a:lnTo>
                    <a:pt x="240" y="4"/>
                  </a:lnTo>
                  <a:lnTo>
                    <a:pt x="241" y="11"/>
                  </a:lnTo>
                  <a:lnTo>
                    <a:pt x="241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413"/>
            <p:cNvSpPr>
              <a:spLocks/>
            </p:cNvSpPr>
            <p:nvPr/>
          </p:nvSpPr>
          <p:spPr bwMode="auto">
            <a:xfrm>
              <a:off x="6296025" y="2968625"/>
              <a:ext cx="169863" cy="46037"/>
            </a:xfrm>
            <a:custGeom>
              <a:avLst/>
              <a:gdLst>
                <a:gd name="T0" fmla="*/ 0 w 107"/>
                <a:gd name="T1" fmla="*/ 0 h 29"/>
                <a:gd name="T2" fmla="*/ 24 w 107"/>
                <a:gd name="T3" fmla="*/ 29 h 29"/>
                <a:gd name="T4" fmla="*/ 78 w 107"/>
                <a:gd name="T5" fmla="*/ 29 h 29"/>
                <a:gd name="T6" fmla="*/ 107 w 107"/>
                <a:gd name="T7" fmla="*/ 0 h 29"/>
                <a:gd name="T8" fmla="*/ 0 w 107"/>
                <a:gd name="T9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9">
                  <a:moveTo>
                    <a:pt x="0" y="0"/>
                  </a:moveTo>
                  <a:lnTo>
                    <a:pt x="24" y="29"/>
                  </a:lnTo>
                  <a:lnTo>
                    <a:pt x="78" y="29"/>
                  </a:lnTo>
                  <a:lnTo>
                    <a:pt x="10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414"/>
            <p:cNvSpPr>
              <a:spLocks/>
            </p:cNvSpPr>
            <p:nvPr/>
          </p:nvSpPr>
          <p:spPr bwMode="auto">
            <a:xfrm>
              <a:off x="6296025" y="2917825"/>
              <a:ext cx="169863" cy="46037"/>
            </a:xfrm>
            <a:custGeom>
              <a:avLst/>
              <a:gdLst>
                <a:gd name="T0" fmla="*/ 107 w 107"/>
                <a:gd name="T1" fmla="*/ 29 h 29"/>
                <a:gd name="T2" fmla="*/ 78 w 107"/>
                <a:gd name="T3" fmla="*/ 0 h 29"/>
                <a:gd name="T4" fmla="*/ 27 w 107"/>
                <a:gd name="T5" fmla="*/ 0 h 29"/>
                <a:gd name="T6" fmla="*/ 0 w 107"/>
                <a:gd name="T7" fmla="*/ 29 h 29"/>
                <a:gd name="T8" fmla="*/ 107 w 107"/>
                <a:gd name="T9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7" h="29">
                  <a:moveTo>
                    <a:pt x="107" y="29"/>
                  </a:moveTo>
                  <a:lnTo>
                    <a:pt x="78" y="0"/>
                  </a:lnTo>
                  <a:lnTo>
                    <a:pt x="27" y="0"/>
                  </a:lnTo>
                  <a:lnTo>
                    <a:pt x="0" y="29"/>
                  </a:lnTo>
                  <a:lnTo>
                    <a:pt x="107" y="2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415"/>
            <p:cNvSpPr>
              <a:spLocks/>
            </p:cNvSpPr>
            <p:nvPr/>
          </p:nvSpPr>
          <p:spPr bwMode="auto">
            <a:xfrm>
              <a:off x="6465888" y="2882900"/>
              <a:ext cx="112713" cy="7937"/>
            </a:xfrm>
            <a:custGeom>
              <a:avLst/>
              <a:gdLst>
                <a:gd name="T0" fmla="*/ 71 w 71"/>
                <a:gd name="T1" fmla="*/ 5 h 5"/>
                <a:gd name="T2" fmla="*/ 71 w 71"/>
                <a:gd name="T3" fmla="*/ 5 h 5"/>
                <a:gd name="T4" fmla="*/ 66 w 71"/>
                <a:gd name="T5" fmla="*/ 5 h 5"/>
                <a:gd name="T6" fmla="*/ 0 w 71"/>
                <a:gd name="T7" fmla="*/ 5 h 5"/>
                <a:gd name="T8" fmla="*/ 0 w 71"/>
                <a:gd name="T9" fmla="*/ 5 h 5"/>
                <a:gd name="T10" fmla="*/ 0 w 71"/>
                <a:gd name="T11" fmla="*/ 5 h 5"/>
                <a:gd name="T12" fmla="*/ 0 w 71"/>
                <a:gd name="T13" fmla="*/ 5 h 5"/>
                <a:gd name="T14" fmla="*/ 0 w 71"/>
                <a:gd name="T15" fmla="*/ 0 h 5"/>
                <a:gd name="T16" fmla="*/ 66 w 71"/>
                <a:gd name="T17" fmla="*/ 0 h 5"/>
                <a:gd name="T18" fmla="*/ 66 w 71"/>
                <a:gd name="T19" fmla="*/ 0 h 5"/>
                <a:gd name="T20" fmla="*/ 69 w 71"/>
                <a:gd name="T21" fmla="*/ 2 h 5"/>
                <a:gd name="T22" fmla="*/ 71 w 71"/>
                <a:gd name="T23" fmla="*/ 5 h 5"/>
                <a:gd name="T24" fmla="*/ 71 w 71"/>
                <a:gd name="T25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1" h="5">
                  <a:moveTo>
                    <a:pt x="71" y="5"/>
                  </a:moveTo>
                  <a:lnTo>
                    <a:pt x="71" y="5"/>
                  </a:lnTo>
                  <a:lnTo>
                    <a:pt x="66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0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69" y="2"/>
                  </a:lnTo>
                  <a:lnTo>
                    <a:pt x="71" y="5"/>
                  </a:lnTo>
                  <a:lnTo>
                    <a:pt x="71" y="5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416"/>
            <p:cNvSpPr>
              <a:spLocks/>
            </p:cNvSpPr>
            <p:nvPr/>
          </p:nvSpPr>
          <p:spPr bwMode="auto">
            <a:xfrm>
              <a:off x="6491288" y="2809875"/>
              <a:ext cx="30163" cy="66675"/>
            </a:xfrm>
            <a:custGeom>
              <a:avLst/>
              <a:gdLst>
                <a:gd name="T0" fmla="*/ 19 w 19"/>
                <a:gd name="T1" fmla="*/ 19 h 42"/>
                <a:gd name="T2" fmla="*/ 19 w 19"/>
                <a:gd name="T3" fmla="*/ 19 h 42"/>
                <a:gd name="T4" fmla="*/ 19 w 19"/>
                <a:gd name="T5" fmla="*/ 19 h 42"/>
                <a:gd name="T6" fmla="*/ 19 w 19"/>
                <a:gd name="T7" fmla="*/ 19 h 42"/>
                <a:gd name="T8" fmla="*/ 17 w 19"/>
                <a:gd name="T9" fmla="*/ 10 h 42"/>
                <a:gd name="T10" fmla="*/ 14 w 19"/>
                <a:gd name="T11" fmla="*/ 5 h 42"/>
                <a:gd name="T12" fmla="*/ 7 w 19"/>
                <a:gd name="T13" fmla="*/ 2 h 42"/>
                <a:gd name="T14" fmla="*/ 0 w 19"/>
                <a:gd name="T15" fmla="*/ 0 h 42"/>
                <a:gd name="T16" fmla="*/ 0 w 19"/>
                <a:gd name="T17" fmla="*/ 4 h 42"/>
                <a:gd name="T18" fmla="*/ 0 w 19"/>
                <a:gd name="T19" fmla="*/ 4 h 42"/>
                <a:gd name="T20" fmla="*/ 7 w 19"/>
                <a:gd name="T21" fmla="*/ 5 h 42"/>
                <a:gd name="T22" fmla="*/ 14 w 19"/>
                <a:gd name="T23" fmla="*/ 7 h 42"/>
                <a:gd name="T24" fmla="*/ 17 w 19"/>
                <a:gd name="T25" fmla="*/ 12 h 42"/>
                <a:gd name="T26" fmla="*/ 19 w 19"/>
                <a:gd name="T27" fmla="*/ 19 h 42"/>
                <a:gd name="T28" fmla="*/ 19 w 19"/>
                <a:gd name="T29" fmla="*/ 19 h 42"/>
                <a:gd name="T30" fmla="*/ 19 w 19"/>
                <a:gd name="T31" fmla="*/ 22 h 42"/>
                <a:gd name="T32" fmla="*/ 19 w 19"/>
                <a:gd name="T33" fmla="*/ 22 h 42"/>
                <a:gd name="T34" fmla="*/ 19 w 19"/>
                <a:gd name="T35" fmla="*/ 42 h 42"/>
                <a:gd name="T36" fmla="*/ 19 w 19"/>
                <a:gd name="T37" fmla="*/ 42 h 42"/>
                <a:gd name="T38" fmla="*/ 19 w 19"/>
                <a:gd name="T39" fmla="*/ 1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" h="42">
                  <a:moveTo>
                    <a:pt x="19" y="19"/>
                  </a:moveTo>
                  <a:lnTo>
                    <a:pt x="19" y="19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7" y="10"/>
                  </a:lnTo>
                  <a:lnTo>
                    <a:pt x="14" y="5"/>
                  </a:lnTo>
                  <a:lnTo>
                    <a:pt x="7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7" y="5"/>
                  </a:lnTo>
                  <a:lnTo>
                    <a:pt x="14" y="7"/>
                  </a:lnTo>
                  <a:lnTo>
                    <a:pt x="17" y="12"/>
                  </a:lnTo>
                  <a:lnTo>
                    <a:pt x="19" y="19"/>
                  </a:lnTo>
                  <a:lnTo>
                    <a:pt x="19" y="19"/>
                  </a:lnTo>
                  <a:lnTo>
                    <a:pt x="19" y="22"/>
                  </a:lnTo>
                  <a:lnTo>
                    <a:pt x="19" y="22"/>
                  </a:lnTo>
                  <a:lnTo>
                    <a:pt x="19" y="42"/>
                  </a:lnTo>
                  <a:lnTo>
                    <a:pt x="19" y="42"/>
                  </a:lnTo>
                  <a:lnTo>
                    <a:pt x="19" y="19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417"/>
            <p:cNvSpPr>
              <a:spLocks/>
            </p:cNvSpPr>
            <p:nvPr/>
          </p:nvSpPr>
          <p:spPr bwMode="auto">
            <a:xfrm>
              <a:off x="6475413" y="2895600"/>
              <a:ext cx="57150" cy="50800"/>
            </a:xfrm>
            <a:custGeom>
              <a:avLst/>
              <a:gdLst>
                <a:gd name="T0" fmla="*/ 21 w 36"/>
                <a:gd name="T1" fmla="*/ 0 h 32"/>
                <a:gd name="T2" fmla="*/ 0 w 36"/>
                <a:gd name="T3" fmla="*/ 0 h 32"/>
                <a:gd name="T4" fmla="*/ 4 w 36"/>
                <a:gd name="T5" fmla="*/ 32 h 32"/>
                <a:gd name="T6" fmla="*/ 36 w 36"/>
                <a:gd name="T7" fmla="*/ 0 h 32"/>
                <a:gd name="T8" fmla="*/ 21 w 36"/>
                <a:gd name="T9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2">
                  <a:moveTo>
                    <a:pt x="21" y="0"/>
                  </a:moveTo>
                  <a:lnTo>
                    <a:pt x="0" y="0"/>
                  </a:lnTo>
                  <a:lnTo>
                    <a:pt x="4" y="32"/>
                  </a:lnTo>
                  <a:lnTo>
                    <a:pt x="36" y="0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418"/>
            <p:cNvSpPr>
              <a:spLocks/>
            </p:cNvSpPr>
            <p:nvPr/>
          </p:nvSpPr>
          <p:spPr bwMode="auto">
            <a:xfrm>
              <a:off x="6486525" y="2895600"/>
              <a:ext cx="77788" cy="88900"/>
            </a:xfrm>
            <a:custGeom>
              <a:avLst/>
              <a:gdLst>
                <a:gd name="T0" fmla="*/ 49 w 49"/>
                <a:gd name="T1" fmla="*/ 0 h 56"/>
                <a:gd name="T2" fmla="*/ 46 w 49"/>
                <a:gd name="T3" fmla="*/ 0 h 56"/>
                <a:gd name="T4" fmla="*/ 0 w 49"/>
                <a:gd name="T5" fmla="*/ 46 h 56"/>
                <a:gd name="T6" fmla="*/ 0 w 49"/>
                <a:gd name="T7" fmla="*/ 56 h 56"/>
                <a:gd name="T8" fmla="*/ 49 w 49"/>
                <a:gd name="T9" fmla="*/ 7 h 56"/>
                <a:gd name="T10" fmla="*/ 49 w 49"/>
                <a:gd name="T11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56">
                  <a:moveTo>
                    <a:pt x="49" y="0"/>
                  </a:moveTo>
                  <a:lnTo>
                    <a:pt x="46" y="0"/>
                  </a:lnTo>
                  <a:lnTo>
                    <a:pt x="0" y="46"/>
                  </a:lnTo>
                  <a:lnTo>
                    <a:pt x="0" y="56"/>
                  </a:lnTo>
                  <a:lnTo>
                    <a:pt x="49" y="7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419"/>
            <p:cNvSpPr>
              <a:spLocks/>
            </p:cNvSpPr>
            <p:nvPr/>
          </p:nvSpPr>
          <p:spPr bwMode="auto">
            <a:xfrm>
              <a:off x="6486525" y="2933700"/>
              <a:ext cx="73025" cy="80962"/>
            </a:xfrm>
            <a:custGeom>
              <a:avLst/>
              <a:gdLst>
                <a:gd name="T0" fmla="*/ 0 w 46"/>
                <a:gd name="T1" fmla="*/ 47 h 51"/>
                <a:gd name="T2" fmla="*/ 3 w 46"/>
                <a:gd name="T3" fmla="*/ 51 h 51"/>
                <a:gd name="T4" fmla="*/ 14 w 46"/>
                <a:gd name="T5" fmla="*/ 51 h 51"/>
                <a:gd name="T6" fmla="*/ 29 w 46"/>
                <a:gd name="T7" fmla="*/ 51 h 51"/>
                <a:gd name="T8" fmla="*/ 39 w 46"/>
                <a:gd name="T9" fmla="*/ 51 h 51"/>
                <a:gd name="T10" fmla="*/ 46 w 46"/>
                <a:gd name="T11" fmla="*/ 0 h 51"/>
                <a:gd name="T12" fmla="*/ 0 w 46"/>
                <a:gd name="T13" fmla="*/ 47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51">
                  <a:moveTo>
                    <a:pt x="0" y="47"/>
                  </a:moveTo>
                  <a:lnTo>
                    <a:pt x="3" y="51"/>
                  </a:lnTo>
                  <a:lnTo>
                    <a:pt x="14" y="51"/>
                  </a:lnTo>
                  <a:lnTo>
                    <a:pt x="29" y="51"/>
                  </a:lnTo>
                  <a:lnTo>
                    <a:pt x="39" y="51"/>
                  </a:lnTo>
                  <a:lnTo>
                    <a:pt x="46" y="0"/>
                  </a:lnTo>
                  <a:lnTo>
                    <a:pt x="0" y="4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420"/>
            <p:cNvSpPr>
              <a:spLocks/>
            </p:cNvSpPr>
            <p:nvPr/>
          </p:nvSpPr>
          <p:spPr bwMode="auto">
            <a:xfrm>
              <a:off x="6578600" y="2922588"/>
              <a:ext cx="122238" cy="92075"/>
            </a:xfrm>
            <a:custGeom>
              <a:avLst/>
              <a:gdLst>
                <a:gd name="T0" fmla="*/ 0 w 77"/>
                <a:gd name="T1" fmla="*/ 0 h 58"/>
                <a:gd name="T2" fmla="*/ 20 w 77"/>
                <a:gd name="T3" fmla="*/ 58 h 58"/>
                <a:gd name="T4" fmla="*/ 59 w 77"/>
                <a:gd name="T5" fmla="*/ 58 h 58"/>
                <a:gd name="T6" fmla="*/ 77 w 77"/>
                <a:gd name="T7" fmla="*/ 0 h 58"/>
                <a:gd name="T8" fmla="*/ 66 w 77"/>
                <a:gd name="T9" fmla="*/ 10 h 58"/>
                <a:gd name="T10" fmla="*/ 55 w 77"/>
                <a:gd name="T11" fmla="*/ 0 h 58"/>
                <a:gd name="T12" fmla="*/ 49 w 77"/>
                <a:gd name="T13" fmla="*/ 10 h 58"/>
                <a:gd name="T14" fmla="*/ 42 w 77"/>
                <a:gd name="T15" fmla="*/ 0 h 58"/>
                <a:gd name="T16" fmla="*/ 35 w 77"/>
                <a:gd name="T17" fmla="*/ 15 h 58"/>
                <a:gd name="T18" fmla="*/ 23 w 77"/>
                <a:gd name="T19" fmla="*/ 0 h 58"/>
                <a:gd name="T20" fmla="*/ 16 w 77"/>
                <a:gd name="T21" fmla="*/ 15 h 58"/>
                <a:gd name="T22" fmla="*/ 0 w 77"/>
                <a:gd name="T23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" h="58">
                  <a:moveTo>
                    <a:pt x="0" y="0"/>
                  </a:moveTo>
                  <a:lnTo>
                    <a:pt x="20" y="58"/>
                  </a:lnTo>
                  <a:lnTo>
                    <a:pt x="59" y="58"/>
                  </a:lnTo>
                  <a:lnTo>
                    <a:pt x="77" y="0"/>
                  </a:lnTo>
                  <a:lnTo>
                    <a:pt x="66" y="10"/>
                  </a:lnTo>
                  <a:lnTo>
                    <a:pt x="55" y="0"/>
                  </a:lnTo>
                  <a:lnTo>
                    <a:pt x="49" y="10"/>
                  </a:lnTo>
                  <a:lnTo>
                    <a:pt x="42" y="0"/>
                  </a:lnTo>
                  <a:lnTo>
                    <a:pt x="35" y="15"/>
                  </a:lnTo>
                  <a:lnTo>
                    <a:pt x="23" y="0"/>
                  </a:lnTo>
                  <a:lnTo>
                    <a:pt x="16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421"/>
            <p:cNvSpPr>
              <a:spLocks/>
            </p:cNvSpPr>
            <p:nvPr/>
          </p:nvSpPr>
          <p:spPr bwMode="auto">
            <a:xfrm>
              <a:off x="6645275" y="2901950"/>
              <a:ext cx="11113" cy="20637"/>
            </a:xfrm>
            <a:custGeom>
              <a:avLst/>
              <a:gdLst>
                <a:gd name="T0" fmla="*/ 7 w 7"/>
                <a:gd name="T1" fmla="*/ 10 h 13"/>
                <a:gd name="T2" fmla="*/ 7 w 7"/>
                <a:gd name="T3" fmla="*/ 0 h 13"/>
                <a:gd name="T4" fmla="*/ 0 w 7"/>
                <a:gd name="T5" fmla="*/ 0 h 13"/>
                <a:gd name="T6" fmla="*/ 0 w 7"/>
                <a:gd name="T7" fmla="*/ 10 h 13"/>
                <a:gd name="T8" fmla="*/ 0 w 7"/>
                <a:gd name="T9" fmla="*/ 13 h 13"/>
                <a:gd name="T10" fmla="*/ 7 w 7"/>
                <a:gd name="T11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13">
                  <a:moveTo>
                    <a:pt x="7" y="10"/>
                  </a:moveTo>
                  <a:lnTo>
                    <a:pt x="7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7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422"/>
            <p:cNvSpPr>
              <a:spLocks/>
            </p:cNvSpPr>
            <p:nvPr/>
          </p:nvSpPr>
          <p:spPr bwMode="auto">
            <a:xfrm>
              <a:off x="6656388" y="2906713"/>
              <a:ext cx="34925" cy="26987"/>
            </a:xfrm>
            <a:custGeom>
              <a:avLst/>
              <a:gdLst>
                <a:gd name="T0" fmla="*/ 13 w 22"/>
                <a:gd name="T1" fmla="*/ 10 h 17"/>
                <a:gd name="T2" fmla="*/ 22 w 22"/>
                <a:gd name="T3" fmla="*/ 3 h 17"/>
                <a:gd name="T4" fmla="*/ 13 w 22"/>
                <a:gd name="T5" fmla="*/ 0 h 17"/>
                <a:gd name="T6" fmla="*/ 0 w 22"/>
                <a:gd name="T7" fmla="*/ 17 h 17"/>
                <a:gd name="T8" fmla="*/ 6 w 22"/>
                <a:gd name="T9" fmla="*/ 10 h 17"/>
                <a:gd name="T10" fmla="*/ 13 w 22"/>
                <a:gd name="T11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7">
                  <a:moveTo>
                    <a:pt x="13" y="10"/>
                  </a:moveTo>
                  <a:lnTo>
                    <a:pt x="22" y="3"/>
                  </a:lnTo>
                  <a:lnTo>
                    <a:pt x="13" y="0"/>
                  </a:lnTo>
                  <a:lnTo>
                    <a:pt x="0" y="17"/>
                  </a:lnTo>
                  <a:lnTo>
                    <a:pt x="6" y="10"/>
                  </a:lnTo>
                  <a:lnTo>
                    <a:pt x="13" y="1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423"/>
            <p:cNvSpPr>
              <a:spLocks/>
            </p:cNvSpPr>
            <p:nvPr/>
          </p:nvSpPr>
          <p:spPr bwMode="auto">
            <a:xfrm>
              <a:off x="6656388" y="2906713"/>
              <a:ext cx="9525" cy="26987"/>
            </a:xfrm>
            <a:custGeom>
              <a:avLst/>
              <a:gdLst>
                <a:gd name="T0" fmla="*/ 0 w 6"/>
                <a:gd name="T1" fmla="*/ 17 h 17"/>
                <a:gd name="T2" fmla="*/ 6 w 6"/>
                <a:gd name="T3" fmla="*/ 3 h 17"/>
                <a:gd name="T4" fmla="*/ 3 w 6"/>
                <a:gd name="T5" fmla="*/ 0 h 17"/>
                <a:gd name="T6" fmla="*/ 0 w 6"/>
                <a:gd name="T7" fmla="*/ 10 h 17"/>
                <a:gd name="T8" fmla="*/ 0 w 6"/>
                <a:gd name="T9" fmla="*/ 17 h 17"/>
                <a:gd name="T10" fmla="*/ 0 w 6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7">
                  <a:moveTo>
                    <a:pt x="0" y="17"/>
                  </a:moveTo>
                  <a:lnTo>
                    <a:pt x="6" y="3"/>
                  </a:lnTo>
                  <a:lnTo>
                    <a:pt x="3" y="0"/>
                  </a:lnTo>
                  <a:lnTo>
                    <a:pt x="0" y="10"/>
                  </a:lnTo>
                  <a:lnTo>
                    <a:pt x="0" y="17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424"/>
            <p:cNvSpPr>
              <a:spLocks/>
            </p:cNvSpPr>
            <p:nvPr/>
          </p:nvSpPr>
          <p:spPr bwMode="auto">
            <a:xfrm>
              <a:off x="6634163" y="2901950"/>
              <a:ext cx="4763" cy="20637"/>
            </a:xfrm>
            <a:custGeom>
              <a:avLst/>
              <a:gdLst>
                <a:gd name="T0" fmla="*/ 3 w 3"/>
                <a:gd name="T1" fmla="*/ 13 h 13"/>
                <a:gd name="T2" fmla="*/ 3 w 3"/>
                <a:gd name="T3" fmla="*/ 0 h 13"/>
                <a:gd name="T4" fmla="*/ 0 w 3"/>
                <a:gd name="T5" fmla="*/ 0 h 13"/>
                <a:gd name="T6" fmla="*/ 0 w 3"/>
                <a:gd name="T7" fmla="*/ 6 h 13"/>
                <a:gd name="T8" fmla="*/ 0 w 3"/>
                <a:gd name="T9" fmla="*/ 13 h 13"/>
                <a:gd name="T10" fmla="*/ 3 w 3"/>
                <a:gd name="T11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13">
                  <a:moveTo>
                    <a:pt x="3" y="13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0" y="13"/>
                  </a:lnTo>
                  <a:lnTo>
                    <a:pt x="3" y="1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425"/>
            <p:cNvSpPr>
              <a:spLocks/>
            </p:cNvSpPr>
            <p:nvPr/>
          </p:nvSpPr>
          <p:spPr bwMode="auto">
            <a:xfrm>
              <a:off x="6599238" y="2911475"/>
              <a:ext cx="15875" cy="17462"/>
            </a:xfrm>
            <a:custGeom>
              <a:avLst/>
              <a:gdLst>
                <a:gd name="T0" fmla="*/ 7 w 10"/>
                <a:gd name="T1" fmla="*/ 0 h 11"/>
                <a:gd name="T2" fmla="*/ 0 w 10"/>
                <a:gd name="T3" fmla="*/ 4 h 11"/>
                <a:gd name="T4" fmla="*/ 7 w 10"/>
                <a:gd name="T5" fmla="*/ 11 h 11"/>
                <a:gd name="T6" fmla="*/ 10 w 10"/>
                <a:gd name="T7" fmla="*/ 7 h 11"/>
                <a:gd name="T8" fmla="*/ 7 w 10"/>
                <a:gd name="T9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1">
                  <a:moveTo>
                    <a:pt x="7" y="0"/>
                  </a:moveTo>
                  <a:lnTo>
                    <a:pt x="0" y="4"/>
                  </a:lnTo>
                  <a:lnTo>
                    <a:pt x="7" y="11"/>
                  </a:lnTo>
                  <a:lnTo>
                    <a:pt x="10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426"/>
            <p:cNvSpPr>
              <a:spLocks/>
            </p:cNvSpPr>
            <p:nvPr/>
          </p:nvSpPr>
          <p:spPr bwMode="auto">
            <a:xfrm>
              <a:off x="6583363" y="2911475"/>
              <a:ext cx="26988" cy="26987"/>
            </a:xfrm>
            <a:custGeom>
              <a:avLst/>
              <a:gdLst>
                <a:gd name="T0" fmla="*/ 17 w 17"/>
                <a:gd name="T1" fmla="*/ 14 h 17"/>
                <a:gd name="T2" fmla="*/ 3 w 17"/>
                <a:gd name="T3" fmla="*/ 0 h 17"/>
                <a:gd name="T4" fmla="*/ 0 w 17"/>
                <a:gd name="T5" fmla="*/ 0 h 17"/>
                <a:gd name="T6" fmla="*/ 10 w 17"/>
                <a:gd name="T7" fmla="*/ 14 h 17"/>
                <a:gd name="T8" fmla="*/ 10 w 17"/>
                <a:gd name="T9" fmla="*/ 17 h 17"/>
                <a:gd name="T10" fmla="*/ 17 w 17"/>
                <a:gd name="T11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" h="17">
                  <a:moveTo>
                    <a:pt x="17" y="14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10" y="14"/>
                  </a:lnTo>
                  <a:lnTo>
                    <a:pt x="10" y="17"/>
                  </a:lnTo>
                  <a:lnTo>
                    <a:pt x="17" y="14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427"/>
            <p:cNvSpPr>
              <a:spLocks/>
            </p:cNvSpPr>
            <p:nvPr/>
          </p:nvSpPr>
          <p:spPr bwMode="auto">
            <a:xfrm>
              <a:off x="6677025" y="2911475"/>
              <a:ext cx="23813" cy="22225"/>
            </a:xfrm>
            <a:custGeom>
              <a:avLst/>
              <a:gdLst>
                <a:gd name="T0" fmla="*/ 9 w 15"/>
                <a:gd name="T1" fmla="*/ 11 h 14"/>
                <a:gd name="T2" fmla="*/ 15 w 15"/>
                <a:gd name="T3" fmla="*/ 0 h 14"/>
                <a:gd name="T4" fmla="*/ 12 w 15"/>
                <a:gd name="T5" fmla="*/ 0 h 14"/>
                <a:gd name="T6" fmla="*/ 0 w 15"/>
                <a:gd name="T7" fmla="*/ 11 h 14"/>
                <a:gd name="T8" fmla="*/ 4 w 15"/>
                <a:gd name="T9" fmla="*/ 14 h 14"/>
                <a:gd name="T10" fmla="*/ 9 w 15"/>
                <a:gd name="T11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4">
                  <a:moveTo>
                    <a:pt x="9" y="11"/>
                  </a:moveTo>
                  <a:lnTo>
                    <a:pt x="15" y="0"/>
                  </a:lnTo>
                  <a:lnTo>
                    <a:pt x="12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9" y="11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428"/>
            <p:cNvSpPr>
              <a:spLocks/>
            </p:cNvSpPr>
            <p:nvPr/>
          </p:nvSpPr>
          <p:spPr bwMode="auto">
            <a:xfrm>
              <a:off x="6610350" y="2906713"/>
              <a:ext cx="23813" cy="26987"/>
            </a:xfrm>
            <a:custGeom>
              <a:avLst/>
              <a:gdLst>
                <a:gd name="T0" fmla="*/ 15 w 15"/>
                <a:gd name="T1" fmla="*/ 3 h 17"/>
                <a:gd name="T2" fmla="*/ 7 w 15"/>
                <a:gd name="T3" fmla="*/ 0 h 17"/>
                <a:gd name="T4" fmla="*/ 0 w 15"/>
                <a:gd name="T5" fmla="*/ 3 h 17"/>
                <a:gd name="T6" fmla="*/ 15 w 15"/>
                <a:gd name="T7" fmla="*/ 17 h 17"/>
                <a:gd name="T8" fmla="*/ 15 w 15"/>
                <a:gd name="T9" fmla="*/ 17 h 17"/>
                <a:gd name="T10" fmla="*/ 15 w 15"/>
                <a:gd name="T11" fmla="*/ 10 h 17"/>
                <a:gd name="T12" fmla="*/ 15 w 15"/>
                <a:gd name="T13" fmla="*/ 3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7">
                  <a:moveTo>
                    <a:pt x="15" y="3"/>
                  </a:moveTo>
                  <a:lnTo>
                    <a:pt x="7" y="0"/>
                  </a:lnTo>
                  <a:lnTo>
                    <a:pt x="0" y="3"/>
                  </a:lnTo>
                  <a:lnTo>
                    <a:pt x="15" y="17"/>
                  </a:lnTo>
                  <a:lnTo>
                    <a:pt x="15" y="17"/>
                  </a:lnTo>
                  <a:lnTo>
                    <a:pt x="15" y="10"/>
                  </a:lnTo>
                  <a:lnTo>
                    <a:pt x="15" y="3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429"/>
            <p:cNvSpPr>
              <a:spLocks/>
            </p:cNvSpPr>
            <p:nvPr/>
          </p:nvSpPr>
          <p:spPr bwMode="auto">
            <a:xfrm>
              <a:off x="6813550" y="2584450"/>
              <a:ext cx="225425" cy="158750"/>
            </a:xfrm>
            <a:custGeom>
              <a:avLst/>
              <a:gdLst>
                <a:gd name="T0" fmla="*/ 17 w 142"/>
                <a:gd name="T1" fmla="*/ 0 h 100"/>
                <a:gd name="T2" fmla="*/ 17 w 142"/>
                <a:gd name="T3" fmla="*/ 0 h 100"/>
                <a:gd name="T4" fmla="*/ 14 w 142"/>
                <a:gd name="T5" fmla="*/ 10 h 100"/>
                <a:gd name="T6" fmla="*/ 7 w 142"/>
                <a:gd name="T7" fmla="*/ 32 h 100"/>
                <a:gd name="T8" fmla="*/ 4 w 142"/>
                <a:gd name="T9" fmla="*/ 46 h 100"/>
                <a:gd name="T10" fmla="*/ 0 w 142"/>
                <a:gd name="T11" fmla="*/ 61 h 100"/>
                <a:gd name="T12" fmla="*/ 0 w 142"/>
                <a:gd name="T13" fmla="*/ 75 h 100"/>
                <a:gd name="T14" fmla="*/ 4 w 142"/>
                <a:gd name="T15" fmla="*/ 86 h 100"/>
                <a:gd name="T16" fmla="*/ 4 w 142"/>
                <a:gd name="T17" fmla="*/ 86 h 100"/>
                <a:gd name="T18" fmla="*/ 7 w 142"/>
                <a:gd name="T19" fmla="*/ 90 h 100"/>
                <a:gd name="T20" fmla="*/ 12 w 142"/>
                <a:gd name="T21" fmla="*/ 95 h 100"/>
                <a:gd name="T22" fmla="*/ 21 w 142"/>
                <a:gd name="T23" fmla="*/ 97 h 100"/>
                <a:gd name="T24" fmla="*/ 29 w 142"/>
                <a:gd name="T25" fmla="*/ 98 h 100"/>
                <a:gd name="T26" fmla="*/ 51 w 142"/>
                <a:gd name="T27" fmla="*/ 100 h 100"/>
                <a:gd name="T28" fmla="*/ 76 w 142"/>
                <a:gd name="T29" fmla="*/ 100 h 100"/>
                <a:gd name="T30" fmla="*/ 122 w 142"/>
                <a:gd name="T31" fmla="*/ 97 h 100"/>
                <a:gd name="T32" fmla="*/ 142 w 142"/>
                <a:gd name="T33" fmla="*/ 93 h 100"/>
                <a:gd name="T34" fmla="*/ 17 w 142"/>
                <a:gd name="T35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00">
                  <a:moveTo>
                    <a:pt x="17" y="0"/>
                  </a:moveTo>
                  <a:lnTo>
                    <a:pt x="17" y="0"/>
                  </a:lnTo>
                  <a:lnTo>
                    <a:pt x="14" y="10"/>
                  </a:lnTo>
                  <a:lnTo>
                    <a:pt x="7" y="32"/>
                  </a:lnTo>
                  <a:lnTo>
                    <a:pt x="4" y="46"/>
                  </a:lnTo>
                  <a:lnTo>
                    <a:pt x="0" y="61"/>
                  </a:lnTo>
                  <a:lnTo>
                    <a:pt x="0" y="75"/>
                  </a:lnTo>
                  <a:lnTo>
                    <a:pt x="4" y="86"/>
                  </a:lnTo>
                  <a:lnTo>
                    <a:pt x="4" y="86"/>
                  </a:lnTo>
                  <a:lnTo>
                    <a:pt x="7" y="90"/>
                  </a:lnTo>
                  <a:lnTo>
                    <a:pt x="12" y="95"/>
                  </a:lnTo>
                  <a:lnTo>
                    <a:pt x="21" y="97"/>
                  </a:lnTo>
                  <a:lnTo>
                    <a:pt x="29" y="98"/>
                  </a:lnTo>
                  <a:lnTo>
                    <a:pt x="51" y="100"/>
                  </a:lnTo>
                  <a:lnTo>
                    <a:pt x="76" y="100"/>
                  </a:lnTo>
                  <a:lnTo>
                    <a:pt x="122" y="97"/>
                  </a:lnTo>
                  <a:lnTo>
                    <a:pt x="142" y="93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430"/>
            <p:cNvSpPr>
              <a:spLocks/>
            </p:cNvSpPr>
            <p:nvPr/>
          </p:nvSpPr>
          <p:spPr bwMode="auto">
            <a:xfrm>
              <a:off x="6948488" y="2654300"/>
              <a:ext cx="77788" cy="53975"/>
            </a:xfrm>
            <a:custGeom>
              <a:avLst/>
              <a:gdLst>
                <a:gd name="T0" fmla="*/ 0 w 49"/>
                <a:gd name="T1" fmla="*/ 0 h 34"/>
                <a:gd name="T2" fmla="*/ 49 w 49"/>
                <a:gd name="T3" fmla="*/ 34 h 34"/>
                <a:gd name="T4" fmla="*/ 49 w 49"/>
                <a:gd name="T5" fmla="*/ 34 h 34"/>
                <a:gd name="T6" fmla="*/ 46 w 49"/>
                <a:gd name="T7" fmla="*/ 29 h 34"/>
                <a:gd name="T8" fmla="*/ 42 w 49"/>
                <a:gd name="T9" fmla="*/ 22 h 34"/>
                <a:gd name="T10" fmla="*/ 30 w 49"/>
                <a:gd name="T11" fmla="*/ 12 h 34"/>
                <a:gd name="T12" fmla="*/ 15 w 49"/>
                <a:gd name="T13" fmla="*/ 3 h 34"/>
                <a:gd name="T14" fmla="*/ 0 w 49"/>
                <a:gd name="T15" fmla="*/ 0 h 34"/>
                <a:gd name="T16" fmla="*/ 0 w 49"/>
                <a:gd name="T17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" h="34">
                  <a:moveTo>
                    <a:pt x="0" y="0"/>
                  </a:moveTo>
                  <a:lnTo>
                    <a:pt x="49" y="34"/>
                  </a:lnTo>
                  <a:lnTo>
                    <a:pt x="49" y="34"/>
                  </a:lnTo>
                  <a:lnTo>
                    <a:pt x="46" y="29"/>
                  </a:lnTo>
                  <a:lnTo>
                    <a:pt x="42" y="22"/>
                  </a:lnTo>
                  <a:lnTo>
                    <a:pt x="30" y="12"/>
                  </a:lnTo>
                  <a:lnTo>
                    <a:pt x="15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431"/>
            <p:cNvSpPr>
              <a:spLocks/>
            </p:cNvSpPr>
            <p:nvPr/>
          </p:nvSpPr>
          <p:spPr bwMode="auto">
            <a:xfrm>
              <a:off x="6808788" y="2754313"/>
              <a:ext cx="236538" cy="128587"/>
            </a:xfrm>
            <a:custGeom>
              <a:avLst/>
              <a:gdLst>
                <a:gd name="T0" fmla="*/ 3 w 149"/>
                <a:gd name="T1" fmla="*/ 0 h 81"/>
                <a:gd name="T2" fmla="*/ 3 w 149"/>
                <a:gd name="T3" fmla="*/ 0 h 81"/>
                <a:gd name="T4" fmla="*/ 0 w 149"/>
                <a:gd name="T5" fmla="*/ 1 h 81"/>
                <a:gd name="T6" fmla="*/ 0 w 149"/>
                <a:gd name="T7" fmla="*/ 3 h 81"/>
                <a:gd name="T8" fmla="*/ 0 w 149"/>
                <a:gd name="T9" fmla="*/ 6 h 81"/>
                <a:gd name="T10" fmla="*/ 0 w 149"/>
                <a:gd name="T11" fmla="*/ 6 h 81"/>
                <a:gd name="T12" fmla="*/ 0 w 149"/>
                <a:gd name="T13" fmla="*/ 23 h 81"/>
                <a:gd name="T14" fmla="*/ 5 w 149"/>
                <a:gd name="T15" fmla="*/ 37 h 81"/>
                <a:gd name="T16" fmla="*/ 12 w 149"/>
                <a:gd name="T17" fmla="*/ 49 h 81"/>
                <a:gd name="T18" fmla="*/ 20 w 149"/>
                <a:gd name="T19" fmla="*/ 61 h 81"/>
                <a:gd name="T20" fmla="*/ 32 w 149"/>
                <a:gd name="T21" fmla="*/ 69 h 81"/>
                <a:gd name="T22" fmla="*/ 44 w 149"/>
                <a:gd name="T23" fmla="*/ 76 h 81"/>
                <a:gd name="T24" fmla="*/ 57 w 149"/>
                <a:gd name="T25" fmla="*/ 81 h 81"/>
                <a:gd name="T26" fmla="*/ 74 w 149"/>
                <a:gd name="T27" fmla="*/ 81 h 81"/>
                <a:gd name="T28" fmla="*/ 74 w 149"/>
                <a:gd name="T29" fmla="*/ 81 h 81"/>
                <a:gd name="T30" fmla="*/ 90 w 149"/>
                <a:gd name="T31" fmla="*/ 81 h 81"/>
                <a:gd name="T32" fmla="*/ 103 w 149"/>
                <a:gd name="T33" fmla="*/ 76 h 81"/>
                <a:gd name="T34" fmla="*/ 117 w 149"/>
                <a:gd name="T35" fmla="*/ 69 h 81"/>
                <a:gd name="T36" fmla="*/ 127 w 149"/>
                <a:gd name="T37" fmla="*/ 61 h 81"/>
                <a:gd name="T38" fmla="*/ 135 w 149"/>
                <a:gd name="T39" fmla="*/ 49 h 81"/>
                <a:gd name="T40" fmla="*/ 142 w 149"/>
                <a:gd name="T41" fmla="*/ 37 h 81"/>
                <a:gd name="T42" fmla="*/ 147 w 149"/>
                <a:gd name="T43" fmla="*/ 23 h 81"/>
                <a:gd name="T44" fmla="*/ 149 w 149"/>
                <a:gd name="T45" fmla="*/ 6 h 81"/>
                <a:gd name="T46" fmla="*/ 149 w 149"/>
                <a:gd name="T47" fmla="*/ 6 h 81"/>
                <a:gd name="T48" fmla="*/ 149 w 149"/>
                <a:gd name="T49" fmla="*/ 0 h 81"/>
                <a:gd name="T50" fmla="*/ 149 w 149"/>
                <a:gd name="T51" fmla="*/ 0 h 81"/>
                <a:gd name="T52" fmla="*/ 112 w 149"/>
                <a:gd name="T53" fmla="*/ 5 h 81"/>
                <a:gd name="T54" fmla="*/ 69 w 149"/>
                <a:gd name="T55" fmla="*/ 8 h 81"/>
                <a:gd name="T56" fmla="*/ 47 w 149"/>
                <a:gd name="T57" fmla="*/ 8 h 81"/>
                <a:gd name="T58" fmla="*/ 29 w 149"/>
                <a:gd name="T59" fmla="*/ 6 h 81"/>
                <a:gd name="T60" fmla="*/ 14 w 149"/>
                <a:gd name="T61" fmla="*/ 5 h 81"/>
                <a:gd name="T62" fmla="*/ 3 w 149"/>
                <a:gd name="T63" fmla="*/ 0 h 81"/>
                <a:gd name="T64" fmla="*/ 3 w 149"/>
                <a:gd name="T65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9" h="8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lnTo>
                    <a:pt x="0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23"/>
                  </a:lnTo>
                  <a:lnTo>
                    <a:pt x="5" y="37"/>
                  </a:lnTo>
                  <a:lnTo>
                    <a:pt x="12" y="49"/>
                  </a:lnTo>
                  <a:lnTo>
                    <a:pt x="20" y="61"/>
                  </a:lnTo>
                  <a:lnTo>
                    <a:pt x="32" y="69"/>
                  </a:lnTo>
                  <a:lnTo>
                    <a:pt x="44" y="76"/>
                  </a:lnTo>
                  <a:lnTo>
                    <a:pt x="57" y="81"/>
                  </a:lnTo>
                  <a:lnTo>
                    <a:pt x="74" y="81"/>
                  </a:lnTo>
                  <a:lnTo>
                    <a:pt x="74" y="81"/>
                  </a:lnTo>
                  <a:lnTo>
                    <a:pt x="90" y="81"/>
                  </a:lnTo>
                  <a:lnTo>
                    <a:pt x="103" y="76"/>
                  </a:lnTo>
                  <a:lnTo>
                    <a:pt x="117" y="69"/>
                  </a:lnTo>
                  <a:lnTo>
                    <a:pt x="127" y="61"/>
                  </a:lnTo>
                  <a:lnTo>
                    <a:pt x="135" y="49"/>
                  </a:lnTo>
                  <a:lnTo>
                    <a:pt x="142" y="37"/>
                  </a:lnTo>
                  <a:lnTo>
                    <a:pt x="147" y="23"/>
                  </a:lnTo>
                  <a:lnTo>
                    <a:pt x="149" y="6"/>
                  </a:lnTo>
                  <a:lnTo>
                    <a:pt x="149" y="6"/>
                  </a:lnTo>
                  <a:lnTo>
                    <a:pt x="149" y="0"/>
                  </a:lnTo>
                  <a:lnTo>
                    <a:pt x="149" y="0"/>
                  </a:lnTo>
                  <a:lnTo>
                    <a:pt x="112" y="5"/>
                  </a:lnTo>
                  <a:lnTo>
                    <a:pt x="69" y="8"/>
                  </a:lnTo>
                  <a:lnTo>
                    <a:pt x="47" y="8"/>
                  </a:lnTo>
                  <a:lnTo>
                    <a:pt x="29" y="6"/>
                  </a:lnTo>
                  <a:lnTo>
                    <a:pt x="14" y="5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4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91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" name="组合 201"/>
          <p:cNvGrpSpPr/>
          <p:nvPr/>
        </p:nvGrpSpPr>
        <p:grpSpPr>
          <a:xfrm>
            <a:off x="1135770" y="0"/>
            <a:ext cx="3213100" cy="2654300"/>
            <a:chOff x="2314575" y="0"/>
            <a:chExt cx="3213100" cy="2654300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968625" y="1577975"/>
              <a:ext cx="149225" cy="57150"/>
            </a:xfrm>
            <a:custGeom>
              <a:avLst/>
              <a:gdLst>
                <a:gd name="T0" fmla="*/ 0 w 187"/>
                <a:gd name="T1" fmla="*/ 0 h 72"/>
                <a:gd name="T2" fmla="*/ 0 w 187"/>
                <a:gd name="T3" fmla="*/ 72 h 72"/>
                <a:gd name="T4" fmla="*/ 187 w 187"/>
                <a:gd name="T5" fmla="*/ 72 h 72"/>
                <a:gd name="T6" fmla="*/ 187 w 187"/>
                <a:gd name="T7" fmla="*/ 72 h 72"/>
                <a:gd name="T8" fmla="*/ 169 w 187"/>
                <a:gd name="T9" fmla="*/ 60 h 72"/>
                <a:gd name="T10" fmla="*/ 154 w 187"/>
                <a:gd name="T11" fmla="*/ 46 h 72"/>
                <a:gd name="T12" fmla="*/ 154 w 187"/>
                <a:gd name="T13" fmla="*/ 46 h 72"/>
                <a:gd name="T14" fmla="*/ 111 w 187"/>
                <a:gd name="T15" fmla="*/ 39 h 72"/>
                <a:gd name="T16" fmla="*/ 72 w 187"/>
                <a:gd name="T17" fmla="*/ 27 h 72"/>
                <a:gd name="T18" fmla="*/ 35 w 187"/>
                <a:gd name="T19" fmla="*/ 15 h 72"/>
                <a:gd name="T20" fmla="*/ 0 w 187"/>
                <a:gd name="T21" fmla="*/ 0 h 72"/>
                <a:gd name="T22" fmla="*/ 0 w 187"/>
                <a:gd name="T2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7" h="72">
                  <a:moveTo>
                    <a:pt x="0" y="0"/>
                  </a:moveTo>
                  <a:lnTo>
                    <a:pt x="0" y="72"/>
                  </a:lnTo>
                  <a:lnTo>
                    <a:pt x="187" y="72"/>
                  </a:lnTo>
                  <a:lnTo>
                    <a:pt x="187" y="72"/>
                  </a:lnTo>
                  <a:lnTo>
                    <a:pt x="169" y="60"/>
                  </a:lnTo>
                  <a:lnTo>
                    <a:pt x="154" y="46"/>
                  </a:lnTo>
                  <a:lnTo>
                    <a:pt x="154" y="46"/>
                  </a:lnTo>
                  <a:lnTo>
                    <a:pt x="111" y="39"/>
                  </a:lnTo>
                  <a:lnTo>
                    <a:pt x="72" y="27"/>
                  </a:lnTo>
                  <a:lnTo>
                    <a:pt x="35" y="1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648075" y="1558925"/>
              <a:ext cx="150812" cy="76200"/>
            </a:xfrm>
            <a:custGeom>
              <a:avLst/>
              <a:gdLst>
                <a:gd name="T0" fmla="*/ 129 w 190"/>
                <a:gd name="T1" fmla="*/ 0 h 96"/>
                <a:gd name="T2" fmla="*/ 0 w 190"/>
                <a:gd name="T3" fmla="*/ 0 h 96"/>
                <a:gd name="T4" fmla="*/ 20 w 190"/>
                <a:gd name="T5" fmla="*/ 96 h 96"/>
                <a:gd name="T6" fmla="*/ 190 w 190"/>
                <a:gd name="T7" fmla="*/ 96 h 96"/>
                <a:gd name="T8" fmla="*/ 190 w 190"/>
                <a:gd name="T9" fmla="*/ 96 h 96"/>
                <a:gd name="T10" fmla="*/ 161 w 190"/>
                <a:gd name="T11" fmla="*/ 46 h 96"/>
                <a:gd name="T12" fmla="*/ 129 w 190"/>
                <a:gd name="T13" fmla="*/ 0 h 96"/>
                <a:gd name="T14" fmla="*/ 129 w 190"/>
                <a:gd name="T15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90" h="96">
                  <a:moveTo>
                    <a:pt x="129" y="0"/>
                  </a:moveTo>
                  <a:lnTo>
                    <a:pt x="0" y="0"/>
                  </a:lnTo>
                  <a:lnTo>
                    <a:pt x="20" y="96"/>
                  </a:lnTo>
                  <a:lnTo>
                    <a:pt x="190" y="96"/>
                  </a:lnTo>
                  <a:lnTo>
                    <a:pt x="190" y="96"/>
                  </a:lnTo>
                  <a:lnTo>
                    <a:pt x="161" y="46"/>
                  </a:lnTo>
                  <a:lnTo>
                    <a:pt x="129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4848225" y="1558925"/>
              <a:ext cx="120650" cy="36513"/>
            </a:xfrm>
            <a:custGeom>
              <a:avLst/>
              <a:gdLst>
                <a:gd name="T0" fmla="*/ 73 w 153"/>
                <a:gd name="T1" fmla="*/ 45 h 45"/>
                <a:gd name="T2" fmla="*/ 73 w 153"/>
                <a:gd name="T3" fmla="*/ 45 h 45"/>
                <a:gd name="T4" fmla="*/ 114 w 153"/>
                <a:gd name="T5" fmla="*/ 45 h 45"/>
                <a:gd name="T6" fmla="*/ 153 w 153"/>
                <a:gd name="T7" fmla="*/ 40 h 45"/>
                <a:gd name="T8" fmla="*/ 153 w 153"/>
                <a:gd name="T9" fmla="*/ 0 h 45"/>
                <a:gd name="T10" fmla="*/ 0 w 153"/>
                <a:gd name="T11" fmla="*/ 0 h 45"/>
                <a:gd name="T12" fmla="*/ 0 w 153"/>
                <a:gd name="T13" fmla="*/ 0 h 45"/>
                <a:gd name="T14" fmla="*/ 10 w 153"/>
                <a:gd name="T15" fmla="*/ 43 h 45"/>
                <a:gd name="T16" fmla="*/ 10 w 153"/>
                <a:gd name="T17" fmla="*/ 43 h 45"/>
                <a:gd name="T18" fmla="*/ 42 w 153"/>
                <a:gd name="T19" fmla="*/ 45 h 45"/>
                <a:gd name="T20" fmla="*/ 73 w 153"/>
                <a:gd name="T21" fmla="*/ 45 h 45"/>
                <a:gd name="T22" fmla="*/ 73 w 153"/>
                <a:gd name="T23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3" h="45">
                  <a:moveTo>
                    <a:pt x="73" y="45"/>
                  </a:moveTo>
                  <a:lnTo>
                    <a:pt x="73" y="45"/>
                  </a:lnTo>
                  <a:lnTo>
                    <a:pt x="114" y="45"/>
                  </a:lnTo>
                  <a:lnTo>
                    <a:pt x="153" y="40"/>
                  </a:lnTo>
                  <a:lnTo>
                    <a:pt x="15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43"/>
                  </a:lnTo>
                  <a:lnTo>
                    <a:pt x="10" y="43"/>
                  </a:lnTo>
                  <a:lnTo>
                    <a:pt x="42" y="45"/>
                  </a:lnTo>
                  <a:lnTo>
                    <a:pt x="73" y="45"/>
                  </a:lnTo>
                  <a:lnTo>
                    <a:pt x="73" y="4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4619625" y="1558925"/>
              <a:ext cx="88900" cy="76200"/>
            </a:xfrm>
            <a:custGeom>
              <a:avLst/>
              <a:gdLst>
                <a:gd name="T0" fmla="*/ 0 w 113"/>
                <a:gd name="T1" fmla="*/ 96 h 96"/>
                <a:gd name="T2" fmla="*/ 113 w 113"/>
                <a:gd name="T3" fmla="*/ 96 h 96"/>
                <a:gd name="T4" fmla="*/ 113 w 113"/>
                <a:gd name="T5" fmla="*/ 96 h 96"/>
                <a:gd name="T6" fmla="*/ 102 w 113"/>
                <a:gd name="T7" fmla="*/ 46 h 96"/>
                <a:gd name="T8" fmla="*/ 90 w 113"/>
                <a:gd name="T9" fmla="*/ 0 h 96"/>
                <a:gd name="T10" fmla="*/ 0 w 113"/>
                <a:gd name="T11" fmla="*/ 0 h 96"/>
                <a:gd name="T12" fmla="*/ 0 w 113"/>
                <a:gd name="T13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" h="96">
                  <a:moveTo>
                    <a:pt x="0" y="96"/>
                  </a:moveTo>
                  <a:lnTo>
                    <a:pt x="113" y="96"/>
                  </a:lnTo>
                  <a:lnTo>
                    <a:pt x="113" y="96"/>
                  </a:lnTo>
                  <a:lnTo>
                    <a:pt x="102" y="46"/>
                  </a:lnTo>
                  <a:lnTo>
                    <a:pt x="90" y="0"/>
                  </a:lnTo>
                  <a:lnTo>
                    <a:pt x="0" y="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011613" y="1558925"/>
              <a:ext cx="95250" cy="76200"/>
            </a:xfrm>
            <a:custGeom>
              <a:avLst/>
              <a:gdLst>
                <a:gd name="T0" fmla="*/ 30 w 119"/>
                <a:gd name="T1" fmla="*/ 0 h 96"/>
                <a:gd name="T2" fmla="*/ 0 w 119"/>
                <a:gd name="T3" fmla="*/ 0 h 96"/>
                <a:gd name="T4" fmla="*/ 22 w 119"/>
                <a:gd name="T5" fmla="*/ 96 h 96"/>
                <a:gd name="T6" fmla="*/ 119 w 119"/>
                <a:gd name="T7" fmla="*/ 96 h 96"/>
                <a:gd name="T8" fmla="*/ 119 w 119"/>
                <a:gd name="T9" fmla="*/ 96 h 96"/>
                <a:gd name="T10" fmla="*/ 94 w 119"/>
                <a:gd name="T11" fmla="*/ 72 h 96"/>
                <a:gd name="T12" fmla="*/ 70 w 119"/>
                <a:gd name="T13" fmla="*/ 48 h 96"/>
                <a:gd name="T14" fmla="*/ 49 w 119"/>
                <a:gd name="T15" fmla="*/ 24 h 96"/>
                <a:gd name="T16" fmla="*/ 30 w 119"/>
                <a:gd name="T17" fmla="*/ 0 h 96"/>
                <a:gd name="T18" fmla="*/ 30 w 119"/>
                <a:gd name="T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9" h="96">
                  <a:moveTo>
                    <a:pt x="30" y="0"/>
                  </a:moveTo>
                  <a:lnTo>
                    <a:pt x="0" y="0"/>
                  </a:lnTo>
                  <a:lnTo>
                    <a:pt x="22" y="96"/>
                  </a:lnTo>
                  <a:lnTo>
                    <a:pt x="119" y="96"/>
                  </a:lnTo>
                  <a:lnTo>
                    <a:pt x="119" y="96"/>
                  </a:lnTo>
                  <a:lnTo>
                    <a:pt x="94" y="72"/>
                  </a:lnTo>
                  <a:lnTo>
                    <a:pt x="70" y="48"/>
                  </a:lnTo>
                  <a:lnTo>
                    <a:pt x="49" y="24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3624263" y="1450975"/>
              <a:ext cx="100012" cy="74613"/>
            </a:xfrm>
            <a:custGeom>
              <a:avLst/>
              <a:gdLst>
                <a:gd name="T0" fmla="*/ 27 w 128"/>
                <a:gd name="T1" fmla="*/ 0 h 96"/>
                <a:gd name="T2" fmla="*/ 0 w 128"/>
                <a:gd name="T3" fmla="*/ 0 h 96"/>
                <a:gd name="T4" fmla="*/ 21 w 128"/>
                <a:gd name="T5" fmla="*/ 96 h 96"/>
                <a:gd name="T6" fmla="*/ 128 w 128"/>
                <a:gd name="T7" fmla="*/ 96 h 96"/>
                <a:gd name="T8" fmla="*/ 128 w 128"/>
                <a:gd name="T9" fmla="*/ 96 h 96"/>
                <a:gd name="T10" fmla="*/ 102 w 128"/>
                <a:gd name="T11" fmla="*/ 68 h 96"/>
                <a:gd name="T12" fmla="*/ 78 w 128"/>
                <a:gd name="T13" fmla="*/ 42 h 96"/>
                <a:gd name="T14" fmla="*/ 53 w 128"/>
                <a:gd name="T15" fmla="*/ 20 h 96"/>
                <a:gd name="T16" fmla="*/ 27 w 128"/>
                <a:gd name="T17" fmla="*/ 0 h 96"/>
                <a:gd name="T18" fmla="*/ 27 w 128"/>
                <a:gd name="T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8" h="96">
                  <a:moveTo>
                    <a:pt x="27" y="0"/>
                  </a:moveTo>
                  <a:lnTo>
                    <a:pt x="0" y="0"/>
                  </a:lnTo>
                  <a:lnTo>
                    <a:pt x="21" y="96"/>
                  </a:lnTo>
                  <a:lnTo>
                    <a:pt x="128" y="96"/>
                  </a:lnTo>
                  <a:lnTo>
                    <a:pt x="128" y="96"/>
                  </a:lnTo>
                  <a:lnTo>
                    <a:pt x="102" y="68"/>
                  </a:lnTo>
                  <a:lnTo>
                    <a:pt x="78" y="42"/>
                  </a:lnTo>
                  <a:lnTo>
                    <a:pt x="53" y="20"/>
                  </a:lnTo>
                  <a:lnTo>
                    <a:pt x="27" y="0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4619625" y="1450975"/>
              <a:ext cx="60325" cy="74613"/>
            </a:xfrm>
            <a:custGeom>
              <a:avLst/>
              <a:gdLst>
                <a:gd name="T0" fmla="*/ 0 w 75"/>
                <a:gd name="T1" fmla="*/ 96 h 96"/>
                <a:gd name="T2" fmla="*/ 75 w 75"/>
                <a:gd name="T3" fmla="*/ 96 h 96"/>
                <a:gd name="T4" fmla="*/ 75 w 75"/>
                <a:gd name="T5" fmla="*/ 96 h 96"/>
                <a:gd name="T6" fmla="*/ 65 w 75"/>
                <a:gd name="T7" fmla="*/ 69 h 96"/>
                <a:gd name="T8" fmla="*/ 53 w 75"/>
                <a:gd name="T9" fmla="*/ 45 h 96"/>
                <a:gd name="T10" fmla="*/ 41 w 75"/>
                <a:gd name="T11" fmla="*/ 21 h 96"/>
                <a:gd name="T12" fmla="*/ 29 w 75"/>
                <a:gd name="T13" fmla="*/ 0 h 96"/>
                <a:gd name="T14" fmla="*/ 0 w 75"/>
                <a:gd name="T15" fmla="*/ 0 h 96"/>
                <a:gd name="T16" fmla="*/ 0 w 75"/>
                <a:gd name="T1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" h="96">
                  <a:moveTo>
                    <a:pt x="0" y="96"/>
                  </a:moveTo>
                  <a:lnTo>
                    <a:pt x="75" y="96"/>
                  </a:lnTo>
                  <a:lnTo>
                    <a:pt x="75" y="96"/>
                  </a:lnTo>
                  <a:lnTo>
                    <a:pt x="65" y="69"/>
                  </a:lnTo>
                  <a:lnTo>
                    <a:pt x="53" y="45"/>
                  </a:lnTo>
                  <a:lnTo>
                    <a:pt x="41" y="21"/>
                  </a:lnTo>
                  <a:lnTo>
                    <a:pt x="29" y="0"/>
                  </a:lnTo>
                  <a:lnTo>
                    <a:pt x="0" y="0"/>
                  </a:lnTo>
                  <a:lnTo>
                    <a:pt x="0" y="9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3540125" y="936625"/>
              <a:ext cx="266700" cy="342900"/>
            </a:xfrm>
            <a:custGeom>
              <a:avLst/>
              <a:gdLst>
                <a:gd name="T0" fmla="*/ 71 w 335"/>
                <a:gd name="T1" fmla="*/ 193 h 431"/>
                <a:gd name="T2" fmla="*/ 71 w 335"/>
                <a:gd name="T3" fmla="*/ 193 h 431"/>
                <a:gd name="T4" fmla="*/ 67 w 335"/>
                <a:gd name="T5" fmla="*/ 211 h 431"/>
                <a:gd name="T6" fmla="*/ 61 w 335"/>
                <a:gd name="T7" fmla="*/ 228 h 431"/>
                <a:gd name="T8" fmla="*/ 53 w 335"/>
                <a:gd name="T9" fmla="*/ 244 h 431"/>
                <a:gd name="T10" fmla="*/ 44 w 335"/>
                <a:gd name="T11" fmla="*/ 261 h 431"/>
                <a:gd name="T12" fmla="*/ 34 w 335"/>
                <a:gd name="T13" fmla="*/ 276 h 431"/>
                <a:gd name="T14" fmla="*/ 23 w 335"/>
                <a:gd name="T15" fmla="*/ 289 h 431"/>
                <a:gd name="T16" fmla="*/ 11 w 335"/>
                <a:gd name="T17" fmla="*/ 303 h 431"/>
                <a:gd name="T18" fmla="*/ 0 w 335"/>
                <a:gd name="T19" fmla="*/ 315 h 431"/>
                <a:gd name="T20" fmla="*/ 0 w 335"/>
                <a:gd name="T21" fmla="*/ 315 h 431"/>
                <a:gd name="T22" fmla="*/ 5 w 335"/>
                <a:gd name="T23" fmla="*/ 328 h 431"/>
                <a:gd name="T24" fmla="*/ 14 w 335"/>
                <a:gd name="T25" fmla="*/ 340 h 431"/>
                <a:gd name="T26" fmla="*/ 23 w 335"/>
                <a:gd name="T27" fmla="*/ 352 h 431"/>
                <a:gd name="T28" fmla="*/ 32 w 335"/>
                <a:gd name="T29" fmla="*/ 363 h 431"/>
                <a:gd name="T30" fmla="*/ 43 w 335"/>
                <a:gd name="T31" fmla="*/ 373 h 431"/>
                <a:gd name="T32" fmla="*/ 53 w 335"/>
                <a:gd name="T33" fmla="*/ 382 h 431"/>
                <a:gd name="T34" fmla="*/ 65 w 335"/>
                <a:gd name="T35" fmla="*/ 391 h 431"/>
                <a:gd name="T36" fmla="*/ 77 w 335"/>
                <a:gd name="T37" fmla="*/ 400 h 431"/>
                <a:gd name="T38" fmla="*/ 89 w 335"/>
                <a:gd name="T39" fmla="*/ 406 h 431"/>
                <a:gd name="T40" fmla="*/ 103 w 335"/>
                <a:gd name="T41" fmla="*/ 414 h 431"/>
                <a:gd name="T42" fmla="*/ 116 w 335"/>
                <a:gd name="T43" fmla="*/ 418 h 431"/>
                <a:gd name="T44" fmla="*/ 130 w 335"/>
                <a:gd name="T45" fmla="*/ 424 h 431"/>
                <a:gd name="T46" fmla="*/ 145 w 335"/>
                <a:gd name="T47" fmla="*/ 427 h 431"/>
                <a:gd name="T48" fmla="*/ 160 w 335"/>
                <a:gd name="T49" fmla="*/ 430 h 431"/>
                <a:gd name="T50" fmla="*/ 175 w 335"/>
                <a:gd name="T51" fmla="*/ 431 h 431"/>
                <a:gd name="T52" fmla="*/ 191 w 335"/>
                <a:gd name="T53" fmla="*/ 431 h 431"/>
                <a:gd name="T54" fmla="*/ 191 w 335"/>
                <a:gd name="T55" fmla="*/ 431 h 431"/>
                <a:gd name="T56" fmla="*/ 211 w 335"/>
                <a:gd name="T57" fmla="*/ 431 h 431"/>
                <a:gd name="T58" fmla="*/ 232 w 335"/>
                <a:gd name="T59" fmla="*/ 428 h 431"/>
                <a:gd name="T60" fmla="*/ 251 w 335"/>
                <a:gd name="T61" fmla="*/ 424 h 431"/>
                <a:gd name="T62" fmla="*/ 269 w 335"/>
                <a:gd name="T63" fmla="*/ 417 h 431"/>
                <a:gd name="T64" fmla="*/ 287 w 335"/>
                <a:gd name="T65" fmla="*/ 409 h 431"/>
                <a:gd name="T66" fmla="*/ 305 w 335"/>
                <a:gd name="T67" fmla="*/ 400 h 431"/>
                <a:gd name="T68" fmla="*/ 320 w 335"/>
                <a:gd name="T69" fmla="*/ 388 h 431"/>
                <a:gd name="T70" fmla="*/ 335 w 335"/>
                <a:gd name="T71" fmla="*/ 376 h 431"/>
                <a:gd name="T72" fmla="*/ 250 w 335"/>
                <a:gd name="T73" fmla="*/ 9 h 431"/>
                <a:gd name="T74" fmla="*/ 250 w 335"/>
                <a:gd name="T75" fmla="*/ 9 h 431"/>
                <a:gd name="T76" fmla="*/ 236 w 335"/>
                <a:gd name="T77" fmla="*/ 5 h 431"/>
                <a:gd name="T78" fmla="*/ 221 w 335"/>
                <a:gd name="T79" fmla="*/ 3 h 431"/>
                <a:gd name="T80" fmla="*/ 206 w 335"/>
                <a:gd name="T81" fmla="*/ 2 h 431"/>
                <a:gd name="T82" fmla="*/ 191 w 335"/>
                <a:gd name="T83" fmla="*/ 0 h 431"/>
                <a:gd name="T84" fmla="*/ 191 w 335"/>
                <a:gd name="T85" fmla="*/ 0 h 431"/>
                <a:gd name="T86" fmla="*/ 172 w 335"/>
                <a:gd name="T87" fmla="*/ 2 h 431"/>
                <a:gd name="T88" fmla="*/ 154 w 335"/>
                <a:gd name="T89" fmla="*/ 3 h 431"/>
                <a:gd name="T90" fmla="*/ 136 w 335"/>
                <a:gd name="T91" fmla="*/ 8 h 431"/>
                <a:gd name="T92" fmla="*/ 119 w 335"/>
                <a:gd name="T93" fmla="*/ 12 h 431"/>
                <a:gd name="T94" fmla="*/ 103 w 335"/>
                <a:gd name="T95" fmla="*/ 20 h 431"/>
                <a:gd name="T96" fmla="*/ 88 w 335"/>
                <a:gd name="T97" fmla="*/ 27 h 431"/>
                <a:gd name="T98" fmla="*/ 73 w 335"/>
                <a:gd name="T99" fmla="*/ 36 h 431"/>
                <a:gd name="T100" fmla="*/ 58 w 335"/>
                <a:gd name="T101" fmla="*/ 47 h 431"/>
                <a:gd name="T102" fmla="*/ 58 w 335"/>
                <a:gd name="T103" fmla="*/ 47 h 431"/>
                <a:gd name="T104" fmla="*/ 65 w 335"/>
                <a:gd name="T105" fmla="*/ 63 h 431"/>
                <a:gd name="T106" fmla="*/ 70 w 335"/>
                <a:gd name="T107" fmla="*/ 81 h 431"/>
                <a:gd name="T108" fmla="*/ 74 w 335"/>
                <a:gd name="T109" fmla="*/ 99 h 431"/>
                <a:gd name="T110" fmla="*/ 76 w 335"/>
                <a:gd name="T111" fmla="*/ 117 h 431"/>
                <a:gd name="T112" fmla="*/ 77 w 335"/>
                <a:gd name="T113" fmla="*/ 135 h 431"/>
                <a:gd name="T114" fmla="*/ 77 w 335"/>
                <a:gd name="T115" fmla="*/ 154 h 431"/>
                <a:gd name="T116" fmla="*/ 74 w 335"/>
                <a:gd name="T117" fmla="*/ 174 h 431"/>
                <a:gd name="T118" fmla="*/ 71 w 335"/>
                <a:gd name="T119" fmla="*/ 193 h 431"/>
                <a:gd name="T120" fmla="*/ 71 w 335"/>
                <a:gd name="T121" fmla="*/ 193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35" h="431">
                  <a:moveTo>
                    <a:pt x="71" y="193"/>
                  </a:moveTo>
                  <a:lnTo>
                    <a:pt x="71" y="193"/>
                  </a:lnTo>
                  <a:lnTo>
                    <a:pt x="67" y="211"/>
                  </a:lnTo>
                  <a:lnTo>
                    <a:pt x="61" y="228"/>
                  </a:lnTo>
                  <a:lnTo>
                    <a:pt x="53" y="244"/>
                  </a:lnTo>
                  <a:lnTo>
                    <a:pt x="44" y="261"/>
                  </a:lnTo>
                  <a:lnTo>
                    <a:pt x="34" y="276"/>
                  </a:lnTo>
                  <a:lnTo>
                    <a:pt x="23" y="289"/>
                  </a:lnTo>
                  <a:lnTo>
                    <a:pt x="11" y="303"/>
                  </a:lnTo>
                  <a:lnTo>
                    <a:pt x="0" y="315"/>
                  </a:lnTo>
                  <a:lnTo>
                    <a:pt x="0" y="315"/>
                  </a:lnTo>
                  <a:lnTo>
                    <a:pt x="5" y="328"/>
                  </a:lnTo>
                  <a:lnTo>
                    <a:pt x="14" y="340"/>
                  </a:lnTo>
                  <a:lnTo>
                    <a:pt x="23" y="352"/>
                  </a:lnTo>
                  <a:lnTo>
                    <a:pt x="32" y="363"/>
                  </a:lnTo>
                  <a:lnTo>
                    <a:pt x="43" y="373"/>
                  </a:lnTo>
                  <a:lnTo>
                    <a:pt x="53" y="382"/>
                  </a:lnTo>
                  <a:lnTo>
                    <a:pt x="65" y="391"/>
                  </a:lnTo>
                  <a:lnTo>
                    <a:pt x="77" y="400"/>
                  </a:lnTo>
                  <a:lnTo>
                    <a:pt x="89" y="406"/>
                  </a:lnTo>
                  <a:lnTo>
                    <a:pt x="103" y="414"/>
                  </a:lnTo>
                  <a:lnTo>
                    <a:pt x="116" y="418"/>
                  </a:lnTo>
                  <a:lnTo>
                    <a:pt x="130" y="424"/>
                  </a:lnTo>
                  <a:lnTo>
                    <a:pt x="145" y="427"/>
                  </a:lnTo>
                  <a:lnTo>
                    <a:pt x="160" y="430"/>
                  </a:lnTo>
                  <a:lnTo>
                    <a:pt x="175" y="431"/>
                  </a:lnTo>
                  <a:lnTo>
                    <a:pt x="191" y="431"/>
                  </a:lnTo>
                  <a:lnTo>
                    <a:pt x="191" y="431"/>
                  </a:lnTo>
                  <a:lnTo>
                    <a:pt x="211" y="431"/>
                  </a:lnTo>
                  <a:lnTo>
                    <a:pt x="232" y="428"/>
                  </a:lnTo>
                  <a:lnTo>
                    <a:pt x="251" y="424"/>
                  </a:lnTo>
                  <a:lnTo>
                    <a:pt x="269" y="417"/>
                  </a:lnTo>
                  <a:lnTo>
                    <a:pt x="287" y="409"/>
                  </a:lnTo>
                  <a:lnTo>
                    <a:pt x="305" y="400"/>
                  </a:lnTo>
                  <a:lnTo>
                    <a:pt x="320" y="388"/>
                  </a:lnTo>
                  <a:lnTo>
                    <a:pt x="335" y="376"/>
                  </a:lnTo>
                  <a:lnTo>
                    <a:pt x="250" y="9"/>
                  </a:lnTo>
                  <a:lnTo>
                    <a:pt x="250" y="9"/>
                  </a:lnTo>
                  <a:lnTo>
                    <a:pt x="236" y="5"/>
                  </a:lnTo>
                  <a:lnTo>
                    <a:pt x="221" y="3"/>
                  </a:lnTo>
                  <a:lnTo>
                    <a:pt x="206" y="2"/>
                  </a:lnTo>
                  <a:lnTo>
                    <a:pt x="191" y="0"/>
                  </a:lnTo>
                  <a:lnTo>
                    <a:pt x="191" y="0"/>
                  </a:lnTo>
                  <a:lnTo>
                    <a:pt x="172" y="2"/>
                  </a:lnTo>
                  <a:lnTo>
                    <a:pt x="154" y="3"/>
                  </a:lnTo>
                  <a:lnTo>
                    <a:pt x="136" y="8"/>
                  </a:lnTo>
                  <a:lnTo>
                    <a:pt x="119" y="12"/>
                  </a:lnTo>
                  <a:lnTo>
                    <a:pt x="103" y="20"/>
                  </a:lnTo>
                  <a:lnTo>
                    <a:pt x="88" y="27"/>
                  </a:lnTo>
                  <a:lnTo>
                    <a:pt x="73" y="36"/>
                  </a:lnTo>
                  <a:lnTo>
                    <a:pt x="58" y="47"/>
                  </a:lnTo>
                  <a:lnTo>
                    <a:pt x="58" y="47"/>
                  </a:lnTo>
                  <a:lnTo>
                    <a:pt x="65" y="63"/>
                  </a:lnTo>
                  <a:lnTo>
                    <a:pt x="70" y="81"/>
                  </a:lnTo>
                  <a:lnTo>
                    <a:pt x="74" y="99"/>
                  </a:lnTo>
                  <a:lnTo>
                    <a:pt x="76" y="117"/>
                  </a:lnTo>
                  <a:lnTo>
                    <a:pt x="77" y="135"/>
                  </a:lnTo>
                  <a:lnTo>
                    <a:pt x="77" y="154"/>
                  </a:lnTo>
                  <a:lnTo>
                    <a:pt x="74" y="174"/>
                  </a:lnTo>
                  <a:lnTo>
                    <a:pt x="71" y="193"/>
                  </a:lnTo>
                  <a:lnTo>
                    <a:pt x="71" y="1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957638" y="336550"/>
              <a:ext cx="38100" cy="109538"/>
            </a:xfrm>
            <a:custGeom>
              <a:avLst/>
              <a:gdLst>
                <a:gd name="T0" fmla="*/ 24 w 48"/>
                <a:gd name="T1" fmla="*/ 117 h 138"/>
                <a:gd name="T2" fmla="*/ 24 w 48"/>
                <a:gd name="T3" fmla="*/ 117 h 138"/>
                <a:gd name="T4" fmla="*/ 27 w 48"/>
                <a:gd name="T5" fmla="*/ 130 h 138"/>
                <a:gd name="T6" fmla="*/ 30 w 48"/>
                <a:gd name="T7" fmla="*/ 136 h 138"/>
                <a:gd name="T8" fmla="*/ 30 w 48"/>
                <a:gd name="T9" fmla="*/ 136 h 138"/>
                <a:gd name="T10" fmla="*/ 35 w 48"/>
                <a:gd name="T11" fmla="*/ 138 h 138"/>
                <a:gd name="T12" fmla="*/ 41 w 48"/>
                <a:gd name="T13" fmla="*/ 136 h 138"/>
                <a:gd name="T14" fmla="*/ 41 w 48"/>
                <a:gd name="T15" fmla="*/ 136 h 138"/>
                <a:gd name="T16" fmla="*/ 45 w 48"/>
                <a:gd name="T17" fmla="*/ 135 h 138"/>
                <a:gd name="T18" fmla="*/ 48 w 48"/>
                <a:gd name="T19" fmla="*/ 132 h 138"/>
                <a:gd name="T20" fmla="*/ 48 w 48"/>
                <a:gd name="T21" fmla="*/ 132 h 138"/>
                <a:gd name="T22" fmla="*/ 48 w 48"/>
                <a:gd name="T23" fmla="*/ 126 h 138"/>
                <a:gd name="T24" fmla="*/ 45 w 48"/>
                <a:gd name="T25" fmla="*/ 114 h 138"/>
                <a:gd name="T26" fmla="*/ 24 w 48"/>
                <a:gd name="T27" fmla="*/ 19 h 138"/>
                <a:gd name="T28" fmla="*/ 24 w 48"/>
                <a:gd name="T29" fmla="*/ 19 h 138"/>
                <a:gd name="T30" fmla="*/ 21 w 48"/>
                <a:gd name="T31" fmla="*/ 9 h 138"/>
                <a:gd name="T32" fmla="*/ 18 w 48"/>
                <a:gd name="T33" fmla="*/ 3 h 138"/>
                <a:gd name="T34" fmla="*/ 18 w 48"/>
                <a:gd name="T35" fmla="*/ 3 h 138"/>
                <a:gd name="T36" fmla="*/ 14 w 48"/>
                <a:gd name="T37" fmla="*/ 0 h 138"/>
                <a:gd name="T38" fmla="*/ 8 w 48"/>
                <a:gd name="T39" fmla="*/ 1 h 138"/>
                <a:gd name="T40" fmla="*/ 8 w 48"/>
                <a:gd name="T41" fmla="*/ 1 h 138"/>
                <a:gd name="T42" fmla="*/ 3 w 48"/>
                <a:gd name="T43" fmla="*/ 3 h 138"/>
                <a:gd name="T44" fmla="*/ 0 w 48"/>
                <a:gd name="T45" fmla="*/ 6 h 138"/>
                <a:gd name="T46" fmla="*/ 0 w 48"/>
                <a:gd name="T47" fmla="*/ 6 h 138"/>
                <a:gd name="T48" fmla="*/ 0 w 48"/>
                <a:gd name="T49" fmla="*/ 13 h 138"/>
                <a:gd name="T50" fmla="*/ 3 w 48"/>
                <a:gd name="T51" fmla="*/ 25 h 138"/>
                <a:gd name="T52" fmla="*/ 24 w 48"/>
                <a:gd name="T53" fmla="*/ 11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8" h="138">
                  <a:moveTo>
                    <a:pt x="24" y="117"/>
                  </a:moveTo>
                  <a:lnTo>
                    <a:pt x="24" y="117"/>
                  </a:lnTo>
                  <a:lnTo>
                    <a:pt x="27" y="130"/>
                  </a:lnTo>
                  <a:lnTo>
                    <a:pt x="30" y="136"/>
                  </a:lnTo>
                  <a:lnTo>
                    <a:pt x="30" y="136"/>
                  </a:lnTo>
                  <a:lnTo>
                    <a:pt x="35" y="138"/>
                  </a:lnTo>
                  <a:lnTo>
                    <a:pt x="41" y="136"/>
                  </a:lnTo>
                  <a:lnTo>
                    <a:pt x="41" y="136"/>
                  </a:lnTo>
                  <a:lnTo>
                    <a:pt x="45" y="135"/>
                  </a:lnTo>
                  <a:lnTo>
                    <a:pt x="48" y="132"/>
                  </a:lnTo>
                  <a:lnTo>
                    <a:pt x="48" y="132"/>
                  </a:lnTo>
                  <a:lnTo>
                    <a:pt x="48" y="126"/>
                  </a:lnTo>
                  <a:lnTo>
                    <a:pt x="45" y="114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21" y="9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4" y="0"/>
                  </a:lnTo>
                  <a:lnTo>
                    <a:pt x="8" y="1"/>
                  </a:lnTo>
                  <a:lnTo>
                    <a:pt x="8" y="1"/>
                  </a:lnTo>
                  <a:lnTo>
                    <a:pt x="3" y="3"/>
                  </a:lnTo>
                  <a:lnTo>
                    <a:pt x="0" y="6"/>
                  </a:lnTo>
                  <a:lnTo>
                    <a:pt x="0" y="6"/>
                  </a:lnTo>
                  <a:lnTo>
                    <a:pt x="0" y="13"/>
                  </a:lnTo>
                  <a:lnTo>
                    <a:pt x="3" y="25"/>
                  </a:lnTo>
                  <a:lnTo>
                    <a:pt x="24" y="11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597275" y="290513"/>
              <a:ext cx="71437" cy="214313"/>
            </a:xfrm>
            <a:custGeom>
              <a:avLst/>
              <a:gdLst>
                <a:gd name="T0" fmla="*/ 42 w 90"/>
                <a:gd name="T1" fmla="*/ 40 h 270"/>
                <a:gd name="T2" fmla="*/ 42 w 90"/>
                <a:gd name="T3" fmla="*/ 40 h 270"/>
                <a:gd name="T4" fmla="*/ 36 w 90"/>
                <a:gd name="T5" fmla="*/ 16 h 270"/>
                <a:gd name="T6" fmla="*/ 33 w 90"/>
                <a:gd name="T7" fmla="*/ 9 h 270"/>
                <a:gd name="T8" fmla="*/ 30 w 90"/>
                <a:gd name="T9" fmla="*/ 4 h 270"/>
                <a:gd name="T10" fmla="*/ 30 w 90"/>
                <a:gd name="T11" fmla="*/ 4 h 270"/>
                <a:gd name="T12" fmla="*/ 27 w 90"/>
                <a:gd name="T13" fmla="*/ 1 h 270"/>
                <a:gd name="T14" fmla="*/ 24 w 90"/>
                <a:gd name="T15" fmla="*/ 0 h 270"/>
                <a:gd name="T16" fmla="*/ 20 w 90"/>
                <a:gd name="T17" fmla="*/ 0 h 270"/>
                <a:gd name="T18" fmla="*/ 14 w 90"/>
                <a:gd name="T19" fmla="*/ 1 h 270"/>
                <a:gd name="T20" fmla="*/ 14 w 90"/>
                <a:gd name="T21" fmla="*/ 1 h 270"/>
                <a:gd name="T22" fmla="*/ 9 w 90"/>
                <a:gd name="T23" fmla="*/ 3 h 270"/>
                <a:gd name="T24" fmla="*/ 5 w 90"/>
                <a:gd name="T25" fmla="*/ 4 h 270"/>
                <a:gd name="T26" fmla="*/ 3 w 90"/>
                <a:gd name="T27" fmla="*/ 7 h 270"/>
                <a:gd name="T28" fmla="*/ 2 w 90"/>
                <a:gd name="T29" fmla="*/ 12 h 270"/>
                <a:gd name="T30" fmla="*/ 2 w 90"/>
                <a:gd name="T31" fmla="*/ 12 h 270"/>
                <a:gd name="T32" fmla="*/ 0 w 90"/>
                <a:gd name="T33" fmla="*/ 18 h 270"/>
                <a:gd name="T34" fmla="*/ 2 w 90"/>
                <a:gd name="T35" fmla="*/ 25 h 270"/>
                <a:gd name="T36" fmla="*/ 6 w 90"/>
                <a:gd name="T37" fmla="*/ 49 h 270"/>
                <a:gd name="T38" fmla="*/ 48 w 90"/>
                <a:gd name="T39" fmla="*/ 228 h 270"/>
                <a:gd name="T40" fmla="*/ 48 w 90"/>
                <a:gd name="T41" fmla="*/ 228 h 270"/>
                <a:gd name="T42" fmla="*/ 54 w 90"/>
                <a:gd name="T43" fmla="*/ 253 h 270"/>
                <a:gd name="T44" fmla="*/ 57 w 90"/>
                <a:gd name="T45" fmla="*/ 262 h 270"/>
                <a:gd name="T46" fmla="*/ 60 w 90"/>
                <a:gd name="T47" fmla="*/ 267 h 270"/>
                <a:gd name="T48" fmla="*/ 60 w 90"/>
                <a:gd name="T49" fmla="*/ 267 h 270"/>
                <a:gd name="T50" fmla="*/ 63 w 90"/>
                <a:gd name="T51" fmla="*/ 268 h 270"/>
                <a:gd name="T52" fmla="*/ 66 w 90"/>
                <a:gd name="T53" fmla="*/ 270 h 270"/>
                <a:gd name="T54" fmla="*/ 71 w 90"/>
                <a:gd name="T55" fmla="*/ 270 h 270"/>
                <a:gd name="T56" fmla="*/ 77 w 90"/>
                <a:gd name="T57" fmla="*/ 270 h 270"/>
                <a:gd name="T58" fmla="*/ 77 w 90"/>
                <a:gd name="T59" fmla="*/ 270 h 270"/>
                <a:gd name="T60" fmla="*/ 81 w 90"/>
                <a:gd name="T61" fmla="*/ 268 h 270"/>
                <a:gd name="T62" fmla="*/ 86 w 90"/>
                <a:gd name="T63" fmla="*/ 265 h 270"/>
                <a:gd name="T64" fmla="*/ 89 w 90"/>
                <a:gd name="T65" fmla="*/ 262 h 270"/>
                <a:gd name="T66" fmla="*/ 90 w 90"/>
                <a:gd name="T67" fmla="*/ 258 h 270"/>
                <a:gd name="T68" fmla="*/ 90 w 90"/>
                <a:gd name="T69" fmla="*/ 258 h 270"/>
                <a:gd name="T70" fmla="*/ 90 w 90"/>
                <a:gd name="T71" fmla="*/ 253 h 270"/>
                <a:gd name="T72" fmla="*/ 89 w 90"/>
                <a:gd name="T73" fmla="*/ 244 h 270"/>
                <a:gd name="T74" fmla="*/ 84 w 90"/>
                <a:gd name="T75" fmla="*/ 223 h 270"/>
                <a:gd name="T76" fmla="*/ 42 w 90"/>
                <a:gd name="T77" fmla="*/ 4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90" h="270">
                  <a:moveTo>
                    <a:pt x="42" y="40"/>
                  </a:moveTo>
                  <a:lnTo>
                    <a:pt x="42" y="40"/>
                  </a:lnTo>
                  <a:lnTo>
                    <a:pt x="36" y="16"/>
                  </a:lnTo>
                  <a:lnTo>
                    <a:pt x="33" y="9"/>
                  </a:lnTo>
                  <a:lnTo>
                    <a:pt x="30" y="4"/>
                  </a:lnTo>
                  <a:lnTo>
                    <a:pt x="30" y="4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20" y="0"/>
                  </a:lnTo>
                  <a:lnTo>
                    <a:pt x="14" y="1"/>
                  </a:lnTo>
                  <a:lnTo>
                    <a:pt x="14" y="1"/>
                  </a:lnTo>
                  <a:lnTo>
                    <a:pt x="9" y="3"/>
                  </a:lnTo>
                  <a:lnTo>
                    <a:pt x="5" y="4"/>
                  </a:lnTo>
                  <a:lnTo>
                    <a:pt x="3" y="7"/>
                  </a:lnTo>
                  <a:lnTo>
                    <a:pt x="2" y="12"/>
                  </a:lnTo>
                  <a:lnTo>
                    <a:pt x="2" y="12"/>
                  </a:lnTo>
                  <a:lnTo>
                    <a:pt x="0" y="18"/>
                  </a:lnTo>
                  <a:lnTo>
                    <a:pt x="2" y="25"/>
                  </a:lnTo>
                  <a:lnTo>
                    <a:pt x="6" y="49"/>
                  </a:lnTo>
                  <a:lnTo>
                    <a:pt x="48" y="228"/>
                  </a:lnTo>
                  <a:lnTo>
                    <a:pt x="48" y="228"/>
                  </a:lnTo>
                  <a:lnTo>
                    <a:pt x="54" y="253"/>
                  </a:lnTo>
                  <a:lnTo>
                    <a:pt x="57" y="262"/>
                  </a:lnTo>
                  <a:lnTo>
                    <a:pt x="60" y="267"/>
                  </a:lnTo>
                  <a:lnTo>
                    <a:pt x="60" y="267"/>
                  </a:lnTo>
                  <a:lnTo>
                    <a:pt x="63" y="268"/>
                  </a:lnTo>
                  <a:lnTo>
                    <a:pt x="66" y="270"/>
                  </a:lnTo>
                  <a:lnTo>
                    <a:pt x="71" y="270"/>
                  </a:lnTo>
                  <a:lnTo>
                    <a:pt x="77" y="270"/>
                  </a:lnTo>
                  <a:lnTo>
                    <a:pt x="77" y="270"/>
                  </a:lnTo>
                  <a:lnTo>
                    <a:pt x="81" y="268"/>
                  </a:lnTo>
                  <a:lnTo>
                    <a:pt x="86" y="265"/>
                  </a:lnTo>
                  <a:lnTo>
                    <a:pt x="89" y="262"/>
                  </a:lnTo>
                  <a:lnTo>
                    <a:pt x="90" y="258"/>
                  </a:lnTo>
                  <a:lnTo>
                    <a:pt x="90" y="258"/>
                  </a:lnTo>
                  <a:lnTo>
                    <a:pt x="90" y="253"/>
                  </a:lnTo>
                  <a:lnTo>
                    <a:pt x="89" y="244"/>
                  </a:lnTo>
                  <a:lnTo>
                    <a:pt x="84" y="223"/>
                  </a:lnTo>
                  <a:lnTo>
                    <a:pt x="42" y="4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775075" y="230188"/>
              <a:ext cx="38100" cy="109538"/>
            </a:xfrm>
            <a:custGeom>
              <a:avLst/>
              <a:gdLst>
                <a:gd name="T0" fmla="*/ 24 w 47"/>
                <a:gd name="T1" fmla="*/ 116 h 137"/>
                <a:gd name="T2" fmla="*/ 24 w 47"/>
                <a:gd name="T3" fmla="*/ 116 h 137"/>
                <a:gd name="T4" fmla="*/ 26 w 47"/>
                <a:gd name="T5" fmla="*/ 130 h 137"/>
                <a:gd name="T6" fmla="*/ 29 w 47"/>
                <a:gd name="T7" fmla="*/ 136 h 137"/>
                <a:gd name="T8" fmla="*/ 29 w 47"/>
                <a:gd name="T9" fmla="*/ 136 h 137"/>
                <a:gd name="T10" fmla="*/ 32 w 47"/>
                <a:gd name="T11" fmla="*/ 137 h 137"/>
                <a:gd name="T12" fmla="*/ 40 w 47"/>
                <a:gd name="T13" fmla="*/ 137 h 137"/>
                <a:gd name="T14" fmla="*/ 40 w 47"/>
                <a:gd name="T15" fmla="*/ 137 h 137"/>
                <a:gd name="T16" fmla="*/ 44 w 47"/>
                <a:gd name="T17" fmla="*/ 134 h 137"/>
                <a:gd name="T18" fmla="*/ 47 w 47"/>
                <a:gd name="T19" fmla="*/ 131 h 137"/>
                <a:gd name="T20" fmla="*/ 47 w 47"/>
                <a:gd name="T21" fmla="*/ 131 h 137"/>
                <a:gd name="T22" fmla="*/ 47 w 47"/>
                <a:gd name="T23" fmla="*/ 125 h 137"/>
                <a:gd name="T24" fmla="*/ 44 w 47"/>
                <a:gd name="T25" fmla="*/ 113 h 137"/>
                <a:gd name="T26" fmla="*/ 24 w 47"/>
                <a:gd name="T27" fmla="*/ 19 h 137"/>
                <a:gd name="T28" fmla="*/ 24 w 47"/>
                <a:gd name="T29" fmla="*/ 19 h 137"/>
                <a:gd name="T30" fmla="*/ 19 w 47"/>
                <a:gd name="T31" fmla="*/ 9 h 137"/>
                <a:gd name="T32" fmla="*/ 18 w 47"/>
                <a:gd name="T33" fmla="*/ 3 h 137"/>
                <a:gd name="T34" fmla="*/ 18 w 47"/>
                <a:gd name="T35" fmla="*/ 3 h 137"/>
                <a:gd name="T36" fmla="*/ 13 w 47"/>
                <a:gd name="T37" fmla="*/ 0 h 137"/>
                <a:gd name="T38" fmla="*/ 7 w 47"/>
                <a:gd name="T39" fmla="*/ 1 h 137"/>
                <a:gd name="T40" fmla="*/ 7 w 47"/>
                <a:gd name="T41" fmla="*/ 1 h 137"/>
                <a:gd name="T42" fmla="*/ 3 w 47"/>
                <a:gd name="T43" fmla="*/ 3 h 137"/>
                <a:gd name="T44" fmla="*/ 0 w 47"/>
                <a:gd name="T45" fmla="*/ 7 h 137"/>
                <a:gd name="T46" fmla="*/ 0 w 47"/>
                <a:gd name="T47" fmla="*/ 7 h 137"/>
                <a:gd name="T48" fmla="*/ 0 w 47"/>
                <a:gd name="T49" fmla="*/ 13 h 137"/>
                <a:gd name="T50" fmla="*/ 1 w 47"/>
                <a:gd name="T51" fmla="*/ 25 h 137"/>
                <a:gd name="T52" fmla="*/ 24 w 47"/>
                <a:gd name="T53" fmla="*/ 11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47" h="137">
                  <a:moveTo>
                    <a:pt x="24" y="116"/>
                  </a:moveTo>
                  <a:lnTo>
                    <a:pt x="24" y="116"/>
                  </a:lnTo>
                  <a:lnTo>
                    <a:pt x="26" y="130"/>
                  </a:lnTo>
                  <a:lnTo>
                    <a:pt x="29" y="136"/>
                  </a:lnTo>
                  <a:lnTo>
                    <a:pt x="29" y="136"/>
                  </a:lnTo>
                  <a:lnTo>
                    <a:pt x="32" y="137"/>
                  </a:lnTo>
                  <a:lnTo>
                    <a:pt x="40" y="137"/>
                  </a:lnTo>
                  <a:lnTo>
                    <a:pt x="40" y="137"/>
                  </a:lnTo>
                  <a:lnTo>
                    <a:pt x="44" y="134"/>
                  </a:lnTo>
                  <a:lnTo>
                    <a:pt x="47" y="131"/>
                  </a:lnTo>
                  <a:lnTo>
                    <a:pt x="47" y="131"/>
                  </a:lnTo>
                  <a:lnTo>
                    <a:pt x="47" y="125"/>
                  </a:lnTo>
                  <a:lnTo>
                    <a:pt x="44" y="113"/>
                  </a:lnTo>
                  <a:lnTo>
                    <a:pt x="24" y="19"/>
                  </a:lnTo>
                  <a:lnTo>
                    <a:pt x="24" y="19"/>
                  </a:lnTo>
                  <a:lnTo>
                    <a:pt x="19" y="9"/>
                  </a:lnTo>
                  <a:lnTo>
                    <a:pt x="18" y="3"/>
                  </a:lnTo>
                  <a:lnTo>
                    <a:pt x="18" y="3"/>
                  </a:lnTo>
                  <a:lnTo>
                    <a:pt x="13" y="0"/>
                  </a:lnTo>
                  <a:lnTo>
                    <a:pt x="7" y="1"/>
                  </a:lnTo>
                  <a:lnTo>
                    <a:pt x="7" y="1"/>
                  </a:lnTo>
                  <a:lnTo>
                    <a:pt x="3" y="3"/>
                  </a:lnTo>
                  <a:lnTo>
                    <a:pt x="0" y="7"/>
                  </a:lnTo>
                  <a:lnTo>
                    <a:pt x="0" y="7"/>
                  </a:lnTo>
                  <a:lnTo>
                    <a:pt x="0" y="13"/>
                  </a:lnTo>
                  <a:lnTo>
                    <a:pt x="1" y="25"/>
                  </a:lnTo>
                  <a:lnTo>
                    <a:pt x="24" y="11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3159125" y="0"/>
              <a:ext cx="1030287" cy="777875"/>
            </a:xfrm>
            <a:custGeom>
              <a:avLst/>
              <a:gdLst>
                <a:gd name="T0" fmla="*/ 166 w 1298"/>
                <a:gd name="T1" fmla="*/ 979 h 979"/>
                <a:gd name="T2" fmla="*/ 1063 w 1298"/>
                <a:gd name="T3" fmla="*/ 394 h 979"/>
                <a:gd name="T4" fmla="*/ 1083 w 1298"/>
                <a:gd name="T5" fmla="*/ 407 h 979"/>
                <a:gd name="T6" fmla="*/ 1113 w 1298"/>
                <a:gd name="T7" fmla="*/ 508 h 979"/>
                <a:gd name="T8" fmla="*/ 1116 w 1298"/>
                <a:gd name="T9" fmla="*/ 547 h 979"/>
                <a:gd name="T10" fmla="*/ 1105 w 1298"/>
                <a:gd name="T11" fmla="*/ 566 h 979"/>
                <a:gd name="T12" fmla="*/ 1081 w 1298"/>
                <a:gd name="T13" fmla="*/ 584 h 979"/>
                <a:gd name="T14" fmla="*/ 1041 w 1298"/>
                <a:gd name="T15" fmla="*/ 596 h 979"/>
                <a:gd name="T16" fmla="*/ 1005 w 1298"/>
                <a:gd name="T17" fmla="*/ 595 h 979"/>
                <a:gd name="T18" fmla="*/ 978 w 1298"/>
                <a:gd name="T19" fmla="*/ 580 h 979"/>
                <a:gd name="T20" fmla="*/ 963 w 1298"/>
                <a:gd name="T21" fmla="*/ 547 h 979"/>
                <a:gd name="T22" fmla="*/ 943 w 1298"/>
                <a:gd name="T23" fmla="*/ 455 h 979"/>
                <a:gd name="T24" fmla="*/ 946 w 1298"/>
                <a:gd name="T25" fmla="*/ 431 h 979"/>
                <a:gd name="T26" fmla="*/ 963 w 1298"/>
                <a:gd name="T27" fmla="*/ 412 h 979"/>
                <a:gd name="T28" fmla="*/ 1005 w 1298"/>
                <a:gd name="T29" fmla="*/ 392 h 979"/>
                <a:gd name="T30" fmla="*/ 1044 w 1298"/>
                <a:gd name="T31" fmla="*/ 389 h 979"/>
                <a:gd name="T32" fmla="*/ 898 w 1298"/>
                <a:gd name="T33" fmla="*/ 632 h 979"/>
                <a:gd name="T34" fmla="*/ 714 w 1298"/>
                <a:gd name="T35" fmla="*/ 306 h 979"/>
                <a:gd name="T36" fmla="*/ 726 w 1298"/>
                <a:gd name="T37" fmla="*/ 285 h 979"/>
                <a:gd name="T38" fmla="*/ 750 w 1298"/>
                <a:gd name="T39" fmla="*/ 268 h 979"/>
                <a:gd name="T40" fmla="*/ 788 w 1298"/>
                <a:gd name="T41" fmla="*/ 258 h 979"/>
                <a:gd name="T42" fmla="*/ 823 w 1298"/>
                <a:gd name="T43" fmla="*/ 258 h 979"/>
                <a:gd name="T44" fmla="*/ 852 w 1298"/>
                <a:gd name="T45" fmla="*/ 274 h 979"/>
                <a:gd name="T46" fmla="*/ 867 w 1298"/>
                <a:gd name="T47" fmla="*/ 312 h 979"/>
                <a:gd name="T48" fmla="*/ 886 w 1298"/>
                <a:gd name="T49" fmla="*/ 406 h 979"/>
                <a:gd name="T50" fmla="*/ 880 w 1298"/>
                <a:gd name="T51" fmla="*/ 427 h 979"/>
                <a:gd name="T52" fmla="*/ 859 w 1298"/>
                <a:gd name="T53" fmla="*/ 446 h 979"/>
                <a:gd name="T54" fmla="*/ 825 w 1298"/>
                <a:gd name="T55" fmla="*/ 460 h 979"/>
                <a:gd name="T56" fmla="*/ 774 w 1298"/>
                <a:gd name="T57" fmla="*/ 461 h 979"/>
                <a:gd name="T58" fmla="*/ 752 w 1298"/>
                <a:gd name="T59" fmla="*/ 451 h 979"/>
                <a:gd name="T60" fmla="*/ 738 w 1298"/>
                <a:gd name="T61" fmla="*/ 433 h 979"/>
                <a:gd name="T62" fmla="*/ 714 w 1298"/>
                <a:gd name="T63" fmla="*/ 334 h 979"/>
                <a:gd name="T64" fmla="*/ 714 w 1298"/>
                <a:gd name="T65" fmla="*/ 306 h 979"/>
                <a:gd name="T66" fmla="*/ 217 w 1298"/>
                <a:gd name="T67" fmla="*/ 397 h 979"/>
                <a:gd name="T68" fmla="*/ 331 w 1298"/>
                <a:gd name="T69" fmla="*/ 758 h 979"/>
                <a:gd name="T70" fmla="*/ 561 w 1298"/>
                <a:gd name="T71" fmla="*/ 693 h 979"/>
                <a:gd name="T72" fmla="*/ 531 w 1298"/>
                <a:gd name="T73" fmla="*/ 677 h 979"/>
                <a:gd name="T74" fmla="*/ 512 w 1298"/>
                <a:gd name="T75" fmla="*/ 654 h 979"/>
                <a:gd name="T76" fmla="*/ 463 w 1298"/>
                <a:gd name="T77" fmla="*/ 470 h 979"/>
                <a:gd name="T78" fmla="*/ 455 w 1298"/>
                <a:gd name="T79" fmla="*/ 407 h 979"/>
                <a:gd name="T80" fmla="*/ 464 w 1298"/>
                <a:gd name="T81" fmla="*/ 367 h 979"/>
                <a:gd name="T82" fmla="*/ 498 w 1298"/>
                <a:gd name="T83" fmla="*/ 332 h 979"/>
                <a:gd name="T84" fmla="*/ 551 w 1298"/>
                <a:gd name="T85" fmla="*/ 312 h 979"/>
                <a:gd name="T86" fmla="*/ 614 w 1298"/>
                <a:gd name="T87" fmla="*/ 309 h 979"/>
                <a:gd name="T88" fmla="*/ 650 w 1298"/>
                <a:gd name="T89" fmla="*/ 319 h 979"/>
                <a:gd name="T90" fmla="*/ 674 w 1298"/>
                <a:gd name="T91" fmla="*/ 338 h 979"/>
                <a:gd name="T92" fmla="*/ 690 w 1298"/>
                <a:gd name="T93" fmla="*/ 365 h 979"/>
                <a:gd name="T94" fmla="*/ 732 w 1298"/>
                <a:gd name="T95" fmla="*/ 538 h 979"/>
                <a:gd name="T96" fmla="*/ 741 w 1298"/>
                <a:gd name="T97" fmla="*/ 599 h 979"/>
                <a:gd name="T98" fmla="*/ 729 w 1298"/>
                <a:gd name="T99" fmla="*/ 640 h 979"/>
                <a:gd name="T100" fmla="*/ 705 w 1298"/>
                <a:gd name="T101" fmla="*/ 665 h 979"/>
                <a:gd name="T102" fmla="*/ 674 w 1298"/>
                <a:gd name="T103" fmla="*/ 683 h 979"/>
                <a:gd name="T104" fmla="*/ 630 w 1298"/>
                <a:gd name="T105" fmla="*/ 695 h 979"/>
                <a:gd name="T106" fmla="*/ 585 w 1298"/>
                <a:gd name="T107" fmla="*/ 698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8" h="979">
                  <a:moveTo>
                    <a:pt x="1298" y="716"/>
                  </a:moveTo>
                  <a:lnTo>
                    <a:pt x="1132" y="0"/>
                  </a:lnTo>
                  <a:lnTo>
                    <a:pt x="0" y="264"/>
                  </a:lnTo>
                  <a:lnTo>
                    <a:pt x="166" y="979"/>
                  </a:lnTo>
                  <a:lnTo>
                    <a:pt x="1298" y="716"/>
                  </a:lnTo>
                  <a:close/>
                  <a:moveTo>
                    <a:pt x="1054" y="391"/>
                  </a:moveTo>
                  <a:lnTo>
                    <a:pt x="1054" y="391"/>
                  </a:lnTo>
                  <a:lnTo>
                    <a:pt x="1063" y="394"/>
                  </a:lnTo>
                  <a:lnTo>
                    <a:pt x="1072" y="397"/>
                  </a:lnTo>
                  <a:lnTo>
                    <a:pt x="1078" y="401"/>
                  </a:lnTo>
                  <a:lnTo>
                    <a:pt x="1083" y="407"/>
                  </a:lnTo>
                  <a:lnTo>
                    <a:pt x="1083" y="407"/>
                  </a:lnTo>
                  <a:lnTo>
                    <a:pt x="1087" y="413"/>
                  </a:lnTo>
                  <a:lnTo>
                    <a:pt x="1092" y="422"/>
                  </a:lnTo>
                  <a:lnTo>
                    <a:pt x="1098" y="445"/>
                  </a:lnTo>
                  <a:lnTo>
                    <a:pt x="1113" y="508"/>
                  </a:lnTo>
                  <a:lnTo>
                    <a:pt x="1113" y="508"/>
                  </a:lnTo>
                  <a:lnTo>
                    <a:pt x="1117" y="530"/>
                  </a:lnTo>
                  <a:lnTo>
                    <a:pt x="1117" y="539"/>
                  </a:lnTo>
                  <a:lnTo>
                    <a:pt x="1116" y="547"/>
                  </a:lnTo>
                  <a:lnTo>
                    <a:pt x="1116" y="547"/>
                  </a:lnTo>
                  <a:lnTo>
                    <a:pt x="1114" y="553"/>
                  </a:lnTo>
                  <a:lnTo>
                    <a:pt x="1111" y="560"/>
                  </a:lnTo>
                  <a:lnTo>
                    <a:pt x="1105" y="566"/>
                  </a:lnTo>
                  <a:lnTo>
                    <a:pt x="1099" y="574"/>
                  </a:lnTo>
                  <a:lnTo>
                    <a:pt x="1099" y="574"/>
                  </a:lnTo>
                  <a:lnTo>
                    <a:pt x="1090" y="580"/>
                  </a:lnTo>
                  <a:lnTo>
                    <a:pt x="1081" y="584"/>
                  </a:lnTo>
                  <a:lnTo>
                    <a:pt x="1069" y="589"/>
                  </a:lnTo>
                  <a:lnTo>
                    <a:pt x="1056" y="593"/>
                  </a:lnTo>
                  <a:lnTo>
                    <a:pt x="1056" y="593"/>
                  </a:lnTo>
                  <a:lnTo>
                    <a:pt x="1041" y="596"/>
                  </a:lnTo>
                  <a:lnTo>
                    <a:pt x="1027" y="598"/>
                  </a:lnTo>
                  <a:lnTo>
                    <a:pt x="1015" y="598"/>
                  </a:lnTo>
                  <a:lnTo>
                    <a:pt x="1005" y="595"/>
                  </a:lnTo>
                  <a:lnTo>
                    <a:pt x="1005" y="595"/>
                  </a:lnTo>
                  <a:lnTo>
                    <a:pt x="996" y="593"/>
                  </a:lnTo>
                  <a:lnTo>
                    <a:pt x="988" y="589"/>
                  </a:lnTo>
                  <a:lnTo>
                    <a:pt x="982" y="584"/>
                  </a:lnTo>
                  <a:lnTo>
                    <a:pt x="978" y="580"/>
                  </a:lnTo>
                  <a:lnTo>
                    <a:pt x="978" y="580"/>
                  </a:lnTo>
                  <a:lnTo>
                    <a:pt x="973" y="574"/>
                  </a:lnTo>
                  <a:lnTo>
                    <a:pt x="969" y="566"/>
                  </a:lnTo>
                  <a:lnTo>
                    <a:pt x="963" y="547"/>
                  </a:lnTo>
                  <a:lnTo>
                    <a:pt x="948" y="479"/>
                  </a:lnTo>
                  <a:lnTo>
                    <a:pt x="948" y="479"/>
                  </a:lnTo>
                  <a:lnTo>
                    <a:pt x="945" y="467"/>
                  </a:lnTo>
                  <a:lnTo>
                    <a:pt x="943" y="455"/>
                  </a:lnTo>
                  <a:lnTo>
                    <a:pt x="943" y="446"/>
                  </a:lnTo>
                  <a:lnTo>
                    <a:pt x="945" y="439"/>
                  </a:lnTo>
                  <a:lnTo>
                    <a:pt x="945" y="439"/>
                  </a:lnTo>
                  <a:lnTo>
                    <a:pt x="946" y="431"/>
                  </a:lnTo>
                  <a:lnTo>
                    <a:pt x="951" y="424"/>
                  </a:lnTo>
                  <a:lnTo>
                    <a:pt x="957" y="418"/>
                  </a:lnTo>
                  <a:lnTo>
                    <a:pt x="963" y="412"/>
                  </a:lnTo>
                  <a:lnTo>
                    <a:pt x="963" y="412"/>
                  </a:lnTo>
                  <a:lnTo>
                    <a:pt x="972" y="406"/>
                  </a:lnTo>
                  <a:lnTo>
                    <a:pt x="982" y="400"/>
                  </a:lnTo>
                  <a:lnTo>
                    <a:pt x="993" y="397"/>
                  </a:lnTo>
                  <a:lnTo>
                    <a:pt x="1005" y="392"/>
                  </a:lnTo>
                  <a:lnTo>
                    <a:pt x="1005" y="392"/>
                  </a:lnTo>
                  <a:lnTo>
                    <a:pt x="1020" y="391"/>
                  </a:lnTo>
                  <a:lnTo>
                    <a:pt x="1032" y="389"/>
                  </a:lnTo>
                  <a:lnTo>
                    <a:pt x="1044" y="389"/>
                  </a:lnTo>
                  <a:lnTo>
                    <a:pt x="1054" y="391"/>
                  </a:lnTo>
                  <a:lnTo>
                    <a:pt x="1054" y="391"/>
                  </a:lnTo>
                  <a:close/>
                  <a:moveTo>
                    <a:pt x="970" y="214"/>
                  </a:moveTo>
                  <a:lnTo>
                    <a:pt x="898" y="632"/>
                  </a:lnTo>
                  <a:lnTo>
                    <a:pt x="859" y="641"/>
                  </a:lnTo>
                  <a:lnTo>
                    <a:pt x="931" y="223"/>
                  </a:lnTo>
                  <a:lnTo>
                    <a:pt x="970" y="214"/>
                  </a:lnTo>
                  <a:close/>
                  <a:moveTo>
                    <a:pt x="714" y="306"/>
                  </a:moveTo>
                  <a:lnTo>
                    <a:pt x="714" y="306"/>
                  </a:lnTo>
                  <a:lnTo>
                    <a:pt x="716" y="298"/>
                  </a:lnTo>
                  <a:lnTo>
                    <a:pt x="720" y="291"/>
                  </a:lnTo>
                  <a:lnTo>
                    <a:pt x="726" y="285"/>
                  </a:lnTo>
                  <a:lnTo>
                    <a:pt x="732" y="279"/>
                  </a:lnTo>
                  <a:lnTo>
                    <a:pt x="732" y="279"/>
                  </a:lnTo>
                  <a:lnTo>
                    <a:pt x="741" y="273"/>
                  </a:lnTo>
                  <a:lnTo>
                    <a:pt x="750" y="268"/>
                  </a:lnTo>
                  <a:lnTo>
                    <a:pt x="762" y="264"/>
                  </a:lnTo>
                  <a:lnTo>
                    <a:pt x="774" y="259"/>
                  </a:lnTo>
                  <a:lnTo>
                    <a:pt x="774" y="259"/>
                  </a:lnTo>
                  <a:lnTo>
                    <a:pt x="788" y="258"/>
                  </a:lnTo>
                  <a:lnTo>
                    <a:pt x="801" y="256"/>
                  </a:lnTo>
                  <a:lnTo>
                    <a:pt x="813" y="256"/>
                  </a:lnTo>
                  <a:lnTo>
                    <a:pt x="823" y="258"/>
                  </a:lnTo>
                  <a:lnTo>
                    <a:pt x="823" y="258"/>
                  </a:lnTo>
                  <a:lnTo>
                    <a:pt x="832" y="261"/>
                  </a:lnTo>
                  <a:lnTo>
                    <a:pt x="840" y="264"/>
                  </a:lnTo>
                  <a:lnTo>
                    <a:pt x="847" y="268"/>
                  </a:lnTo>
                  <a:lnTo>
                    <a:pt x="852" y="274"/>
                  </a:lnTo>
                  <a:lnTo>
                    <a:pt x="852" y="274"/>
                  </a:lnTo>
                  <a:lnTo>
                    <a:pt x="856" y="280"/>
                  </a:lnTo>
                  <a:lnTo>
                    <a:pt x="861" y="289"/>
                  </a:lnTo>
                  <a:lnTo>
                    <a:pt x="867" y="312"/>
                  </a:lnTo>
                  <a:lnTo>
                    <a:pt x="882" y="374"/>
                  </a:lnTo>
                  <a:lnTo>
                    <a:pt x="882" y="374"/>
                  </a:lnTo>
                  <a:lnTo>
                    <a:pt x="885" y="397"/>
                  </a:lnTo>
                  <a:lnTo>
                    <a:pt x="886" y="406"/>
                  </a:lnTo>
                  <a:lnTo>
                    <a:pt x="885" y="413"/>
                  </a:lnTo>
                  <a:lnTo>
                    <a:pt x="885" y="413"/>
                  </a:lnTo>
                  <a:lnTo>
                    <a:pt x="883" y="419"/>
                  </a:lnTo>
                  <a:lnTo>
                    <a:pt x="880" y="427"/>
                  </a:lnTo>
                  <a:lnTo>
                    <a:pt x="874" y="433"/>
                  </a:lnTo>
                  <a:lnTo>
                    <a:pt x="868" y="439"/>
                  </a:lnTo>
                  <a:lnTo>
                    <a:pt x="868" y="439"/>
                  </a:lnTo>
                  <a:lnTo>
                    <a:pt x="859" y="446"/>
                  </a:lnTo>
                  <a:lnTo>
                    <a:pt x="850" y="451"/>
                  </a:lnTo>
                  <a:lnTo>
                    <a:pt x="838" y="455"/>
                  </a:lnTo>
                  <a:lnTo>
                    <a:pt x="825" y="460"/>
                  </a:lnTo>
                  <a:lnTo>
                    <a:pt x="825" y="460"/>
                  </a:lnTo>
                  <a:lnTo>
                    <a:pt x="810" y="463"/>
                  </a:lnTo>
                  <a:lnTo>
                    <a:pt x="797" y="464"/>
                  </a:lnTo>
                  <a:lnTo>
                    <a:pt x="785" y="464"/>
                  </a:lnTo>
                  <a:lnTo>
                    <a:pt x="774" y="461"/>
                  </a:lnTo>
                  <a:lnTo>
                    <a:pt x="774" y="461"/>
                  </a:lnTo>
                  <a:lnTo>
                    <a:pt x="765" y="460"/>
                  </a:lnTo>
                  <a:lnTo>
                    <a:pt x="758" y="455"/>
                  </a:lnTo>
                  <a:lnTo>
                    <a:pt x="752" y="451"/>
                  </a:lnTo>
                  <a:lnTo>
                    <a:pt x="746" y="446"/>
                  </a:lnTo>
                  <a:lnTo>
                    <a:pt x="746" y="446"/>
                  </a:lnTo>
                  <a:lnTo>
                    <a:pt x="743" y="440"/>
                  </a:lnTo>
                  <a:lnTo>
                    <a:pt x="738" y="433"/>
                  </a:lnTo>
                  <a:lnTo>
                    <a:pt x="732" y="412"/>
                  </a:lnTo>
                  <a:lnTo>
                    <a:pt x="717" y="346"/>
                  </a:lnTo>
                  <a:lnTo>
                    <a:pt x="717" y="346"/>
                  </a:lnTo>
                  <a:lnTo>
                    <a:pt x="714" y="334"/>
                  </a:lnTo>
                  <a:lnTo>
                    <a:pt x="713" y="322"/>
                  </a:lnTo>
                  <a:lnTo>
                    <a:pt x="713" y="313"/>
                  </a:lnTo>
                  <a:lnTo>
                    <a:pt x="714" y="306"/>
                  </a:lnTo>
                  <a:lnTo>
                    <a:pt x="714" y="306"/>
                  </a:lnTo>
                  <a:close/>
                  <a:moveTo>
                    <a:pt x="331" y="758"/>
                  </a:moveTo>
                  <a:lnTo>
                    <a:pt x="334" y="440"/>
                  </a:lnTo>
                  <a:lnTo>
                    <a:pt x="232" y="463"/>
                  </a:lnTo>
                  <a:lnTo>
                    <a:pt x="217" y="397"/>
                  </a:lnTo>
                  <a:lnTo>
                    <a:pt x="412" y="352"/>
                  </a:lnTo>
                  <a:lnTo>
                    <a:pt x="430" y="431"/>
                  </a:lnTo>
                  <a:lnTo>
                    <a:pt x="433" y="734"/>
                  </a:lnTo>
                  <a:lnTo>
                    <a:pt x="331" y="758"/>
                  </a:lnTo>
                  <a:close/>
                  <a:moveTo>
                    <a:pt x="585" y="698"/>
                  </a:moveTo>
                  <a:lnTo>
                    <a:pt x="585" y="698"/>
                  </a:lnTo>
                  <a:lnTo>
                    <a:pt x="572" y="696"/>
                  </a:lnTo>
                  <a:lnTo>
                    <a:pt x="561" y="693"/>
                  </a:lnTo>
                  <a:lnTo>
                    <a:pt x="551" y="689"/>
                  </a:lnTo>
                  <a:lnTo>
                    <a:pt x="540" y="683"/>
                  </a:lnTo>
                  <a:lnTo>
                    <a:pt x="540" y="683"/>
                  </a:lnTo>
                  <a:lnTo>
                    <a:pt x="531" y="677"/>
                  </a:lnTo>
                  <a:lnTo>
                    <a:pt x="524" y="669"/>
                  </a:lnTo>
                  <a:lnTo>
                    <a:pt x="518" y="662"/>
                  </a:lnTo>
                  <a:lnTo>
                    <a:pt x="512" y="654"/>
                  </a:lnTo>
                  <a:lnTo>
                    <a:pt x="512" y="654"/>
                  </a:lnTo>
                  <a:lnTo>
                    <a:pt x="507" y="644"/>
                  </a:lnTo>
                  <a:lnTo>
                    <a:pt x="503" y="632"/>
                  </a:lnTo>
                  <a:lnTo>
                    <a:pt x="492" y="599"/>
                  </a:lnTo>
                  <a:lnTo>
                    <a:pt x="463" y="470"/>
                  </a:lnTo>
                  <a:lnTo>
                    <a:pt x="463" y="470"/>
                  </a:lnTo>
                  <a:lnTo>
                    <a:pt x="458" y="446"/>
                  </a:lnTo>
                  <a:lnTo>
                    <a:pt x="455" y="425"/>
                  </a:lnTo>
                  <a:lnTo>
                    <a:pt x="455" y="407"/>
                  </a:lnTo>
                  <a:lnTo>
                    <a:pt x="455" y="392"/>
                  </a:lnTo>
                  <a:lnTo>
                    <a:pt x="455" y="392"/>
                  </a:lnTo>
                  <a:lnTo>
                    <a:pt x="458" y="379"/>
                  </a:lnTo>
                  <a:lnTo>
                    <a:pt x="464" y="367"/>
                  </a:lnTo>
                  <a:lnTo>
                    <a:pt x="473" y="355"/>
                  </a:lnTo>
                  <a:lnTo>
                    <a:pt x="485" y="343"/>
                  </a:lnTo>
                  <a:lnTo>
                    <a:pt x="485" y="343"/>
                  </a:lnTo>
                  <a:lnTo>
                    <a:pt x="498" y="332"/>
                  </a:lnTo>
                  <a:lnTo>
                    <a:pt x="513" y="325"/>
                  </a:lnTo>
                  <a:lnTo>
                    <a:pt x="531" y="318"/>
                  </a:lnTo>
                  <a:lnTo>
                    <a:pt x="551" y="312"/>
                  </a:lnTo>
                  <a:lnTo>
                    <a:pt x="551" y="312"/>
                  </a:lnTo>
                  <a:lnTo>
                    <a:pt x="567" y="309"/>
                  </a:lnTo>
                  <a:lnTo>
                    <a:pt x="584" y="307"/>
                  </a:lnTo>
                  <a:lnTo>
                    <a:pt x="599" y="307"/>
                  </a:lnTo>
                  <a:lnTo>
                    <a:pt x="614" y="309"/>
                  </a:lnTo>
                  <a:lnTo>
                    <a:pt x="614" y="309"/>
                  </a:lnTo>
                  <a:lnTo>
                    <a:pt x="627" y="312"/>
                  </a:lnTo>
                  <a:lnTo>
                    <a:pt x="639" y="315"/>
                  </a:lnTo>
                  <a:lnTo>
                    <a:pt x="650" y="319"/>
                  </a:lnTo>
                  <a:lnTo>
                    <a:pt x="659" y="325"/>
                  </a:lnTo>
                  <a:lnTo>
                    <a:pt x="659" y="325"/>
                  </a:lnTo>
                  <a:lnTo>
                    <a:pt x="666" y="331"/>
                  </a:lnTo>
                  <a:lnTo>
                    <a:pt x="674" y="338"/>
                  </a:lnTo>
                  <a:lnTo>
                    <a:pt x="680" y="346"/>
                  </a:lnTo>
                  <a:lnTo>
                    <a:pt x="684" y="355"/>
                  </a:lnTo>
                  <a:lnTo>
                    <a:pt x="684" y="355"/>
                  </a:lnTo>
                  <a:lnTo>
                    <a:pt x="690" y="365"/>
                  </a:lnTo>
                  <a:lnTo>
                    <a:pt x="695" y="379"/>
                  </a:lnTo>
                  <a:lnTo>
                    <a:pt x="704" y="415"/>
                  </a:lnTo>
                  <a:lnTo>
                    <a:pt x="732" y="538"/>
                  </a:lnTo>
                  <a:lnTo>
                    <a:pt x="732" y="538"/>
                  </a:lnTo>
                  <a:lnTo>
                    <a:pt x="740" y="574"/>
                  </a:lnTo>
                  <a:lnTo>
                    <a:pt x="741" y="587"/>
                  </a:lnTo>
                  <a:lnTo>
                    <a:pt x="741" y="599"/>
                  </a:lnTo>
                  <a:lnTo>
                    <a:pt x="741" y="599"/>
                  </a:lnTo>
                  <a:lnTo>
                    <a:pt x="740" y="610"/>
                  </a:lnTo>
                  <a:lnTo>
                    <a:pt x="738" y="619"/>
                  </a:lnTo>
                  <a:lnTo>
                    <a:pt x="734" y="629"/>
                  </a:lnTo>
                  <a:lnTo>
                    <a:pt x="729" y="640"/>
                  </a:lnTo>
                  <a:lnTo>
                    <a:pt x="729" y="640"/>
                  </a:lnTo>
                  <a:lnTo>
                    <a:pt x="722" y="648"/>
                  </a:lnTo>
                  <a:lnTo>
                    <a:pt x="714" y="657"/>
                  </a:lnTo>
                  <a:lnTo>
                    <a:pt x="705" y="665"/>
                  </a:lnTo>
                  <a:lnTo>
                    <a:pt x="696" y="672"/>
                  </a:lnTo>
                  <a:lnTo>
                    <a:pt x="696" y="672"/>
                  </a:lnTo>
                  <a:lnTo>
                    <a:pt x="686" y="678"/>
                  </a:lnTo>
                  <a:lnTo>
                    <a:pt x="674" y="683"/>
                  </a:lnTo>
                  <a:lnTo>
                    <a:pt x="660" y="687"/>
                  </a:lnTo>
                  <a:lnTo>
                    <a:pt x="647" y="692"/>
                  </a:lnTo>
                  <a:lnTo>
                    <a:pt x="647" y="692"/>
                  </a:lnTo>
                  <a:lnTo>
                    <a:pt x="630" y="695"/>
                  </a:lnTo>
                  <a:lnTo>
                    <a:pt x="614" y="696"/>
                  </a:lnTo>
                  <a:lnTo>
                    <a:pt x="599" y="698"/>
                  </a:lnTo>
                  <a:lnTo>
                    <a:pt x="585" y="698"/>
                  </a:lnTo>
                  <a:lnTo>
                    <a:pt x="585" y="69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2873375" y="677863"/>
              <a:ext cx="190500" cy="228600"/>
            </a:xfrm>
            <a:custGeom>
              <a:avLst/>
              <a:gdLst>
                <a:gd name="T0" fmla="*/ 240 w 240"/>
                <a:gd name="T1" fmla="*/ 248 h 287"/>
                <a:gd name="T2" fmla="*/ 240 w 240"/>
                <a:gd name="T3" fmla="*/ 248 h 287"/>
                <a:gd name="T4" fmla="*/ 232 w 240"/>
                <a:gd name="T5" fmla="*/ 223 h 287"/>
                <a:gd name="T6" fmla="*/ 223 w 240"/>
                <a:gd name="T7" fmla="*/ 196 h 287"/>
                <a:gd name="T8" fmla="*/ 213 w 240"/>
                <a:gd name="T9" fmla="*/ 170 h 287"/>
                <a:gd name="T10" fmla="*/ 201 w 240"/>
                <a:gd name="T11" fmla="*/ 143 h 287"/>
                <a:gd name="T12" fmla="*/ 189 w 240"/>
                <a:gd name="T13" fmla="*/ 116 h 287"/>
                <a:gd name="T14" fmla="*/ 174 w 240"/>
                <a:gd name="T15" fmla="*/ 90 h 287"/>
                <a:gd name="T16" fmla="*/ 159 w 240"/>
                <a:gd name="T17" fmla="*/ 63 h 287"/>
                <a:gd name="T18" fmla="*/ 141 w 240"/>
                <a:gd name="T19" fmla="*/ 34 h 287"/>
                <a:gd name="T20" fmla="*/ 141 w 240"/>
                <a:gd name="T21" fmla="*/ 34 h 287"/>
                <a:gd name="T22" fmla="*/ 132 w 240"/>
                <a:gd name="T23" fmla="*/ 22 h 287"/>
                <a:gd name="T24" fmla="*/ 120 w 240"/>
                <a:gd name="T25" fmla="*/ 13 h 287"/>
                <a:gd name="T26" fmla="*/ 107 w 240"/>
                <a:gd name="T27" fmla="*/ 6 h 287"/>
                <a:gd name="T28" fmla="*/ 93 w 240"/>
                <a:gd name="T29" fmla="*/ 1 h 287"/>
                <a:gd name="T30" fmla="*/ 78 w 240"/>
                <a:gd name="T31" fmla="*/ 0 h 287"/>
                <a:gd name="T32" fmla="*/ 63 w 240"/>
                <a:gd name="T33" fmla="*/ 1 h 287"/>
                <a:gd name="T34" fmla="*/ 50 w 240"/>
                <a:gd name="T35" fmla="*/ 4 h 287"/>
                <a:gd name="T36" fmla="*/ 35 w 240"/>
                <a:gd name="T37" fmla="*/ 12 h 287"/>
                <a:gd name="T38" fmla="*/ 35 w 240"/>
                <a:gd name="T39" fmla="*/ 12 h 287"/>
                <a:gd name="T40" fmla="*/ 23 w 240"/>
                <a:gd name="T41" fmla="*/ 22 h 287"/>
                <a:gd name="T42" fmla="*/ 14 w 240"/>
                <a:gd name="T43" fmla="*/ 33 h 287"/>
                <a:gd name="T44" fmla="*/ 6 w 240"/>
                <a:gd name="T45" fmla="*/ 46 h 287"/>
                <a:gd name="T46" fmla="*/ 2 w 240"/>
                <a:gd name="T47" fmla="*/ 60 h 287"/>
                <a:gd name="T48" fmla="*/ 0 w 240"/>
                <a:gd name="T49" fmla="*/ 75 h 287"/>
                <a:gd name="T50" fmla="*/ 2 w 240"/>
                <a:gd name="T51" fmla="*/ 90 h 287"/>
                <a:gd name="T52" fmla="*/ 5 w 240"/>
                <a:gd name="T53" fmla="*/ 105 h 287"/>
                <a:gd name="T54" fmla="*/ 12 w 240"/>
                <a:gd name="T55" fmla="*/ 118 h 287"/>
                <a:gd name="T56" fmla="*/ 12 w 240"/>
                <a:gd name="T57" fmla="*/ 118 h 287"/>
                <a:gd name="T58" fmla="*/ 39 w 240"/>
                <a:gd name="T59" fmla="*/ 163 h 287"/>
                <a:gd name="T60" fmla="*/ 62 w 240"/>
                <a:gd name="T61" fmla="*/ 206 h 287"/>
                <a:gd name="T62" fmla="*/ 78 w 240"/>
                <a:gd name="T63" fmla="*/ 248 h 287"/>
                <a:gd name="T64" fmla="*/ 92 w 240"/>
                <a:gd name="T65" fmla="*/ 287 h 287"/>
                <a:gd name="T66" fmla="*/ 92 w 240"/>
                <a:gd name="T67" fmla="*/ 287 h 287"/>
                <a:gd name="T68" fmla="*/ 107 w 240"/>
                <a:gd name="T69" fmla="*/ 278 h 287"/>
                <a:gd name="T70" fmla="*/ 122 w 240"/>
                <a:gd name="T71" fmla="*/ 269 h 287"/>
                <a:gd name="T72" fmla="*/ 137 w 240"/>
                <a:gd name="T73" fmla="*/ 263 h 287"/>
                <a:gd name="T74" fmla="*/ 153 w 240"/>
                <a:gd name="T75" fmla="*/ 257 h 287"/>
                <a:gd name="T76" fmla="*/ 170 w 240"/>
                <a:gd name="T77" fmla="*/ 253 h 287"/>
                <a:gd name="T78" fmla="*/ 188 w 240"/>
                <a:gd name="T79" fmla="*/ 250 h 287"/>
                <a:gd name="T80" fmla="*/ 204 w 240"/>
                <a:gd name="T81" fmla="*/ 248 h 287"/>
                <a:gd name="T82" fmla="*/ 222 w 240"/>
                <a:gd name="T83" fmla="*/ 247 h 287"/>
                <a:gd name="T84" fmla="*/ 222 w 240"/>
                <a:gd name="T85" fmla="*/ 247 h 287"/>
                <a:gd name="T86" fmla="*/ 240 w 240"/>
                <a:gd name="T87" fmla="*/ 248 h 287"/>
                <a:gd name="T88" fmla="*/ 240 w 240"/>
                <a:gd name="T89" fmla="*/ 248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0" h="287">
                  <a:moveTo>
                    <a:pt x="240" y="248"/>
                  </a:moveTo>
                  <a:lnTo>
                    <a:pt x="240" y="248"/>
                  </a:lnTo>
                  <a:lnTo>
                    <a:pt x="232" y="223"/>
                  </a:lnTo>
                  <a:lnTo>
                    <a:pt x="223" y="196"/>
                  </a:lnTo>
                  <a:lnTo>
                    <a:pt x="213" y="170"/>
                  </a:lnTo>
                  <a:lnTo>
                    <a:pt x="201" y="143"/>
                  </a:lnTo>
                  <a:lnTo>
                    <a:pt x="189" y="116"/>
                  </a:lnTo>
                  <a:lnTo>
                    <a:pt x="174" y="90"/>
                  </a:lnTo>
                  <a:lnTo>
                    <a:pt x="159" y="63"/>
                  </a:lnTo>
                  <a:lnTo>
                    <a:pt x="141" y="34"/>
                  </a:lnTo>
                  <a:lnTo>
                    <a:pt x="141" y="34"/>
                  </a:lnTo>
                  <a:lnTo>
                    <a:pt x="132" y="22"/>
                  </a:lnTo>
                  <a:lnTo>
                    <a:pt x="120" y="13"/>
                  </a:lnTo>
                  <a:lnTo>
                    <a:pt x="107" y="6"/>
                  </a:lnTo>
                  <a:lnTo>
                    <a:pt x="93" y="1"/>
                  </a:lnTo>
                  <a:lnTo>
                    <a:pt x="78" y="0"/>
                  </a:lnTo>
                  <a:lnTo>
                    <a:pt x="63" y="1"/>
                  </a:lnTo>
                  <a:lnTo>
                    <a:pt x="50" y="4"/>
                  </a:lnTo>
                  <a:lnTo>
                    <a:pt x="35" y="12"/>
                  </a:lnTo>
                  <a:lnTo>
                    <a:pt x="35" y="12"/>
                  </a:lnTo>
                  <a:lnTo>
                    <a:pt x="23" y="22"/>
                  </a:lnTo>
                  <a:lnTo>
                    <a:pt x="14" y="33"/>
                  </a:lnTo>
                  <a:lnTo>
                    <a:pt x="6" y="46"/>
                  </a:lnTo>
                  <a:lnTo>
                    <a:pt x="2" y="60"/>
                  </a:lnTo>
                  <a:lnTo>
                    <a:pt x="0" y="75"/>
                  </a:lnTo>
                  <a:lnTo>
                    <a:pt x="2" y="90"/>
                  </a:lnTo>
                  <a:lnTo>
                    <a:pt x="5" y="105"/>
                  </a:lnTo>
                  <a:lnTo>
                    <a:pt x="12" y="118"/>
                  </a:lnTo>
                  <a:lnTo>
                    <a:pt x="12" y="118"/>
                  </a:lnTo>
                  <a:lnTo>
                    <a:pt x="39" y="163"/>
                  </a:lnTo>
                  <a:lnTo>
                    <a:pt x="62" y="206"/>
                  </a:lnTo>
                  <a:lnTo>
                    <a:pt x="78" y="248"/>
                  </a:lnTo>
                  <a:lnTo>
                    <a:pt x="92" y="287"/>
                  </a:lnTo>
                  <a:lnTo>
                    <a:pt x="92" y="287"/>
                  </a:lnTo>
                  <a:lnTo>
                    <a:pt x="107" y="278"/>
                  </a:lnTo>
                  <a:lnTo>
                    <a:pt x="122" y="269"/>
                  </a:lnTo>
                  <a:lnTo>
                    <a:pt x="137" y="263"/>
                  </a:lnTo>
                  <a:lnTo>
                    <a:pt x="153" y="257"/>
                  </a:lnTo>
                  <a:lnTo>
                    <a:pt x="170" y="253"/>
                  </a:lnTo>
                  <a:lnTo>
                    <a:pt x="188" y="250"/>
                  </a:lnTo>
                  <a:lnTo>
                    <a:pt x="204" y="248"/>
                  </a:lnTo>
                  <a:lnTo>
                    <a:pt x="222" y="247"/>
                  </a:lnTo>
                  <a:lnTo>
                    <a:pt x="222" y="247"/>
                  </a:lnTo>
                  <a:lnTo>
                    <a:pt x="240" y="248"/>
                  </a:lnTo>
                  <a:lnTo>
                    <a:pt x="240" y="24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2544763" y="1176338"/>
              <a:ext cx="461962" cy="1462088"/>
            </a:xfrm>
            <a:custGeom>
              <a:avLst/>
              <a:gdLst>
                <a:gd name="T0" fmla="*/ 96 w 583"/>
                <a:gd name="T1" fmla="*/ 283 h 1842"/>
                <a:gd name="T2" fmla="*/ 50 w 583"/>
                <a:gd name="T3" fmla="*/ 400 h 1842"/>
                <a:gd name="T4" fmla="*/ 20 w 583"/>
                <a:gd name="T5" fmla="*/ 524 h 1842"/>
                <a:gd name="T6" fmla="*/ 0 w 583"/>
                <a:gd name="T7" fmla="*/ 669 h 1842"/>
                <a:gd name="T8" fmla="*/ 9 w 583"/>
                <a:gd name="T9" fmla="*/ 746 h 1842"/>
                <a:gd name="T10" fmla="*/ 36 w 583"/>
                <a:gd name="T11" fmla="*/ 801 h 1842"/>
                <a:gd name="T12" fmla="*/ 74 w 583"/>
                <a:gd name="T13" fmla="*/ 838 h 1842"/>
                <a:gd name="T14" fmla="*/ 120 w 583"/>
                <a:gd name="T15" fmla="*/ 862 h 1842"/>
                <a:gd name="T16" fmla="*/ 126 w 583"/>
                <a:gd name="T17" fmla="*/ 876 h 1842"/>
                <a:gd name="T18" fmla="*/ 176 w 583"/>
                <a:gd name="T19" fmla="*/ 1038 h 1842"/>
                <a:gd name="T20" fmla="*/ 195 w 583"/>
                <a:gd name="T21" fmla="*/ 1180 h 1842"/>
                <a:gd name="T22" fmla="*/ 198 w 583"/>
                <a:gd name="T23" fmla="*/ 1310 h 1842"/>
                <a:gd name="T24" fmla="*/ 171 w 583"/>
                <a:gd name="T25" fmla="*/ 1512 h 1842"/>
                <a:gd name="T26" fmla="*/ 122 w 583"/>
                <a:gd name="T27" fmla="*/ 1680 h 1842"/>
                <a:gd name="T28" fmla="*/ 114 w 583"/>
                <a:gd name="T29" fmla="*/ 1728 h 1842"/>
                <a:gd name="T30" fmla="*/ 126 w 583"/>
                <a:gd name="T31" fmla="*/ 1773 h 1842"/>
                <a:gd name="T32" fmla="*/ 153 w 583"/>
                <a:gd name="T33" fmla="*/ 1810 h 1842"/>
                <a:gd name="T34" fmla="*/ 194 w 583"/>
                <a:gd name="T35" fmla="*/ 1834 h 1842"/>
                <a:gd name="T36" fmla="*/ 224 w 583"/>
                <a:gd name="T37" fmla="*/ 1842 h 1842"/>
                <a:gd name="T38" fmla="*/ 270 w 583"/>
                <a:gd name="T39" fmla="*/ 1837 h 1842"/>
                <a:gd name="T40" fmla="*/ 328 w 583"/>
                <a:gd name="T41" fmla="*/ 1797 h 1842"/>
                <a:gd name="T42" fmla="*/ 370 w 583"/>
                <a:gd name="T43" fmla="*/ 1695 h 1842"/>
                <a:gd name="T44" fmla="*/ 427 w 583"/>
                <a:gd name="T45" fmla="*/ 1437 h 1842"/>
                <a:gd name="T46" fmla="*/ 438 w 583"/>
                <a:gd name="T47" fmla="*/ 1264 h 1842"/>
                <a:gd name="T48" fmla="*/ 423 w 583"/>
                <a:gd name="T49" fmla="*/ 1060 h 1842"/>
                <a:gd name="T50" fmla="*/ 388 w 583"/>
                <a:gd name="T51" fmla="*/ 901 h 1842"/>
                <a:gd name="T52" fmla="*/ 342 w 583"/>
                <a:gd name="T53" fmla="*/ 769 h 1842"/>
                <a:gd name="T54" fmla="*/ 333 w 583"/>
                <a:gd name="T55" fmla="*/ 752 h 1842"/>
                <a:gd name="T56" fmla="*/ 366 w 583"/>
                <a:gd name="T57" fmla="*/ 591 h 1842"/>
                <a:gd name="T58" fmla="*/ 420 w 583"/>
                <a:gd name="T59" fmla="*/ 436 h 1842"/>
                <a:gd name="T60" fmla="*/ 337 w 583"/>
                <a:gd name="T61" fmla="*/ 361 h 1842"/>
                <a:gd name="T62" fmla="*/ 275 w 583"/>
                <a:gd name="T63" fmla="*/ 278 h 1842"/>
                <a:gd name="T64" fmla="*/ 254 w 583"/>
                <a:gd name="T65" fmla="*/ 238 h 1842"/>
                <a:gd name="T66" fmla="*/ 249 w 583"/>
                <a:gd name="T67" fmla="*/ 202 h 1842"/>
                <a:gd name="T68" fmla="*/ 257 w 583"/>
                <a:gd name="T69" fmla="*/ 173 h 1842"/>
                <a:gd name="T70" fmla="*/ 278 w 583"/>
                <a:gd name="T71" fmla="*/ 143 h 1842"/>
                <a:gd name="T72" fmla="*/ 300 w 583"/>
                <a:gd name="T73" fmla="*/ 125 h 1842"/>
                <a:gd name="T74" fmla="*/ 345 w 583"/>
                <a:gd name="T75" fmla="*/ 115 h 1842"/>
                <a:gd name="T76" fmla="*/ 382 w 583"/>
                <a:gd name="T77" fmla="*/ 122 h 1842"/>
                <a:gd name="T78" fmla="*/ 423 w 583"/>
                <a:gd name="T79" fmla="*/ 154 h 1842"/>
                <a:gd name="T80" fmla="*/ 433 w 583"/>
                <a:gd name="T81" fmla="*/ 172 h 1842"/>
                <a:gd name="T82" fmla="*/ 483 w 583"/>
                <a:gd name="T83" fmla="*/ 235 h 1842"/>
                <a:gd name="T84" fmla="*/ 507 w 583"/>
                <a:gd name="T85" fmla="*/ 212 h 1842"/>
                <a:gd name="T86" fmla="*/ 534 w 583"/>
                <a:gd name="T87" fmla="*/ 148 h 1842"/>
                <a:gd name="T88" fmla="*/ 583 w 583"/>
                <a:gd name="T89" fmla="*/ 82 h 1842"/>
                <a:gd name="T90" fmla="*/ 514 w 583"/>
                <a:gd name="T91" fmla="*/ 52 h 1842"/>
                <a:gd name="T92" fmla="*/ 454 w 583"/>
                <a:gd name="T93" fmla="*/ 0 h 1842"/>
                <a:gd name="T94" fmla="*/ 421 w 583"/>
                <a:gd name="T95" fmla="*/ 42 h 1842"/>
                <a:gd name="T96" fmla="*/ 358 w 583"/>
                <a:gd name="T97" fmla="*/ 33 h 1842"/>
                <a:gd name="T98" fmla="*/ 290 w 583"/>
                <a:gd name="T99" fmla="*/ 46 h 1842"/>
                <a:gd name="T100" fmla="*/ 222 w 583"/>
                <a:gd name="T101" fmla="*/ 87 h 1842"/>
                <a:gd name="T102" fmla="*/ 162 w 583"/>
                <a:gd name="T103" fmla="*/ 158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83" h="1842">
                  <a:moveTo>
                    <a:pt x="162" y="158"/>
                  </a:moveTo>
                  <a:lnTo>
                    <a:pt x="162" y="158"/>
                  </a:lnTo>
                  <a:lnTo>
                    <a:pt x="126" y="223"/>
                  </a:lnTo>
                  <a:lnTo>
                    <a:pt x="96" y="283"/>
                  </a:lnTo>
                  <a:lnTo>
                    <a:pt x="83" y="313"/>
                  </a:lnTo>
                  <a:lnTo>
                    <a:pt x="71" y="341"/>
                  </a:lnTo>
                  <a:lnTo>
                    <a:pt x="60" y="371"/>
                  </a:lnTo>
                  <a:lnTo>
                    <a:pt x="50" y="400"/>
                  </a:lnTo>
                  <a:lnTo>
                    <a:pt x="41" y="430"/>
                  </a:lnTo>
                  <a:lnTo>
                    <a:pt x="33" y="461"/>
                  </a:lnTo>
                  <a:lnTo>
                    <a:pt x="26" y="491"/>
                  </a:lnTo>
                  <a:lnTo>
                    <a:pt x="20" y="524"/>
                  </a:lnTo>
                  <a:lnTo>
                    <a:pt x="14" y="558"/>
                  </a:lnTo>
                  <a:lnTo>
                    <a:pt x="9" y="593"/>
                  </a:lnTo>
                  <a:lnTo>
                    <a:pt x="0" y="669"/>
                  </a:lnTo>
                  <a:lnTo>
                    <a:pt x="0" y="669"/>
                  </a:lnTo>
                  <a:lnTo>
                    <a:pt x="2" y="690"/>
                  </a:lnTo>
                  <a:lnTo>
                    <a:pt x="3" y="710"/>
                  </a:lnTo>
                  <a:lnTo>
                    <a:pt x="6" y="729"/>
                  </a:lnTo>
                  <a:lnTo>
                    <a:pt x="9" y="746"/>
                  </a:lnTo>
                  <a:lnTo>
                    <a:pt x="15" y="762"/>
                  </a:lnTo>
                  <a:lnTo>
                    <a:pt x="21" y="775"/>
                  </a:lnTo>
                  <a:lnTo>
                    <a:pt x="27" y="789"/>
                  </a:lnTo>
                  <a:lnTo>
                    <a:pt x="36" y="801"/>
                  </a:lnTo>
                  <a:lnTo>
                    <a:pt x="45" y="811"/>
                  </a:lnTo>
                  <a:lnTo>
                    <a:pt x="54" y="822"/>
                  </a:lnTo>
                  <a:lnTo>
                    <a:pt x="63" y="831"/>
                  </a:lnTo>
                  <a:lnTo>
                    <a:pt x="74" y="838"/>
                  </a:lnTo>
                  <a:lnTo>
                    <a:pt x="86" y="846"/>
                  </a:lnTo>
                  <a:lnTo>
                    <a:pt x="96" y="852"/>
                  </a:lnTo>
                  <a:lnTo>
                    <a:pt x="120" y="862"/>
                  </a:lnTo>
                  <a:lnTo>
                    <a:pt x="120" y="862"/>
                  </a:lnTo>
                  <a:lnTo>
                    <a:pt x="122" y="865"/>
                  </a:lnTo>
                  <a:lnTo>
                    <a:pt x="122" y="865"/>
                  </a:lnTo>
                  <a:lnTo>
                    <a:pt x="122" y="865"/>
                  </a:lnTo>
                  <a:lnTo>
                    <a:pt x="126" y="876"/>
                  </a:lnTo>
                  <a:lnTo>
                    <a:pt x="135" y="898"/>
                  </a:lnTo>
                  <a:lnTo>
                    <a:pt x="149" y="934"/>
                  </a:lnTo>
                  <a:lnTo>
                    <a:pt x="162" y="981"/>
                  </a:lnTo>
                  <a:lnTo>
                    <a:pt x="176" y="1038"/>
                  </a:lnTo>
                  <a:lnTo>
                    <a:pt x="182" y="1071"/>
                  </a:lnTo>
                  <a:lnTo>
                    <a:pt x="188" y="1105"/>
                  </a:lnTo>
                  <a:lnTo>
                    <a:pt x="192" y="1141"/>
                  </a:lnTo>
                  <a:lnTo>
                    <a:pt x="195" y="1180"/>
                  </a:lnTo>
                  <a:lnTo>
                    <a:pt x="198" y="1222"/>
                  </a:lnTo>
                  <a:lnTo>
                    <a:pt x="198" y="1264"/>
                  </a:lnTo>
                  <a:lnTo>
                    <a:pt x="198" y="1264"/>
                  </a:lnTo>
                  <a:lnTo>
                    <a:pt x="198" y="1310"/>
                  </a:lnTo>
                  <a:lnTo>
                    <a:pt x="195" y="1358"/>
                  </a:lnTo>
                  <a:lnTo>
                    <a:pt x="189" y="1407"/>
                  </a:lnTo>
                  <a:lnTo>
                    <a:pt x="182" y="1460"/>
                  </a:lnTo>
                  <a:lnTo>
                    <a:pt x="171" y="1512"/>
                  </a:lnTo>
                  <a:lnTo>
                    <a:pt x="158" y="1568"/>
                  </a:lnTo>
                  <a:lnTo>
                    <a:pt x="143" y="1623"/>
                  </a:lnTo>
                  <a:lnTo>
                    <a:pt x="122" y="1680"/>
                  </a:lnTo>
                  <a:lnTo>
                    <a:pt x="122" y="1680"/>
                  </a:lnTo>
                  <a:lnTo>
                    <a:pt x="119" y="1692"/>
                  </a:lnTo>
                  <a:lnTo>
                    <a:pt x="116" y="1704"/>
                  </a:lnTo>
                  <a:lnTo>
                    <a:pt x="114" y="1716"/>
                  </a:lnTo>
                  <a:lnTo>
                    <a:pt x="114" y="1728"/>
                  </a:lnTo>
                  <a:lnTo>
                    <a:pt x="116" y="1740"/>
                  </a:lnTo>
                  <a:lnTo>
                    <a:pt x="119" y="1750"/>
                  </a:lnTo>
                  <a:lnTo>
                    <a:pt x="122" y="1762"/>
                  </a:lnTo>
                  <a:lnTo>
                    <a:pt x="126" y="1773"/>
                  </a:lnTo>
                  <a:lnTo>
                    <a:pt x="131" y="1782"/>
                  </a:lnTo>
                  <a:lnTo>
                    <a:pt x="137" y="1792"/>
                  </a:lnTo>
                  <a:lnTo>
                    <a:pt x="144" y="1801"/>
                  </a:lnTo>
                  <a:lnTo>
                    <a:pt x="153" y="1810"/>
                  </a:lnTo>
                  <a:lnTo>
                    <a:pt x="162" y="1818"/>
                  </a:lnTo>
                  <a:lnTo>
                    <a:pt x="171" y="1824"/>
                  </a:lnTo>
                  <a:lnTo>
                    <a:pt x="182" y="1830"/>
                  </a:lnTo>
                  <a:lnTo>
                    <a:pt x="194" y="1834"/>
                  </a:lnTo>
                  <a:lnTo>
                    <a:pt x="194" y="1834"/>
                  </a:lnTo>
                  <a:lnTo>
                    <a:pt x="204" y="1837"/>
                  </a:lnTo>
                  <a:lnTo>
                    <a:pt x="213" y="1840"/>
                  </a:lnTo>
                  <a:lnTo>
                    <a:pt x="224" y="1842"/>
                  </a:lnTo>
                  <a:lnTo>
                    <a:pt x="234" y="1842"/>
                  </a:lnTo>
                  <a:lnTo>
                    <a:pt x="234" y="1842"/>
                  </a:lnTo>
                  <a:lnTo>
                    <a:pt x="252" y="1840"/>
                  </a:lnTo>
                  <a:lnTo>
                    <a:pt x="270" y="1837"/>
                  </a:lnTo>
                  <a:lnTo>
                    <a:pt x="287" y="1830"/>
                  </a:lnTo>
                  <a:lnTo>
                    <a:pt x="303" y="1821"/>
                  </a:lnTo>
                  <a:lnTo>
                    <a:pt x="316" y="1810"/>
                  </a:lnTo>
                  <a:lnTo>
                    <a:pt x="328" y="1797"/>
                  </a:lnTo>
                  <a:lnTo>
                    <a:pt x="339" y="1782"/>
                  </a:lnTo>
                  <a:lnTo>
                    <a:pt x="346" y="1764"/>
                  </a:lnTo>
                  <a:lnTo>
                    <a:pt x="346" y="1764"/>
                  </a:lnTo>
                  <a:lnTo>
                    <a:pt x="370" y="1695"/>
                  </a:lnTo>
                  <a:lnTo>
                    <a:pt x="390" y="1629"/>
                  </a:lnTo>
                  <a:lnTo>
                    <a:pt x="406" y="1563"/>
                  </a:lnTo>
                  <a:lnTo>
                    <a:pt x="418" y="1500"/>
                  </a:lnTo>
                  <a:lnTo>
                    <a:pt x="427" y="1437"/>
                  </a:lnTo>
                  <a:lnTo>
                    <a:pt x="433" y="1378"/>
                  </a:lnTo>
                  <a:lnTo>
                    <a:pt x="438" y="1319"/>
                  </a:lnTo>
                  <a:lnTo>
                    <a:pt x="438" y="1264"/>
                  </a:lnTo>
                  <a:lnTo>
                    <a:pt x="438" y="1264"/>
                  </a:lnTo>
                  <a:lnTo>
                    <a:pt x="438" y="1208"/>
                  </a:lnTo>
                  <a:lnTo>
                    <a:pt x="433" y="1156"/>
                  </a:lnTo>
                  <a:lnTo>
                    <a:pt x="429" y="1106"/>
                  </a:lnTo>
                  <a:lnTo>
                    <a:pt x="423" y="1060"/>
                  </a:lnTo>
                  <a:lnTo>
                    <a:pt x="415" y="1015"/>
                  </a:lnTo>
                  <a:lnTo>
                    <a:pt x="408" y="975"/>
                  </a:lnTo>
                  <a:lnTo>
                    <a:pt x="399" y="937"/>
                  </a:lnTo>
                  <a:lnTo>
                    <a:pt x="388" y="901"/>
                  </a:lnTo>
                  <a:lnTo>
                    <a:pt x="379" y="871"/>
                  </a:lnTo>
                  <a:lnTo>
                    <a:pt x="370" y="843"/>
                  </a:lnTo>
                  <a:lnTo>
                    <a:pt x="354" y="799"/>
                  </a:lnTo>
                  <a:lnTo>
                    <a:pt x="342" y="769"/>
                  </a:lnTo>
                  <a:lnTo>
                    <a:pt x="336" y="757"/>
                  </a:lnTo>
                  <a:lnTo>
                    <a:pt x="336" y="757"/>
                  </a:lnTo>
                  <a:lnTo>
                    <a:pt x="333" y="752"/>
                  </a:lnTo>
                  <a:lnTo>
                    <a:pt x="333" y="752"/>
                  </a:lnTo>
                  <a:lnTo>
                    <a:pt x="337" y="711"/>
                  </a:lnTo>
                  <a:lnTo>
                    <a:pt x="345" y="671"/>
                  </a:lnTo>
                  <a:lnTo>
                    <a:pt x="354" y="630"/>
                  </a:lnTo>
                  <a:lnTo>
                    <a:pt x="366" y="591"/>
                  </a:lnTo>
                  <a:lnTo>
                    <a:pt x="378" y="551"/>
                  </a:lnTo>
                  <a:lnTo>
                    <a:pt x="391" y="512"/>
                  </a:lnTo>
                  <a:lnTo>
                    <a:pt x="420" y="436"/>
                  </a:lnTo>
                  <a:lnTo>
                    <a:pt x="420" y="436"/>
                  </a:lnTo>
                  <a:lnTo>
                    <a:pt x="390" y="412"/>
                  </a:lnTo>
                  <a:lnTo>
                    <a:pt x="390" y="412"/>
                  </a:lnTo>
                  <a:lnTo>
                    <a:pt x="361" y="386"/>
                  </a:lnTo>
                  <a:lnTo>
                    <a:pt x="337" y="361"/>
                  </a:lnTo>
                  <a:lnTo>
                    <a:pt x="316" y="337"/>
                  </a:lnTo>
                  <a:lnTo>
                    <a:pt x="300" y="316"/>
                  </a:lnTo>
                  <a:lnTo>
                    <a:pt x="285" y="296"/>
                  </a:lnTo>
                  <a:lnTo>
                    <a:pt x="275" y="278"/>
                  </a:lnTo>
                  <a:lnTo>
                    <a:pt x="261" y="256"/>
                  </a:lnTo>
                  <a:lnTo>
                    <a:pt x="261" y="256"/>
                  </a:lnTo>
                  <a:lnTo>
                    <a:pt x="257" y="247"/>
                  </a:lnTo>
                  <a:lnTo>
                    <a:pt x="254" y="238"/>
                  </a:lnTo>
                  <a:lnTo>
                    <a:pt x="251" y="229"/>
                  </a:lnTo>
                  <a:lnTo>
                    <a:pt x="249" y="220"/>
                  </a:lnTo>
                  <a:lnTo>
                    <a:pt x="249" y="211"/>
                  </a:lnTo>
                  <a:lnTo>
                    <a:pt x="249" y="202"/>
                  </a:lnTo>
                  <a:lnTo>
                    <a:pt x="251" y="191"/>
                  </a:lnTo>
                  <a:lnTo>
                    <a:pt x="254" y="182"/>
                  </a:lnTo>
                  <a:lnTo>
                    <a:pt x="254" y="182"/>
                  </a:lnTo>
                  <a:lnTo>
                    <a:pt x="257" y="173"/>
                  </a:lnTo>
                  <a:lnTo>
                    <a:pt x="261" y="166"/>
                  </a:lnTo>
                  <a:lnTo>
                    <a:pt x="266" y="157"/>
                  </a:lnTo>
                  <a:lnTo>
                    <a:pt x="272" y="149"/>
                  </a:lnTo>
                  <a:lnTo>
                    <a:pt x="278" y="143"/>
                  </a:lnTo>
                  <a:lnTo>
                    <a:pt x="284" y="136"/>
                  </a:lnTo>
                  <a:lnTo>
                    <a:pt x="293" y="131"/>
                  </a:lnTo>
                  <a:lnTo>
                    <a:pt x="300" y="125"/>
                  </a:lnTo>
                  <a:lnTo>
                    <a:pt x="300" y="125"/>
                  </a:lnTo>
                  <a:lnTo>
                    <a:pt x="310" y="121"/>
                  </a:lnTo>
                  <a:lnTo>
                    <a:pt x="321" y="118"/>
                  </a:lnTo>
                  <a:lnTo>
                    <a:pt x="333" y="117"/>
                  </a:lnTo>
                  <a:lnTo>
                    <a:pt x="345" y="115"/>
                  </a:lnTo>
                  <a:lnTo>
                    <a:pt x="345" y="115"/>
                  </a:lnTo>
                  <a:lnTo>
                    <a:pt x="358" y="117"/>
                  </a:lnTo>
                  <a:lnTo>
                    <a:pt x="370" y="118"/>
                  </a:lnTo>
                  <a:lnTo>
                    <a:pt x="382" y="122"/>
                  </a:lnTo>
                  <a:lnTo>
                    <a:pt x="394" y="128"/>
                  </a:lnTo>
                  <a:lnTo>
                    <a:pt x="405" y="136"/>
                  </a:lnTo>
                  <a:lnTo>
                    <a:pt x="414" y="145"/>
                  </a:lnTo>
                  <a:lnTo>
                    <a:pt x="423" y="154"/>
                  </a:lnTo>
                  <a:lnTo>
                    <a:pt x="429" y="166"/>
                  </a:lnTo>
                  <a:lnTo>
                    <a:pt x="429" y="166"/>
                  </a:lnTo>
                  <a:lnTo>
                    <a:pt x="433" y="172"/>
                  </a:lnTo>
                  <a:lnTo>
                    <a:pt x="433" y="172"/>
                  </a:lnTo>
                  <a:lnTo>
                    <a:pt x="448" y="194"/>
                  </a:lnTo>
                  <a:lnTo>
                    <a:pt x="448" y="194"/>
                  </a:lnTo>
                  <a:lnTo>
                    <a:pt x="469" y="220"/>
                  </a:lnTo>
                  <a:lnTo>
                    <a:pt x="483" y="235"/>
                  </a:lnTo>
                  <a:lnTo>
                    <a:pt x="498" y="250"/>
                  </a:lnTo>
                  <a:lnTo>
                    <a:pt x="498" y="250"/>
                  </a:lnTo>
                  <a:lnTo>
                    <a:pt x="502" y="232"/>
                  </a:lnTo>
                  <a:lnTo>
                    <a:pt x="507" y="212"/>
                  </a:lnTo>
                  <a:lnTo>
                    <a:pt x="508" y="193"/>
                  </a:lnTo>
                  <a:lnTo>
                    <a:pt x="508" y="175"/>
                  </a:lnTo>
                  <a:lnTo>
                    <a:pt x="508" y="175"/>
                  </a:lnTo>
                  <a:lnTo>
                    <a:pt x="534" y="148"/>
                  </a:lnTo>
                  <a:lnTo>
                    <a:pt x="559" y="115"/>
                  </a:lnTo>
                  <a:lnTo>
                    <a:pt x="559" y="115"/>
                  </a:lnTo>
                  <a:lnTo>
                    <a:pt x="583" y="82"/>
                  </a:lnTo>
                  <a:lnTo>
                    <a:pt x="583" y="82"/>
                  </a:lnTo>
                  <a:lnTo>
                    <a:pt x="561" y="75"/>
                  </a:lnTo>
                  <a:lnTo>
                    <a:pt x="538" y="66"/>
                  </a:lnTo>
                  <a:lnTo>
                    <a:pt x="538" y="66"/>
                  </a:lnTo>
                  <a:lnTo>
                    <a:pt x="514" y="52"/>
                  </a:lnTo>
                  <a:lnTo>
                    <a:pt x="492" y="37"/>
                  </a:lnTo>
                  <a:lnTo>
                    <a:pt x="471" y="19"/>
                  </a:lnTo>
                  <a:lnTo>
                    <a:pt x="454" y="0"/>
                  </a:lnTo>
                  <a:lnTo>
                    <a:pt x="454" y="0"/>
                  </a:lnTo>
                  <a:lnTo>
                    <a:pt x="438" y="22"/>
                  </a:lnTo>
                  <a:lnTo>
                    <a:pt x="438" y="22"/>
                  </a:lnTo>
                  <a:lnTo>
                    <a:pt x="421" y="42"/>
                  </a:lnTo>
                  <a:lnTo>
                    <a:pt x="421" y="42"/>
                  </a:lnTo>
                  <a:lnTo>
                    <a:pt x="406" y="37"/>
                  </a:lnTo>
                  <a:lnTo>
                    <a:pt x="391" y="34"/>
                  </a:lnTo>
                  <a:lnTo>
                    <a:pt x="375" y="33"/>
                  </a:lnTo>
                  <a:lnTo>
                    <a:pt x="358" y="33"/>
                  </a:lnTo>
                  <a:lnTo>
                    <a:pt x="342" y="33"/>
                  </a:lnTo>
                  <a:lnTo>
                    <a:pt x="324" y="36"/>
                  </a:lnTo>
                  <a:lnTo>
                    <a:pt x="307" y="40"/>
                  </a:lnTo>
                  <a:lnTo>
                    <a:pt x="290" y="46"/>
                  </a:lnTo>
                  <a:lnTo>
                    <a:pt x="272" y="54"/>
                  </a:lnTo>
                  <a:lnTo>
                    <a:pt x="255" y="63"/>
                  </a:lnTo>
                  <a:lnTo>
                    <a:pt x="239" y="75"/>
                  </a:lnTo>
                  <a:lnTo>
                    <a:pt x="222" y="87"/>
                  </a:lnTo>
                  <a:lnTo>
                    <a:pt x="206" y="102"/>
                  </a:lnTo>
                  <a:lnTo>
                    <a:pt x="191" y="119"/>
                  </a:lnTo>
                  <a:lnTo>
                    <a:pt x="176" y="137"/>
                  </a:lnTo>
                  <a:lnTo>
                    <a:pt x="162" y="158"/>
                  </a:lnTo>
                  <a:lnTo>
                    <a:pt x="162" y="15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941763" y="711200"/>
              <a:ext cx="338137" cy="341313"/>
            </a:xfrm>
            <a:custGeom>
              <a:avLst/>
              <a:gdLst>
                <a:gd name="T0" fmla="*/ 216 w 427"/>
                <a:gd name="T1" fmla="*/ 0 h 431"/>
                <a:gd name="T2" fmla="*/ 172 w 427"/>
                <a:gd name="T3" fmla="*/ 4 h 431"/>
                <a:gd name="T4" fmla="*/ 132 w 427"/>
                <a:gd name="T5" fmla="*/ 18 h 431"/>
                <a:gd name="T6" fmla="*/ 95 w 427"/>
                <a:gd name="T7" fmla="*/ 37 h 431"/>
                <a:gd name="T8" fmla="*/ 63 w 427"/>
                <a:gd name="T9" fmla="*/ 64 h 431"/>
                <a:gd name="T10" fmla="*/ 36 w 427"/>
                <a:gd name="T11" fmla="*/ 95 h 431"/>
                <a:gd name="T12" fmla="*/ 17 w 427"/>
                <a:gd name="T13" fmla="*/ 131 h 431"/>
                <a:gd name="T14" fmla="*/ 5 w 427"/>
                <a:gd name="T15" fmla="*/ 172 h 431"/>
                <a:gd name="T16" fmla="*/ 0 w 427"/>
                <a:gd name="T17" fmla="*/ 215 h 431"/>
                <a:gd name="T18" fmla="*/ 0 w 427"/>
                <a:gd name="T19" fmla="*/ 238 h 431"/>
                <a:gd name="T20" fmla="*/ 9 w 427"/>
                <a:gd name="T21" fmla="*/ 280 h 431"/>
                <a:gd name="T22" fmla="*/ 26 w 427"/>
                <a:gd name="T23" fmla="*/ 319 h 431"/>
                <a:gd name="T24" fmla="*/ 50 w 427"/>
                <a:gd name="T25" fmla="*/ 353 h 431"/>
                <a:gd name="T26" fmla="*/ 78 w 427"/>
                <a:gd name="T27" fmla="*/ 382 h 431"/>
                <a:gd name="T28" fmla="*/ 113 w 427"/>
                <a:gd name="T29" fmla="*/ 405 h 431"/>
                <a:gd name="T30" fmla="*/ 151 w 427"/>
                <a:gd name="T31" fmla="*/ 422 h 431"/>
                <a:gd name="T32" fmla="*/ 193 w 427"/>
                <a:gd name="T33" fmla="*/ 431 h 431"/>
                <a:gd name="T34" fmla="*/ 216 w 427"/>
                <a:gd name="T35" fmla="*/ 431 h 431"/>
                <a:gd name="T36" fmla="*/ 250 w 427"/>
                <a:gd name="T37" fmla="*/ 428 h 431"/>
                <a:gd name="T38" fmla="*/ 285 w 427"/>
                <a:gd name="T39" fmla="*/ 420 h 431"/>
                <a:gd name="T40" fmla="*/ 316 w 427"/>
                <a:gd name="T41" fmla="*/ 407 h 431"/>
                <a:gd name="T42" fmla="*/ 345 w 427"/>
                <a:gd name="T43" fmla="*/ 389 h 431"/>
                <a:gd name="T44" fmla="*/ 342 w 427"/>
                <a:gd name="T45" fmla="*/ 373 h 431"/>
                <a:gd name="T46" fmla="*/ 342 w 427"/>
                <a:gd name="T47" fmla="*/ 356 h 431"/>
                <a:gd name="T48" fmla="*/ 348 w 427"/>
                <a:gd name="T49" fmla="*/ 304 h 431"/>
                <a:gd name="T50" fmla="*/ 366 w 427"/>
                <a:gd name="T51" fmla="*/ 254 h 431"/>
                <a:gd name="T52" fmla="*/ 393 w 427"/>
                <a:gd name="T53" fmla="*/ 211 h 431"/>
                <a:gd name="T54" fmla="*/ 427 w 427"/>
                <a:gd name="T55" fmla="*/ 175 h 431"/>
                <a:gd name="T56" fmla="*/ 423 w 427"/>
                <a:gd name="T57" fmla="*/ 157 h 431"/>
                <a:gd name="T58" fmla="*/ 409 w 427"/>
                <a:gd name="T59" fmla="*/ 122 h 431"/>
                <a:gd name="T60" fmla="*/ 391 w 427"/>
                <a:gd name="T61" fmla="*/ 91 h 431"/>
                <a:gd name="T62" fmla="*/ 367 w 427"/>
                <a:gd name="T63" fmla="*/ 63 h 431"/>
                <a:gd name="T64" fmla="*/ 339 w 427"/>
                <a:gd name="T65" fmla="*/ 39 h 431"/>
                <a:gd name="T66" fmla="*/ 307 w 427"/>
                <a:gd name="T67" fmla="*/ 21 h 431"/>
                <a:gd name="T68" fmla="*/ 273 w 427"/>
                <a:gd name="T69" fmla="*/ 7 h 431"/>
                <a:gd name="T70" fmla="*/ 235 w 427"/>
                <a:gd name="T71" fmla="*/ 1 h 431"/>
                <a:gd name="T72" fmla="*/ 216 w 427"/>
                <a:gd name="T73" fmla="*/ 0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7" h="431">
                  <a:moveTo>
                    <a:pt x="216" y="0"/>
                  </a:moveTo>
                  <a:lnTo>
                    <a:pt x="216" y="0"/>
                  </a:lnTo>
                  <a:lnTo>
                    <a:pt x="193" y="1"/>
                  </a:lnTo>
                  <a:lnTo>
                    <a:pt x="172" y="4"/>
                  </a:lnTo>
                  <a:lnTo>
                    <a:pt x="151" y="10"/>
                  </a:lnTo>
                  <a:lnTo>
                    <a:pt x="132" y="18"/>
                  </a:lnTo>
                  <a:lnTo>
                    <a:pt x="113" y="27"/>
                  </a:lnTo>
                  <a:lnTo>
                    <a:pt x="95" y="37"/>
                  </a:lnTo>
                  <a:lnTo>
                    <a:pt x="78" y="49"/>
                  </a:lnTo>
                  <a:lnTo>
                    <a:pt x="63" y="64"/>
                  </a:lnTo>
                  <a:lnTo>
                    <a:pt x="50" y="79"/>
                  </a:lnTo>
                  <a:lnTo>
                    <a:pt x="36" y="95"/>
                  </a:lnTo>
                  <a:lnTo>
                    <a:pt x="26" y="113"/>
                  </a:lnTo>
                  <a:lnTo>
                    <a:pt x="17" y="131"/>
                  </a:lnTo>
                  <a:lnTo>
                    <a:pt x="9" y="152"/>
                  </a:lnTo>
                  <a:lnTo>
                    <a:pt x="5" y="172"/>
                  </a:lnTo>
                  <a:lnTo>
                    <a:pt x="0" y="194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0" y="238"/>
                  </a:lnTo>
                  <a:lnTo>
                    <a:pt x="5" y="259"/>
                  </a:lnTo>
                  <a:lnTo>
                    <a:pt x="9" y="280"/>
                  </a:lnTo>
                  <a:lnTo>
                    <a:pt x="17" y="299"/>
                  </a:lnTo>
                  <a:lnTo>
                    <a:pt x="26" y="319"/>
                  </a:lnTo>
                  <a:lnTo>
                    <a:pt x="36" y="337"/>
                  </a:lnTo>
                  <a:lnTo>
                    <a:pt x="50" y="353"/>
                  </a:lnTo>
                  <a:lnTo>
                    <a:pt x="63" y="368"/>
                  </a:lnTo>
                  <a:lnTo>
                    <a:pt x="78" y="382"/>
                  </a:lnTo>
                  <a:lnTo>
                    <a:pt x="95" y="395"/>
                  </a:lnTo>
                  <a:lnTo>
                    <a:pt x="113" y="405"/>
                  </a:lnTo>
                  <a:lnTo>
                    <a:pt x="132" y="414"/>
                  </a:lnTo>
                  <a:lnTo>
                    <a:pt x="151" y="422"/>
                  </a:lnTo>
                  <a:lnTo>
                    <a:pt x="172" y="426"/>
                  </a:lnTo>
                  <a:lnTo>
                    <a:pt x="193" y="431"/>
                  </a:lnTo>
                  <a:lnTo>
                    <a:pt x="216" y="431"/>
                  </a:lnTo>
                  <a:lnTo>
                    <a:pt x="216" y="431"/>
                  </a:lnTo>
                  <a:lnTo>
                    <a:pt x="234" y="431"/>
                  </a:lnTo>
                  <a:lnTo>
                    <a:pt x="250" y="428"/>
                  </a:lnTo>
                  <a:lnTo>
                    <a:pt x="268" y="425"/>
                  </a:lnTo>
                  <a:lnTo>
                    <a:pt x="285" y="420"/>
                  </a:lnTo>
                  <a:lnTo>
                    <a:pt x="300" y="414"/>
                  </a:lnTo>
                  <a:lnTo>
                    <a:pt x="316" y="407"/>
                  </a:lnTo>
                  <a:lnTo>
                    <a:pt x="330" y="398"/>
                  </a:lnTo>
                  <a:lnTo>
                    <a:pt x="345" y="389"/>
                  </a:lnTo>
                  <a:lnTo>
                    <a:pt x="345" y="389"/>
                  </a:lnTo>
                  <a:lnTo>
                    <a:pt x="342" y="373"/>
                  </a:lnTo>
                  <a:lnTo>
                    <a:pt x="342" y="356"/>
                  </a:lnTo>
                  <a:lnTo>
                    <a:pt x="342" y="356"/>
                  </a:lnTo>
                  <a:lnTo>
                    <a:pt x="343" y="329"/>
                  </a:lnTo>
                  <a:lnTo>
                    <a:pt x="348" y="304"/>
                  </a:lnTo>
                  <a:lnTo>
                    <a:pt x="355" y="278"/>
                  </a:lnTo>
                  <a:lnTo>
                    <a:pt x="366" y="254"/>
                  </a:lnTo>
                  <a:lnTo>
                    <a:pt x="378" y="232"/>
                  </a:lnTo>
                  <a:lnTo>
                    <a:pt x="393" y="211"/>
                  </a:lnTo>
                  <a:lnTo>
                    <a:pt x="409" y="193"/>
                  </a:lnTo>
                  <a:lnTo>
                    <a:pt x="427" y="175"/>
                  </a:lnTo>
                  <a:lnTo>
                    <a:pt x="427" y="175"/>
                  </a:lnTo>
                  <a:lnTo>
                    <a:pt x="423" y="157"/>
                  </a:lnTo>
                  <a:lnTo>
                    <a:pt x="417" y="139"/>
                  </a:lnTo>
                  <a:lnTo>
                    <a:pt x="409" y="122"/>
                  </a:lnTo>
                  <a:lnTo>
                    <a:pt x="402" y="106"/>
                  </a:lnTo>
                  <a:lnTo>
                    <a:pt x="391" y="91"/>
                  </a:lnTo>
                  <a:lnTo>
                    <a:pt x="379" y="76"/>
                  </a:lnTo>
                  <a:lnTo>
                    <a:pt x="367" y="63"/>
                  </a:lnTo>
                  <a:lnTo>
                    <a:pt x="354" y="51"/>
                  </a:lnTo>
                  <a:lnTo>
                    <a:pt x="339" y="39"/>
                  </a:lnTo>
                  <a:lnTo>
                    <a:pt x="324" y="30"/>
                  </a:lnTo>
                  <a:lnTo>
                    <a:pt x="307" y="21"/>
                  </a:lnTo>
                  <a:lnTo>
                    <a:pt x="291" y="13"/>
                  </a:lnTo>
                  <a:lnTo>
                    <a:pt x="273" y="7"/>
                  </a:lnTo>
                  <a:lnTo>
                    <a:pt x="253" y="4"/>
                  </a:lnTo>
                  <a:lnTo>
                    <a:pt x="235" y="1"/>
                  </a:lnTo>
                  <a:lnTo>
                    <a:pt x="216" y="0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4625975" y="782638"/>
              <a:ext cx="341312" cy="341313"/>
            </a:xfrm>
            <a:custGeom>
              <a:avLst/>
              <a:gdLst>
                <a:gd name="T0" fmla="*/ 216 w 430"/>
                <a:gd name="T1" fmla="*/ 0 h 432"/>
                <a:gd name="T2" fmla="*/ 172 w 430"/>
                <a:gd name="T3" fmla="*/ 5 h 432"/>
                <a:gd name="T4" fmla="*/ 132 w 430"/>
                <a:gd name="T5" fmla="*/ 17 h 432"/>
                <a:gd name="T6" fmla="*/ 94 w 430"/>
                <a:gd name="T7" fmla="*/ 38 h 432"/>
                <a:gd name="T8" fmla="*/ 63 w 430"/>
                <a:gd name="T9" fmla="*/ 63 h 432"/>
                <a:gd name="T10" fmla="*/ 36 w 430"/>
                <a:gd name="T11" fmla="*/ 96 h 432"/>
                <a:gd name="T12" fmla="*/ 16 w 430"/>
                <a:gd name="T13" fmla="*/ 132 h 432"/>
                <a:gd name="T14" fmla="*/ 4 w 430"/>
                <a:gd name="T15" fmla="*/ 173 h 432"/>
                <a:gd name="T16" fmla="*/ 0 w 430"/>
                <a:gd name="T17" fmla="*/ 216 h 432"/>
                <a:gd name="T18" fmla="*/ 0 w 430"/>
                <a:gd name="T19" fmla="*/ 239 h 432"/>
                <a:gd name="T20" fmla="*/ 9 w 430"/>
                <a:gd name="T21" fmla="*/ 281 h 432"/>
                <a:gd name="T22" fmla="*/ 25 w 430"/>
                <a:gd name="T23" fmla="*/ 319 h 432"/>
                <a:gd name="T24" fmla="*/ 49 w 430"/>
                <a:gd name="T25" fmla="*/ 354 h 432"/>
                <a:gd name="T26" fmla="*/ 78 w 430"/>
                <a:gd name="T27" fmla="*/ 382 h 432"/>
                <a:gd name="T28" fmla="*/ 112 w 430"/>
                <a:gd name="T29" fmla="*/ 406 h 432"/>
                <a:gd name="T30" fmla="*/ 151 w 430"/>
                <a:gd name="T31" fmla="*/ 423 h 432"/>
                <a:gd name="T32" fmla="*/ 193 w 430"/>
                <a:gd name="T33" fmla="*/ 430 h 432"/>
                <a:gd name="T34" fmla="*/ 216 w 430"/>
                <a:gd name="T35" fmla="*/ 432 h 432"/>
                <a:gd name="T36" fmla="*/ 260 w 430"/>
                <a:gd name="T37" fmla="*/ 427 h 432"/>
                <a:gd name="T38" fmla="*/ 302 w 430"/>
                <a:gd name="T39" fmla="*/ 414 h 432"/>
                <a:gd name="T40" fmla="*/ 302 w 430"/>
                <a:gd name="T41" fmla="*/ 397 h 432"/>
                <a:gd name="T42" fmla="*/ 307 w 430"/>
                <a:gd name="T43" fmla="*/ 364 h 432"/>
                <a:gd name="T44" fmla="*/ 316 w 430"/>
                <a:gd name="T45" fmla="*/ 333 h 432"/>
                <a:gd name="T46" fmla="*/ 328 w 430"/>
                <a:gd name="T47" fmla="*/ 303 h 432"/>
                <a:gd name="T48" fmla="*/ 346 w 430"/>
                <a:gd name="T49" fmla="*/ 276 h 432"/>
                <a:gd name="T50" fmla="*/ 365 w 430"/>
                <a:gd name="T51" fmla="*/ 251 h 432"/>
                <a:gd name="T52" fmla="*/ 389 w 430"/>
                <a:gd name="T53" fmla="*/ 228 h 432"/>
                <a:gd name="T54" fmla="*/ 416 w 430"/>
                <a:gd name="T55" fmla="*/ 209 h 432"/>
                <a:gd name="T56" fmla="*/ 430 w 430"/>
                <a:gd name="T57" fmla="*/ 201 h 432"/>
                <a:gd name="T58" fmla="*/ 424 w 430"/>
                <a:gd name="T59" fmla="*/ 161 h 432"/>
                <a:gd name="T60" fmla="*/ 409 w 430"/>
                <a:gd name="T61" fmla="*/ 122 h 432"/>
                <a:gd name="T62" fmla="*/ 389 w 430"/>
                <a:gd name="T63" fmla="*/ 89 h 432"/>
                <a:gd name="T64" fmla="*/ 362 w 430"/>
                <a:gd name="T65" fmla="*/ 59 h 432"/>
                <a:gd name="T66" fmla="*/ 331 w 430"/>
                <a:gd name="T67" fmla="*/ 35 h 432"/>
                <a:gd name="T68" fmla="*/ 296 w 430"/>
                <a:gd name="T69" fmla="*/ 15 h 432"/>
                <a:gd name="T70" fmla="*/ 257 w 430"/>
                <a:gd name="T71" fmla="*/ 5 h 432"/>
                <a:gd name="T72" fmla="*/ 216 w 430"/>
                <a:gd name="T73" fmla="*/ 0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30" h="432">
                  <a:moveTo>
                    <a:pt x="216" y="0"/>
                  </a:moveTo>
                  <a:lnTo>
                    <a:pt x="216" y="0"/>
                  </a:lnTo>
                  <a:lnTo>
                    <a:pt x="193" y="2"/>
                  </a:lnTo>
                  <a:lnTo>
                    <a:pt x="172" y="5"/>
                  </a:lnTo>
                  <a:lnTo>
                    <a:pt x="151" y="11"/>
                  </a:lnTo>
                  <a:lnTo>
                    <a:pt x="132" y="17"/>
                  </a:lnTo>
                  <a:lnTo>
                    <a:pt x="112" y="26"/>
                  </a:lnTo>
                  <a:lnTo>
                    <a:pt x="94" y="38"/>
                  </a:lnTo>
                  <a:lnTo>
                    <a:pt x="78" y="50"/>
                  </a:lnTo>
                  <a:lnTo>
                    <a:pt x="63" y="63"/>
                  </a:lnTo>
                  <a:lnTo>
                    <a:pt x="49" y="78"/>
                  </a:lnTo>
                  <a:lnTo>
                    <a:pt x="36" y="96"/>
                  </a:lnTo>
                  <a:lnTo>
                    <a:pt x="25" y="113"/>
                  </a:lnTo>
                  <a:lnTo>
                    <a:pt x="16" y="132"/>
                  </a:lnTo>
                  <a:lnTo>
                    <a:pt x="9" y="152"/>
                  </a:lnTo>
                  <a:lnTo>
                    <a:pt x="4" y="173"/>
                  </a:lnTo>
                  <a:lnTo>
                    <a:pt x="0" y="19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0" y="239"/>
                  </a:lnTo>
                  <a:lnTo>
                    <a:pt x="4" y="260"/>
                  </a:lnTo>
                  <a:lnTo>
                    <a:pt x="9" y="281"/>
                  </a:lnTo>
                  <a:lnTo>
                    <a:pt x="16" y="300"/>
                  </a:lnTo>
                  <a:lnTo>
                    <a:pt x="25" y="319"/>
                  </a:lnTo>
                  <a:lnTo>
                    <a:pt x="36" y="337"/>
                  </a:lnTo>
                  <a:lnTo>
                    <a:pt x="49" y="354"/>
                  </a:lnTo>
                  <a:lnTo>
                    <a:pt x="63" y="369"/>
                  </a:lnTo>
                  <a:lnTo>
                    <a:pt x="78" y="382"/>
                  </a:lnTo>
                  <a:lnTo>
                    <a:pt x="94" y="394"/>
                  </a:lnTo>
                  <a:lnTo>
                    <a:pt x="112" y="406"/>
                  </a:lnTo>
                  <a:lnTo>
                    <a:pt x="132" y="415"/>
                  </a:lnTo>
                  <a:lnTo>
                    <a:pt x="151" y="423"/>
                  </a:lnTo>
                  <a:lnTo>
                    <a:pt x="172" y="427"/>
                  </a:lnTo>
                  <a:lnTo>
                    <a:pt x="193" y="430"/>
                  </a:lnTo>
                  <a:lnTo>
                    <a:pt x="216" y="432"/>
                  </a:lnTo>
                  <a:lnTo>
                    <a:pt x="216" y="432"/>
                  </a:lnTo>
                  <a:lnTo>
                    <a:pt x="238" y="430"/>
                  </a:lnTo>
                  <a:lnTo>
                    <a:pt x="260" y="427"/>
                  </a:lnTo>
                  <a:lnTo>
                    <a:pt x="281" y="421"/>
                  </a:lnTo>
                  <a:lnTo>
                    <a:pt x="302" y="414"/>
                  </a:lnTo>
                  <a:lnTo>
                    <a:pt x="302" y="414"/>
                  </a:lnTo>
                  <a:lnTo>
                    <a:pt x="302" y="397"/>
                  </a:lnTo>
                  <a:lnTo>
                    <a:pt x="304" y="381"/>
                  </a:lnTo>
                  <a:lnTo>
                    <a:pt x="307" y="364"/>
                  </a:lnTo>
                  <a:lnTo>
                    <a:pt x="311" y="348"/>
                  </a:lnTo>
                  <a:lnTo>
                    <a:pt x="316" y="333"/>
                  </a:lnTo>
                  <a:lnTo>
                    <a:pt x="322" y="318"/>
                  </a:lnTo>
                  <a:lnTo>
                    <a:pt x="328" y="303"/>
                  </a:lnTo>
                  <a:lnTo>
                    <a:pt x="337" y="290"/>
                  </a:lnTo>
                  <a:lnTo>
                    <a:pt x="346" y="276"/>
                  </a:lnTo>
                  <a:lnTo>
                    <a:pt x="355" y="263"/>
                  </a:lnTo>
                  <a:lnTo>
                    <a:pt x="365" y="251"/>
                  </a:lnTo>
                  <a:lnTo>
                    <a:pt x="377" y="239"/>
                  </a:lnTo>
                  <a:lnTo>
                    <a:pt x="389" y="228"/>
                  </a:lnTo>
                  <a:lnTo>
                    <a:pt x="403" y="218"/>
                  </a:lnTo>
                  <a:lnTo>
                    <a:pt x="416" y="209"/>
                  </a:lnTo>
                  <a:lnTo>
                    <a:pt x="430" y="201"/>
                  </a:lnTo>
                  <a:lnTo>
                    <a:pt x="430" y="201"/>
                  </a:lnTo>
                  <a:lnTo>
                    <a:pt x="428" y="180"/>
                  </a:lnTo>
                  <a:lnTo>
                    <a:pt x="424" y="161"/>
                  </a:lnTo>
                  <a:lnTo>
                    <a:pt x="418" y="141"/>
                  </a:lnTo>
                  <a:lnTo>
                    <a:pt x="409" y="122"/>
                  </a:lnTo>
                  <a:lnTo>
                    <a:pt x="400" y="105"/>
                  </a:lnTo>
                  <a:lnTo>
                    <a:pt x="389" y="89"/>
                  </a:lnTo>
                  <a:lnTo>
                    <a:pt x="376" y="72"/>
                  </a:lnTo>
                  <a:lnTo>
                    <a:pt x="362" y="59"/>
                  </a:lnTo>
                  <a:lnTo>
                    <a:pt x="347" y="45"/>
                  </a:lnTo>
                  <a:lnTo>
                    <a:pt x="331" y="35"/>
                  </a:lnTo>
                  <a:lnTo>
                    <a:pt x="314" y="24"/>
                  </a:lnTo>
                  <a:lnTo>
                    <a:pt x="296" y="15"/>
                  </a:lnTo>
                  <a:lnTo>
                    <a:pt x="277" y="9"/>
                  </a:lnTo>
                  <a:lnTo>
                    <a:pt x="257" y="5"/>
                  </a:lnTo>
                  <a:lnTo>
                    <a:pt x="237" y="2"/>
                  </a:lnTo>
                  <a:lnTo>
                    <a:pt x="216" y="0"/>
                  </a:lnTo>
                  <a:lnTo>
                    <a:pt x="216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3148013" y="1484313"/>
              <a:ext cx="52387" cy="46038"/>
            </a:xfrm>
            <a:custGeom>
              <a:avLst/>
              <a:gdLst>
                <a:gd name="T0" fmla="*/ 0 w 66"/>
                <a:gd name="T1" fmla="*/ 0 h 56"/>
                <a:gd name="T2" fmla="*/ 0 w 66"/>
                <a:gd name="T3" fmla="*/ 0 h 56"/>
                <a:gd name="T4" fmla="*/ 0 w 66"/>
                <a:gd name="T5" fmla="*/ 3 h 56"/>
                <a:gd name="T6" fmla="*/ 3 w 66"/>
                <a:gd name="T7" fmla="*/ 9 h 56"/>
                <a:gd name="T8" fmla="*/ 9 w 66"/>
                <a:gd name="T9" fmla="*/ 18 h 56"/>
                <a:gd name="T10" fmla="*/ 23 w 66"/>
                <a:gd name="T11" fmla="*/ 33 h 56"/>
                <a:gd name="T12" fmla="*/ 23 w 66"/>
                <a:gd name="T13" fmla="*/ 33 h 56"/>
                <a:gd name="T14" fmla="*/ 38 w 66"/>
                <a:gd name="T15" fmla="*/ 45 h 56"/>
                <a:gd name="T16" fmla="*/ 54 w 66"/>
                <a:gd name="T17" fmla="*/ 56 h 56"/>
                <a:gd name="T18" fmla="*/ 66 w 66"/>
                <a:gd name="T19" fmla="*/ 1 h 56"/>
                <a:gd name="T20" fmla="*/ 66 w 66"/>
                <a:gd name="T21" fmla="*/ 1 h 56"/>
                <a:gd name="T22" fmla="*/ 39 w 66"/>
                <a:gd name="T23" fmla="*/ 3 h 56"/>
                <a:gd name="T24" fmla="*/ 39 w 66"/>
                <a:gd name="T25" fmla="*/ 3 h 56"/>
                <a:gd name="T26" fmla="*/ 0 w 66"/>
                <a:gd name="T27" fmla="*/ 0 h 56"/>
                <a:gd name="T28" fmla="*/ 0 w 66"/>
                <a:gd name="T29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6" h="56">
                  <a:moveTo>
                    <a:pt x="0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3" y="9"/>
                  </a:lnTo>
                  <a:lnTo>
                    <a:pt x="9" y="18"/>
                  </a:lnTo>
                  <a:lnTo>
                    <a:pt x="23" y="33"/>
                  </a:lnTo>
                  <a:lnTo>
                    <a:pt x="23" y="33"/>
                  </a:lnTo>
                  <a:lnTo>
                    <a:pt x="38" y="45"/>
                  </a:lnTo>
                  <a:lnTo>
                    <a:pt x="54" y="56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39" y="3"/>
                  </a:lnTo>
                  <a:lnTo>
                    <a:pt x="39" y="3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757488" y="1284288"/>
              <a:ext cx="311150" cy="312738"/>
            </a:xfrm>
            <a:custGeom>
              <a:avLst/>
              <a:gdLst>
                <a:gd name="T0" fmla="*/ 164 w 392"/>
                <a:gd name="T1" fmla="*/ 71 h 394"/>
                <a:gd name="T2" fmla="*/ 148 w 392"/>
                <a:gd name="T3" fmla="*/ 47 h 394"/>
                <a:gd name="T4" fmla="*/ 143 w 392"/>
                <a:gd name="T5" fmla="*/ 42 h 394"/>
                <a:gd name="T6" fmla="*/ 143 w 392"/>
                <a:gd name="T7" fmla="*/ 41 h 394"/>
                <a:gd name="T8" fmla="*/ 143 w 392"/>
                <a:gd name="T9" fmla="*/ 41 h 394"/>
                <a:gd name="T10" fmla="*/ 124 w 392"/>
                <a:gd name="T11" fmla="*/ 17 h 394"/>
                <a:gd name="T12" fmla="*/ 98 w 392"/>
                <a:gd name="T13" fmla="*/ 3 h 394"/>
                <a:gd name="T14" fmla="*/ 68 w 392"/>
                <a:gd name="T15" fmla="*/ 0 h 394"/>
                <a:gd name="T16" fmla="*/ 40 w 392"/>
                <a:gd name="T17" fmla="*/ 9 h 394"/>
                <a:gd name="T18" fmla="*/ 26 w 392"/>
                <a:gd name="T19" fmla="*/ 18 h 394"/>
                <a:gd name="T20" fmla="*/ 9 w 392"/>
                <a:gd name="T21" fmla="*/ 41 h 394"/>
                <a:gd name="T22" fmla="*/ 0 w 392"/>
                <a:gd name="T23" fmla="*/ 69 h 394"/>
                <a:gd name="T24" fmla="*/ 3 w 392"/>
                <a:gd name="T25" fmla="*/ 98 h 394"/>
                <a:gd name="T26" fmla="*/ 9 w 392"/>
                <a:gd name="T27" fmla="*/ 113 h 394"/>
                <a:gd name="T28" fmla="*/ 18 w 392"/>
                <a:gd name="T29" fmla="*/ 128 h 394"/>
                <a:gd name="T30" fmla="*/ 40 w 392"/>
                <a:gd name="T31" fmla="*/ 162 h 394"/>
                <a:gd name="T32" fmla="*/ 79 w 392"/>
                <a:gd name="T33" fmla="*/ 209 h 394"/>
                <a:gd name="T34" fmla="*/ 133 w 392"/>
                <a:gd name="T35" fmla="*/ 263 h 394"/>
                <a:gd name="T36" fmla="*/ 157 w 392"/>
                <a:gd name="T37" fmla="*/ 282 h 394"/>
                <a:gd name="T38" fmla="*/ 212 w 392"/>
                <a:gd name="T39" fmla="*/ 321 h 394"/>
                <a:gd name="T40" fmla="*/ 277 w 392"/>
                <a:gd name="T41" fmla="*/ 355 h 394"/>
                <a:gd name="T42" fmla="*/ 351 w 392"/>
                <a:gd name="T43" fmla="*/ 384 h 394"/>
                <a:gd name="T44" fmla="*/ 392 w 392"/>
                <a:gd name="T45" fmla="*/ 394 h 394"/>
                <a:gd name="T46" fmla="*/ 365 w 392"/>
                <a:gd name="T47" fmla="*/ 361 h 394"/>
                <a:gd name="T48" fmla="*/ 346 w 392"/>
                <a:gd name="T49" fmla="*/ 327 h 394"/>
                <a:gd name="T50" fmla="*/ 334 w 392"/>
                <a:gd name="T51" fmla="*/ 291 h 394"/>
                <a:gd name="T52" fmla="*/ 329 w 392"/>
                <a:gd name="T53" fmla="*/ 255 h 394"/>
                <a:gd name="T54" fmla="*/ 331 w 392"/>
                <a:gd name="T55" fmla="*/ 233 h 394"/>
                <a:gd name="T56" fmla="*/ 334 w 392"/>
                <a:gd name="T57" fmla="*/ 213 h 394"/>
                <a:gd name="T58" fmla="*/ 280 w 392"/>
                <a:gd name="T59" fmla="*/ 182 h 394"/>
                <a:gd name="T60" fmla="*/ 233 w 392"/>
                <a:gd name="T61" fmla="*/ 147 h 394"/>
                <a:gd name="T62" fmla="*/ 211 w 392"/>
                <a:gd name="T63" fmla="*/ 126 h 394"/>
                <a:gd name="T64" fmla="*/ 176 w 392"/>
                <a:gd name="T65" fmla="*/ 87 h 394"/>
                <a:gd name="T66" fmla="*/ 164 w 392"/>
                <a:gd name="T67" fmla="*/ 7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2" h="394">
                  <a:moveTo>
                    <a:pt x="164" y="71"/>
                  </a:moveTo>
                  <a:lnTo>
                    <a:pt x="164" y="71"/>
                  </a:lnTo>
                  <a:lnTo>
                    <a:pt x="148" y="47"/>
                  </a:lnTo>
                  <a:lnTo>
                    <a:pt x="148" y="47"/>
                  </a:lnTo>
                  <a:lnTo>
                    <a:pt x="143" y="42"/>
                  </a:lnTo>
                  <a:lnTo>
                    <a:pt x="143" y="42"/>
                  </a:lnTo>
                  <a:lnTo>
                    <a:pt x="143" y="41"/>
                  </a:lnTo>
                  <a:lnTo>
                    <a:pt x="143" y="41"/>
                  </a:lnTo>
                  <a:lnTo>
                    <a:pt x="143" y="41"/>
                  </a:lnTo>
                  <a:lnTo>
                    <a:pt x="143" y="41"/>
                  </a:lnTo>
                  <a:lnTo>
                    <a:pt x="134" y="27"/>
                  </a:lnTo>
                  <a:lnTo>
                    <a:pt x="124" y="17"/>
                  </a:lnTo>
                  <a:lnTo>
                    <a:pt x="112" y="9"/>
                  </a:lnTo>
                  <a:lnTo>
                    <a:pt x="98" y="3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55" y="3"/>
                  </a:lnTo>
                  <a:lnTo>
                    <a:pt x="40" y="9"/>
                  </a:lnTo>
                  <a:lnTo>
                    <a:pt x="40" y="9"/>
                  </a:lnTo>
                  <a:lnTo>
                    <a:pt x="26" y="18"/>
                  </a:lnTo>
                  <a:lnTo>
                    <a:pt x="16" y="29"/>
                  </a:lnTo>
                  <a:lnTo>
                    <a:pt x="9" y="41"/>
                  </a:lnTo>
                  <a:lnTo>
                    <a:pt x="3" y="54"/>
                  </a:lnTo>
                  <a:lnTo>
                    <a:pt x="0" y="69"/>
                  </a:lnTo>
                  <a:lnTo>
                    <a:pt x="0" y="83"/>
                  </a:lnTo>
                  <a:lnTo>
                    <a:pt x="3" y="98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9" y="113"/>
                  </a:lnTo>
                  <a:lnTo>
                    <a:pt x="18" y="128"/>
                  </a:lnTo>
                  <a:lnTo>
                    <a:pt x="26" y="143"/>
                  </a:lnTo>
                  <a:lnTo>
                    <a:pt x="40" y="162"/>
                  </a:lnTo>
                  <a:lnTo>
                    <a:pt x="58" y="185"/>
                  </a:lnTo>
                  <a:lnTo>
                    <a:pt x="79" y="209"/>
                  </a:lnTo>
                  <a:lnTo>
                    <a:pt x="104" y="236"/>
                  </a:lnTo>
                  <a:lnTo>
                    <a:pt x="133" y="263"/>
                  </a:lnTo>
                  <a:lnTo>
                    <a:pt x="133" y="263"/>
                  </a:lnTo>
                  <a:lnTo>
                    <a:pt x="157" y="282"/>
                  </a:lnTo>
                  <a:lnTo>
                    <a:pt x="184" y="302"/>
                  </a:lnTo>
                  <a:lnTo>
                    <a:pt x="212" y="321"/>
                  </a:lnTo>
                  <a:lnTo>
                    <a:pt x="244" y="339"/>
                  </a:lnTo>
                  <a:lnTo>
                    <a:pt x="277" y="355"/>
                  </a:lnTo>
                  <a:lnTo>
                    <a:pt x="313" y="370"/>
                  </a:lnTo>
                  <a:lnTo>
                    <a:pt x="351" y="384"/>
                  </a:lnTo>
                  <a:lnTo>
                    <a:pt x="392" y="394"/>
                  </a:lnTo>
                  <a:lnTo>
                    <a:pt x="392" y="394"/>
                  </a:lnTo>
                  <a:lnTo>
                    <a:pt x="377" y="378"/>
                  </a:lnTo>
                  <a:lnTo>
                    <a:pt x="365" y="361"/>
                  </a:lnTo>
                  <a:lnTo>
                    <a:pt x="354" y="343"/>
                  </a:lnTo>
                  <a:lnTo>
                    <a:pt x="346" y="327"/>
                  </a:lnTo>
                  <a:lnTo>
                    <a:pt x="338" y="309"/>
                  </a:lnTo>
                  <a:lnTo>
                    <a:pt x="334" y="291"/>
                  </a:lnTo>
                  <a:lnTo>
                    <a:pt x="329" y="273"/>
                  </a:lnTo>
                  <a:lnTo>
                    <a:pt x="329" y="255"/>
                  </a:lnTo>
                  <a:lnTo>
                    <a:pt x="329" y="255"/>
                  </a:lnTo>
                  <a:lnTo>
                    <a:pt x="331" y="233"/>
                  </a:lnTo>
                  <a:lnTo>
                    <a:pt x="334" y="213"/>
                  </a:lnTo>
                  <a:lnTo>
                    <a:pt x="334" y="213"/>
                  </a:lnTo>
                  <a:lnTo>
                    <a:pt x="305" y="198"/>
                  </a:lnTo>
                  <a:lnTo>
                    <a:pt x="280" y="182"/>
                  </a:lnTo>
                  <a:lnTo>
                    <a:pt x="256" y="164"/>
                  </a:lnTo>
                  <a:lnTo>
                    <a:pt x="233" y="147"/>
                  </a:lnTo>
                  <a:lnTo>
                    <a:pt x="233" y="147"/>
                  </a:lnTo>
                  <a:lnTo>
                    <a:pt x="211" y="126"/>
                  </a:lnTo>
                  <a:lnTo>
                    <a:pt x="193" y="107"/>
                  </a:lnTo>
                  <a:lnTo>
                    <a:pt x="176" y="87"/>
                  </a:lnTo>
                  <a:lnTo>
                    <a:pt x="164" y="71"/>
                  </a:lnTo>
                  <a:lnTo>
                    <a:pt x="164" y="7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4876800" y="2052638"/>
              <a:ext cx="3175" cy="1174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762500" y="1890713"/>
              <a:ext cx="74612" cy="80963"/>
            </a:xfrm>
            <a:custGeom>
              <a:avLst/>
              <a:gdLst>
                <a:gd name="T0" fmla="*/ 48 w 94"/>
                <a:gd name="T1" fmla="*/ 1 h 100"/>
                <a:gd name="T2" fmla="*/ 48 w 94"/>
                <a:gd name="T3" fmla="*/ 1 h 100"/>
                <a:gd name="T4" fmla="*/ 30 w 94"/>
                <a:gd name="T5" fmla="*/ 0 h 100"/>
                <a:gd name="T6" fmla="*/ 0 w 94"/>
                <a:gd name="T7" fmla="*/ 100 h 100"/>
                <a:gd name="T8" fmla="*/ 94 w 94"/>
                <a:gd name="T9" fmla="*/ 100 h 100"/>
                <a:gd name="T10" fmla="*/ 65 w 94"/>
                <a:gd name="T11" fmla="*/ 0 h 100"/>
                <a:gd name="T12" fmla="*/ 65 w 94"/>
                <a:gd name="T13" fmla="*/ 0 h 100"/>
                <a:gd name="T14" fmla="*/ 48 w 94"/>
                <a:gd name="T15" fmla="*/ 1 h 100"/>
                <a:gd name="T16" fmla="*/ 48 w 94"/>
                <a:gd name="T17" fmla="*/ 1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4" h="100">
                  <a:moveTo>
                    <a:pt x="48" y="1"/>
                  </a:moveTo>
                  <a:lnTo>
                    <a:pt x="48" y="1"/>
                  </a:lnTo>
                  <a:lnTo>
                    <a:pt x="30" y="0"/>
                  </a:lnTo>
                  <a:lnTo>
                    <a:pt x="0" y="100"/>
                  </a:lnTo>
                  <a:lnTo>
                    <a:pt x="94" y="100"/>
                  </a:lnTo>
                  <a:lnTo>
                    <a:pt x="65" y="0"/>
                  </a:lnTo>
                  <a:lnTo>
                    <a:pt x="65" y="0"/>
                  </a:lnTo>
                  <a:lnTo>
                    <a:pt x="48" y="1"/>
                  </a:lnTo>
                  <a:lnTo>
                    <a:pt x="48" y="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4673600" y="2149475"/>
              <a:ext cx="479425" cy="409575"/>
            </a:xfrm>
            <a:custGeom>
              <a:avLst/>
              <a:gdLst>
                <a:gd name="T0" fmla="*/ 382 w 605"/>
                <a:gd name="T1" fmla="*/ 126 h 516"/>
                <a:gd name="T2" fmla="*/ 382 w 605"/>
                <a:gd name="T3" fmla="*/ 108 h 516"/>
                <a:gd name="T4" fmla="*/ 382 w 605"/>
                <a:gd name="T5" fmla="*/ 108 h 516"/>
                <a:gd name="T6" fmla="*/ 380 w 605"/>
                <a:gd name="T7" fmla="*/ 78 h 516"/>
                <a:gd name="T8" fmla="*/ 380 w 605"/>
                <a:gd name="T9" fmla="*/ 0 h 516"/>
                <a:gd name="T10" fmla="*/ 355 w 605"/>
                <a:gd name="T11" fmla="*/ 114 h 516"/>
                <a:gd name="T12" fmla="*/ 352 w 605"/>
                <a:gd name="T13" fmla="*/ 129 h 516"/>
                <a:gd name="T14" fmla="*/ 337 w 605"/>
                <a:gd name="T15" fmla="*/ 129 h 516"/>
                <a:gd name="T16" fmla="*/ 0 w 605"/>
                <a:gd name="T17" fmla="*/ 129 h 516"/>
                <a:gd name="T18" fmla="*/ 39 w 605"/>
                <a:gd name="T19" fmla="*/ 464 h 516"/>
                <a:gd name="T20" fmla="*/ 39 w 605"/>
                <a:gd name="T21" fmla="*/ 464 h 516"/>
                <a:gd name="T22" fmla="*/ 39 w 605"/>
                <a:gd name="T23" fmla="*/ 478 h 516"/>
                <a:gd name="T24" fmla="*/ 39 w 605"/>
                <a:gd name="T25" fmla="*/ 491 h 516"/>
                <a:gd name="T26" fmla="*/ 37 w 605"/>
                <a:gd name="T27" fmla="*/ 503 h 516"/>
                <a:gd name="T28" fmla="*/ 34 w 605"/>
                <a:gd name="T29" fmla="*/ 516 h 516"/>
                <a:gd name="T30" fmla="*/ 605 w 605"/>
                <a:gd name="T31" fmla="*/ 516 h 516"/>
                <a:gd name="T32" fmla="*/ 605 w 605"/>
                <a:gd name="T33" fmla="*/ 126 h 516"/>
                <a:gd name="T34" fmla="*/ 401 w 605"/>
                <a:gd name="T35" fmla="*/ 126 h 516"/>
                <a:gd name="T36" fmla="*/ 382 w 605"/>
                <a:gd name="T37" fmla="*/ 12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05" h="516">
                  <a:moveTo>
                    <a:pt x="382" y="126"/>
                  </a:moveTo>
                  <a:lnTo>
                    <a:pt x="382" y="108"/>
                  </a:lnTo>
                  <a:lnTo>
                    <a:pt x="382" y="108"/>
                  </a:lnTo>
                  <a:lnTo>
                    <a:pt x="380" y="78"/>
                  </a:lnTo>
                  <a:lnTo>
                    <a:pt x="380" y="0"/>
                  </a:lnTo>
                  <a:lnTo>
                    <a:pt x="355" y="114"/>
                  </a:lnTo>
                  <a:lnTo>
                    <a:pt x="352" y="129"/>
                  </a:lnTo>
                  <a:lnTo>
                    <a:pt x="337" y="129"/>
                  </a:lnTo>
                  <a:lnTo>
                    <a:pt x="0" y="129"/>
                  </a:lnTo>
                  <a:lnTo>
                    <a:pt x="39" y="464"/>
                  </a:lnTo>
                  <a:lnTo>
                    <a:pt x="39" y="464"/>
                  </a:lnTo>
                  <a:lnTo>
                    <a:pt x="39" y="478"/>
                  </a:lnTo>
                  <a:lnTo>
                    <a:pt x="39" y="491"/>
                  </a:lnTo>
                  <a:lnTo>
                    <a:pt x="37" y="503"/>
                  </a:lnTo>
                  <a:lnTo>
                    <a:pt x="34" y="516"/>
                  </a:lnTo>
                  <a:lnTo>
                    <a:pt x="605" y="516"/>
                  </a:lnTo>
                  <a:lnTo>
                    <a:pt x="605" y="126"/>
                  </a:lnTo>
                  <a:lnTo>
                    <a:pt x="401" y="126"/>
                  </a:lnTo>
                  <a:lnTo>
                    <a:pt x="382" y="12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4306888" y="1862138"/>
              <a:ext cx="184150" cy="696913"/>
            </a:xfrm>
            <a:custGeom>
              <a:avLst/>
              <a:gdLst>
                <a:gd name="T0" fmla="*/ 128 w 231"/>
                <a:gd name="T1" fmla="*/ 0 h 879"/>
                <a:gd name="T2" fmla="*/ 104 w 231"/>
                <a:gd name="T3" fmla="*/ 0 h 879"/>
                <a:gd name="T4" fmla="*/ 5 w 231"/>
                <a:gd name="T5" fmla="*/ 858 h 879"/>
                <a:gd name="T6" fmla="*/ 5 w 231"/>
                <a:gd name="T7" fmla="*/ 858 h 879"/>
                <a:gd name="T8" fmla="*/ 0 w 231"/>
                <a:gd name="T9" fmla="*/ 879 h 879"/>
                <a:gd name="T10" fmla="*/ 231 w 231"/>
                <a:gd name="T11" fmla="*/ 879 h 879"/>
                <a:gd name="T12" fmla="*/ 231 w 231"/>
                <a:gd name="T13" fmla="*/ 879 h 879"/>
                <a:gd name="T14" fmla="*/ 227 w 231"/>
                <a:gd name="T15" fmla="*/ 858 h 879"/>
                <a:gd name="T16" fmla="*/ 128 w 231"/>
                <a:gd name="T17" fmla="*/ 0 h 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1" h="879">
                  <a:moveTo>
                    <a:pt x="128" y="0"/>
                  </a:moveTo>
                  <a:lnTo>
                    <a:pt x="104" y="0"/>
                  </a:lnTo>
                  <a:lnTo>
                    <a:pt x="5" y="858"/>
                  </a:lnTo>
                  <a:lnTo>
                    <a:pt x="5" y="858"/>
                  </a:lnTo>
                  <a:lnTo>
                    <a:pt x="0" y="879"/>
                  </a:lnTo>
                  <a:lnTo>
                    <a:pt x="231" y="879"/>
                  </a:lnTo>
                  <a:lnTo>
                    <a:pt x="231" y="879"/>
                  </a:lnTo>
                  <a:lnTo>
                    <a:pt x="227" y="858"/>
                  </a:lnTo>
                  <a:lnTo>
                    <a:pt x="128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2938463" y="1677988"/>
              <a:ext cx="298450" cy="881063"/>
            </a:xfrm>
            <a:custGeom>
              <a:avLst/>
              <a:gdLst>
                <a:gd name="T0" fmla="*/ 185 w 374"/>
                <a:gd name="T1" fmla="*/ 565 h 1111"/>
                <a:gd name="T2" fmla="*/ 161 w 374"/>
                <a:gd name="T3" fmla="*/ 565 h 1111"/>
                <a:gd name="T4" fmla="*/ 167 w 374"/>
                <a:gd name="T5" fmla="*/ 541 h 1111"/>
                <a:gd name="T6" fmla="*/ 280 w 374"/>
                <a:gd name="T7" fmla="*/ 0 h 1111"/>
                <a:gd name="T8" fmla="*/ 0 w 374"/>
                <a:gd name="T9" fmla="*/ 0 h 1111"/>
                <a:gd name="T10" fmla="*/ 0 w 374"/>
                <a:gd name="T11" fmla="*/ 1111 h 1111"/>
                <a:gd name="T12" fmla="*/ 374 w 374"/>
                <a:gd name="T13" fmla="*/ 1111 h 1111"/>
                <a:gd name="T14" fmla="*/ 374 w 374"/>
                <a:gd name="T15" fmla="*/ 565 h 1111"/>
                <a:gd name="T16" fmla="*/ 185 w 374"/>
                <a:gd name="T17" fmla="*/ 565 h 1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74" h="1111">
                  <a:moveTo>
                    <a:pt x="185" y="565"/>
                  </a:moveTo>
                  <a:lnTo>
                    <a:pt x="161" y="565"/>
                  </a:lnTo>
                  <a:lnTo>
                    <a:pt x="167" y="541"/>
                  </a:lnTo>
                  <a:lnTo>
                    <a:pt x="280" y="0"/>
                  </a:lnTo>
                  <a:lnTo>
                    <a:pt x="0" y="0"/>
                  </a:lnTo>
                  <a:lnTo>
                    <a:pt x="0" y="1111"/>
                  </a:lnTo>
                  <a:lnTo>
                    <a:pt x="374" y="1111"/>
                  </a:lnTo>
                  <a:lnTo>
                    <a:pt x="374" y="565"/>
                  </a:lnTo>
                  <a:lnTo>
                    <a:pt x="185" y="56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595688" y="679450"/>
              <a:ext cx="582612" cy="1879600"/>
            </a:xfrm>
            <a:custGeom>
              <a:avLst/>
              <a:gdLst>
                <a:gd name="T0" fmla="*/ 626 w 732"/>
                <a:gd name="T1" fmla="*/ 2317 h 2369"/>
                <a:gd name="T2" fmla="*/ 732 w 732"/>
                <a:gd name="T3" fmla="*/ 1400 h 2369"/>
                <a:gd name="T4" fmla="*/ 732 w 732"/>
                <a:gd name="T5" fmla="*/ 1400 h 2369"/>
                <a:gd name="T6" fmla="*/ 732 w 732"/>
                <a:gd name="T7" fmla="*/ 1397 h 2369"/>
                <a:gd name="T8" fmla="*/ 732 w 732"/>
                <a:gd name="T9" fmla="*/ 1267 h 2369"/>
                <a:gd name="T10" fmla="*/ 732 w 732"/>
                <a:gd name="T11" fmla="*/ 1267 h 2369"/>
                <a:gd name="T12" fmla="*/ 717 w 732"/>
                <a:gd name="T13" fmla="*/ 1264 h 2369"/>
                <a:gd name="T14" fmla="*/ 702 w 732"/>
                <a:gd name="T15" fmla="*/ 1258 h 2369"/>
                <a:gd name="T16" fmla="*/ 557 w 732"/>
                <a:gd name="T17" fmla="*/ 1258 h 2369"/>
                <a:gd name="T18" fmla="*/ 538 w 732"/>
                <a:gd name="T19" fmla="*/ 1258 h 2369"/>
                <a:gd name="T20" fmla="*/ 246 w 732"/>
                <a:gd name="T21" fmla="*/ 0 h 2369"/>
                <a:gd name="T22" fmla="*/ 129 w 732"/>
                <a:gd name="T23" fmla="*/ 27 h 2369"/>
                <a:gd name="T24" fmla="*/ 376 w 732"/>
                <a:gd name="T25" fmla="*/ 1093 h 2369"/>
                <a:gd name="T26" fmla="*/ 376 w 732"/>
                <a:gd name="T27" fmla="*/ 1093 h 2369"/>
                <a:gd name="T28" fmla="*/ 401 w 732"/>
                <a:gd name="T29" fmla="*/ 1137 h 2369"/>
                <a:gd name="T30" fmla="*/ 427 w 732"/>
                <a:gd name="T31" fmla="*/ 1183 h 2369"/>
                <a:gd name="T32" fmla="*/ 427 w 732"/>
                <a:gd name="T33" fmla="*/ 1183 h 2369"/>
                <a:gd name="T34" fmla="*/ 433 w 732"/>
                <a:gd name="T35" fmla="*/ 1198 h 2369"/>
                <a:gd name="T36" fmla="*/ 436 w 732"/>
                <a:gd name="T37" fmla="*/ 1215 h 2369"/>
                <a:gd name="T38" fmla="*/ 436 w 732"/>
                <a:gd name="T39" fmla="*/ 1230 h 2369"/>
                <a:gd name="T40" fmla="*/ 431 w 732"/>
                <a:gd name="T41" fmla="*/ 1246 h 2369"/>
                <a:gd name="T42" fmla="*/ 425 w 732"/>
                <a:gd name="T43" fmla="*/ 1260 h 2369"/>
                <a:gd name="T44" fmla="*/ 416 w 732"/>
                <a:gd name="T45" fmla="*/ 1273 h 2369"/>
                <a:gd name="T46" fmla="*/ 406 w 732"/>
                <a:gd name="T47" fmla="*/ 1284 h 2369"/>
                <a:gd name="T48" fmla="*/ 391 w 732"/>
                <a:gd name="T49" fmla="*/ 1293 h 2369"/>
                <a:gd name="T50" fmla="*/ 391 w 732"/>
                <a:gd name="T51" fmla="*/ 1293 h 2369"/>
                <a:gd name="T52" fmla="*/ 383 w 732"/>
                <a:gd name="T53" fmla="*/ 1297 h 2369"/>
                <a:gd name="T54" fmla="*/ 373 w 732"/>
                <a:gd name="T55" fmla="*/ 1300 h 2369"/>
                <a:gd name="T56" fmla="*/ 364 w 732"/>
                <a:gd name="T57" fmla="*/ 1302 h 2369"/>
                <a:gd name="T58" fmla="*/ 355 w 732"/>
                <a:gd name="T59" fmla="*/ 1302 h 2369"/>
                <a:gd name="T60" fmla="*/ 355 w 732"/>
                <a:gd name="T61" fmla="*/ 1302 h 2369"/>
                <a:gd name="T62" fmla="*/ 343 w 732"/>
                <a:gd name="T63" fmla="*/ 1302 h 2369"/>
                <a:gd name="T64" fmla="*/ 332 w 732"/>
                <a:gd name="T65" fmla="*/ 1299 h 2369"/>
                <a:gd name="T66" fmla="*/ 322 w 732"/>
                <a:gd name="T67" fmla="*/ 1296 h 2369"/>
                <a:gd name="T68" fmla="*/ 311 w 732"/>
                <a:gd name="T69" fmla="*/ 1290 h 2369"/>
                <a:gd name="T70" fmla="*/ 302 w 732"/>
                <a:gd name="T71" fmla="*/ 1284 h 2369"/>
                <a:gd name="T72" fmla="*/ 295 w 732"/>
                <a:gd name="T73" fmla="*/ 1276 h 2369"/>
                <a:gd name="T74" fmla="*/ 287 w 732"/>
                <a:gd name="T75" fmla="*/ 1267 h 2369"/>
                <a:gd name="T76" fmla="*/ 281 w 732"/>
                <a:gd name="T77" fmla="*/ 1258 h 2369"/>
                <a:gd name="T78" fmla="*/ 281 w 732"/>
                <a:gd name="T79" fmla="*/ 1258 h 2369"/>
                <a:gd name="T80" fmla="*/ 281 w 732"/>
                <a:gd name="T81" fmla="*/ 1258 h 2369"/>
                <a:gd name="T82" fmla="*/ 94 w 732"/>
                <a:gd name="T83" fmla="*/ 1258 h 2369"/>
                <a:gd name="T84" fmla="*/ 207 w 732"/>
                <a:gd name="T85" fmla="*/ 1799 h 2369"/>
                <a:gd name="T86" fmla="*/ 211 w 732"/>
                <a:gd name="T87" fmla="*/ 1823 h 2369"/>
                <a:gd name="T88" fmla="*/ 189 w 732"/>
                <a:gd name="T89" fmla="*/ 1823 h 2369"/>
                <a:gd name="T90" fmla="*/ 0 w 732"/>
                <a:gd name="T91" fmla="*/ 1823 h 2369"/>
                <a:gd name="T92" fmla="*/ 0 w 732"/>
                <a:gd name="T93" fmla="*/ 2369 h 2369"/>
                <a:gd name="T94" fmla="*/ 630 w 732"/>
                <a:gd name="T95" fmla="*/ 2369 h 2369"/>
                <a:gd name="T96" fmla="*/ 630 w 732"/>
                <a:gd name="T97" fmla="*/ 2369 h 2369"/>
                <a:gd name="T98" fmla="*/ 627 w 732"/>
                <a:gd name="T99" fmla="*/ 2356 h 2369"/>
                <a:gd name="T100" fmla="*/ 626 w 732"/>
                <a:gd name="T101" fmla="*/ 2344 h 2369"/>
                <a:gd name="T102" fmla="*/ 626 w 732"/>
                <a:gd name="T103" fmla="*/ 2331 h 2369"/>
                <a:gd name="T104" fmla="*/ 626 w 732"/>
                <a:gd name="T105" fmla="*/ 2317 h 2369"/>
                <a:gd name="T106" fmla="*/ 626 w 732"/>
                <a:gd name="T107" fmla="*/ 2317 h 2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32" h="2369">
                  <a:moveTo>
                    <a:pt x="626" y="2317"/>
                  </a:moveTo>
                  <a:lnTo>
                    <a:pt x="732" y="1400"/>
                  </a:lnTo>
                  <a:lnTo>
                    <a:pt x="732" y="1400"/>
                  </a:lnTo>
                  <a:lnTo>
                    <a:pt x="732" y="1397"/>
                  </a:lnTo>
                  <a:lnTo>
                    <a:pt x="732" y="1267"/>
                  </a:lnTo>
                  <a:lnTo>
                    <a:pt x="732" y="1267"/>
                  </a:lnTo>
                  <a:lnTo>
                    <a:pt x="717" y="1264"/>
                  </a:lnTo>
                  <a:lnTo>
                    <a:pt x="702" y="1258"/>
                  </a:lnTo>
                  <a:lnTo>
                    <a:pt x="557" y="1258"/>
                  </a:lnTo>
                  <a:lnTo>
                    <a:pt x="538" y="1258"/>
                  </a:lnTo>
                  <a:lnTo>
                    <a:pt x="246" y="0"/>
                  </a:lnTo>
                  <a:lnTo>
                    <a:pt x="129" y="27"/>
                  </a:lnTo>
                  <a:lnTo>
                    <a:pt x="376" y="1093"/>
                  </a:lnTo>
                  <a:lnTo>
                    <a:pt x="376" y="1093"/>
                  </a:lnTo>
                  <a:lnTo>
                    <a:pt x="401" y="1137"/>
                  </a:lnTo>
                  <a:lnTo>
                    <a:pt x="427" y="1183"/>
                  </a:lnTo>
                  <a:lnTo>
                    <a:pt x="427" y="1183"/>
                  </a:lnTo>
                  <a:lnTo>
                    <a:pt x="433" y="1198"/>
                  </a:lnTo>
                  <a:lnTo>
                    <a:pt x="436" y="1215"/>
                  </a:lnTo>
                  <a:lnTo>
                    <a:pt x="436" y="1230"/>
                  </a:lnTo>
                  <a:lnTo>
                    <a:pt x="431" y="1246"/>
                  </a:lnTo>
                  <a:lnTo>
                    <a:pt x="425" y="1260"/>
                  </a:lnTo>
                  <a:lnTo>
                    <a:pt x="416" y="1273"/>
                  </a:lnTo>
                  <a:lnTo>
                    <a:pt x="406" y="1284"/>
                  </a:lnTo>
                  <a:lnTo>
                    <a:pt x="391" y="1293"/>
                  </a:lnTo>
                  <a:lnTo>
                    <a:pt x="391" y="1293"/>
                  </a:lnTo>
                  <a:lnTo>
                    <a:pt x="383" y="1297"/>
                  </a:lnTo>
                  <a:lnTo>
                    <a:pt x="373" y="1300"/>
                  </a:lnTo>
                  <a:lnTo>
                    <a:pt x="364" y="1302"/>
                  </a:lnTo>
                  <a:lnTo>
                    <a:pt x="355" y="1302"/>
                  </a:lnTo>
                  <a:lnTo>
                    <a:pt x="355" y="1302"/>
                  </a:lnTo>
                  <a:lnTo>
                    <a:pt x="343" y="1302"/>
                  </a:lnTo>
                  <a:lnTo>
                    <a:pt x="332" y="1299"/>
                  </a:lnTo>
                  <a:lnTo>
                    <a:pt x="322" y="1296"/>
                  </a:lnTo>
                  <a:lnTo>
                    <a:pt x="311" y="1290"/>
                  </a:lnTo>
                  <a:lnTo>
                    <a:pt x="302" y="1284"/>
                  </a:lnTo>
                  <a:lnTo>
                    <a:pt x="295" y="1276"/>
                  </a:lnTo>
                  <a:lnTo>
                    <a:pt x="287" y="1267"/>
                  </a:lnTo>
                  <a:lnTo>
                    <a:pt x="281" y="1258"/>
                  </a:lnTo>
                  <a:lnTo>
                    <a:pt x="281" y="1258"/>
                  </a:lnTo>
                  <a:lnTo>
                    <a:pt x="281" y="1258"/>
                  </a:lnTo>
                  <a:lnTo>
                    <a:pt x="94" y="1258"/>
                  </a:lnTo>
                  <a:lnTo>
                    <a:pt x="207" y="1799"/>
                  </a:lnTo>
                  <a:lnTo>
                    <a:pt x="211" y="1823"/>
                  </a:lnTo>
                  <a:lnTo>
                    <a:pt x="189" y="1823"/>
                  </a:lnTo>
                  <a:lnTo>
                    <a:pt x="0" y="1823"/>
                  </a:lnTo>
                  <a:lnTo>
                    <a:pt x="0" y="2369"/>
                  </a:lnTo>
                  <a:lnTo>
                    <a:pt x="630" y="2369"/>
                  </a:lnTo>
                  <a:lnTo>
                    <a:pt x="630" y="2369"/>
                  </a:lnTo>
                  <a:lnTo>
                    <a:pt x="627" y="2356"/>
                  </a:lnTo>
                  <a:lnTo>
                    <a:pt x="626" y="2344"/>
                  </a:lnTo>
                  <a:lnTo>
                    <a:pt x="626" y="2331"/>
                  </a:lnTo>
                  <a:lnTo>
                    <a:pt x="626" y="2317"/>
                  </a:lnTo>
                  <a:lnTo>
                    <a:pt x="626" y="231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4799013" y="2052638"/>
              <a:ext cx="3175" cy="1174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4718050" y="2052638"/>
              <a:ext cx="4762" cy="1174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867275" y="1735138"/>
              <a:ext cx="130175" cy="236538"/>
            </a:xfrm>
            <a:custGeom>
              <a:avLst/>
              <a:gdLst>
                <a:gd name="T0" fmla="*/ 45 w 163"/>
                <a:gd name="T1" fmla="*/ 298 h 298"/>
                <a:gd name="T2" fmla="*/ 139 w 163"/>
                <a:gd name="T3" fmla="*/ 298 h 298"/>
                <a:gd name="T4" fmla="*/ 139 w 163"/>
                <a:gd name="T5" fmla="*/ 298 h 298"/>
                <a:gd name="T6" fmla="*/ 144 w 163"/>
                <a:gd name="T7" fmla="*/ 226 h 298"/>
                <a:gd name="T8" fmla="*/ 148 w 163"/>
                <a:gd name="T9" fmla="*/ 153 h 298"/>
                <a:gd name="T10" fmla="*/ 156 w 163"/>
                <a:gd name="T11" fmla="*/ 76 h 298"/>
                <a:gd name="T12" fmla="*/ 163 w 163"/>
                <a:gd name="T13" fmla="*/ 0 h 298"/>
                <a:gd name="T14" fmla="*/ 163 w 163"/>
                <a:gd name="T15" fmla="*/ 0 h 298"/>
                <a:gd name="T16" fmla="*/ 136 w 163"/>
                <a:gd name="T17" fmla="*/ 3 h 298"/>
                <a:gd name="T18" fmla="*/ 108 w 163"/>
                <a:gd name="T19" fmla="*/ 6 h 298"/>
                <a:gd name="T20" fmla="*/ 79 w 163"/>
                <a:gd name="T21" fmla="*/ 8 h 298"/>
                <a:gd name="T22" fmla="*/ 49 w 163"/>
                <a:gd name="T23" fmla="*/ 8 h 298"/>
                <a:gd name="T24" fmla="*/ 49 w 163"/>
                <a:gd name="T25" fmla="*/ 8 h 298"/>
                <a:gd name="T26" fmla="*/ 49 w 163"/>
                <a:gd name="T27" fmla="*/ 8 h 298"/>
                <a:gd name="T28" fmla="*/ 49 w 163"/>
                <a:gd name="T29" fmla="*/ 8 h 298"/>
                <a:gd name="T30" fmla="*/ 9 w 163"/>
                <a:gd name="T31" fmla="*/ 6 h 298"/>
                <a:gd name="T32" fmla="*/ 9 w 163"/>
                <a:gd name="T33" fmla="*/ 6 h 298"/>
                <a:gd name="T34" fmla="*/ 12 w 163"/>
                <a:gd name="T35" fmla="*/ 54 h 298"/>
                <a:gd name="T36" fmla="*/ 12 w 163"/>
                <a:gd name="T37" fmla="*/ 103 h 298"/>
                <a:gd name="T38" fmla="*/ 12 w 163"/>
                <a:gd name="T39" fmla="*/ 103 h 298"/>
                <a:gd name="T40" fmla="*/ 12 w 163"/>
                <a:gd name="T41" fmla="*/ 115 h 298"/>
                <a:gd name="T42" fmla="*/ 9 w 163"/>
                <a:gd name="T43" fmla="*/ 127 h 298"/>
                <a:gd name="T44" fmla="*/ 6 w 163"/>
                <a:gd name="T45" fmla="*/ 138 h 298"/>
                <a:gd name="T46" fmla="*/ 0 w 163"/>
                <a:gd name="T47" fmla="*/ 150 h 298"/>
                <a:gd name="T48" fmla="*/ 45 w 163"/>
                <a:gd name="T49" fmla="*/ 29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3" h="298">
                  <a:moveTo>
                    <a:pt x="45" y="298"/>
                  </a:moveTo>
                  <a:lnTo>
                    <a:pt x="139" y="298"/>
                  </a:lnTo>
                  <a:lnTo>
                    <a:pt x="139" y="298"/>
                  </a:lnTo>
                  <a:lnTo>
                    <a:pt x="144" y="226"/>
                  </a:lnTo>
                  <a:lnTo>
                    <a:pt x="148" y="153"/>
                  </a:lnTo>
                  <a:lnTo>
                    <a:pt x="156" y="76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36" y="3"/>
                  </a:lnTo>
                  <a:lnTo>
                    <a:pt x="108" y="6"/>
                  </a:lnTo>
                  <a:lnTo>
                    <a:pt x="79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49" y="8"/>
                  </a:lnTo>
                  <a:lnTo>
                    <a:pt x="9" y="6"/>
                  </a:lnTo>
                  <a:lnTo>
                    <a:pt x="9" y="6"/>
                  </a:lnTo>
                  <a:lnTo>
                    <a:pt x="12" y="54"/>
                  </a:lnTo>
                  <a:lnTo>
                    <a:pt x="12" y="103"/>
                  </a:lnTo>
                  <a:lnTo>
                    <a:pt x="12" y="103"/>
                  </a:lnTo>
                  <a:lnTo>
                    <a:pt x="12" y="115"/>
                  </a:lnTo>
                  <a:lnTo>
                    <a:pt x="9" y="127"/>
                  </a:lnTo>
                  <a:lnTo>
                    <a:pt x="6" y="138"/>
                  </a:lnTo>
                  <a:lnTo>
                    <a:pt x="0" y="150"/>
                  </a:lnTo>
                  <a:lnTo>
                    <a:pt x="45" y="29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619625" y="1677988"/>
              <a:ext cx="112712" cy="293688"/>
            </a:xfrm>
            <a:custGeom>
              <a:avLst/>
              <a:gdLst>
                <a:gd name="T0" fmla="*/ 0 w 143"/>
                <a:gd name="T1" fmla="*/ 139 h 370"/>
                <a:gd name="T2" fmla="*/ 0 w 143"/>
                <a:gd name="T3" fmla="*/ 139 h 370"/>
                <a:gd name="T4" fmla="*/ 0 w 143"/>
                <a:gd name="T5" fmla="*/ 142 h 370"/>
                <a:gd name="T6" fmla="*/ 26 w 143"/>
                <a:gd name="T7" fmla="*/ 370 h 370"/>
                <a:gd name="T8" fmla="*/ 96 w 143"/>
                <a:gd name="T9" fmla="*/ 370 h 370"/>
                <a:gd name="T10" fmla="*/ 143 w 143"/>
                <a:gd name="T11" fmla="*/ 219 h 370"/>
                <a:gd name="T12" fmla="*/ 143 w 143"/>
                <a:gd name="T13" fmla="*/ 219 h 370"/>
                <a:gd name="T14" fmla="*/ 138 w 143"/>
                <a:gd name="T15" fmla="*/ 208 h 370"/>
                <a:gd name="T16" fmla="*/ 135 w 143"/>
                <a:gd name="T17" fmla="*/ 198 h 370"/>
                <a:gd name="T18" fmla="*/ 134 w 143"/>
                <a:gd name="T19" fmla="*/ 186 h 370"/>
                <a:gd name="T20" fmla="*/ 132 w 143"/>
                <a:gd name="T21" fmla="*/ 175 h 370"/>
                <a:gd name="T22" fmla="*/ 132 w 143"/>
                <a:gd name="T23" fmla="*/ 175 h 370"/>
                <a:gd name="T24" fmla="*/ 132 w 143"/>
                <a:gd name="T25" fmla="*/ 129 h 370"/>
                <a:gd name="T26" fmla="*/ 129 w 143"/>
                <a:gd name="T27" fmla="*/ 84 h 370"/>
                <a:gd name="T28" fmla="*/ 126 w 143"/>
                <a:gd name="T29" fmla="*/ 41 h 370"/>
                <a:gd name="T30" fmla="*/ 122 w 143"/>
                <a:gd name="T31" fmla="*/ 0 h 370"/>
                <a:gd name="T32" fmla="*/ 0 w 143"/>
                <a:gd name="T33" fmla="*/ 0 h 370"/>
                <a:gd name="T34" fmla="*/ 0 w 143"/>
                <a:gd name="T35" fmla="*/ 139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3" h="370">
                  <a:moveTo>
                    <a:pt x="0" y="139"/>
                  </a:moveTo>
                  <a:lnTo>
                    <a:pt x="0" y="139"/>
                  </a:lnTo>
                  <a:lnTo>
                    <a:pt x="0" y="142"/>
                  </a:lnTo>
                  <a:lnTo>
                    <a:pt x="26" y="370"/>
                  </a:lnTo>
                  <a:lnTo>
                    <a:pt x="96" y="370"/>
                  </a:lnTo>
                  <a:lnTo>
                    <a:pt x="143" y="219"/>
                  </a:lnTo>
                  <a:lnTo>
                    <a:pt x="143" y="219"/>
                  </a:lnTo>
                  <a:lnTo>
                    <a:pt x="138" y="208"/>
                  </a:lnTo>
                  <a:lnTo>
                    <a:pt x="135" y="198"/>
                  </a:lnTo>
                  <a:lnTo>
                    <a:pt x="134" y="186"/>
                  </a:lnTo>
                  <a:lnTo>
                    <a:pt x="132" y="175"/>
                  </a:lnTo>
                  <a:lnTo>
                    <a:pt x="132" y="175"/>
                  </a:lnTo>
                  <a:lnTo>
                    <a:pt x="132" y="129"/>
                  </a:lnTo>
                  <a:lnTo>
                    <a:pt x="129" y="84"/>
                  </a:lnTo>
                  <a:lnTo>
                    <a:pt x="126" y="41"/>
                  </a:lnTo>
                  <a:lnTo>
                    <a:pt x="122" y="0"/>
                  </a:lnTo>
                  <a:lnTo>
                    <a:pt x="0" y="0"/>
                  </a:lnTo>
                  <a:lnTo>
                    <a:pt x="0" y="13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878138" y="889000"/>
              <a:ext cx="342900" cy="342900"/>
            </a:xfrm>
            <a:custGeom>
              <a:avLst/>
              <a:gdLst>
                <a:gd name="T0" fmla="*/ 125 w 432"/>
                <a:gd name="T1" fmla="*/ 412 h 432"/>
                <a:gd name="T2" fmla="*/ 167 w 432"/>
                <a:gd name="T3" fmla="*/ 426 h 432"/>
                <a:gd name="T4" fmla="*/ 208 w 432"/>
                <a:gd name="T5" fmla="*/ 432 h 432"/>
                <a:gd name="T6" fmla="*/ 250 w 432"/>
                <a:gd name="T7" fmla="*/ 429 h 432"/>
                <a:gd name="T8" fmla="*/ 291 w 432"/>
                <a:gd name="T9" fmla="*/ 418 h 432"/>
                <a:gd name="T10" fmla="*/ 327 w 432"/>
                <a:gd name="T11" fmla="*/ 400 h 432"/>
                <a:gd name="T12" fmla="*/ 361 w 432"/>
                <a:gd name="T13" fmla="*/ 375 h 432"/>
                <a:gd name="T14" fmla="*/ 390 w 432"/>
                <a:gd name="T15" fmla="*/ 343 h 432"/>
                <a:gd name="T16" fmla="*/ 412 w 432"/>
                <a:gd name="T17" fmla="*/ 306 h 432"/>
                <a:gd name="T18" fmla="*/ 420 w 432"/>
                <a:gd name="T19" fmla="*/ 286 h 432"/>
                <a:gd name="T20" fmla="*/ 430 w 432"/>
                <a:gd name="T21" fmla="*/ 244 h 432"/>
                <a:gd name="T22" fmla="*/ 432 w 432"/>
                <a:gd name="T23" fmla="*/ 202 h 432"/>
                <a:gd name="T24" fmla="*/ 424 w 432"/>
                <a:gd name="T25" fmla="*/ 160 h 432"/>
                <a:gd name="T26" fmla="*/ 411 w 432"/>
                <a:gd name="T27" fmla="*/ 123 h 432"/>
                <a:gd name="T28" fmla="*/ 388 w 432"/>
                <a:gd name="T29" fmla="*/ 87 h 432"/>
                <a:gd name="T30" fmla="*/ 360 w 432"/>
                <a:gd name="T31" fmla="*/ 56 h 432"/>
                <a:gd name="T32" fmla="*/ 325 w 432"/>
                <a:gd name="T33" fmla="*/ 30 h 432"/>
                <a:gd name="T34" fmla="*/ 306 w 432"/>
                <a:gd name="T35" fmla="*/ 20 h 432"/>
                <a:gd name="T36" fmla="*/ 265 w 432"/>
                <a:gd name="T37" fmla="*/ 6 h 432"/>
                <a:gd name="T38" fmla="*/ 223 w 432"/>
                <a:gd name="T39" fmla="*/ 0 h 432"/>
                <a:gd name="T40" fmla="*/ 182 w 432"/>
                <a:gd name="T41" fmla="*/ 3 h 432"/>
                <a:gd name="T42" fmla="*/ 141 w 432"/>
                <a:gd name="T43" fmla="*/ 14 h 432"/>
                <a:gd name="T44" fmla="*/ 104 w 432"/>
                <a:gd name="T45" fmla="*/ 32 h 432"/>
                <a:gd name="T46" fmla="*/ 71 w 432"/>
                <a:gd name="T47" fmla="*/ 56 h 432"/>
                <a:gd name="T48" fmla="*/ 42 w 432"/>
                <a:gd name="T49" fmla="*/ 87 h 432"/>
                <a:gd name="T50" fmla="*/ 20 w 432"/>
                <a:gd name="T51" fmla="*/ 125 h 432"/>
                <a:gd name="T52" fmla="*/ 12 w 432"/>
                <a:gd name="T53" fmla="*/ 146 h 432"/>
                <a:gd name="T54" fmla="*/ 2 w 432"/>
                <a:gd name="T55" fmla="*/ 187 h 432"/>
                <a:gd name="T56" fmla="*/ 0 w 432"/>
                <a:gd name="T57" fmla="*/ 229 h 432"/>
                <a:gd name="T58" fmla="*/ 8 w 432"/>
                <a:gd name="T59" fmla="*/ 270 h 432"/>
                <a:gd name="T60" fmla="*/ 21 w 432"/>
                <a:gd name="T61" fmla="*/ 309 h 432"/>
                <a:gd name="T62" fmla="*/ 42 w 432"/>
                <a:gd name="T63" fmla="*/ 345 h 432"/>
                <a:gd name="T64" fmla="*/ 71 w 432"/>
                <a:gd name="T65" fmla="*/ 376 h 432"/>
                <a:gd name="T66" fmla="*/ 105 w 432"/>
                <a:gd name="T67" fmla="*/ 402 h 432"/>
                <a:gd name="T68" fmla="*/ 125 w 432"/>
                <a:gd name="T69" fmla="*/ 41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2" h="432">
                  <a:moveTo>
                    <a:pt x="125" y="412"/>
                  </a:moveTo>
                  <a:lnTo>
                    <a:pt x="125" y="412"/>
                  </a:lnTo>
                  <a:lnTo>
                    <a:pt x="146" y="420"/>
                  </a:lnTo>
                  <a:lnTo>
                    <a:pt x="167" y="426"/>
                  </a:lnTo>
                  <a:lnTo>
                    <a:pt x="188" y="430"/>
                  </a:lnTo>
                  <a:lnTo>
                    <a:pt x="208" y="432"/>
                  </a:lnTo>
                  <a:lnTo>
                    <a:pt x="229" y="432"/>
                  </a:lnTo>
                  <a:lnTo>
                    <a:pt x="250" y="429"/>
                  </a:lnTo>
                  <a:lnTo>
                    <a:pt x="270" y="424"/>
                  </a:lnTo>
                  <a:lnTo>
                    <a:pt x="291" y="418"/>
                  </a:lnTo>
                  <a:lnTo>
                    <a:pt x="309" y="411"/>
                  </a:lnTo>
                  <a:lnTo>
                    <a:pt x="327" y="400"/>
                  </a:lnTo>
                  <a:lnTo>
                    <a:pt x="345" y="388"/>
                  </a:lnTo>
                  <a:lnTo>
                    <a:pt x="361" y="375"/>
                  </a:lnTo>
                  <a:lnTo>
                    <a:pt x="376" y="361"/>
                  </a:lnTo>
                  <a:lnTo>
                    <a:pt x="390" y="343"/>
                  </a:lnTo>
                  <a:lnTo>
                    <a:pt x="402" y="325"/>
                  </a:lnTo>
                  <a:lnTo>
                    <a:pt x="412" y="306"/>
                  </a:lnTo>
                  <a:lnTo>
                    <a:pt x="412" y="306"/>
                  </a:lnTo>
                  <a:lnTo>
                    <a:pt x="420" y="286"/>
                  </a:lnTo>
                  <a:lnTo>
                    <a:pt x="426" y="265"/>
                  </a:lnTo>
                  <a:lnTo>
                    <a:pt x="430" y="244"/>
                  </a:lnTo>
                  <a:lnTo>
                    <a:pt x="432" y="223"/>
                  </a:lnTo>
                  <a:lnTo>
                    <a:pt x="432" y="202"/>
                  </a:lnTo>
                  <a:lnTo>
                    <a:pt x="429" y="181"/>
                  </a:lnTo>
                  <a:lnTo>
                    <a:pt x="424" y="160"/>
                  </a:lnTo>
                  <a:lnTo>
                    <a:pt x="418" y="141"/>
                  </a:lnTo>
                  <a:lnTo>
                    <a:pt x="411" y="123"/>
                  </a:lnTo>
                  <a:lnTo>
                    <a:pt x="400" y="104"/>
                  </a:lnTo>
                  <a:lnTo>
                    <a:pt x="388" y="87"/>
                  </a:lnTo>
                  <a:lnTo>
                    <a:pt x="375" y="71"/>
                  </a:lnTo>
                  <a:lnTo>
                    <a:pt x="360" y="56"/>
                  </a:lnTo>
                  <a:lnTo>
                    <a:pt x="343" y="42"/>
                  </a:lnTo>
                  <a:lnTo>
                    <a:pt x="325" y="30"/>
                  </a:lnTo>
                  <a:lnTo>
                    <a:pt x="306" y="20"/>
                  </a:lnTo>
                  <a:lnTo>
                    <a:pt x="306" y="20"/>
                  </a:lnTo>
                  <a:lnTo>
                    <a:pt x="286" y="12"/>
                  </a:lnTo>
                  <a:lnTo>
                    <a:pt x="265" y="6"/>
                  </a:lnTo>
                  <a:lnTo>
                    <a:pt x="244" y="2"/>
                  </a:lnTo>
                  <a:lnTo>
                    <a:pt x="223" y="0"/>
                  </a:lnTo>
                  <a:lnTo>
                    <a:pt x="202" y="0"/>
                  </a:lnTo>
                  <a:lnTo>
                    <a:pt x="182" y="3"/>
                  </a:lnTo>
                  <a:lnTo>
                    <a:pt x="161" y="8"/>
                  </a:lnTo>
                  <a:lnTo>
                    <a:pt x="141" y="14"/>
                  </a:lnTo>
                  <a:lnTo>
                    <a:pt x="123" y="21"/>
                  </a:lnTo>
                  <a:lnTo>
                    <a:pt x="104" y="32"/>
                  </a:lnTo>
                  <a:lnTo>
                    <a:pt x="87" y="44"/>
                  </a:lnTo>
                  <a:lnTo>
                    <a:pt x="71" y="56"/>
                  </a:lnTo>
                  <a:lnTo>
                    <a:pt x="56" y="71"/>
                  </a:lnTo>
                  <a:lnTo>
                    <a:pt x="42" y="87"/>
                  </a:lnTo>
                  <a:lnTo>
                    <a:pt x="30" y="105"/>
                  </a:lnTo>
                  <a:lnTo>
                    <a:pt x="20" y="125"/>
                  </a:lnTo>
                  <a:lnTo>
                    <a:pt x="20" y="125"/>
                  </a:lnTo>
                  <a:lnTo>
                    <a:pt x="12" y="146"/>
                  </a:lnTo>
                  <a:lnTo>
                    <a:pt x="6" y="166"/>
                  </a:lnTo>
                  <a:lnTo>
                    <a:pt x="2" y="187"/>
                  </a:lnTo>
                  <a:lnTo>
                    <a:pt x="0" y="208"/>
                  </a:lnTo>
                  <a:lnTo>
                    <a:pt x="0" y="229"/>
                  </a:lnTo>
                  <a:lnTo>
                    <a:pt x="3" y="250"/>
                  </a:lnTo>
                  <a:lnTo>
                    <a:pt x="8" y="270"/>
                  </a:lnTo>
                  <a:lnTo>
                    <a:pt x="14" y="291"/>
                  </a:lnTo>
                  <a:lnTo>
                    <a:pt x="21" y="309"/>
                  </a:lnTo>
                  <a:lnTo>
                    <a:pt x="32" y="327"/>
                  </a:lnTo>
                  <a:lnTo>
                    <a:pt x="42" y="345"/>
                  </a:lnTo>
                  <a:lnTo>
                    <a:pt x="56" y="361"/>
                  </a:lnTo>
                  <a:lnTo>
                    <a:pt x="71" y="376"/>
                  </a:lnTo>
                  <a:lnTo>
                    <a:pt x="87" y="390"/>
                  </a:lnTo>
                  <a:lnTo>
                    <a:pt x="105" y="402"/>
                  </a:lnTo>
                  <a:lnTo>
                    <a:pt x="125" y="412"/>
                  </a:lnTo>
                  <a:lnTo>
                    <a:pt x="125" y="41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3244850" y="876300"/>
              <a:ext cx="341312" cy="342900"/>
            </a:xfrm>
            <a:custGeom>
              <a:avLst/>
              <a:gdLst>
                <a:gd name="T0" fmla="*/ 167 w 431"/>
                <a:gd name="T1" fmla="*/ 425 h 431"/>
                <a:gd name="T2" fmla="*/ 211 w 431"/>
                <a:gd name="T3" fmla="*/ 431 h 431"/>
                <a:gd name="T4" fmla="*/ 253 w 431"/>
                <a:gd name="T5" fmla="*/ 428 h 431"/>
                <a:gd name="T6" fmla="*/ 293 w 431"/>
                <a:gd name="T7" fmla="*/ 416 h 431"/>
                <a:gd name="T8" fmla="*/ 329 w 431"/>
                <a:gd name="T9" fmla="*/ 398 h 431"/>
                <a:gd name="T10" fmla="*/ 362 w 431"/>
                <a:gd name="T11" fmla="*/ 373 h 431"/>
                <a:gd name="T12" fmla="*/ 390 w 431"/>
                <a:gd name="T13" fmla="*/ 343 h 431"/>
                <a:gd name="T14" fmla="*/ 411 w 431"/>
                <a:gd name="T15" fmla="*/ 305 h 431"/>
                <a:gd name="T16" fmla="*/ 426 w 431"/>
                <a:gd name="T17" fmla="*/ 265 h 431"/>
                <a:gd name="T18" fmla="*/ 429 w 431"/>
                <a:gd name="T19" fmla="*/ 242 h 431"/>
                <a:gd name="T20" fmla="*/ 431 w 431"/>
                <a:gd name="T21" fmla="*/ 199 h 431"/>
                <a:gd name="T22" fmla="*/ 423 w 431"/>
                <a:gd name="T23" fmla="*/ 159 h 431"/>
                <a:gd name="T24" fmla="*/ 408 w 431"/>
                <a:gd name="T25" fmla="*/ 120 h 431"/>
                <a:gd name="T26" fmla="*/ 387 w 431"/>
                <a:gd name="T27" fmla="*/ 85 h 431"/>
                <a:gd name="T28" fmla="*/ 359 w 431"/>
                <a:gd name="T29" fmla="*/ 54 h 431"/>
                <a:gd name="T30" fmla="*/ 325 w 431"/>
                <a:gd name="T31" fmla="*/ 30 h 431"/>
                <a:gd name="T32" fmla="*/ 286 w 431"/>
                <a:gd name="T33" fmla="*/ 12 h 431"/>
                <a:gd name="T34" fmla="*/ 265 w 431"/>
                <a:gd name="T35" fmla="*/ 6 h 431"/>
                <a:gd name="T36" fmla="*/ 221 w 431"/>
                <a:gd name="T37" fmla="*/ 0 h 431"/>
                <a:gd name="T38" fmla="*/ 179 w 431"/>
                <a:gd name="T39" fmla="*/ 3 h 431"/>
                <a:gd name="T40" fmla="*/ 139 w 431"/>
                <a:gd name="T41" fmla="*/ 13 h 431"/>
                <a:gd name="T42" fmla="*/ 101 w 431"/>
                <a:gd name="T43" fmla="*/ 33 h 431"/>
                <a:gd name="T44" fmla="*/ 68 w 431"/>
                <a:gd name="T45" fmla="*/ 57 h 431"/>
                <a:gd name="T46" fmla="*/ 42 w 431"/>
                <a:gd name="T47" fmla="*/ 88 h 431"/>
                <a:gd name="T48" fmla="*/ 21 w 431"/>
                <a:gd name="T49" fmla="*/ 126 h 431"/>
                <a:gd name="T50" fmla="*/ 6 w 431"/>
                <a:gd name="T51" fmla="*/ 166 h 431"/>
                <a:gd name="T52" fmla="*/ 3 w 431"/>
                <a:gd name="T53" fmla="*/ 188 h 431"/>
                <a:gd name="T54" fmla="*/ 1 w 431"/>
                <a:gd name="T55" fmla="*/ 230 h 431"/>
                <a:gd name="T56" fmla="*/ 9 w 431"/>
                <a:gd name="T57" fmla="*/ 272 h 431"/>
                <a:gd name="T58" fmla="*/ 22 w 431"/>
                <a:gd name="T59" fmla="*/ 311 h 431"/>
                <a:gd name="T60" fmla="*/ 45 w 431"/>
                <a:gd name="T61" fmla="*/ 346 h 431"/>
                <a:gd name="T62" fmla="*/ 73 w 431"/>
                <a:gd name="T63" fmla="*/ 377 h 431"/>
                <a:gd name="T64" fmla="*/ 106 w 431"/>
                <a:gd name="T65" fmla="*/ 401 h 431"/>
                <a:gd name="T66" fmla="*/ 146 w 431"/>
                <a:gd name="T67" fmla="*/ 419 h 431"/>
                <a:gd name="T68" fmla="*/ 167 w 431"/>
                <a:gd name="T69" fmla="*/ 425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1">
                  <a:moveTo>
                    <a:pt x="167" y="425"/>
                  </a:moveTo>
                  <a:lnTo>
                    <a:pt x="167" y="425"/>
                  </a:lnTo>
                  <a:lnTo>
                    <a:pt x="188" y="430"/>
                  </a:lnTo>
                  <a:lnTo>
                    <a:pt x="211" y="431"/>
                  </a:lnTo>
                  <a:lnTo>
                    <a:pt x="232" y="431"/>
                  </a:lnTo>
                  <a:lnTo>
                    <a:pt x="253" y="428"/>
                  </a:lnTo>
                  <a:lnTo>
                    <a:pt x="272" y="424"/>
                  </a:lnTo>
                  <a:lnTo>
                    <a:pt x="293" y="416"/>
                  </a:lnTo>
                  <a:lnTo>
                    <a:pt x="311" y="409"/>
                  </a:lnTo>
                  <a:lnTo>
                    <a:pt x="329" y="398"/>
                  </a:lnTo>
                  <a:lnTo>
                    <a:pt x="347" y="386"/>
                  </a:lnTo>
                  <a:lnTo>
                    <a:pt x="362" y="373"/>
                  </a:lnTo>
                  <a:lnTo>
                    <a:pt x="377" y="359"/>
                  </a:lnTo>
                  <a:lnTo>
                    <a:pt x="390" y="343"/>
                  </a:lnTo>
                  <a:lnTo>
                    <a:pt x="402" y="325"/>
                  </a:lnTo>
                  <a:lnTo>
                    <a:pt x="411" y="305"/>
                  </a:lnTo>
                  <a:lnTo>
                    <a:pt x="420" y="286"/>
                  </a:lnTo>
                  <a:lnTo>
                    <a:pt x="426" y="265"/>
                  </a:lnTo>
                  <a:lnTo>
                    <a:pt x="426" y="265"/>
                  </a:lnTo>
                  <a:lnTo>
                    <a:pt x="429" y="242"/>
                  </a:lnTo>
                  <a:lnTo>
                    <a:pt x="431" y="221"/>
                  </a:lnTo>
                  <a:lnTo>
                    <a:pt x="431" y="199"/>
                  </a:lnTo>
                  <a:lnTo>
                    <a:pt x="428" y="178"/>
                  </a:lnTo>
                  <a:lnTo>
                    <a:pt x="423" y="159"/>
                  </a:lnTo>
                  <a:lnTo>
                    <a:pt x="417" y="139"/>
                  </a:lnTo>
                  <a:lnTo>
                    <a:pt x="408" y="120"/>
                  </a:lnTo>
                  <a:lnTo>
                    <a:pt x="399" y="102"/>
                  </a:lnTo>
                  <a:lnTo>
                    <a:pt x="387" y="85"/>
                  </a:lnTo>
                  <a:lnTo>
                    <a:pt x="374" y="69"/>
                  </a:lnTo>
                  <a:lnTo>
                    <a:pt x="359" y="54"/>
                  </a:lnTo>
                  <a:lnTo>
                    <a:pt x="343" y="40"/>
                  </a:lnTo>
                  <a:lnTo>
                    <a:pt x="325" y="30"/>
                  </a:lnTo>
                  <a:lnTo>
                    <a:pt x="307" y="19"/>
                  </a:lnTo>
                  <a:lnTo>
                    <a:pt x="286" y="12"/>
                  </a:lnTo>
                  <a:lnTo>
                    <a:pt x="265" y="6"/>
                  </a:lnTo>
                  <a:lnTo>
                    <a:pt x="265" y="6"/>
                  </a:lnTo>
                  <a:lnTo>
                    <a:pt x="244" y="1"/>
                  </a:lnTo>
                  <a:lnTo>
                    <a:pt x="221" y="0"/>
                  </a:lnTo>
                  <a:lnTo>
                    <a:pt x="200" y="0"/>
                  </a:lnTo>
                  <a:lnTo>
                    <a:pt x="179" y="3"/>
                  </a:lnTo>
                  <a:lnTo>
                    <a:pt x="158" y="7"/>
                  </a:lnTo>
                  <a:lnTo>
                    <a:pt x="139" y="13"/>
                  </a:lnTo>
                  <a:lnTo>
                    <a:pt x="119" y="22"/>
                  </a:lnTo>
                  <a:lnTo>
                    <a:pt x="101" y="33"/>
                  </a:lnTo>
                  <a:lnTo>
                    <a:pt x="85" y="45"/>
                  </a:lnTo>
                  <a:lnTo>
                    <a:pt x="68" y="57"/>
                  </a:lnTo>
                  <a:lnTo>
                    <a:pt x="55" y="72"/>
                  </a:lnTo>
                  <a:lnTo>
                    <a:pt x="42" y="88"/>
                  </a:lnTo>
                  <a:lnTo>
                    <a:pt x="30" y="106"/>
                  </a:lnTo>
                  <a:lnTo>
                    <a:pt x="21" y="126"/>
                  </a:lnTo>
                  <a:lnTo>
                    <a:pt x="12" y="145"/>
                  </a:lnTo>
                  <a:lnTo>
                    <a:pt x="6" y="166"/>
                  </a:lnTo>
                  <a:lnTo>
                    <a:pt x="6" y="166"/>
                  </a:lnTo>
                  <a:lnTo>
                    <a:pt x="3" y="188"/>
                  </a:lnTo>
                  <a:lnTo>
                    <a:pt x="0" y="209"/>
                  </a:lnTo>
                  <a:lnTo>
                    <a:pt x="1" y="230"/>
                  </a:lnTo>
                  <a:lnTo>
                    <a:pt x="3" y="251"/>
                  </a:lnTo>
                  <a:lnTo>
                    <a:pt x="9" y="272"/>
                  </a:lnTo>
                  <a:lnTo>
                    <a:pt x="15" y="292"/>
                  </a:lnTo>
                  <a:lnTo>
                    <a:pt x="22" y="311"/>
                  </a:lnTo>
                  <a:lnTo>
                    <a:pt x="33" y="329"/>
                  </a:lnTo>
                  <a:lnTo>
                    <a:pt x="45" y="346"/>
                  </a:lnTo>
                  <a:lnTo>
                    <a:pt x="58" y="362"/>
                  </a:lnTo>
                  <a:lnTo>
                    <a:pt x="73" y="377"/>
                  </a:lnTo>
                  <a:lnTo>
                    <a:pt x="89" y="389"/>
                  </a:lnTo>
                  <a:lnTo>
                    <a:pt x="106" y="401"/>
                  </a:lnTo>
                  <a:lnTo>
                    <a:pt x="125" y="412"/>
                  </a:lnTo>
                  <a:lnTo>
                    <a:pt x="146" y="419"/>
                  </a:lnTo>
                  <a:lnTo>
                    <a:pt x="167" y="425"/>
                  </a:lnTo>
                  <a:lnTo>
                    <a:pt x="167" y="42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>
              <a:spLocks noEditPoints="1"/>
            </p:cNvSpPr>
            <p:nvPr/>
          </p:nvSpPr>
          <p:spPr bwMode="auto">
            <a:xfrm>
              <a:off x="3033713" y="1274763"/>
              <a:ext cx="893762" cy="1363663"/>
            </a:xfrm>
            <a:custGeom>
              <a:avLst/>
              <a:gdLst>
                <a:gd name="T0" fmla="*/ 5 w 1125"/>
                <a:gd name="T1" fmla="*/ 303 h 1718"/>
                <a:gd name="T2" fmla="*/ 41 w 1125"/>
                <a:gd name="T3" fmla="*/ 371 h 1718"/>
                <a:gd name="T4" fmla="*/ 93 w 1125"/>
                <a:gd name="T5" fmla="*/ 421 h 1718"/>
                <a:gd name="T6" fmla="*/ 66 w 1125"/>
                <a:gd name="T7" fmla="*/ 1051 h 1718"/>
                <a:gd name="T8" fmla="*/ 275 w 1125"/>
                <a:gd name="T9" fmla="*/ 1631 h 1718"/>
                <a:gd name="T10" fmla="*/ 285 w 1125"/>
                <a:gd name="T11" fmla="*/ 1667 h 1718"/>
                <a:gd name="T12" fmla="*/ 324 w 1125"/>
                <a:gd name="T13" fmla="*/ 1706 h 1718"/>
                <a:gd name="T14" fmla="*/ 360 w 1125"/>
                <a:gd name="T15" fmla="*/ 1716 h 1718"/>
                <a:gd name="T16" fmla="*/ 390 w 1125"/>
                <a:gd name="T17" fmla="*/ 1715 h 1718"/>
                <a:gd name="T18" fmla="*/ 423 w 1125"/>
                <a:gd name="T19" fmla="*/ 1701 h 1718"/>
                <a:gd name="T20" fmla="*/ 459 w 1125"/>
                <a:gd name="T21" fmla="*/ 1659 h 1718"/>
                <a:gd name="T22" fmla="*/ 466 w 1125"/>
                <a:gd name="T23" fmla="*/ 1622 h 1718"/>
                <a:gd name="T24" fmla="*/ 498 w 1125"/>
                <a:gd name="T25" fmla="*/ 1622 h 1718"/>
                <a:gd name="T26" fmla="*/ 505 w 1125"/>
                <a:gd name="T27" fmla="*/ 1659 h 1718"/>
                <a:gd name="T28" fmla="*/ 540 w 1125"/>
                <a:gd name="T29" fmla="*/ 1701 h 1718"/>
                <a:gd name="T30" fmla="*/ 574 w 1125"/>
                <a:gd name="T31" fmla="*/ 1715 h 1718"/>
                <a:gd name="T32" fmla="*/ 604 w 1125"/>
                <a:gd name="T33" fmla="*/ 1716 h 1718"/>
                <a:gd name="T34" fmla="*/ 640 w 1125"/>
                <a:gd name="T35" fmla="*/ 1706 h 1718"/>
                <a:gd name="T36" fmla="*/ 677 w 1125"/>
                <a:gd name="T37" fmla="*/ 1667 h 1718"/>
                <a:gd name="T38" fmla="*/ 689 w 1125"/>
                <a:gd name="T39" fmla="*/ 1631 h 1718"/>
                <a:gd name="T40" fmla="*/ 713 w 1125"/>
                <a:gd name="T41" fmla="*/ 163 h 1718"/>
                <a:gd name="T42" fmla="*/ 775 w 1125"/>
                <a:gd name="T43" fmla="*/ 199 h 1718"/>
                <a:gd name="T44" fmla="*/ 839 w 1125"/>
                <a:gd name="T45" fmla="*/ 253 h 1718"/>
                <a:gd name="T46" fmla="*/ 905 w 1125"/>
                <a:gd name="T47" fmla="*/ 329 h 1718"/>
                <a:gd name="T48" fmla="*/ 974 w 1125"/>
                <a:gd name="T49" fmla="*/ 434 h 1718"/>
                <a:gd name="T50" fmla="*/ 1017 w 1125"/>
                <a:gd name="T51" fmla="*/ 512 h 1718"/>
                <a:gd name="T52" fmla="*/ 1047 w 1125"/>
                <a:gd name="T53" fmla="*/ 529 h 1718"/>
                <a:gd name="T54" fmla="*/ 1077 w 1125"/>
                <a:gd name="T55" fmla="*/ 529 h 1718"/>
                <a:gd name="T56" fmla="*/ 1103 w 1125"/>
                <a:gd name="T57" fmla="*/ 517 h 1718"/>
                <a:gd name="T58" fmla="*/ 1125 w 1125"/>
                <a:gd name="T59" fmla="*/ 476 h 1718"/>
                <a:gd name="T60" fmla="*/ 1119 w 1125"/>
                <a:gd name="T61" fmla="*/ 440 h 1718"/>
                <a:gd name="T62" fmla="*/ 1062 w 1125"/>
                <a:gd name="T63" fmla="*/ 340 h 1718"/>
                <a:gd name="T64" fmla="*/ 986 w 1125"/>
                <a:gd name="T65" fmla="*/ 231 h 1718"/>
                <a:gd name="T66" fmla="*/ 907 w 1125"/>
                <a:gd name="T67" fmla="*/ 145 h 1718"/>
                <a:gd name="T68" fmla="*/ 826 w 1125"/>
                <a:gd name="T69" fmla="*/ 84 h 1718"/>
                <a:gd name="T70" fmla="*/ 764 w 1125"/>
                <a:gd name="T71" fmla="*/ 49 h 1718"/>
                <a:gd name="T72" fmla="*/ 682 w 1125"/>
                <a:gd name="T73" fmla="*/ 21 h 1718"/>
                <a:gd name="T74" fmla="*/ 520 w 1125"/>
                <a:gd name="T75" fmla="*/ 0 h 1718"/>
                <a:gd name="T76" fmla="*/ 408 w 1125"/>
                <a:gd name="T77" fmla="*/ 4 h 1718"/>
                <a:gd name="T78" fmla="*/ 257 w 1125"/>
                <a:gd name="T79" fmla="*/ 36 h 1718"/>
                <a:gd name="T80" fmla="*/ 150 w 1125"/>
                <a:gd name="T81" fmla="*/ 78 h 1718"/>
                <a:gd name="T82" fmla="*/ 62 w 1125"/>
                <a:gd name="T83" fmla="*/ 138 h 1718"/>
                <a:gd name="T84" fmla="*/ 27 w 1125"/>
                <a:gd name="T85" fmla="*/ 178 h 1718"/>
                <a:gd name="T86" fmla="*/ 0 w 1125"/>
                <a:gd name="T87" fmla="*/ 246 h 1718"/>
                <a:gd name="T88" fmla="*/ 147 w 1125"/>
                <a:gd name="T89" fmla="*/ 229 h 1718"/>
                <a:gd name="T90" fmla="*/ 249 w 1125"/>
                <a:gd name="T91" fmla="*/ 169 h 1718"/>
                <a:gd name="T92" fmla="*/ 179 w 1125"/>
                <a:gd name="T93" fmla="*/ 329 h 1718"/>
                <a:gd name="T94" fmla="*/ 138 w 1125"/>
                <a:gd name="T95" fmla="*/ 294 h 1718"/>
                <a:gd name="T96" fmla="*/ 125 w 1125"/>
                <a:gd name="T97" fmla="*/ 265 h 1718"/>
                <a:gd name="T98" fmla="*/ 147 w 1125"/>
                <a:gd name="T99" fmla="*/ 229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25" h="1718">
                  <a:moveTo>
                    <a:pt x="0" y="265"/>
                  </a:moveTo>
                  <a:lnTo>
                    <a:pt x="0" y="265"/>
                  </a:lnTo>
                  <a:lnTo>
                    <a:pt x="0" y="283"/>
                  </a:lnTo>
                  <a:lnTo>
                    <a:pt x="5" y="303"/>
                  </a:lnTo>
                  <a:lnTo>
                    <a:pt x="11" y="320"/>
                  </a:lnTo>
                  <a:lnTo>
                    <a:pt x="18" y="337"/>
                  </a:lnTo>
                  <a:lnTo>
                    <a:pt x="29" y="355"/>
                  </a:lnTo>
                  <a:lnTo>
                    <a:pt x="41" y="371"/>
                  </a:lnTo>
                  <a:lnTo>
                    <a:pt x="54" y="386"/>
                  </a:lnTo>
                  <a:lnTo>
                    <a:pt x="69" y="401"/>
                  </a:lnTo>
                  <a:lnTo>
                    <a:pt x="69" y="401"/>
                  </a:lnTo>
                  <a:lnTo>
                    <a:pt x="93" y="421"/>
                  </a:lnTo>
                  <a:lnTo>
                    <a:pt x="120" y="442"/>
                  </a:lnTo>
                  <a:lnTo>
                    <a:pt x="150" y="460"/>
                  </a:lnTo>
                  <a:lnTo>
                    <a:pt x="185" y="479"/>
                  </a:lnTo>
                  <a:lnTo>
                    <a:pt x="66" y="1051"/>
                  </a:lnTo>
                  <a:lnTo>
                    <a:pt x="275" y="1051"/>
                  </a:lnTo>
                  <a:lnTo>
                    <a:pt x="275" y="1622"/>
                  </a:lnTo>
                  <a:lnTo>
                    <a:pt x="275" y="1622"/>
                  </a:lnTo>
                  <a:lnTo>
                    <a:pt x="275" y="1631"/>
                  </a:lnTo>
                  <a:lnTo>
                    <a:pt x="276" y="1641"/>
                  </a:lnTo>
                  <a:lnTo>
                    <a:pt x="279" y="1650"/>
                  </a:lnTo>
                  <a:lnTo>
                    <a:pt x="282" y="1659"/>
                  </a:lnTo>
                  <a:lnTo>
                    <a:pt x="285" y="1667"/>
                  </a:lnTo>
                  <a:lnTo>
                    <a:pt x="291" y="1676"/>
                  </a:lnTo>
                  <a:lnTo>
                    <a:pt x="302" y="1689"/>
                  </a:lnTo>
                  <a:lnTo>
                    <a:pt x="317" y="1701"/>
                  </a:lnTo>
                  <a:lnTo>
                    <a:pt x="324" y="1706"/>
                  </a:lnTo>
                  <a:lnTo>
                    <a:pt x="333" y="1710"/>
                  </a:lnTo>
                  <a:lnTo>
                    <a:pt x="342" y="1713"/>
                  </a:lnTo>
                  <a:lnTo>
                    <a:pt x="351" y="1715"/>
                  </a:lnTo>
                  <a:lnTo>
                    <a:pt x="360" y="1716"/>
                  </a:lnTo>
                  <a:lnTo>
                    <a:pt x="370" y="1718"/>
                  </a:lnTo>
                  <a:lnTo>
                    <a:pt x="370" y="1718"/>
                  </a:lnTo>
                  <a:lnTo>
                    <a:pt x="379" y="1716"/>
                  </a:lnTo>
                  <a:lnTo>
                    <a:pt x="390" y="1715"/>
                  </a:lnTo>
                  <a:lnTo>
                    <a:pt x="399" y="1713"/>
                  </a:lnTo>
                  <a:lnTo>
                    <a:pt x="408" y="1710"/>
                  </a:lnTo>
                  <a:lnTo>
                    <a:pt x="415" y="1706"/>
                  </a:lnTo>
                  <a:lnTo>
                    <a:pt x="423" y="1701"/>
                  </a:lnTo>
                  <a:lnTo>
                    <a:pt x="438" y="1689"/>
                  </a:lnTo>
                  <a:lnTo>
                    <a:pt x="450" y="1676"/>
                  </a:lnTo>
                  <a:lnTo>
                    <a:pt x="454" y="1667"/>
                  </a:lnTo>
                  <a:lnTo>
                    <a:pt x="459" y="1659"/>
                  </a:lnTo>
                  <a:lnTo>
                    <a:pt x="462" y="1650"/>
                  </a:lnTo>
                  <a:lnTo>
                    <a:pt x="463" y="1641"/>
                  </a:lnTo>
                  <a:lnTo>
                    <a:pt x="465" y="1631"/>
                  </a:lnTo>
                  <a:lnTo>
                    <a:pt x="466" y="1622"/>
                  </a:lnTo>
                  <a:lnTo>
                    <a:pt x="466" y="1051"/>
                  </a:lnTo>
                  <a:lnTo>
                    <a:pt x="498" y="1051"/>
                  </a:lnTo>
                  <a:lnTo>
                    <a:pt x="498" y="1622"/>
                  </a:lnTo>
                  <a:lnTo>
                    <a:pt x="498" y="1622"/>
                  </a:lnTo>
                  <a:lnTo>
                    <a:pt x="498" y="1631"/>
                  </a:lnTo>
                  <a:lnTo>
                    <a:pt x="499" y="1641"/>
                  </a:lnTo>
                  <a:lnTo>
                    <a:pt x="502" y="1650"/>
                  </a:lnTo>
                  <a:lnTo>
                    <a:pt x="505" y="1659"/>
                  </a:lnTo>
                  <a:lnTo>
                    <a:pt x="510" y="1667"/>
                  </a:lnTo>
                  <a:lnTo>
                    <a:pt x="514" y="1676"/>
                  </a:lnTo>
                  <a:lnTo>
                    <a:pt x="526" y="1689"/>
                  </a:lnTo>
                  <a:lnTo>
                    <a:pt x="540" y="1701"/>
                  </a:lnTo>
                  <a:lnTo>
                    <a:pt x="549" y="1706"/>
                  </a:lnTo>
                  <a:lnTo>
                    <a:pt x="556" y="1710"/>
                  </a:lnTo>
                  <a:lnTo>
                    <a:pt x="565" y="1713"/>
                  </a:lnTo>
                  <a:lnTo>
                    <a:pt x="574" y="1715"/>
                  </a:lnTo>
                  <a:lnTo>
                    <a:pt x="583" y="1716"/>
                  </a:lnTo>
                  <a:lnTo>
                    <a:pt x="594" y="1718"/>
                  </a:lnTo>
                  <a:lnTo>
                    <a:pt x="594" y="1718"/>
                  </a:lnTo>
                  <a:lnTo>
                    <a:pt x="604" y="1716"/>
                  </a:lnTo>
                  <a:lnTo>
                    <a:pt x="613" y="1715"/>
                  </a:lnTo>
                  <a:lnTo>
                    <a:pt x="622" y="1713"/>
                  </a:lnTo>
                  <a:lnTo>
                    <a:pt x="631" y="1710"/>
                  </a:lnTo>
                  <a:lnTo>
                    <a:pt x="640" y="1706"/>
                  </a:lnTo>
                  <a:lnTo>
                    <a:pt x="647" y="1701"/>
                  </a:lnTo>
                  <a:lnTo>
                    <a:pt x="661" y="1689"/>
                  </a:lnTo>
                  <a:lnTo>
                    <a:pt x="673" y="1676"/>
                  </a:lnTo>
                  <a:lnTo>
                    <a:pt x="677" y="1667"/>
                  </a:lnTo>
                  <a:lnTo>
                    <a:pt x="682" y="1659"/>
                  </a:lnTo>
                  <a:lnTo>
                    <a:pt x="685" y="1650"/>
                  </a:lnTo>
                  <a:lnTo>
                    <a:pt x="688" y="1641"/>
                  </a:lnTo>
                  <a:lnTo>
                    <a:pt x="689" y="1631"/>
                  </a:lnTo>
                  <a:lnTo>
                    <a:pt x="689" y="1622"/>
                  </a:lnTo>
                  <a:lnTo>
                    <a:pt x="689" y="1051"/>
                  </a:lnTo>
                  <a:lnTo>
                    <a:pt x="898" y="1051"/>
                  </a:lnTo>
                  <a:lnTo>
                    <a:pt x="713" y="163"/>
                  </a:lnTo>
                  <a:lnTo>
                    <a:pt x="713" y="163"/>
                  </a:lnTo>
                  <a:lnTo>
                    <a:pt x="745" y="180"/>
                  </a:lnTo>
                  <a:lnTo>
                    <a:pt x="745" y="180"/>
                  </a:lnTo>
                  <a:lnTo>
                    <a:pt x="775" y="199"/>
                  </a:lnTo>
                  <a:lnTo>
                    <a:pt x="791" y="211"/>
                  </a:lnTo>
                  <a:lnTo>
                    <a:pt x="808" y="223"/>
                  </a:lnTo>
                  <a:lnTo>
                    <a:pt x="823" y="238"/>
                  </a:lnTo>
                  <a:lnTo>
                    <a:pt x="839" y="253"/>
                  </a:lnTo>
                  <a:lnTo>
                    <a:pt x="856" y="270"/>
                  </a:lnTo>
                  <a:lnTo>
                    <a:pt x="872" y="288"/>
                  </a:lnTo>
                  <a:lnTo>
                    <a:pt x="889" y="309"/>
                  </a:lnTo>
                  <a:lnTo>
                    <a:pt x="905" y="329"/>
                  </a:lnTo>
                  <a:lnTo>
                    <a:pt x="922" y="353"/>
                  </a:lnTo>
                  <a:lnTo>
                    <a:pt x="940" y="377"/>
                  </a:lnTo>
                  <a:lnTo>
                    <a:pt x="956" y="404"/>
                  </a:lnTo>
                  <a:lnTo>
                    <a:pt x="974" y="434"/>
                  </a:lnTo>
                  <a:lnTo>
                    <a:pt x="1008" y="497"/>
                  </a:lnTo>
                  <a:lnTo>
                    <a:pt x="1008" y="497"/>
                  </a:lnTo>
                  <a:lnTo>
                    <a:pt x="1013" y="505"/>
                  </a:lnTo>
                  <a:lnTo>
                    <a:pt x="1017" y="512"/>
                  </a:lnTo>
                  <a:lnTo>
                    <a:pt x="1025" y="517"/>
                  </a:lnTo>
                  <a:lnTo>
                    <a:pt x="1031" y="523"/>
                  </a:lnTo>
                  <a:lnTo>
                    <a:pt x="1038" y="526"/>
                  </a:lnTo>
                  <a:lnTo>
                    <a:pt x="1047" y="529"/>
                  </a:lnTo>
                  <a:lnTo>
                    <a:pt x="1055" y="530"/>
                  </a:lnTo>
                  <a:lnTo>
                    <a:pt x="1064" y="532"/>
                  </a:lnTo>
                  <a:lnTo>
                    <a:pt x="1064" y="532"/>
                  </a:lnTo>
                  <a:lnTo>
                    <a:pt x="1077" y="529"/>
                  </a:lnTo>
                  <a:lnTo>
                    <a:pt x="1085" y="527"/>
                  </a:lnTo>
                  <a:lnTo>
                    <a:pt x="1092" y="524"/>
                  </a:lnTo>
                  <a:lnTo>
                    <a:pt x="1092" y="524"/>
                  </a:lnTo>
                  <a:lnTo>
                    <a:pt x="1103" y="517"/>
                  </a:lnTo>
                  <a:lnTo>
                    <a:pt x="1112" y="509"/>
                  </a:lnTo>
                  <a:lnTo>
                    <a:pt x="1118" y="499"/>
                  </a:lnTo>
                  <a:lnTo>
                    <a:pt x="1122" y="488"/>
                  </a:lnTo>
                  <a:lnTo>
                    <a:pt x="1125" y="476"/>
                  </a:lnTo>
                  <a:lnTo>
                    <a:pt x="1125" y="464"/>
                  </a:lnTo>
                  <a:lnTo>
                    <a:pt x="1124" y="452"/>
                  </a:lnTo>
                  <a:lnTo>
                    <a:pt x="1119" y="440"/>
                  </a:lnTo>
                  <a:lnTo>
                    <a:pt x="1119" y="440"/>
                  </a:lnTo>
                  <a:lnTo>
                    <a:pt x="1119" y="440"/>
                  </a:lnTo>
                  <a:lnTo>
                    <a:pt x="1100" y="404"/>
                  </a:lnTo>
                  <a:lnTo>
                    <a:pt x="1082" y="371"/>
                  </a:lnTo>
                  <a:lnTo>
                    <a:pt x="1062" y="340"/>
                  </a:lnTo>
                  <a:lnTo>
                    <a:pt x="1043" y="310"/>
                  </a:lnTo>
                  <a:lnTo>
                    <a:pt x="1025" y="282"/>
                  </a:lnTo>
                  <a:lnTo>
                    <a:pt x="1005" y="255"/>
                  </a:lnTo>
                  <a:lnTo>
                    <a:pt x="986" y="231"/>
                  </a:lnTo>
                  <a:lnTo>
                    <a:pt x="966" y="207"/>
                  </a:lnTo>
                  <a:lnTo>
                    <a:pt x="947" y="184"/>
                  </a:lnTo>
                  <a:lnTo>
                    <a:pt x="928" y="165"/>
                  </a:lnTo>
                  <a:lnTo>
                    <a:pt x="907" y="145"/>
                  </a:lnTo>
                  <a:lnTo>
                    <a:pt x="887" y="129"/>
                  </a:lnTo>
                  <a:lnTo>
                    <a:pt x="868" y="112"/>
                  </a:lnTo>
                  <a:lnTo>
                    <a:pt x="847" y="97"/>
                  </a:lnTo>
                  <a:lnTo>
                    <a:pt x="826" y="84"/>
                  </a:lnTo>
                  <a:lnTo>
                    <a:pt x="806" y="72"/>
                  </a:lnTo>
                  <a:lnTo>
                    <a:pt x="806" y="72"/>
                  </a:lnTo>
                  <a:lnTo>
                    <a:pt x="785" y="60"/>
                  </a:lnTo>
                  <a:lnTo>
                    <a:pt x="764" y="49"/>
                  </a:lnTo>
                  <a:lnTo>
                    <a:pt x="743" y="42"/>
                  </a:lnTo>
                  <a:lnTo>
                    <a:pt x="722" y="33"/>
                  </a:lnTo>
                  <a:lnTo>
                    <a:pt x="701" y="27"/>
                  </a:lnTo>
                  <a:lnTo>
                    <a:pt x="682" y="21"/>
                  </a:lnTo>
                  <a:lnTo>
                    <a:pt x="640" y="12"/>
                  </a:lnTo>
                  <a:lnTo>
                    <a:pt x="600" y="6"/>
                  </a:lnTo>
                  <a:lnTo>
                    <a:pt x="559" y="3"/>
                  </a:lnTo>
                  <a:lnTo>
                    <a:pt x="520" y="0"/>
                  </a:lnTo>
                  <a:lnTo>
                    <a:pt x="481" y="0"/>
                  </a:lnTo>
                  <a:lnTo>
                    <a:pt x="481" y="0"/>
                  </a:lnTo>
                  <a:lnTo>
                    <a:pt x="445" y="1"/>
                  </a:lnTo>
                  <a:lnTo>
                    <a:pt x="408" y="4"/>
                  </a:lnTo>
                  <a:lnTo>
                    <a:pt x="370" y="9"/>
                  </a:lnTo>
                  <a:lnTo>
                    <a:pt x="331" y="16"/>
                  </a:lnTo>
                  <a:lnTo>
                    <a:pt x="294" y="25"/>
                  </a:lnTo>
                  <a:lnTo>
                    <a:pt x="257" y="36"/>
                  </a:lnTo>
                  <a:lnTo>
                    <a:pt x="219" y="48"/>
                  </a:lnTo>
                  <a:lnTo>
                    <a:pt x="183" y="61"/>
                  </a:lnTo>
                  <a:lnTo>
                    <a:pt x="183" y="61"/>
                  </a:lnTo>
                  <a:lnTo>
                    <a:pt x="150" y="78"/>
                  </a:lnTo>
                  <a:lnTo>
                    <a:pt x="117" y="96"/>
                  </a:lnTo>
                  <a:lnTo>
                    <a:pt x="89" y="115"/>
                  </a:lnTo>
                  <a:lnTo>
                    <a:pt x="74" y="126"/>
                  </a:lnTo>
                  <a:lnTo>
                    <a:pt x="62" y="138"/>
                  </a:lnTo>
                  <a:lnTo>
                    <a:pt x="62" y="138"/>
                  </a:lnTo>
                  <a:lnTo>
                    <a:pt x="48" y="150"/>
                  </a:lnTo>
                  <a:lnTo>
                    <a:pt x="38" y="163"/>
                  </a:lnTo>
                  <a:lnTo>
                    <a:pt x="27" y="178"/>
                  </a:lnTo>
                  <a:lnTo>
                    <a:pt x="18" y="193"/>
                  </a:lnTo>
                  <a:lnTo>
                    <a:pt x="11" y="210"/>
                  </a:lnTo>
                  <a:lnTo>
                    <a:pt x="5" y="226"/>
                  </a:lnTo>
                  <a:lnTo>
                    <a:pt x="0" y="246"/>
                  </a:lnTo>
                  <a:lnTo>
                    <a:pt x="0" y="265"/>
                  </a:lnTo>
                  <a:lnTo>
                    <a:pt x="0" y="265"/>
                  </a:lnTo>
                  <a:close/>
                  <a:moveTo>
                    <a:pt x="147" y="229"/>
                  </a:moveTo>
                  <a:lnTo>
                    <a:pt x="147" y="229"/>
                  </a:lnTo>
                  <a:lnTo>
                    <a:pt x="165" y="213"/>
                  </a:lnTo>
                  <a:lnTo>
                    <a:pt x="189" y="198"/>
                  </a:lnTo>
                  <a:lnTo>
                    <a:pt x="218" y="183"/>
                  </a:lnTo>
                  <a:lnTo>
                    <a:pt x="249" y="169"/>
                  </a:lnTo>
                  <a:lnTo>
                    <a:pt x="212" y="352"/>
                  </a:lnTo>
                  <a:lnTo>
                    <a:pt x="212" y="352"/>
                  </a:lnTo>
                  <a:lnTo>
                    <a:pt x="194" y="340"/>
                  </a:lnTo>
                  <a:lnTo>
                    <a:pt x="179" y="329"/>
                  </a:lnTo>
                  <a:lnTo>
                    <a:pt x="165" y="319"/>
                  </a:lnTo>
                  <a:lnTo>
                    <a:pt x="153" y="310"/>
                  </a:lnTo>
                  <a:lnTo>
                    <a:pt x="153" y="310"/>
                  </a:lnTo>
                  <a:lnTo>
                    <a:pt x="138" y="294"/>
                  </a:lnTo>
                  <a:lnTo>
                    <a:pt x="129" y="280"/>
                  </a:lnTo>
                  <a:lnTo>
                    <a:pt x="125" y="271"/>
                  </a:lnTo>
                  <a:lnTo>
                    <a:pt x="125" y="265"/>
                  </a:lnTo>
                  <a:lnTo>
                    <a:pt x="125" y="265"/>
                  </a:lnTo>
                  <a:lnTo>
                    <a:pt x="125" y="259"/>
                  </a:lnTo>
                  <a:lnTo>
                    <a:pt x="128" y="250"/>
                  </a:lnTo>
                  <a:lnTo>
                    <a:pt x="135" y="241"/>
                  </a:lnTo>
                  <a:lnTo>
                    <a:pt x="147" y="229"/>
                  </a:lnTo>
                  <a:lnTo>
                    <a:pt x="147" y="22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4881563" y="935038"/>
              <a:ext cx="342900" cy="342900"/>
            </a:xfrm>
            <a:custGeom>
              <a:avLst/>
              <a:gdLst>
                <a:gd name="T0" fmla="*/ 6 w 431"/>
                <a:gd name="T1" fmla="*/ 265 h 431"/>
                <a:gd name="T2" fmla="*/ 19 w 431"/>
                <a:gd name="T3" fmla="*/ 307 h 431"/>
                <a:gd name="T4" fmla="*/ 40 w 431"/>
                <a:gd name="T5" fmla="*/ 343 h 431"/>
                <a:gd name="T6" fmla="*/ 69 w 431"/>
                <a:gd name="T7" fmla="*/ 374 h 431"/>
                <a:gd name="T8" fmla="*/ 102 w 431"/>
                <a:gd name="T9" fmla="*/ 400 h 431"/>
                <a:gd name="T10" fmla="*/ 139 w 431"/>
                <a:gd name="T11" fmla="*/ 418 h 431"/>
                <a:gd name="T12" fmla="*/ 178 w 431"/>
                <a:gd name="T13" fmla="*/ 428 h 431"/>
                <a:gd name="T14" fmla="*/ 222 w 431"/>
                <a:gd name="T15" fmla="*/ 431 h 431"/>
                <a:gd name="T16" fmla="*/ 265 w 431"/>
                <a:gd name="T17" fmla="*/ 426 h 431"/>
                <a:gd name="T18" fmla="*/ 286 w 431"/>
                <a:gd name="T19" fmla="*/ 421 h 431"/>
                <a:gd name="T20" fmla="*/ 325 w 431"/>
                <a:gd name="T21" fmla="*/ 403 h 431"/>
                <a:gd name="T22" fmla="*/ 359 w 431"/>
                <a:gd name="T23" fmla="*/ 377 h 431"/>
                <a:gd name="T24" fmla="*/ 386 w 431"/>
                <a:gd name="T25" fmla="*/ 347 h 431"/>
                <a:gd name="T26" fmla="*/ 409 w 431"/>
                <a:gd name="T27" fmla="*/ 311 h 431"/>
                <a:gd name="T28" fmla="*/ 424 w 431"/>
                <a:gd name="T29" fmla="*/ 274 h 431"/>
                <a:gd name="T30" fmla="*/ 431 w 431"/>
                <a:gd name="T31" fmla="*/ 232 h 431"/>
                <a:gd name="T32" fmla="*/ 430 w 431"/>
                <a:gd name="T33" fmla="*/ 188 h 431"/>
                <a:gd name="T34" fmla="*/ 425 w 431"/>
                <a:gd name="T35" fmla="*/ 167 h 431"/>
                <a:gd name="T36" fmla="*/ 412 w 431"/>
                <a:gd name="T37" fmla="*/ 125 h 431"/>
                <a:gd name="T38" fmla="*/ 389 w 431"/>
                <a:gd name="T39" fmla="*/ 90 h 431"/>
                <a:gd name="T40" fmla="*/ 362 w 431"/>
                <a:gd name="T41" fmla="*/ 58 h 431"/>
                <a:gd name="T42" fmla="*/ 329 w 431"/>
                <a:gd name="T43" fmla="*/ 33 h 431"/>
                <a:gd name="T44" fmla="*/ 292 w 431"/>
                <a:gd name="T45" fmla="*/ 15 h 431"/>
                <a:gd name="T46" fmla="*/ 251 w 431"/>
                <a:gd name="T47" fmla="*/ 4 h 431"/>
                <a:gd name="T48" fmla="*/ 210 w 431"/>
                <a:gd name="T49" fmla="*/ 0 h 431"/>
                <a:gd name="T50" fmla="*/ 166 w 431"/>
                <a:gd name="T51" fmla="*/ 6 h 431"/>
                <a:gd name="T52" fmla="*/ 145 w 431"/>
                <a:gd name="T53" fmla="*/ 12 h 431"/>
                <a:gd name="T54" fmla="*/ 106 w 431"/>
                <a:gd name="T55" fmla="*/ 30 h 431"/>
                <a:gd name="T56" fmla="*/ 72 w 431"/>
                <a:gd name="T57" fmla="*/ 55 h 431"/>
                <a:gd name="T58" fmla="*/ 45 w 431"/>
                <a:gd name="T59" fmla="*/ 85 h 431"/>
                <a:gd name="T60" fmla="*/ 22 w 431"/>
                <a:gd name="T61" fmla="*/ 119 h 431"/>
                <a:gd name="T62" fmla="*/ 7 w 431"/>
                <a:gd name="T63" fmla="*/ 158 h 431"/>
                <a:gd name="T64" fmla="*/ 0 w 431"/>
                <a:gd name="T65" fmla="*/ 200 h 431"/>
                <a:gd name="T66" fmla="*/ 1 w 431"/>
                <a:gd name="T67" fmla="*/ 244 h 431"/>
                <a:gd name="T68" fmla="*/ 6 w 431"/>
                <a:gd name="T69" fmla="*/ 265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1">
                  <a:moveTo>
                    <a:pt x="6" y="265"/>
                  </a:moveTo>
                  <a:lnTo>
                    <a:pt x="6" y="265"/>
                  </a:lnTo>
                  <a:lnTo>
                    <a:pt x="12" y="286"/>
                  </a:lnTo>
                  <a:lnTo>
                    <a:pt x="19" y="307"/>
                  </a:lnTo>
                  <a:lnTo>
                    <a:pt x="30" y="325"/>
                  </a:lnTo>
                  <a:lnTo>
                    <a:pt x="40" y="343"/>
                  </a:lnTo>
                  <a:lnTo>
                    <a:pt x="54" y="359"/>
                  </a:lnTo>
                  <a:lnTo>
                    <a:pt x="69" y="374"/>
                  </a:lnTo>
                  <a:lnTo>
                    <a:pt x="85" y="388"/>
                  </a:lnTo>
                  <a:lnTo>
                    <a:pt x="102" y="400"/>
                  </a:lnTo>
                  <a:lnTo>
                    <a:pt x="120" y="409"/>
                  </a:lnTo>
                  <a:lnTo>
                    <a:pt x="139" y="418"/>
                  </a:lnTo>
                  <a:lnTo>
                    <a:pt x="159" y="423"/>
                  </a:lnTo>
                  <a:lnTo>
                    <a:pt x="178" y="428"/>
                  </a:lnTo>
                  <a:lnTo>
                    <a:pt x="199" y="431"/>
                  </a:lnTo>
                  <a:lnTo>
                    <a:pt x="222" y="431"/>
                  </a:lnTo>
                  <a:lnTo>
                    <a:pt x="242" y="429"/>
                  </a:lnTo>
                  <a:lnTo>
                    <a:pt x="265" y="426"/>
                  </a:lnTo>
                  <a:lnTo>
                    <a:pt x="265" y="426"/>
                  </a:lnTo>
                  <a:lnTo>
                    <a:pt x="286" y="421"/>
                  </a:lnTo>
                  <a:lnTo>
                    <a:pt x="305" y="412"/>
                  </a:lnTo>
                  <a:lnTo>
                    <a:pt x="325" y="403"/>
                  </a:lnTo>
                  <a:lnTo>
                    <a:pt x="343" y="391"/>
                  </a:lnTo>
                  <a:lnTo>
                    <a:pt x="359" y="377"/>
                  </a:lnTo>
                  <a:lnTo>
                    <a:pt x="373" y="362"/>
                  </a:lnTo>
                  <a:lnTo>
                    <a:pt x="386" y="347"/>
                  </a:lnTo>
                  <a:lnTo>
                    <a:pt x="398" y="329"/>
                  </a:lnTo>
                  <a:lnTo>
                    <a:pt x="409" y="311"/>
                  </a:lnTo>
                  <a:lnTo>
                    <a:pt x="416" y="293"/>
                  </a:lnTo>
                  <a:lnTo>
                    <a:pt x="424" y="274"/>
                  </a:lnTo>
                  <a:lnTo>
                    <a:pt x="428" y="253"/>
                  </a:lnTo>
                  <a:lnTo>
                    <a:pt x="431" y="232"/>
                  </a:lnTo>
                  <a:lnTo>
                    <a:pt x="431" y="211"/>
                  </a:lnTo>
                  <a:lnTo>
                    <a:pt x="430" y="188"/>
                  </a:lnTo>
                  <a:lnTo>
                    <a:pt x="425" y="167"/>
                  </a:lnTo>
                  <a:lnTo>
                    <a:pt x="425" y="167"/>
                  </a:lnTo>
                  <a:lnTo>
                    <a:pt x="419" y="146"/>
                  </a:lnTo>
                  <a:lnTo>
                    <a:pt x="412" y="125"/>
                  </a:lnTo>
                  <a:lnTo>
                    <a:pt x="401" y="107"/>
                  </a:lnTo>
                  <a:lnTo>
                    <a:pt x="389" y="90"/>
                  </a:lnTo>
                  <a:lnTo>
                    <a:pt x="377" y="73"/>
                  </a:lnTo>
                  <a:lnTo>
                    <a:pt x="362" y="58"/>
                  </a:lnTo>
                  <a:lnTo>
                    <a:pt x="346" y="45"/>
                  </a:lnTo>
                  <a:lnTo>
                    <a:pt x="329" y="33"/>
                  </a:lnTo>
                  <a:lnTo>
                    <a:pt x="311" y="22"/>
                  </a:lnTo>
                  <a:lnTo>
                    <a:pt x="292" y="15"/>
                  </a:lnTo>
                  <a:lnTo>
                    <a:pt x="272" y="9"/>
                  </a:lnTo>
                  <a:lnTo>
                    <a:pt x="251" y="4"/>
                  </a:lnTo>
                  <a:lnTo>
                    <a:pt x="231" y="1"/>
                  </a:lnTo>
                  <a:lnTo>
                    <a:pt x="210" y="0"/>
                  </a:lnTo>
                  <a:lnTo>
                    <a:pt x="189" y="3"/>
                  </a:lnTo>
                  <a:lnTo>
                    <a:pt x="166" y="6"/>
                  </a:lnTo>
                  <a:lnTo>
                    <a:pt x="166" y="6"/>
                  </a:lnTo>
                  <a:lnTo>
                    <a:pt x="145" y="12"/>
                  </a:lnTo>
                  <a:lnTo>
                    <a:pt x="126" y="21"/>
                  </a:lnTo>
                  <a:lnTo>
                    <a:pt x="106" y="30"/>
                  </a:lnTo>
                  <a:lnTo>
                    <a:pt x="88" y="42"/>
                  </a:lnTo>
                  <a:lnTo>
                    <a:pt x="72" y="55"/>
                  </a:lnTo>
                  <a:lnTo>
                    <a:pt x="57" y="69"/>
                  </a:lnTo>
                  <a:lnTo>
                    <a:pt x="45" y="85"/>
                  </a:lnTo>
                  <a:lnTo>
                    <a:pt x="33" y="101"/>
                  </a:lnTo>
                  <a:lnTo>
                    <a:pt x="22" y="119"/>
                  </a:lnTo>
                  <a:lnTo>
                    <a:pt x="13" y="139"/>
                  </a:lnTo>
                  <a:lnTo>
                    <a:pt x="7" y="158"/>
                  </a:lnTo>
                  <a:lnTo>
                    <a:pt x="3" y="179"/>
                  </a:lnTo>
                  <a:lnTo>
                    <a:pt x="0" y="200"/>
                  </a:lnTo>
                  <a:lnTo>
                    <a:pt x="0" y="221"/>
                  </a:lnTo>
                  <a:lnTo>
                    <a:pt x="1" y="244"/>
                  </a:lnTo>
                  <a:lnTo>
                    <a:pt x="6" y="265"/>
                  </a:lnTo>
                  <a:lnTo>
                    <a:pt x="6" y="26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4803775" y="1260475"/>
              <a:ext cx="723900" cy="1393825"/>
            </a:xfrm>
            <a:custGeom>
              <a:avLst/>
              <a:gdLst>
                <a:gd name="T0" fmla="*/ 297 w 914"/>
                <a:gd name="T1" fmla="*/ 398 h 1756"/>
                <a:gd name="T2" fmla="*/ 331 w 914"/>
                <a:gd name="T3" fmla="*/ 386 h 1756"/>
                <a:gd name="T4" fmla="*/ 394 w 914"/>
                <a:gd name="T5" fmla="*/ 344 h 1756"/>
                <a:gd name="T6" fmla="*/ 424 w 914"/>
                <a:gd name="T7" fmla="*/ 311 h 1756"/>
                <a:gd name="T8" fmla="*/ 461 w 914"/>
                <a:gd name="T9" fmla="*/ 236 h 1756"/>
                <a:gd name="T10" fmla="*/ 469 w 914"/>
                <a:gd name="T11" fmla="*/ 200 h 1756"/>
                <a:gd name="T12" fmla="*/ 497 w 914"/>
                <a:gd name="T13" fmla="*/ 137 h 1756"/>
                <a:gd name="T14" fmla="*/ 560 w 914"/>
                <a:gd name="T15" fmla="*/ 112 h 1756"/>
                <a:gd name="T16" fmla="*/ 572 w 914"/>
                <a:gd name="T17" fmla="*/ 113 h 1756"/>
                <a:gd name="T18" fmla="*/ 626 w 914"/>
                <a:gd name="T19" fmla="*/ 142 h 1756"/>
                <a:gd name="T20" fmla="*/ 652 w 914"/>
                <a:gd name="T21" fmla="*/ 197 h 1756"/>
                <a:gd name="T22" fmla="*/ 644 w 914"/>
                <a:gd name="T23" fmla="*/ 256 h 1756"/>
                <a:gd name="T24" fmla="*/ 619 w 914"/>
                <a:gd name="T25" fmla="*/ 338 h 1756"/>
                <a:gd name="T26" fmla="*/ 577 w 914"/>
                <a:gd name="T27" fmla="*/ 411 h 1756"/>
                <a:gd name="T28" fmla="*/ 512 w 914"/>
                <a:gd name="T29" fmla="*/ 482 h 1756"/>
                <a:gd name="T30" fmla="*/ 437 w 914"/>
                <a:gd name="T31" fmla="*/ 536 h 1756"/>
                <a:gd name="T32" fmla="*/ 343 w 914"/>
                <a:gd name="T33" fmla="*/ 575 h 1756"/>
                <a:gd name="T34" fmla="*/ 255 w 914"/>
                <a:gd name="T35" fmla="*/ 670 h 1756"/>
                <a:gd name="T36" fmla="*/ 241 w 914"/>
                <a:gd name="T37" fmla="*/ 895 h 1756"/>
                <a:gd name="T38" fmla="*/ 237 w 914"/>
                <a:gd name="T39" fmla="*/ 1028 h 1756"/>
                <a:gd name="T40" fmla="*/ 463 w 914"/>
                <a:gd name="T41" fmla="*/ 1226 h 1756"/>
                <a:gd name="T42" fmla="*/ 466 w 914"/>
                <a:gd name="T43" fmla="*/ 1663 h 1756"/>
                <a:gd name="T44" fmla="*/ 484 w 914"/>
                <a:gd name="T45" fmla="*/ 1705 h 1756"/>
                <a:gd name="T46" fmla="*/ 514 w 914"/>
                <a:gd name="T47" fmla="*/ 1737 h 1756"/>
                <a:gd name="T48" fmla="*/ 556 w 914"/>
                <a:gd name="T49" fmla="*/ 1753 h 1756"/>
                <a:gd name="T50" fmla="*/ 590 w 914"/>
                <a:gd name="T51" fmla="*/ 1755 h 1756"/>
                <a:gd name="T52" fmla="*/ 634 w 914"/>
                <a:gd name="T53" fmla="*/ 1743 h 1756"/>
                <a:gd name="T54" fmla="*/ 666 w 914"/>
                <a:gd name="T55" fmla="*/ 1714 h 1756"/>
                <a:gd name="T56" fmla="*/ 689 w 914"/>
                <a:gd name="T57" fmla="*/ 1675 h 1756"/>
                <a:gd name="T58" fmla="*/ 693 w 914"/>
                <a:gd name="T59" fmla="*/ 1226 h 1756"/>
                <a:gd name="T60" fmla="*/ 914 w 914"/>
                <a:gd name="T61" fmla="*/ 1114 h 1756"/>
                <a:gd name="T62" fmla="*/ 899 w 914"/>
                <a:gd name="T63" fmla="*/ 727 h 1756"/>
                <a:gd name="T64" fmla="*/ 872 w 914"/>
                <a:gd name="T65" fmla="*/ 498 h 1756"/>
                <a:gd name="T66" fmla="*/ 824 w 914"/>
                <a:gd name="T67" fmla="*/ 284 h 1756"/>
                <a:gd name="T68" fmla="*/ 759 w 914"/>
                <a:gd name="T69" fmla="*/ 131 h 1756"/>
                <a:gd name="T70" fmla="*/ 713 w 914"/>
                <a:gd name="T71" fmla="*/ 67 h 1756"/>
                <a:gd name="T72" fmla="*/ 657 w 914"/>
                <a:gd name="T73" fmla="*/ 22 h 1756"/>
                <a:gd name="T74" fmla="*/ 593 w 914"/>
                <a:gd name="T75" fmla="*/ 1 h 1756"/>
                <a:gd name="T76" fmla="*/ 532 w 914"/>
                <a:gd name="T77" fmla="*/ 6 h 1756"/>
                <a:gd name="T78" fmla="*/ 482 w 914"/>
                <a:gd name="T79" fmla="*/ 26 h 1756"/>
                <a:gd name="T80" fmla="*/ 473 w 914"/>
                <a:gd name="T81" fmla="*/ 32 h 1756"/>
                <a:gd name="T82" fmla="*/ 377 w 914"/>
                <a:gd name="T83" fmla="*/ 94 h 1756"/>
                <a:gd name="T84" fmla="*/ 280 w 914"/>
                <a:gd name="T85" fmla="*/ 142 h 1756"/>
                <a:gd name="T86" fmla="*/ 129 w 914"/>
                <a:gd name="T87" fmla="*/ 191 h 1756"/>
                <a:gd name="T88" fmla="*/ 0 w 914"/>
                <a:gd name="T89" fmla="*/ 212 h 1756"/>
                <a:gd name="T90" fmla="*/ 51 w 914"/>
                <a:gd name="T91" fmla="*/ 351 h 1756"/>
                <a:gd name="T92" fmla="*/ 163 w 914"/>
                <a:gd name="T93" fmla="*/ 332 h 1756"/>
                <a:gd name="T94" fmla="*/ 298 w 914"/>
                <a:gd name="T95" fmla="*/ 289 h 1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14" h="1756">
                  <a:moveTo>
                    <a:pt x="328" y="277"/>
                  </a:moveTo>
                  <a:lnTo>
                    <a:pt x="328" y="277"/>
                  </a:lnTo>
                  <a:lnTo>
                    <a:pt x="312" y="336"/>
                  </a:lnTo>
                  <a:lnTo>
                    <a:pt x="297" y="398"/>
                  </a:lnTo>
                  <a:lnTo>
                    <a:pt x="297" y="398"/>
                  </a:lnTo>
                  <a:lnTo>
                    <a:pt x="313" y="392"/>
                  </a:lnTo>
                  <a:lnTo>
                    <a:pt x="331" y="386"/>
                  </a:lnTo>
                  <a:lnTo>
                    <a:pt x="331" y="386"/>
                  </a:lnTo>
                  <a:lnTo>
                    <a:pt x="358" y="371"/>
                  </a:lnTo>
                  <a:lnTo>
                    <a:pt x="371" y="362"/>
                  </a:lnTo>
                  <a:lnTo>
                    <a:pt x="383" y="353"/>
                  </a:lnTo>
                  <a:lnTo>
                    <a:pt x="394" y="344"/>
                  </a:lnTo>
                  <a:lnTo>
                    <a:pt x="406" y="333"/>
                  </a:lnTo>
                  <a:lnTo>
                    <a:pt x="415" y="323"/>
                  </a:lnTo>
                  <a:lnTo>
                    <a:pt x="424" y="311"/>
                  </a:lnTo>
                  <a:lnTo>
                    <a:pt x="424" y="311"/>
                  </a:lnTo>
                  <a:lnTo>
                    <a:pt x="437" y="292"/>
                  </a:lnTo>
                  <a:lnTo>
                    <a:pt x="448" y="272"/>
                  </a:lnTo>
                  <a:lnTo>
                    <a:pt x="457" y="253"/>
                  </a:lnTo>
                  <a:lnTo>
                    <a:pt x="461" y="236"/>
                  </a:lnTo>
                  <a:lnTo>
                    <a:pt x="466" y="221"/>
                  </a:lnTo>
                  <a:lnTo>
                    <a:pt x="467" y="211"/>
                  </a:lnTo>
                  <a:lnTo>
                    <a:pt x="469" y="200"/>
                  </a:lnTo>
                  <a:lnTo>
                    <a:pt x="469" y="200"/>
                  </a:lnTo>
                  <a:lnTo>
                    <a:pt x="472" y="182"/>
                  </a:lnTo>
                  <a:lnTo>
                    <a:pt x="478" y="166"/>
                  </a:lnTo>
                  <a:lnTo>
                    <a:pt x="485" y="151"/>
                  </a:lnTo>
                  <a:lnTo>
                    <a:pt x="497" y="137"/>
                  </a:lnTo>
                  <a:lnTo>
                    <a:pt x="511" y="127"/>
                  </a:lnTo>
                  <a:lnTo>
                    <a:pt x="526" y="119"/>
                  </a:lnTo>
                  <a:lnTo>
                    <a:pt x="542" y="113"/>
                  </a:lnTo>
                  <a:lnTo>
                    <a:pt x="560" y="112"/>
                  </a:lnTo>
                  <a:lnTo>
                    <a:pt x="560" y="112"/>
                  </a:lnTo>
                  <a:lnTo>
                    <a:pt x="563" y="112"/>
                  </a:lnTo>
                  <a:lnTo>
                    <a:pt x="563" y="112"/>
                  </a:lnTo>
                  <a:lnTo>
                    <a:pt x="572" y="113"/>
                  </a:lnTo>
                  <a:lnTo>
                    <a:pt x="581" y="115"/>
                  </a:lnTo>
                  <a:lnTo>
                    <a:pt x="598" y="121"/>
                  </a:lnTo>
                  <a:lnTo>
                    <a:pt x="613" y="130"/>
                  </a:lnTo>
                  <a:lnTo>
                    <a:pt x="626" y="142"/>
                  </a:lnTo>
                  <a:lnTo>
                    <a:pt x="637" y="155"/>
                  </a:lnTo>
                  <a:lnTo>
                    <a:pt x="646" y="170"/>
                  </a:lnTo>
                  <a:lnTo>
                    <a:pt x="650" y="188"/>
                  </a:lnTo>
                  <a:lnTo>
                    <a:pt x="652" y="197"/>
                  </a:lnTo>
                  <a:lnTo>
                    <a:pt x="652" y="206"/>
                  </a:lnTo>
                  <a:lnTo>
                    <a:pt x="652" y="206"/>
                  </a:lnTo>
                  <a:lnTo>
                    <a:pt x="649" y="227"/>
                  </a:lnTo>
                  <a:lnTo>
                    <a:pt x="644" y="256"/>
                  </a:lnTo>
                  <a:lnTo>
                    <a:pt x="640" y="275"/>
                  </a:lnTo>
                  <a:lnTo>
                    <a:pt x="635" y="295"/>
                  </a:lnTo>
                  <a:lnTo>
                    <a:pt x="628" y="316"/>
                  </a:lnTo>
                  <a:lnTo>
                    <a:pt x="619" y="338"/>
                  </a:lnTo>
                  <a:lnTo>
                    <a:pt x="619" y="338"/>
                  </a:lnTo>
                  <a:lnTo>
                    <a:pt x="608" y="359"/>
                  </a:lnTo>
                  <a:lnTo>
                    <a:pt x="595" y="384"/>
                  </a:lnTo>
                  <a:lnTo>
                    <a:pt x="577" y="411"/>
                  </a:lnTo>
                  <a:lnTo>
                    <a:pt x="554" y="440"/>
                  </a:lnTo>
                  <a:lnTo>
                    <a:pt x="542" y="453"/>
                  </a:lnTo>
                  <a:lnTo>
                    <a:pt x="527" y="468"/>
                  </a:lnTo>
                  <a:lnTo>
                    <a:pt x="512" y="482"/>
                  </a:lnTo>
                  <a:lnTo>
                    <a:pt x="496" y="497"/>
                  </a:lnTo>
                  <a:lnTo>
                    <a:pt x="478" y="510"/>
                  </a:lnTo>
                  <a:lnTo>
                    <a:pt x="458" y="522"/>
                  </a:lnTo>
                  <a:lnTo>
                    <a:pt x="437" y="536"/>
                  </a:lnTo>
                  <a:lnTo>
                    <a:pt x="413" y="548"/>
                  </a:lnTo>
                  <a:lnTo>
                    <a:pt x="413" y="548"/>
                  </a:lnTo>
                  <a:lnTo>
                    <a:pt x="379" y="563"/>
                  </a:lnTo>
                  <a:lnTo>
                    <a:pt x="343" y="575"/>
                  </a:lnTo>
                  <a:lnTo>
                    <a:pt x="304" y="585"/>
                  </a:lnTo>
                  <a:lnTo>
                    <a:pt x="264" y="594"/>
                  </a:lnTo>
                  <a:lnTo>
                    <a:pt x="264" y="594"/>
                  </a:lnTo>
                  <a:lnTo>
                    <a:pt x="255" y="670"/>
                  </a:lnTo>
                  <a:lnTo>
                    <a:pt x="249" y="748"/>
                  </a:lnTo>
                  <a:lnTo>
                    <a:pt x="244" y="823"/>
                  </a:lnTo>
                  <a:lnTo>
                    <a:pt x="240" y="895"/>
                  </a:lnTo>
                  <a:lnTo>
                    <a:pt x="241" y="895"/>
                  </a:lnTo>
                  <a:lnTo>
                    <a:pt x="264" y="895"/>
                  </a:lnTo>
                  <a:lnTo>
                    <a:pt x="259" y="918"/>
                  </a:lnTo>
                  <a:lnTo>
                    <a:pt x="237" y="1028"/>
                  </a:lnTo>
                  <a:lnTo>
                    <a:pt x="237" y="1028"/>
                  </a:lnTo>
                  <a:lnTo>
                    <a:pt x="235" y="1109"/>
                  </a:lnTo>
                  <a:lnTo>
                    <a:pt x="237" y="1172"/>
                  </a:lnTo>
                  <a:lnTo>
                    <a:pt x="238" y="1226"/>
                  </a:lnTo>
                  <a:lnTo>
                    <a:pt x="463" y="1226"/>
                  </a:lnTo>
                  <a:lnTo>
                    <a:pt x="463" y="1641"/>
                  </a:lnTo>
                  <a:lnTo>
                    <a:pt x="463" y="1641"/>
                  </a:lnTo>
                  <a:lnTo>
                    <a:pt x="464" y="1653"/>
                  </a:lnTo>
                  <a:lnTo>
                    <a:pt x="466" y="1663"/>
                  </a:lnTo>
                  <a:lnTo>
                    <a:pt x="469" y="1675"/>
                  </a:lnTo>
                  <a:lnTo>
                    <a:pt x="472" y="1686"/>
                  </a:lnTo>
                  <a:lnTo>
                    <a:pt x="478" y="1696"/>
                  </a:lnTo>
                  <a:lnTo>
                    <a:pt x="484" y="1705"/>
                  </a:lnTo>
                  <a:lnTo>
                    <a:pt x="490" y="1714"/>
                  </a:lnTo>
                  <a:lnTo>
                    <a:pt x="497" y="1722"/>
                  </a:lnTo>
                  <a:lnTo>
                    <a:pt x="505" y="1729"/>
                  </a:lnTo>
                  <a:lnTo>
                    <a:pt x="514" y="1737"/>
                  </a:lnTo>
                  <a:lnTo>
                    <a:pt x="524" y="1743"/>
                  </a:lnTo>
                  <a:lnTo>
                    <a:pt x="533" y="1747"/>
                  </a:lnTo>
                  <a:lnTo>
                    <a:pt x="544" y="1750"/>
                  </a:lnTo>
                  <a:lnTo>
                    <a:pt x="556" y="1753"/>
                  </a:lnTo>
                  <a:lnTo>
                    <a:pt x="566" y="1755"/>
                  </a:lnTo>
                  <a:lnTo>
                    <a:pt x="578" y="1756"/>
                  </a:lnTo>
                  <a:lnTo>
                    <a:pt x="578" y="1756"/>
                  </a:lnTo>
                  <a:lnTo>
                    <a:pt x="590" y="1755"/>
                  </a:lnTo>
                  <a:lnTo>
                    <a:pt x="602" y="1753"/>
                  </a:lnTo>
                  <a:lnTo>
                    <a:pt x="613" y="1750"/>
                  </a:lnTo>
                  <a:lnTo>
                    <a:pt x="623" y="1747"/>
                  </a:lnTo>
                  <a:lnTo>
                    <a:pt x="634" y="1743"/>
                  </a:lnTo>
                  <a:lnTo>
                    <a:pt x="643" y="1737"/>
                  </a:lnTo>
                  <a:lnTo>
                    <a:pt x="652" y="1729"/>
                  </a:lnTo>
                  <a:lnTo>
                    <a:pt x="660" y="1722"/>
                  </a:lnTo>
                  <a:lnTo>
                    <a:pt x="666" y="1714"/>
                  </a:lnTo>
                  <a:lnTo>
                    <a:pt x="674" y="1705"/>
                  </a:lnTo>
                  <a:lnTo>
                    <a:pt x="680" y="1696"/>
                  </a:lnTo>
                  <a:lnTo>
                    <a:pt x="684" y="1686"/>
                  </a:lnTo>
                  <a:lnTo>
                    <a:pt x="689" y="1675"/>
                  </a:lnTo>
                  <a:lnTo>
                    <a:pt x="690" y="1663"/>
                  </a:lnTo>
                  <a:lnTo>
                    <a:pt x="693" y="1653"/>
                  </a:lnTo>
                  <a:lnTo>
                    <a:pt x="693" y="1641"/>
                  </a:lnTo>
                  <a:lnTo>
                    <a:pt x="693" y="1226"/>
                  </a:lnTo>
                  <a:lnTo>
                    <a:pt x="912" y="1226"/>
                  </a:lnTo>
                  <a:lnTo>
                    <a:pt x="912" y="1226"/>
                  </a:lnTo>
                  <a:lnTo>
                    <a:pt x="914" y="1174"/>
                  </a:lnTo>
                  <a:lnTo>
                    <a:pt x="914" y="1114"/>
                  </a:lnTo>
                  <a:lnTo>
                    <a:pt x="914" y="1034"/>
                  </a:lnTo>
                  <a:lnTo>
                    <a:pt x="911" y="942"/>
                  </a:lnTo>
                  <a:lnTo>
                    <a:pt x="906" y="838"/>
                  </a:lnTo>
                  <a:lnTo>
                    <a:pt x="899" y="727"/>
                  </a:lnTo>
                  <a:lnTo>
                    <a:pt x="894" y="670"/>
                  </a:lnTo>
                  <a:lnTo>
                    <a:pt x="888" y="614"/>
                  </a:lnTo>
                  <a:lnTo>
                    <a:pt x="881" y="555"/>
                  </a:lnTo>
                  <a:lnTo>
                    <a:pt x="872" y="498"/>
                  </a:lnTo>
                  <a:lnTo>
                    <a:pt x="863" y="443"/>
                  </a:lnTo>
                  <a:lnTo>
                    <a:pt x="851" y="389"/>
                  </a:lnTo>
                  <a:lnTo>
                    <a:pt x="839" y="335"/>
                  </a:lnTo>
                  <a:lnTo>
                    <a:pt x="824" y="284"/>
                  </a:lnTo>
                  <a:lnTo>
                    <a:pt x="807" y="236"/>
                  </a:lnTo>
                  <a:lnTo>
                    <a:pt x="789" y="191"/>
                  </a:lnTo>
                  <a:lnTo>
                    <a:pt x="770" y="151"/>
                  </a:lnTo>
                  <a:lnTo>
                    <a:pt x="759" y="131"/>
                  </a:lnTo>
                  <a:lnTo>
                    <a:pt x="749" y="113"/>
                  </a:lnTo>
                  <a:lnTo>
                    <a:pt x="737" y="97"/>
                  </a:lnTo>
                  <a:lnTo>
                    <a:pt x="725" y="80"/>
                  </a:lnTo>
                  <a:lnTo>
                    <a:pt x="713" y="67"/>
                  </a:lnTo>
                  <a:lnTo>
                    <a:pt x="699" y="53"/>
                  </a:lnTo>
                  <a:lnTo>
                    <a:pt x="686" y="41"/>
                  </a:lnTo>
                  <a:lnTo>
                    <a:pt x="672" y="31"/>
                  </a:lnTo>
                  <a:lnTo>
                    <a:pt x="657" y="22"/>
                  </a:lnTo>
                  <a:lnTo>
                    <a:pt x="643" y="14"/>
                  </a:lnTo>
                  <a:lnTo>
                    <a:pt x="626" y="9"/>
                  </a:lnTo>
                  <a:lnTo>
                    <a:pt x="610" y="4"/>
                  </a:lnTo>
                  <a:lnTo>
                    <a:pt x="593" y="1"/>
                  </a:lnTo>
                  <a:lnTo>
                    <a:pt x="575" y="0"/>
                  </a:lnTo>
                  <a:lnTo>
                    <a:pt x="575" y="0"/>
                  </a:lnTo>
                  <a:lnTo>
                    <a:pt x="553" y="1"/>
                  </a:lnTo>
                  <a:lnTo>
                    <a:pt x="532" y="6"/>
                  </a:lnTo>
                  <a:lnTo>
                    <a:pt x="512" y="12"/>
                  </a:lnTo>
                  <a:lnTo>
                    <a:pt x="493" y="20"/>
                  </a:lnTo>
                  <a:lnTo>
                    <a:pt x="493" y="20"/>
                  </a:lnTo>
                  <a:lnTo>
                    <a:pt x="482" y="26"/>
                  </a:lnTo>
                  <a:lnTo>
                    <a:pt x="473" y="32"/>
                  </a:lnTo>
                  <a:lnTo>
                    <a:pt x="473" y="32"/>
                  </a:lnTo>
                  <a:lnTo>
                    <a:pt x="473" y="32"/>
                  </a:lnTo>
                  <a:lnTo>
                    <a:pt x="473" y="32"/>
                  </a:lnTo>
                  <a:lnTo>
                    <a:pt x="460" y="41"/>
                  </a:lnTo>
                  <a:lnTo>
                    <a:pt x="427" y="64"/>
                  </a:lnTo>
                  <a:lnTo>
                    <a:pt x="403" y="77"/>
                  </a:lnTo>
                  <a:lnTo>
                    <a:pt x="377" y="94"/>
                  </a:lnTo>
                  <a:lnTo>
                    <a:pt x="346" y="110"/>
                  </a:lnTo>
                  <a:lnTo>
                    <a:pt x="313" y="127"/>
                  </a:lnTo>
                  <a:lnTo>
                    <a:pt x="313" y="127"/>
                  </a:lnTo>
                  <a:lnTo>
                    <a:pt x="280" y="142"/>
                  </a:lnTo>
                  <a:lnTo>
                    <a:pt x="246" y="155"/>
                  </a:lnTo>
                  <a:lnTo>
                    <a:pt x="208" y="169"/>
                  </a:lnTo>
                  <a:lnTo>
                    <a:pt x="169" y="181"/>
                  </a:lnTo>
                  <a:lnTo>
                    <a:pt x="129" y="191"/>
                  </a:lnTo>
                  <a:lnTo>
                    <a:pt x="87" y="200"/>
                  </a:lnTo>
                  <a:lnTo>
                    <a:pt x="43" y="208"/>
                  </a:lnTo>
                  <a:lnTo>
                    <a:pt x="0" y="212"/>
                  </a:lnTo>
                  <a:lnTo>
                    <a:pt x="0" y="212"/>
                  </a:lnTo>
                  <a:lnTo>
                    <a:pt x="14" y="242"/>
                  </a:lnTo>
                  <a:lnTo>
                    <a:pt x="27" y="277"/>
                  </a:lnTo>
                  <a:lnTo>
                    <a:pt x="39" y="313"/>
                  </a:lnTo>
                  <a:lnTo>
                    <a:pt x="51" y="351"/>
                  </a:lnTo>
                  <a:lnTo>
                    <a:pt x="51" y="351"/>
                  </a:lnTo>
                  <a:lnTo>
                    <a:pt x="90" y="345"/>
                  </a:lnTo>
                  <a:lnTo>
                    <a:pt x="127" y="339"/>
                  </a:lnTo>
                  <a:lnTo>
                    <a:pt x="163" y="332"/>
                  </a:lnTo>
                  <a:lnTo>
                    <a:pt x="199" y="322"/>
                  </a:lnTo>
                  <a:lnTo>
                    <a:pt x="234" y="311"/>
                  </a:lnTo>
                  <a:lnTo>
                    <a:pt x="267" y="301"/>
                  </a:lnTo>
                  <a:lnTo>
                    <a:pt x="298" y="289"/>
                  </a:lnTo>
                  <a:lnTo>
                    <a:pt x="328" y="277"/>
                  </a:lnTo>
                  <a:lnTo>
                    <a:pt x="328" y="27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4859338" y="1365250"/>
              <a:ext cx="446087" cy="360363"/>
            </a:xfrm>
            <a:custGeom>
              <a:avLst/>
              <a:gdLst>
                <a:gd name="T0" fmla="*/ 20 w 562"/>
                <a:gd name="T1" fmla="*/ 454 h 454"/>
                <a:gd name="T2" fmla="*/ 60 w 562"/>
                <a:gd name="T3" fmla="*/ 454 h 454"/>
                <a:gd name="T4" fmla="*/ 60 w 562"/>
                <a:gd name="T5" fmla="*/ 454 h 454"/>
                <a:gd name="T6" fmla="*/ 141 w 562"/>
                <a:gd name="T7" fmla="*/ 451 h 454"/>
                <a:gd name="T8" fmla="*/ 215 w 562"/>
                <a:gd name="T9" fmla="*/ 439 h 454"/>
                <a:gd name="T10" fmla="*/ 279 w 562"/>
                <a:gd name="T11" fmla="*/ 423 h 454"/>
                <a:gd name="T12" fmla="*/ 336 w 562"/>
                <a:gd name="T13" fmla="*/ 399 h 454"/>
                <a:gd name="T14" fmla="*/ 355 w 562"/>
                <a:gd name="T15" fmla="*/ 388 h 454"/>
                <a:gd name="T16" fmla="*/ 391 w 562"/>
                <a:gd name="T17" fmla="*/ 367 h 454"/>
                <a:gd name="T18" fmla="*/ 423 w 562"/>
                <a:gd name="T19" fmla="*/ 343 h 454"/>
                <a:gd name="T20" fmla="*/ 463 w 562"/>
                <a:gd name="T21" fmla="*/ 304 h 454"/>
                <a:gd name="T22" fmla="*/ 504 w 562"/>
                <a:gd name="T23" fmla="*/ 252 h 454"/>
                <a:gd name="T24" fmla="*/ 531 w 562"/>
                <a:gd name="T25" fmla="*/ 200 h 454"/>
                <a:gd name="T26" fmla="*/ 540 w 562"/>
                <a:gd name="T27" fmla="*/ 176 h 454"/>
                <a:gd name="T28" fmla="*/ 553 w 562"/>
                <a:gd name="T29" fmla="*/ 132 h 454"/>
                <a:gd name="T30" fmla="*/ 561 w 562"/>
                <a:gd name="T31" fmla="*/ 87 h 454"/>
                <a:gd name="T32" fmla="*/ 562 w 562"/>
                <a:gd name="T33" fmla="*/ 75 h 454"/>
                <a:gd name="T34" fmla="*/ 558 w 562"/>
                <a:gd name="T35" fmla="*/ 47 h 454"/>
                <a:gd name="T36" fmla="*/ 543 w 562"/>
                <a:gd name="T37" fmla="*/ 23 h 454"/>
                <a:gd name="T38" fmla="*/ 520 w 562"/>
                <a:gd name="T39" fmla="*/ 8 h 454"/>
                <a:gd name="T40" fmla="*/ 492 w 562"/>
                <a:gd name="T41" fmla="*/ 0 h 454"/>
                <a:gd name="T42" fmla="*/ 478 w 562"/>
                <a:gd name="T43" fmla="*/ 2 h 454"/>
                <a:gd name="T44" fmla="*/ 451 w 562"/>
                <a:gd name="T45" fmla="*/ 11 h 454"/>
                <a:gd name="T46" fmla="*/ 432 w 562"/>
                <a:gd name="T47" fmla="*/ 30 h 454"/>
                <a:gd name="T48" fmla="*/ 420 w 562"/>
                <a:gd name="T49" fmla="*/ 56 h 454"/>
                <a:gd name="T50" fmla="*/ 418 w 562"/>
                <a:gd name="T51" fmla="*/ 69 h 454"/>
                <a:gd name="T52" fmla="*/ 418 w 562"/>
                <a:gd name="T53" fmla="*/ 71 h 454"/>
                <a:gd name="T54" fmla="*/ 417 w 562"/>
                <a:gd name="T55" fmla="*/ 84 h 454"/>
                <a:gd name="T56" fmla="*/ 409 w 562"/>
                <a:gd name="T57" fmla="*/ 113 h 454"/>
                <a:gd name="T58" fmla="*/ 394 w 562"/>
                <a:gd name="T59" fmla="*/ 150 h 454"/>
                <a:gd name="T60" fmla="*/ 370 w 562"/>
                <a:gd name="T61" fmla="*/ 192 h 454"/>
                <a:gd name="T62" fmla="*/ 351 w 562"/>
                <a:gd name="T63" fmla="*/ 213 h 454"/>
                <a:gd name="T64" fmla="*/ 328 w 562"/>
                <a:gd name="T65" fmla="*/ 234 h 454"/>
                <a:gd name="T66" fmla="*/ 301 w 562"/>
                <a:gd name="T67" fmla="*/ 253 h 454"/>
                <a:gd name="T68" fmla="*/ 268 w 562"/>
                <a:gd name="T69" fmla="*/ 271 h 454"/>
                <a:gd name="T70" fmla="*/ 249 w 562"/>
                <a:gd name="T71" fmla="*/ 280 h 454"/>
                <a:gd name="T72" fmla="*/ 206 w 562"/>
                <a:gd name="T73" fmla="*/ 294 h 454"/>
                <a:gd name="T74" fmla="*/ 155 w 562"/>
                <a:gd name="T75" fmla="*/ 304 h 454"/>
                <a:gd name="T76" fmla="*/ 93 w 562"/>
                <a:gd name="T77" fmla="*/ 310 h 454"/>
                <a:gd name="T78" fmla="*/ 60 w 562"/>
                <a:gd name="T79" fmla="*/ 310 h 454"/>
                <a:gd name="T80" fmla="*/ 0 w 562"/>
                <a:gd name="T81" fmla="*/ 309 h 454"/>
                <a:gd name="T82" fmla="*/ 6 w 562"/>
                <a:gd name="T83" fmla="*/ 342 h 454"/>
                <a:gd name="T84" fmla="*/ 15 w 562"/>
                <a:gd name="T85" fmla="*/ 415 h 454"/>
                <a:gd name="T86" fmla="*/ 20 w 562"/>
                <a:gd name="T87" fmla="*/ 454 h 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562" h="454">
                  <a:moveTo>
                    <a:pt x="20" y="454"/>
                  </a:moveTo>
                  <a:lnTo>
                    <a:pt x="20" y="454"/>
                  </a:lnTo>
                  <a:lnTo>
                    <a:pt x="60" y="454"/>
                  </a:lnTo>
                  <a:lnTo>
                    <a:pt x="60" y="454"/>
                  </a:lnTo>
                  <a:lnTo>
                    <a:pt x="60" y="454"/>
                  </a:lnTo>
                  <a:lnTo>
                    <a:pt x="60" y="454"/>
                  </a:lnTo>
                  <a:lnTo>
                    <a:pt x="102" y="454"/>
                  </a:lnTo>
                  <a:lnTo>
                    <a:pt x="141" y="451"/>
                  </a:lnTo>
                  <a:lnTo>
                    <a:pt x="179" y="447"/>
                  </a:lnTo>
                  <a:lnTo>
                    <a:pt x="215" y="439"/>
                  </a:lnTo>
                  <a:lnTo>
                    <a:pt x="248" y="432"/>
                  </a:lnTo>
                  <a:lnTo>
                    <a:pt x="279" y="423"/>
                  </a:lnTo>
                  <a:lnTo>
                    <a:pt x="307" y="411"/>
                  </a:lnTo>
                  <a:lnTo>
                    <a:pt x="336" y="399"/>
                  </a:lnTo>
                  <a:lnTo>
                    <a:pt x="336" y="399"/>
                  </a:lnTo>
                  <a:lnTo>
                    <a:pt x="355" y="388"/>
                  </a:lnTo>
                  <a:lnTo>
                    <a:pt x="373" y="378"/>
                  </a:lnTo>
                  <a:lnTo>
                    <a:pt x="391" y="367"/>
                  </a:lnTo>
                  <a:lnTo>
                    <a:pt x="408" y="355"/>
                  </a:lnTo>
                  <a:lnTo>
                    <a:pt x="423" y="343"/>
                  </a:lnTo>
                  <a:lnTo>
                    <a:pt x="436" y="330"/>
                  </a:lnTo>
                  <a:lnTo>
                    <a:pt x="463" y="304"/>
                  </a:lnTo>
                  <a:lnTo>
                    <a:pt x="484" y="277"/>
                  </a:lnTo>
                  <a:lnTo>
                    <a:pt x="504" y="252"/>
                  </a:lnTo>
                  <a:lnTo>
                    <a:pt x="519" y="225"/>
                  </a:lnTo>
                  <a:lnTo>
                    <a:pt x="531" y="200"/>
                  </a:lnTo>
                  <a:lnTo>
                    <a:pt x="531" y="200"/>
                  </a:lnTo>
                  <a:lnTo>
                    <a:pt x="540" y="176"/>
                  </a:lnTo>
                  <a:lnTo>
                    <a:pt x="547" y="153"/>
                  </a:lnTo>
                  <a:lnTo>
                    <a:pt x="553" y="132"/>
                  </a:lnTo>
                  <a:lnTo>
                    <a:pt x="558" y="114"/>
                  </a:lnTo>
                  <a:lnTo>
                    <a:pt x="561" y="87"/>
                  </a:lnTo>
                  <a:lnTo>
                    <a:pt x="562" y="75"/>
                  </a:lnTo>
                  <a:lnTo>
                    <a:pt x="562" y="75"/>
                  </a:lnTo>
                  <a:lnTo>
                    <a:pt x="561" y="60"/>
                  </a:lnTo>
                  <a:lnTo>
                    <a:pt x="558" y="47"/>
                  </a:lnTo>
                  <a:lnTo>
                    <a:pt x="552" y="35"/>
                  </a:lnTo>
                  <a:lnTo>
                    <a:pt x="543" y="23"/>
                  </a:lnTo>
                  <a:lnTo>
                    <a:pt x="532" y="14"/>
                  </a:lnTo>
                  <a:lnTo>
                    <a:pt x="520" y="8"/>
                  </a:lnTo>
                  <a:lnTo>
                    <a:pt x="507" y="2"/>
                  </a:lnTo>
                  <a:lnTo>
                    <a:pt x="492" y="0"/>
                  </a:lnTo>
                  <a:lnTo>
                    <a:pt x="492" y="0"/>
                  </a:lnTo>
                  <a:lnTo>
                    <a:pt x="478" y="2"/>
                  </a:lnTo>
                  <a:lnTo>
                    <a:pt x="465" y="5"/>
                  </a:lnTo>
                  <a:lnTo>
                    <a:pt x="451" y="11"/>
                  </a:lnTo>
                  <a:lnTo>
                    <a:pt x="441" y="20"/>
                  </a:lnTo>
                  <a:lnTo>
                    <a:pt x="432" y="30"/>
                  </a:lnTo>
                  <a:lnTo>
                    <a:pt x="424" y="42"/>
                  </a:lnTo>
                  <a:lnTo>
                    <a:pt x="420" y="56"/>
                  </a:lnTo>
                  <a:lnTo>
                    <a:pt x="418" y="69"/>
                  </a:lnTo>
                  <a:lnTo>
                    <a:pt x="418" y="69"/>
                  </a:lnTo>
                  <a:lnTo>
                    <a:pt x="418" y="71"/>
                  </a:lnTo>
                  <a:lnTo>
                    <a:pt x="418" y="71"/>
                  </a:lnTo>
                  <a:lnTo>
                    <a:pt x="418" y="71"/>
                  </a:lnTo>
                  <a:lnTo>
                    <a:pt x="417" y="84"/>
                  </a:lnTo>
                  <a:lnTo>
                    <a:pt x="414" y="98"/>
                  </a:lnTo>
                  <a:lnTo>
                    <a:pt x="409" y="113"/>
                  </a:lnTo>
                  <a:lnTo>
                    <a:pt x="403" y="131"/>
                  </a:lnTo>
                  <a:lnTo>
                    <a:pt x="394" y="150"/>
                  </a:lnTo>
                  <a:lnTo>
                    <a:pt x="384" y="171"/>
                  </a:lnTo>
                  <a:lnTo>
                    <a:pt x="370" y="192"/>
                  </a:lnTo>
                  <a:lnTo>
                    <a:pt x="370" y="192"/>
                  </a:lnTo>
                  <a:lnTo>
                    <a:pt x="351" y="213"/>
                  </a:lnTo>
                  <a:lnTo>
                    <a:pt x="340" y="223"/>
                  </a:lnTo>
                  <a:lnTo>
                    <a:pt x="328" y="234"/>
                  </a:lnTo>
                  <a:lnTo>
                    <a:pt x="316" y="244"/>
                  </a:lnTo>
                  <a:lnTo>
                    <a:pt x="301" y="253"/>
                  </a:lnTo>
                  <a:lnTo>
                    <a:pt x="285" y="262"/>
                  </a:lnTo>
                  <a:lnTo>
                    <a:pt x="268" y="271"/>
                  </a:lnTo>
                  <a:lnTo>
                    <a:pt x="268" y="271"/>
                  </a:lnTo>
                  <a:lnTo>
                    <a:pt x="249" y="280"/>
                  </a:lnTo>
                  <a:lnTo>
                    <a:pt x="228" y="288"/>
                  </a:lnTo>
                  <a:lnTo>
                    <a:pt x="206" y="294"/>
                  </a:lnTo>
                  <a:lnTo>
                    <a:pt x="182" y="300"/>
                  </a:lnTo>
                  <a:lnTo>
                    <a:pt x="155" y="304"/>
                  </a:lnTo>
                  <a:lnTo>
                    <a:pt x="125" y="307"/>
                  </a:lnTo>
                  <a:lnTo>
                    <a:pt x="93" y="310"/>
                  </a:lnTo>
                  <a:lnTo>
                    <a:pt x="60" y="310"/>
                  </a:lnTo>
                  <a:lnTo>
                    <a:pt x="60" y="310"/>
                  </a:lnTo>
                  <a:lnTo>
                    <a:pt x="32" y="310"/>
                  </a:lnTo>
                  <a:lnTo>
                    <a:pt x="0" y="309"/>
                  </a:lnTo>
                  <a:lnTo>
                    <a:pt x="0" y="309"/>
                  </a:lnTo>
                  <a:lnTo>
                    <a:pt x="6" y="342"/>
                  </a:lnTo>
                  <a:lnTo>
                    <a:pt x="12" y="378"/>
                  </a:lnTo>
                  <a:lnTo>
                    <a:pt x="15" y="415"/>
                  </a:lnTo>
                  <a:lnTo>
                    <a:pt x="20" y="454"/>
                  </a:lnTo>
                  <a:lnTo>
                    <a:pt x="20" y="45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9"/>
            <p:cNvSpPr>
              <a:spLocks noEditPoints="1"/>
            </p:cNvSpPr>
            <p:nvPr/>
          </p:nvSpPr>
          <p:spPr bwMode="auto">
            <a:xfrm>
              <a:off x="3979863" y="1208088"/>
              <a:ext cx="1014412" cy="1416050"/>
            </a:xfrm>
            <a:custGeom>
              <a:avLst/>
              <a:gdLst>
                <a:gd name="T0" fmla="*/ 252 w 1279"/>
                <a:gd name="T1" fmla="*/ 581 h 1785"/>
                <a:gd name="T2" fmla="*/ 270 w 1279"/>
                <a:gd name="T3" fmla="*/ 730 h 1785"/>
                <a:gd name="T4" fmla="*/ 163 w 1279"/>
                <a:gd name="T5" fmla="*/ 1676 h 1785"/>
                <a:gd name="T6" fmla="*/ 181 w 1279"/>
                <a:gd name="T7" fmla="*/ 1729 h 1785"/>
                <a:gd name="T8" fmla="*/ 223 w 1279"/>
                <a:gd name="T9" fmla="*/ 1768 h 1785"/>
                <a:gd name="T10" fmla="*/ 267 w 1279"/>
                <a:gd name="T11" fmla="*/ 1783 h 1785"/>
                <a:gd name="T12" fmla="*/ 325 w 1279"/>
                <a:gd name="T13" fmla="*/ 1776 h 1785"/>
                <a:gd name="T14" fmla="*/ 372 w 1279"/>
                <a:gd name="T15" fmla="*/ 1743 h 1785"/>
                <a:gd name="T16" fmla="*/ 397 w 1279"/>
                <a:gd name="T17" fmla="*/ 1692 h 1785"/>
                <a:gd name="T18" fmla="*/ 659 w 1279"/>
                <a:gd name="T19" fmla="*/ 1680 h 1785"/>
                <a:gd name="T20" fmla="*/ 679 w 1279"/>
                <a:gd name="T21" fmla="*/ 1734 h 1785"/>
                <a:gd name="T22" fmla="*/ 722 w 1279"/>
                <a:gd name="T23" fmla="*/ 1771 h 1785"/>
                <a:gd name="T24" fmla="*/ 777 w 1279"/>
                <a:gd name="T25" fmla="*/ 1785 h 1785"/>
                <a:gd name="T26" fmla="*/ 824 w 1279"/>
                <a:gd name="T27" fmla="*/ 1774 h 1785"/>
                <a:gd name="T28" fmla="*/ 869 w 1279"/>
                <a:gd name="T29" fmla="*/ 1740 h 1785"/>
                <a:gd name="T30" fmla="*/ 893 w 1279"/>
                <a:gd name="T31" fmla="*/ 1687 h 1785"/>
                <a:gd name="T32" fmla="*/ 857 w 1279"/>
                <a:gd name="T33" fmla="*/ 1297 h 1785"/>
                <a:gd name="T34" fmla="*/ 1098 w 1279"/>
                <a:gd name="T35" fmla="*/ 810 h 1785"/>
                <a:gd name="T36" fmla="*/ 1111 w 1279"/>
                <a:gd name="T37" fmla="*/ 766 h 1785"/>
                <a:gd name="T38" fmla="*/ 1090 w 1279"/>
                <a:gd name="T39" fmla="*/ 510 h 1785"/>
                <a:gd name="T40" fmla="*/ 1034 w 1279"/>
                <a:gd name="T41" fmla="*/ 316 h 1785"/>
                <a:gd name="T42" fmla="*/ 957 w 1279"/>
                <a:gd name="T43" fmla="*/ 176 h 1785"/>
                <a:gd name="T44" fmla="*/ 890 w 1279"/>
                <a:gd name="T45" fmla="*/ 98 h 1785"/>
                <a:gd name="T46" fmla="*/ 770 w 1279"/>
                <a:gd name="T47" fmla="*/ 16 h 1785"/>
                <a:gd name="T48" fmla="*/ 740 w 1279"/>
                <a:gd name="T49" fmla="*/ 6 h 1785"/>
                <a:gd name="T50" fmla="*/ 352 w 1279"/>
                <a:gd name="T51" fmla="*/ 0 h 1785"/>
                <a:gd name="T52" fmla="*/ 343 w 1279"/>
                <a:gd name="T53" fmla="*/ 1 h 1785"/>
                <a:gd name="T54" fmla="*/ 235 w 1279"/>
                <a:gd name="T55" fmla="*/ 16 h 1785"/>
                <a:gd name="T56" fmla="*/ 115 w 1279"/>
                <a:gd name="T57" fmla="*/ 58 h 1785"/>
                <a:gd name="T58" fmla="*/ 57 w 1279"/>
                <a:gd name="T59" fmla="*/ 101 h 1785"/>
                <a:gd name="T60" fmla="*/ 12 w 1279"/>
                <a:gd name="T61" fmla="*/ 169 h 1785"/>
                <a:gd name="T62" fmla="*/ 2 w 1279"/>
                <a:gd name="T63" fmla="*/ 254 h 1785"/>
                <a:gd name="T64" fmla="*/ 32 w 1279"/>
                <a:gd name="T65" fmla="*/ 352 h 1785"/>
                <a:gd name="T66" fmla="*/ 84 w 1279"/>
                <a:gd name="T67" fmla="*/ 431 h 1785"/>
                <a:gd name="T68" fmla="*/ 214 w 1279"/>
                <a:gd name="T69" fmla="*/ 564 h 1785"/>
                <a:gd name="T70" fmla="*/ 956 w 1279"/>
                <a:gd name="T71" fmla="*/ 1045 h 1785"/>
                <a:gd name="T72" fmla="*/ 1056 w 1279"/>
                <a:gd name="T73" fmla="*/ 1045 h 1785"/>
                <a:gd name="T74" fmla="*/ 1111 w 1279"/>
                <a:gd name="T75" fmla="*/ 1229 h 1785"/>
                <a:gd name="T76" fmla="*/ 1005 w 1279"/>
                <a:gd name="T77" fmla="*/ 837 h 1785"/>
                <a:gd name="T78" fmla="*/ 1063 w 1279"/>
                <a:gd name="T79" fmla="*/ 837 h 1785"/>
                <a:gd name="T80" fmla="*/ 861 w 1279"/>
                <a:gd name="T81" fmla="*/ 310 h 1785"/>
                <a:gd name="T82" fmla="*/ 912 w 1279"/>
                <a:gd name="T83" fmla="*/ 428 h 1785"/>
                <a:gd name="T84" fmla="*/ 948 w 1279"/>
                <a:gd name="T85" fmla="*/ 593 h 1785"/>
                <a:gd name="T86" fmla="*/ 959 w 1279"/>
                <a:gd name="T87" fmla="*/ 766 h 1785"/>
                <a:gd name="T88" fmla="*/ 918 w 1279"/>
                <a:gd name="T89" fmla="*/ 979 h 1785"/>
                <a:gd name="T90" fmla="*/ 788 w 1279"/>
                <a:gd name="T91" fmla="*/ 214 h 1785"/>
                <a:gd name="T92" fmla="*/ 839 w 1279"/>
                <a:gd name="T93" fmla="*/ 274 h 1785"/>
                <a:gd name="T94" fmla="*/ 166 w 1279"/>
                <a:gd name="T95" fmla="*/ 208 h 1785"/>
                <a:gd name="T96" fmla="*/ 226 w 1279"/>
                <a:gd name="T97" fmla="*/ 176 h 1785"/>
                <a:gd name="T98" fmla="*/ 241 w 1279"/>
                <a:gd name="T99" fmla="*/ 377 h 1785"/>
                <a:gd name="T100" fmla="*/ 168 w 1279"/>
                <a:gd name="T101" fmla="*/ 281 h 1785"/>
                <a:gd name="T102" fmla="*/ 154 w 1279"/>
                <a:gd name="T103" fmla="*/ 227 h 1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79" h="1785">
                  <a:moveTo>
                    <a:pt x="214" y="564"/>
                  </a:moveTo>
                  <a:lnTo>
                    <a:pt x="214" y="564"/>
                  </a:lnTo>
                  <a:lnTo>
                    <a:pt x="226" y="572"/>
                  </a:lnTo>
                  <a:lnTo>
                    <a:pt x="238" y="578"/>
                  </a:lnTo>
                  <a:lnTo>
                    <a:pt x="252" y="581"/>
                  </a:lnTo>
                  <a:lnTo>
                    <a:pt x="265" y="582"/>
                  </a:lnTo>
                  <a:lnTo>
                    <a:pt x="265" y="582"/>
                  </a:lnTo>
                  <a:lnTo>
                    <a:pt x="270" y="582"/>
                  </a:lnTo>
                  <a:lnTo>
                    <a:pt x="270" y="730"/>
                  </a:lnTo>
                  <a:lnTo>
                    <a:pt x="270" y="730"/>
                  </a:lnTo>
                  <a:lnTo>
                    <a:pt x="270" y="735"/>
                  </a:lnTo>
                  <a:lnTo>
                    <a:pt x="163" y="1652"/>
                  </a:lnTo>
                  <a:lnTo>
                    <a:pt x="163" y="1652"/>
                  </a:lnTo>
                  <a:lnTo>
                    <a:pt x="162" y="1664"/>
                  </a:lnTo>
                  <a:lnTo>
                    <a:pt x="163" y="1676"/>
                  </a:lnTo>
                  <a:lnTo>
                    <a:pt x="165" y="1687"/>
                  </a:lnTo>
                  <a:lnTo>
                    <a:pt x="168" y="1699"/>
                  </a:lnTo>
                  <a:lnTo>
                    <a:pt x="171" y="1710"/>
                  </a:lnTo>
                  <a:lnTo>
                    <a:pt x="175" y="1720"/>
                  </a:lnTo>
                  <a:lnTo>
                    <a:pt x="181" y="1729"/>
                  </a:lnTo>
                  <a:lnTo>
                    <a:pt x="189" y="1740"/>
                  </a:lnTo>
                  <a:lnTo>
                    <a:pt x="196" y="1747"/>
                  </a:lnTo>
                  <a:lnTo>
                    <a:pt x="204" y="1756"/>
                  </a:lnTo>
                  <a:lnTo>
                    <a:pt x="213" y="1762"/>
                  </a:lnTo>
                  <a:lnTo>
                    <a:pt x="223" y="1768"/>
                  </a:lnTo>
                  <a:lnTo>
                    <a:pt x="232" y="1774"/>
                  </a:lnTo>
                  <a:lnTo>
                    <a:pt x="244" y="1779"/>
                  </a:lnTo>
                  <a:lnTo>
                    <a:pt x="255" y="1782"/>
                  </a:lnTo>
                  <a:lnTo>
                    <a:pt x="267" y="1783"/>
                  </a:lnTo>
                  <a:lnTo>
                    <a:pt x="267" y="1783"/>
                  </a:lnTo>
                  <a:lnTo>
                    <a:pt x="280" y="1785"/>
                  </a:lnTo>
                  <a:lnTo>
                    <a:pt x="291" y="1783"/>
                  </a:lnTo>
                  <a:lnTo>
                    <a:pt x="303" y="1782"/>
                  </a:lnTo>
                  <a:lnTo>
                    <a:pt x="315" y="1779"/>
                  </a:lnTo>
                  <a:lnTo>
                    <a:pt x="325" y="1776"/>
                  </a:lnTo>
                  <a:lnTo>
                    <a:pt x="336" y="1771"/>
                  </a:lnTo>
                  <a:lnTo>
                    <a:pt x="346" y="1765"/>
                  </a:lnTo>
                  <a:lnTo>
                    <a:pt x="355" y="1758"/>
                  </a:lnTo>
                  <a:lnTo>
                    <a:pt x="363" y="1750"/>
                  </a:lnTo>
                  <a:lnTo>
                    <a:pt x="372" y="1743"/>
                  </a:lnTo>
                  <a:lnTo>
                    <a:pt x="378" y="1734"/>
                  </a:lnTo>
                  <a:lnTo>
                    <a:pt x="384" y="1723"/>
                  </a:lnTo>
                  <a:lnTo>
                    <a:pt x="390" y="1714"/>
                  </a:lnTo>
                  <a:lnTo>
                    <a:pt x="394" y="1702"/>
                  </a:lnTo>
                  <a:lnTo>
                    <a:pt x="397" y="1692"/>
                  </a:lnTo>
                  <a:lnTo>
                    <a:pt x="399" y="1680"/>
                  </a:lnTo>
                  <a:lnTo>
                    <a:pt x="500" y="804"/>
                  </a:lnTo>
                  <a:lnTo>
                    <a:pt x="557" y="804"/>
                  </a:lnTo>
                  <a:lnTo>
                    <a:pt x="659" y="1680"/>
                  </a:lnTo>
                  <a:lnTo>
                    <a:pt x="659" y="1680"/>
                  </a:lnTo>
                  <a:lnTo>
                    <a:pt x="661" y="1692"/>
                  </a:lnTo>
                  <a:lnTo>
                    <a:pt x="664" y="1702"/>
                  </a:lnTo>
                  <a:lnTo>
                    <a:pt x="668" y="1714"/>
                  </a:lnTo>
                  <a:lnTo>
                    <a:pt x="673" y="1723"/>
                  </a:lnTo>
                  <a:lnTo>
                    <a:pt x="679" y="1734"/>
                  </a:lnTo>
                  <a:lnTo>
                    <a:pt x="686" y="1743"/>
                  </a:lnTo>
                  <a:lnTo>
                    <a:pt x="694" y="1750"/>
                  </a:lnTo>
                  <a:lnTo>
                    <a:pt x="703" y="1758"/>
                  </a:lnTo>
                  <a:lnTo>
                    <a:pt x="712" y="1765"/>
                  </a:lnTo>
                  <a:lnTo>
                    <a:pt x="722" y="1771"/>
                  </a:lnTo>
                  <a:lnTo>
                    <a:pt x="732" y="1776"/>
                  </a:lnTo>
                  <a:lnTo>
                    <a:pt x="743" y="1779"/>
                  </a:lnTo>
                  <a:lnTo>
                    <a:pt x="755" y="1782"/>
                  </a:lnTo>
                  <a:lnTo>
                    <a:pt x="765" y="1783"/>
                  </a:lnTo>
                  <a:lnTo>
                    <a:pt x="777" y="1785"/>
                  </a:lnTo>
                  <a:lnTo>
                    <a:pt x="789" y="1783"/>
                  </a:lnTo>
                  <a:lnTo>
                    <a:pt x="789" y="1783"/>
                  </a:lnTo>
                  <a:lnTo>
                    <a:pt x="801" y="1782"/>
                  </a:lnTo>
                  <a:lnTo>
                    <a:pt x="813" y="1779"/>
                  </a:lnTo>
                  <a:lnTo>
                    <a:pt x="824" y="1774"/>
                  </a:lnTo>
                  <a:lnTo>
                    <a:pt x="834" y="1768"/>
                  </a:lnTo>
                  <a:lnTo>
                    <a:pt x="845" y="1762"/>
                  </a:lnTo>
                  <a:lnTo>
                    <a:pt x="854" y="1756"/>
                  </a:lnTo>
                  <a:lnTo>
                    <a:pt x="861" y="1747"/>
                  </a:lnTo>
                  <a:lnTo>
                    <a:pt x="869" y="1740"/>
                  </a:lnTo>
                  <a:lnTo>
                    <a:pt x="876" y="1729"/>
                  </a:lnTo>
                  <a:lnTo>
                    <a:pt x="881" y="1720"/>
                  </a:lnTo>
                  <a:lnTo>
                    <a:pt x="887" y="1710"/>
                  </a:lnTo>
                  <a:lnTo>
                    <a:pt x="890" y="1699"/>
                  </a:lnTo>
                  <a:lnTo>
                    <a:pt x="893" y="1687"/>
                  </a:lnTo>
                  <a:lnTo>
                    <a:pt x="894" y="1676"/>
                  </a:lnTo>
                  <a:lnTo>
                    <a:pt x="894" y="1664"/>
                  </a:lnTo>
                  <a:lnTo>
                    <a:pt x="894" y="1652"/>
                  </a:lnTo>
                  <a:lnTo>
                    <a:pt x="848" y="1252"/>
                  </a:lnTo>
                  <a:lnTo>
                    <a:pt x="857" y="1297"/>
                  </a:lnTo>
                  <a:lnTo>
                    <a:pt x="1212" y="1297"/>
                  </a:lnTo>
                  <a:lnTo>
                    <a:pt x="1279" y="979"/>
                  </a:lnTo>
                  <a:lnTo>
                    <a:pt x="1150" y="979"/>
                  </a:lnTo>
                  <a:lnTo>
                    <a:pt x="1098" y="810"/>
                  </a:lnTo>
                  <a:lnTo>
                    <a:pt x="1098" y="810"/>
                  </a:lnTo>
                  <a:lnTo>
                    <a:pt x="1104" y="799"/>
                  </a:lnTo>
                  <a:lnTo>
                    <a:pt x="1108" y="789"/>
                  </a:lnTo>
                  <a:lnTo>
                    <a:pt x="1111" y="778"/>
                  </a:lnTo>
                  <a:lnTo>
                    <a:pt x="1111" y="766"/>
                  </a:lnTo>
                  <a:lnTo>
                    <a:pt x="1111" y="766"/>
                  </a:lnTo>
                  <a:lnTo>
                    <a:pt x="1111" y="710"/>
                  </a:lnTo>
                  <a:lnTo>
                    <a:pt x="1108" y="656"/>
                  </a:lnTo>
                  <a:lnTo>
                    <a:pt x="1104" y="605"/>
                  </a:lnTo>
                  <a:lnTo>
                    <a:pt x="1098" y="557"/>
                  </a:lnTo>
                  <a:lnTo>
                    <a:pt x="1090" y="510"/>
                  </a:lnTo>
                  <a:lnTo>
                    <a:pt x="1081" y="467"/>
                  </a:lnTo>
                  <a:lnTo>
                    <a:pt x="1071" y="425"/>
                  </a:lnTo>
                  <a:lnTo>
                    <a:pt x="1060" y="386"/>
                  </a:lnTo>
                  <a:lnTo>
                    <a:pt x="1047" y="350"/>
                  </a:lnTo>
                  <a:lnTo>
                    <a:pt x="1034" y="316"/>
                  </a:lnTo>
                  <a:lnTo>
                    <a:pt x="1020" y="284"/>
                  </a:lnTo>
                  <a:lnTo>
                    <a:pt x="1005" y="254"/>
                  </a:lnTo>
                  <a:lnTo>
                    <a:pt x="990" y="226"/>
                  </a:lnTo>
                  <a:lnTo>
                    <a:pt x="974" y="200"/>
                  </a:lnTo>
                  <a:lnTo>
                    <a:pt x="957" y="176"/>
                  </a:lnTo>
                  <a:lnTo>
                    <a:pt x="941" y="154"/>
                  </a:lnTo>
                  <a:lnTo>
                    <a:pt x="941" y="154"/>
                  </a:lnTo>
                  <a:lnTo>
                    <a:pt x="924" y="134"/>
                  </a:lnTo>
                  <a:lnTo>
                    <a:pt x="906" y="115"/>
                  </a:lnTo>
                  <a:lnTo>
                    <a:pt x="890" y="98"/>
                  </a:lnTo>
                  <a:lnTo>
                    <a:pt x="873" y="83"/>
                  </a:lnTo>
                  <a:lnTo>
                    <a:pt x="843" y="60"/>
                  </a:lnTo>
                  <a:lnTo>
                    <a:pt x="815" y="40"/>
                  </a:lnTo>
                  <a:lnTo>
                    <a:pt x="789" y="25"/>
                  </a:lnTo>
                  <a:lnTo>
                    <a:pt x="770" y="16"/>
                  </a:lnTo>
                  <a:lnTo>
                    <a:pt x="755" y="10"/>
                  </a:lnTo>
                  <a:lnTo>
                    <a:pt x="747" y="7"/>
                  </a:lnTo>
                  <a:lnTo>
                    <a:pt x="747" y="7"/>
                  </a:lnTo>
                  <a:lnTo>
                    <a:pt x="740" y="6"/>
                  </a:lnTo>
                  <a:lnTo>
                    <a:pt x="740" y="6"/>
                  </a:lnTo>
                  <a:lnTo>
                    <a:pt x="727" y="1"/>
                  </a:lnTo>
                  <a:lnTo>
                    <a:pt x="715" y="1"/>
                  </a:lnTo>
                  <a:lnTo>
                    <a:pt x="361" y="1"/>
                  </a:lnTo>
                  <a:lnTo>
                    <a:pt x="361" y="1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52" y="0"/>
                  </a:lnTo>
                  <a:lnTo>
                    <a:pt x="348" y="1"/>
                  </a:lnTo>
                  <a:lnTo>
                    <a:pt x="343" y="1"/>
                  </a:lnTo>
                  <a:lnTo>
                    <a:pt x="343" y="1"/>
                  </a:lnTo>
                  <a:lnTo>
                    <a:pt x="331" y="1"/>
                  </a:lnTo>
                  <a:lnTo>
                    <a:pt x="331" y="1"/>
                  </a:lnTo>
                  <a:lnTo>
                    <a:pt x="306" y="4"/>
                  </a:lnTo>
                  <a:lnTo>
                    <a:pt x="274" y="9"/>
                  </a:lnTo>
                  <a:lnTo>
                    <a:pt x="235" y="16"/>
                  </a:lnTo>
                  <a:lnTo>
                    <a:pt x="193" y="27"/>
                  </a:lnTo>
                  <a:lnTo>
                    <a:pt x="193" y="27"/>
                  </a:lnTo>
                  <a:lnTo>
                    <a:pt x="163" y="37"/>
                  </a:lnTo>
                  <a:lnTo>
                    <a:pt x="132" y="51"/>
                  </a:lnTo>
                  <a:lnTo>
                    <a:pt x="115" y="58"/>
                  </a:lnTo>
                  <a:lnTo>
                    <a:pt x="100" y="67"/>
                  </a:lnTo>
                  <a:lnTo>
                    <a:pt x="86" y="78"/>
                  </a:lnTo>
                  <a:lnTo>
                    <a:pt x="71" y="88"/>
                  </a:lnTo>
                  <a:lnTo>
                    <a:pt x="71" y="88"/>
                  </a:lnTo>
                  <a:lnTo>
                    <a:pt x="57" y="101"/>
                  </a:lnTo>
                  <a:lnTo>
                    <a:pt x="44" y="115"/>
                  </a:lnTo>
                  <a:lnTo>
                    <a:pt x="32" y="131"/>
                  </a:lnTo>
                  <a:lnTo>
                    <a:pt x="21" y="149"/>
                  </a:lnTo>
                  <a:lnTo>
                    <a:pt x="21" y="149"/>
                  </a:lnTo>
                  <a:lnTo>
                    <a:pt x="12" y="169"/>
                  </a:lnTo>
                  <a:lnTo>
                    <a:pt x="6" y="190"/>
                  </a:lnTo>
                  <a:lnTo>
                    <a:pt x="2" y="212"/>
                  </a:lnTo>
                  <a:lnTo>
                    <a:pt x="0" y="235"/>
                  </a:lnTo>
                  <a:lnTo>
                    <a:pt x="0" y="235"/>
                  </a:lnTo>
                  <a:lnTo>
                    <a:pt x="2" y="254"/>
                  </a:lnTo>
                  <a:lnTo>
                    <a:pt x="3" y="274"/>
                  </a:lnTo>
                  <a:lnTo>
                    <a:pt x="8" y="293"/>
                  </a:lnTo>
                  <a:lnTo>
                    <a:pt x="15" y="313"/>
                  </a:lnTo>
                  <a:lnTo>
                    <a:pt x="23" y="332"/>
                  </a:lnTo>
                  <a:lnTo>
                    <a:pt x="32" y="352"/>
                  </a:lnTo>
                  <a:lnTo>
                    <a:pt x="42" y="371"/>
                  </a:lnTo>
                  <a:lnTo>
                    <a:pt x="54" y="391"/>
                  </a:lnTo>
                  <a:lnTo>
                    <a:pt x="54" y="391"/>
                  </a:lnTo>
                  <a:lnTo>
                    <a:pt x="69" y="410"/>
                  </a:lnTo>
                  <a:lnTo>
                    <a:pt x="84" y="431"/>
                  </a:lnTo>
                  <a:lnTo>
                    <a:pt x="102" y="452"/>
                  </a:lnTo>
                  <a:lnTo>
                    <a:pt x="120" y="473"/>
                  </a:lnTo>
                  <a:lnTo>
                    <a:pt x="141" y="495"/>
                  </a:lnTo>
                  <a:lnTo>
                    <a:pt x="163" y="518"/>
                  </a:lnTo>
                  <a:lnTo>
                    <a:pt x="214" y="564"/>
                  </a:lnTo>
                  <a:lnTo>
                    <a:pt x="214" y="564"/>
                  </a:lnTo>
                  <a:close/>
                  <a:moveTo>
                    <a:pt x="956" y="1229"/>
                  </a:moveTo>
                  <a:lnTo>
                    <a:pt x="914" y="1229"/>
                  </a:lnTo>
                  <a:lnTo>
                    <a:pt x="914" y="1045"/>
                  </a:lnTo>
                  <a:lnTo>
                    <a:pt x="956" y="1045"/>
                  </a:lnTo>
                  <a:lnTo>
                    <a:pt x="956" y="1229"/>
                  </a:lnTo>
                  <a:close/>
                  <a:moveTo>
                    <a:pt x="1056" y="1229"/>
                  </a:moveTo>
                  <a:lnTo>
                    <a:pt x="1013" y="1229"/>
                  </a:lnTo>
                  <a:lnTo>
                    <a:pt x="1013" y="1045"/>
                  </a:lnTo>
                  <a:lnTo>
                    <a:pt x="1056" y="1045"/>
                  </a:lnTo>
                  <a:lnTo>
                    <a:pt x="1056" y="1229"/>
                  </a:lnTo>
                  <a:close/>
                  <a:moveTo>
                    <a:pt x="1111" y="1045"/>
                  </a:moveTo>
                  <a:lnTo>
                    <a:pt x="1155" y="1045"/>
                  </a:lnTo>
                  <a:lnTo>
                    <a:pt x="1155" y="1229"/>
                  </a:lnTo>
                  <a:lnTo>
                    <a:pt x="1111" y="1229"/>
                  </a:lnTo>
                  <a:lnTo>
                    <a:pt x="1111" y="1045"/>
                  </a:lnTo>
                  <a:close/>
                  <a:moveTo>
                    <a:pt x="1108" y="979"/>
                  </a:moveTo>
                  <a:lnTo>
                    <a:pt x="960" y="979"/>
                  </a:lnTo>
                  <a:lnTo>
                    <a:pt x="1005" y="837"/>
                  </a:lnTo>
                  <a:lnTo>
                    <a:pt x="1005" y="837"/>
                  </a:lnTo>
                  <a:lnTo>
                    <a:pt x="1020" y="841"/>
                  </a:lnTo>
                  <a:lnTo>
                    <a:pt x="1035" y="843"/>
                  </a:lnTo>
                  <a:lnTo>
                    <a:pt x="1035" y="843"/>
                  </a:lnTo>
                  <a:lnTo>
                    <a:pt x="1050" y="841"/>
                  </a:lnTo>
                  <a:lnTo>
                    <a:pt x="1063" y="837"/>
                  </a:lnTo>
                  <a:lnTo>
                    <a:pt x="1108" y="979"/>
                  </a:lnTo>
                  <a:close/>
                  <a:moveTo>
                    <a:pt x="839" y="274"/>
                  </a:moveTo>
                  <a:lnTo>
                    <a:pt x="839" y="274"/>
                  </a:lnTo>
                  <a:lnTo>
                    <a:pt x="849" y="292"/>
                  </a:lnTo>
                  <a:lnTo>
                    <a:pt x="861" y="310"/>
                  </a:lnTo>
                  <a:lnTo>
                    <a:pt x="872" y="329"/>
                  </a:lnTo>
                  <a:lnTo>
                    <a:pt x="882" y="352"/>
                  </a:lnTo>
                  <a:lnTo>
                    <a:pt x="893" y="376"/>
                  </a:lnTo>
                  <a:lnTo>
                    <a:pt x="903" y="399"/>
                  </a:lnTo>
                  <a:lnTo>
                    <a:pt x="912" y="428"/>
                  </a:lnTo>
                  <a:lnTo>
                    <a:pt x="921" y="456"/>
                  </a:lnTo>
                  <a:lnTo>
                    <a:pt x="929" y="488"/>
                  </a:lnTo>
                  <a:lnTo>
                    <a:pt x="936" y="521"/>
                  </a:lnTo>
                  <a:lnTo>
                    <a:pt x="942" y="555"/>
                  </a:lnTo>
                  <a:lnTo>
                    <a:pt x="948" y="593"/>
                  </a:lnTo>
                  <a:lnTo>
                    <a:pt x="953" y="633"/>
                  </a:lnTo>
                  <a:lnTo>
                    <a:pt x="956" y="675"/>
                  </a:lnTo>
                  <a:lnTo>
                    <a:pt x="957" y="720"/>
                  </a:lnTo>
                  <a:lnTo>
                    <a:pt x="959" y="766"/>
                  </a:lnTo>
                  <a:lnTo>
                    <a:pt x="959" y="766"/>
                  </a:lnTo>
                  <a:lnTo>
                    <a:pt x="959" y="777"/>
                  </a:lnTo>
                  <a:lnTo>
                    <a:pt x="962" y="789"/>
                  </a:lnTo>
                  <a:lnTo>
                    <a:pt x="966" y="798"/>
                  </a:lnTo>
                  <a:lnTo>
                    <a:pt x="971" y="808"/>
                  </a:lnTo>
                  <a:lnTo>
                    <a:pt x="918" y="979"/>
                  </a:lnTo>
                  <a:lnTo>
                    <a:pt x="816" y="979"/>
                  </a:lnTo>
                  <a:lnTo>
                    <a:pt x="788" y="735"/>
                  </a:lnTo>
                  <a:lnTo>
                    <a:pt x="788" y="735"/>
                  </a:lnTo>
                  <a:lnTo>
                    <a:pt x="788" y="730"/>
                  </a:lnTo>
                  <a:lnTo>
                    <a:pt x="788" y="214"/>
                  </a:lnTo>
                  <a:lnTo>
                    <a:pt x="788" y="214"/>
                  </a:lnTo>
                  <a:lnTo>
                    <a:pt x="800" y="226"/>
                  </a:lnTo>
                  <a:lnTo>
                    <a:pt x="813" y="241"/>
                  </a:lnTo>
                  <a:lnTo>
                    <a:pt x="825" y="256"/>
                  </a:lnTo>
                  <a:lnTo>
                    <a:pt x="839" y="274"/>
                  </a:lnTo>
                  <a:lnTo>
                    <a:pt x="839" y="274"/>
                  </a:lnTo>
                  <a:close/>
                  <a:moveTo>
                    <a:pt x="156" y="221"/>
                  </a:moveTo>
                  <a:lnTo>
                    <a:pt x="156" y="221"/>
                  </a:lnTo>
                  <a:lnTo>
                    <a:pt x="160" y="215"/>
                  </a:lnTo>
                  <a:lnTo>
                    <a:pt x="166" y="208"/>
                  </a:lnTo>
                  <a:lnTo>
                    <a:pt x="177" y="200"/>
                  </a:lnTo>
                  <a:lnTo>
                    <a:pt x="189" y="193"/>
                  </a:lnTo>
                  <a:lnTo>
                    <a:pt x="189" y="193"/>
                  </a:lnTo>
                  <a:lnTo>
                    <a:pt x="207" y="184"/>
                  </a:lnTo>
                  <a:lnTo>
                    <a:pt x="226" y="176"/>
                  </a:lnTo>
                  <a:lnTo>
                    <a:pt x="247" y="170"/>
                  </a:lnTo>
                  <a:lnTo>
                    <a:pt x="270" y="166"/>
                  </a:lnTo>
                  <a:lnTo>
                    <a:pt x="270" y="405"/>
                  </a:lnTo>
                  <a:lnTo>
                    <a:pt x="270" y="405"/>
                  </a:lnTo>
                  <a:lnTo>
                    <a:pt x="241" y="377"/>
                  </a:lnTo>
                  <a:lnTo>
                    <a:pt x="217" y="352"/>
                  </a:lnTo>
                  <a:lnTo>
                    <a:pt x="198" y="328"/>
                  </a:lnTo>
                  <a:lnTo>
                    <a:pt x="183" y="305"/>
                  </a:lnTo>
                  <a:lnTo>
                    <a:pt x="183" y="305"/>
                  </a:lnTo>
                  <a:lnTo>
                    <a:pt x="168" y="281"/>
                  </a:lnTo>
                  <a:lnTo>
                    <a:pt x="159" y="260"/>
                  </a:lnTo>
                  <a:lnTo>
                    <a:pt x="154" y="245"/>
                  </a:lnTo>
                  <a:lnTo>
                    <a:pt x="153" y="235"/>
                  </a:lnTo>
                  <a:lnTo>
                    <a:pt x="153" y="235"/>
                  </a:lnTo>
                  <a:lnTo>
                    <a:pt x="154" y="227"/>
                  </a:lnTo>
                  <a:lnTo>
                    <a:pt x="156" y="221"/>
                  </a:lnTo>
                  <a:lnTo>
                    <a:pt x="156" y="22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4227513" y="822325"/>
              <a:ext cx="342900" cy="342900"/>
            </a:xfrm>
            <a:custGeom>
              <a:avLst/>
              <a:gdLst>
                <a:gd name="T0" fmla="*/ 216 w 431"/>
                <a:gd name="T1" fmla="*/ 432 h 432"/>
                <a:gd name="T2" fmla="*/ 259 w 431"/>
                <a:gd name="T3" fmla="*/ 427 h 432"/>
                <a:gd name="T4" fmla="*/ 300 w 431"/>
                <a:gd name="T5" fmla="*/ 415 h 432"/>
                <a:gd name="T6" fmla="*/ 336 w 431"/>
                <a:gd name="T7" fmla="*/ 394 h 432"/>
                <a:gd name="T8" fmla="*/ 369 w 431"/>
                <a:gd name="T9" fmla="*/ 369 h 432"/>
                <a:gd name="T10" fmla="*/ 394 w 431"/>
                <a:gd name="T11" fmla="*/ 337 h 432"/>
                <a:gd name="T12" fmla="*/ 415 w 431"/>
                <a:gd name="T13" fmla="*/ 300 h 432"/>
                <a:gd name="T14" fmla="*/ 427 w 431"/>
                <a:gd name="T15" fmla="*/ 259 h 432"/>
                <a:gd name="T16" fmla="*/ 431 w 431"/>
                <a:gd name="T17" fmla="*/ 216 h 432"/>
                <a:gd name="T18" fmla="*/ 430 w 431"/>
                <a:gd name="T19" fmla="*/ 194 h 432"/>
                <a:gd name="T20" fmla="*/ 421 w 431"/>
                <a:gd name="T21" fmla="*/ 152 h 432"/>
                <a:gd name="T22" fmla="*/ 405 w 431"/>
                <a:gd name="T23" fmla="*/ 113 h 432"/>
                <a:gd name="T24" fmla="*/ 382 w 431"/>
                <a:gd name="T25" fmla="*/ 78 h 432"/>
                <a:gd name="T26" fmla="*/ 352 w 431"/>
                <a:gd name="T27" fmla="*/ 50 h 432"/>
                <a:gd name="T28" fmla="*/ 319 w 431"/>
                <a:gd name="T29" fmla="*/ 26 h 432"/>
                <a:gd name="T30" fmla="*/ 280 w 431"/>
                <a:gd name="T31" fmla="*/ 11 h 432"/>
                <a:gd name="T32" fmla="*/ 238 w 431"/>
                <a:gd name="T33" fmla="*/ 2 h 432"/>
                <a:gd name="T34" fmla="*/ 216 w 431"/>
                <a:gd name="T35" fmla="*/ 0 h 432"/>
                <a:gd name="T36" fmla="*/ 172 w 431"/>
                <a:gd name="T37" fmla="*/ 5 h 432"/>
                <a:gd name="T38" fmla="*/ 132 w 431"/>
                <a:gd name="T39" fmla="*/ 17 h 432"/>
                <a:gd name="T40" fmla="*/ 95 w 431"/>
                <a:gd name="T41" fmla="*/ 38 h 432"/>
                <a:gd name="T42" fmla="*/ 63 w 431"/>
                <a:gd name="T43" fmla="*/ 63 h 432"/>
                <a:gd name="T44" fmla="*/ 36 w 431"/>
                <a:gd name="T45" fmla="*/ 96 h 432"/>
                <a:gd name="T46" fmla="*/ 17 w 431"/>
                <a:gd name="T47" fmla="*/ 132 h 432"/>
                <a:gd name="T48" fmla="*/ 5 w 431"/>
                <a:gd name="T49" fmla="*/ 173 h 432"/>
                <a:gd name="T50" fmla="*/ 0 w 431"/>
                <a:gd name="T51" fmla="*/ 216 h 432"/>
                <a:gd name="T52" fmla="*/ 2 w 431"/>
                <a:gd name="T53" fmla="*/ 239 h 432"/>
                <a:gd name="T54" fmla="*/ 9 w 431"/>
                <a:gd name="T55" fmla="*/ 280 h 432"/>
                <a:gd name="T56" fmla="*/ 26 w 431"/>
                <a:gd name="T57" fmla="*/ 319 h 432"/>
                <a:gd name="T58" fmla="*/ 50 w 431"/>
                <a:gd name="T59" fmla="*/ 354 h 432"/>
                <a:gd name="T60" fmla="*/ 78 w 431"/>
                <a:gd name="T61" fmla="*/ 382 h 432"/>
                <a:gd name="T62" fmla="*/ 112 w 431"/>
                <a:gd name="T63" fmla="*/ 406 h 432"/>
                <a:gd name="T64" fmla="*/ 151 w 431"/>
                <a:gd name="T65" fmla="*/ 423 h 432"/>
                <a:gd name="T66" fmla="*/ 193 w 431"/>
                <a:gd name="T67" fmla="*/ 430 h 432"/>
                <a:gd name="T68" fmla="*/ 216 w 431"/>
                <a:gd name="T69" fmla="*/ 432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2">
                  <a:moveTo>
                    <a:pt x="216" y="432"/>
                  </a:moveTo>
                  <a:lnTo>
                    <a:pt x="216" y="432"/>
                  </a:lnTo>
                  <a:lnTo>
                    <a:pt x="238" y="430"/>
                  </a:lnTo>
                  <a:lnTo>
                    <a:pt x="259" y="427"/>
                  </a:lnTo>
                  <a:lnTo>
                    <a:pt x="280" y="423"/>
                  </a:lnTo>
                  <a:lnTo>
                    <a:pt x="300" y="415"/>
                  </a:lnTo>
                  <a:lnTo>
                    <a:pt x="319" y="406"/>
                  </a:lnTo>
                  <a:lnTo>
                    <a:pt x="336" y="394"/>
                  </a:lnTo>
                  <a:lnTo>
                    <a:pt x="352" y="382"/>
                  </a:lnTo>
                  <a:lnTo>
                    <a:pt x="369" y="369"/>
                  </a:lnTo>
                  <a:lnTo>
                    <a:pt x="382" y="354"/>
                  </a:lnTo>
                  <a:lnTo>
                    <a:pt x="394" y="337"/>
                  </a:lnTo>
                  <a:lnTo>
                    <a:pt x="405" y="319"/>
                  </a:lnTo>
                  <a:lnTo>
                    <a:pt x="415" y="300"/>
                  </a:lnTo>
                  <a:lnTo>
                    <a:pt x="421" y="280"/>
                  </a:lnTo>
                  <a:lnTo>
                    <a:pt x="427" y="259"/>
                  </a:lnTo>
                  <a:lnTo>
                    <a:pt x="430" y="239"/>
                  </a:lnTo>
                  <a:lnTo>
                    <a:pt x="431" y="216"/>
                  </a:lnTo>
                  <a:lnTo>
                    <a:pt x="431" y="216"/>
                  </a:lnTo>
                  <a:lnTo>
                    <a:pt x="430" y="194"/>
                  </a:lnTo>
                  <a:lnTo>
                    <a:pt x="427" y="173"/>
                  </a:lnTo>
                  <a:lnTo>
                    <a:pt x="421" y="152"/>
                  </a:lnTo>
                  <a:lnTo>
                    <a:pt x="415" y="132"/>
                  </a:lnTo>
                  <a:lnTo>
                    <a:pt x="405" y="113"/>
                  </a:lnTo>
                  <a:lnTo>
                    <a:pt x="394" y="96"/>
                  </a:lnTo>
                  <a:lnTo>
                    <a:pt x="382" y="78"/>
                  </a:lnTo>
                  <a:lnTo>
                    <a:pt x="369" y="63"/>
                  </a:lnTo>
                  <a:lnTo>
                    <a:pt x="352" y="50"/>
                  </a:lnTo>
                  <a:lnTo>
                    <a:pt x="336" y="38"/>
                  </a:lnTo>
                  <a:lnTo>
                    <a:pt x="319" y="26"/>
                  </a:lnTo>
                  <a:lnTo>
                    <a:pt x="300" y="17"/>
                  </a:lnTo>
                  <a:lnTo>
                    <a:pt x="280" y="11"/>
                  </a:lnTo>
                  <a:lnTo>
                    <a:pt x="259" y="5"/>
                  </a:lnTo>
                  <a:lnTo>
                    <a:pt x="238" y="2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193" y="2"/>
                  </a:lnTo>
                  <a:lnTo>
                    <a:pt x="172" y="5"/>
                  </a:lnTo>
                  <a:lnTo>
                    <a:pt x="151" y="11"/>
                  </a:lnTo>
                  <a:lnTo>
                    <a:pt x="132" y="17"/>
                  </a:lnTo>
                  <a:lnTo>
                    <a:pt x="112" y="26"/>
                  </a:lnTo>
                  <a:lnTo>
                    <a:pt x="95" y="38"/>
                  </a:lnTo>
                  <a:lnTo>
                    <a:pt x="78" y="50"/>
                  </a:lnTo>
                  <a:lnTo>
                    <a:pt x="63" y="63"/>
                  </a:lnTo>
                  <a:lnTo>
                    <a:pt x="50" y="78"/>
                  </a:lnTo>
                  <a:lnTo>
                    <a:pt x="36" y="96"/>
                  </a:lnTo>
                  <a:lnTo>
                    <a:pt x="26" y="113"/>
                  </a:lnTo>
                  <a:lnTo>
                    <a:pt x="17" y="132"/>
                  </a:lnTo>
                  <a:lnTo>
                    <a:pt x="9" y="152"/>
                  </a:lnTo>
                  <a:lnTo>
                    <a:pt x="5" y="173"/>
                  </a:lnTo>
                  <a:lnTo>
                    <a:pt x="2" y="194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2" y="239"/>
                  </a:lnTo>
                  <a:lnTo>
                    <a:pt x="5" y="259"/>
                  </a:lnTo>
                  <a:lnTo>
                    <a:pt x="9" y="280"/>
                  </a:lnTo>
                  <a:lnTo>
                    <a:pt x="17" y="300"/>
                  </a:lnTo>
                  <a:lnTo>
                    <a:pt x="26" y="319"/>
                  </a:lnTo>
                  <a:lnTo>
                    <a:pt x="36" y="337"/>
                  </a:lnTo>
                  <a:lnTo>
                    <a:pt x="50" y="354"/>
                  </a:lnTo>
                  <a:lnTo>
                    <a:pt x="63" y="369"/>
                  </a:lnTo>
                  <a:lnTo>
                    <a:pt x="78" y="382"/>
                  </a:lnTo>
                  <a:lnTo>
                    <a:pt x="95" y="394"/>
                  </a:lnTo>
                  <a:lnTo>
                    <a:pt x="112" y="406"/>
                  </a:lnTo>
                  <a:lnTo>
                    <a:pt x="132" y="415"/>
                  </a:lnTo>
                  <a:lnTo>
                    <a:pt x="151" y="423"/>
                  </a:lnTo>
                  <a:lnTo>
                    <a:pt x="172" y="427"/>
                  </a:lnTo>
                  <a:lnTo>
                    <a:pt x="193" y="430"/>
                  </a:lnTo>
                  <a:lnTo>
                    <a:pt x="216" y="432"/>
                  </a:lnTo>
                  <a:lnTo>
                    <a:pt x="216" y="43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4371975" y="219075"/>
              <a:ext cx="473075" cy="469900"/>
            </a:xfrm>
            <a:custGeom>
              <a:avLst/>
              <a:gdLst>
                <a:gd name="T0" fmla="*/ 177 w 598"/>
                <a:gd name="T1" fmla="*/ 408 h 591"/>
                <a:gd name="T2" fmla="*/ 141 w 598"/>
                <a:gd name="T3" fmla="*/ 401 h 591"/>
                <a:gd name="T4" fmla="*/ 69 w 598"/>
                <a:gd name="T5" fmla="*/ 375 h 591"/>
                <a:gd name="T6" fmla="*/ 38 w 598"/>
                <a:gd name="T7" fmla="*/ 311 h 591"/>
                <a:gd name="T8" fmla="*/ 44 w 598"/>
                <a:gd name="T9" fmla="*/ 238 h 591"/>
                <a:gd name="T10" fmla="*/ 86 w 598"/>
                <a:gd name="T11" fmla="*/ 184 h 591"/>
                <a:gd name="T12" fmla="*/ 161 w 598"/>
                <a:gd name="T13" fmla="*/ 179 h 591"/>
                <a:gd name="T14" fmla="*/ 197 w 598"/>
                <a:gd name="T15" fmla="*/ 185 h 591"/>
                <a:gd name="T16" fmla="*/ 198 w 598"/>
                <a:gd name="T17" fmla="*/ 125 h 591"/>
                <a:gd name="T18" fmla="*/ 237 w 598"/>
                <a:gd name="T19" fmla="*/ 46 h 591"/>
                <a:gd name="T20" fmla="*/ 327 w 598"/>
                <a:gd name="T21" fmla="*/ 21 h 591"/>
                <a:gd name="T22" fmla="*/ 399 w 598"/>
                <a:gd name="T23" fmla="*/ 46 h 591"/>
                <a:gd name="T24" fmla="*/ 441 w 598"/>
                <a:gd name="T25" fmla="*/ 95 h 591"/>
                <a:gd name="T26" fmla="*/ 432 w 598"/>
                <a:gd name="T27" fmla="*/ 166 h 591"/>
                <a:gd name="T28" fmla="*/ 400 w 598"/>
                <a:gd name="T29" fmla="*/ 211 h 591"/>
                <a:gd name="T30" fmla="*/ 427 w 598"/>
                <a:gd name="T31" fmla="*/ 220 h 591"/>
                <a:gd name="T32" fmla="*/ 510 w 598"/>
                <a:gd name="T33" fmla="*/ 211 h 591"/>
                <a:gd name="T34" fmla="*/ 556 w 598"/>
                <a:gd name="T35" fmla="*/ 250 h 591"/>
                <a:gd name="T36" fmla="*/ 563 w 598"/>
                <a:gd name="T37" fmla="*/ 310 h 591"/>
                <a:gd name="T38" fmla="*/ 538 w 598"/>
                <a:gd name="T39" fmla="*/ 362 h 591"/>
                <a:gd name="T40" fmla="*/ 486 w 598"/>
                <a:gd name="T41" fmla="*/ 380 h 591"/>
                <a:gd name="T42" fmla="*/ 450 w 598"/>
                <a:gd name="T43" fmla="*/ 377 h 591"/>
                <a:gd name="T44" fmla="*/ 454 w 598"/>
                <a:gd name="T45" fmla="*/ 392 h 591"/>
                <a:gd name="T46" fmla="*/ 496 w 598"/>
                <a:gd name="T47" fmla="*/ 429 h 591"/>
                <a:gd name="T48" fmla="*/ 502 w 598"/>
                <a:gd name="T49" fmla="*/ 477 h 591"/>
                <a:gd name="T50" fmla="*/ 475 w 598"/>
                <a:gd name="T51" fmla="*/ 522 h 591"/>
                <a:gd name="T52" fmla="*/ 412 w 598"/>
                <a:gd name="T53" fmla="*/ 549 h 591"/>
                <a:gd name="T54" fmla="*/ 345 w 598"/>
                <a:gd name="T55" fmla="*/ 528 h 591"/>
                <a:gd name="T56" fmla="*/ 307 w 598"/>
                <a:gd name="T57" fmla="*/ 501 h 591"/>
                <a:gd name="T58" fmla="*/ 324 w 598"/>
                <a:gd name="T59" fmla="*/ 470 h 591"/>
                <a:gd name="T60" fmla="*/ 289 w 598"/>
                <a:gd name="T61" fmla="*/ 461 h 591"/>
                <a:gd name="T62" fmla="*/ 155 w 598"/>
                <a:gd name="T63" fmla="*/ 545 h 591"/>
                <a:gd name="T64" fmla="*/ 198 w 598"/>
                <a:gd name="T65" fmla="*/ 464 h 591"/>
                <a:gd name="T66" fmla="*/ 213 w 598"/>
                <a:gd name="T67" fmla="*/ 402 h 591"/>
                <a:gd name="T68" fmla="*/ 195 w 598"/>
                <a:gd name="T69" fmla="*/ 392 h 591"/>
                <a:gd name="T70" fmla="*/ 152 w 598"/>
                <a:gd name="T71" fmla="*/ 480 h 591"/>
                <a:gd name="T72" fmla="*/ 74 w 598"/>
                <a:gd name="T73" fmla="*/ 569 h 591"/>
                <a:gd name="T74" fmla="*/ 117 w 598"/>
                <a:gd name="T75" fmla="*/ 588 h 591"/>
                <a:gd name="T76" fmla="*/ 267 w 598"/>
                <a:gd name="T77" fmla="*/ 525 h 591"/>
                <a:gd name="T78" fmla="*/ 312 w 598"/>
                <a:gd name="T79" fmla="*/ 531 h 591"/>
                <a:gd name="T80" fmla="*/ 390 w 598"/>
                <a:gd name="T81" fmla="*/ 567 h 591"/>
                <a:gd name="T82" fmla="*/ 472 w 598"/>
                <a:gd name="T83" fmla="*/ 558 h 591"/>
                <a:gd name="T84" fmla="*/ 522 w 598"/>
                <a:gd name="T85" fmla="*/ 515 h 591"/>
                <a:gd name="T86" fmla="*/ 535 w 598"/>
                <a:gd name="T87" fmla="*/ 459 h 591"/>
                <a:gd name="T88" fmla="*/ 510 w 598"/>
                <a:gd name="T89" fmla="*/ 407 h 591"/>
                <a:gd name="T90" fmla="*/ 543 w 598"/>
                <a:gd name="T91" fmla="*/ 390 h 591"/>
                <a:gd name="T92" fmla="*/ 584 w 598"/>
                <a:gd name="T93" fmla="*/ 350 h 591"/>
                <a:gd name="T94" fmla="*/ 596 w 598"/>
                <a:gd name="T95" fmla="*/ 286 h 591"/>
                <a:gd name="T96" fmla="*/ 574 w 598"/>
                <a:gd name="T97" fmla="*/ 226 h 591"/>
                <a:gd name="T98" fmla="*/ 516 w 598"/>
                <a:gd name="T99" fmla="*/ 193 h 591"/>
                <a:gd name="T100" fmla="*/ 468 w 598"/>
                <a:gd name="T101" fmla="*/ 161 h 591"/>
                <a:gd name="T102" fmla="*/ 459 w 598"/>
                <a:gd name="T103" fmla="*/ 80 h 591"/>
                <a:gd name="T104" fmla="*/ 390 w 598"/>
                <a:gd name="T105" fmla="*/ 21 h 591"/>
                <a:gd name="T106" fmla="*/ 304 w 598"/>
                <a:gd name="T107" fmla="*/ 0 h 591"/>
                <a:gd name="T108" fmla="*/ 218 w 598"/>
                <a:gd name="T109" fmla="*/ 21 h 591"/>
                <a:gd name="T110" fmla="*/ 171 w 598"/>
                <a:gd name="T111" fmla="*/ 82 h 591"/>
                <a:gd name="T112" fmla="*/ 150 w 598"/>
                <a:gd name="T113" fmla="*/ 158 h 591"/>
                <a:gd name="T114" fmla="*/ 68 w 598"/>
                <a:gd name="T115" fmla="*/ 164 h 591"/>
                <a:gd name="T116" fmla="*/ 12 w 598"/>
                <a:gd name="T117" fmla="*/ 221 h 591"/>
                <a:gd name="T118" fmla="*/ 2 w 598"/>
                <a:gd name="T119" fmla="*/ 302 h 591"/>
                <a:gd name="T120" fmla="*/ 47 w 598"/>
                <a:gd name="T121" fmla="*/ 386 h 591"/>
                <a:gd name="T122" fmla="*/ 135 w 598"/>
                <a:gd name="T123" fmla="*/ 420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8" h="591">
                  <a:moveTo>
                    <a:pt x="170" y="419"/>
                  </a:moveTo>
                  <a:lnTo>
                    <a:pt x="170" y="419"/>
                  </a:lnTo>
                  <a:lnTo>
                    <a:pt x="177" y="417"/>
                  </a:lnTo>
                  <a:lnTo>
                    <a:pt x="180" y="414"/>
                  </a:lnTo>
                  <a:lnTo>
                    <a:pt x="180" y="411"/>
                  </a:lnTo>
                  <a:lnTo>
                    <a:pt x="177" y="408"/>
                  </a:lnTo>
                  <a:lnTo>
                    <a:pt x="173" y="404"/>
                  </a:lnTo>
                  <a:lnTo>
                    <a:pt x="168" y="402"/>
                  </a:lnTo>
                  <a:lnTo>
                    <a:pt x="164" y="399"/>
                  </a:lnTo>
                  <a:lnTo>
                    <a:pt x="158" y="399"/>
                  </a:lnTo>
                  <a:lnTo>
                    <a:pt x="158" y="399"/>
                  </a:lnTo>
                  <a:lnTo>
                    <a:pt x="141" y="401"/>
                  </a:lnTo>
                  <a:lnTo>
                    <a:pt x="126" y="401"/>
                  </a:lnTo>
                  <a:lnTo>
                    <a:pt x="113" y="398"/>
                  </a:lnTo>
                  <a:lnTo>
                    <a:pt x="101" y="395"/>
                  </a:lnTo>
                  <a:lnTo>
                    <a:pt x="89" y="389"/>
                  </a:lnTo>
                  <a:lnTo>
                    <a:pt x="78" y="383"/>
                  </a:lnTo>
                  <a:lnTo>
                    <a:pt x="69" y="375"/>
                  </a:lnTo>
                  <a:lnTo>
                    <a:pt x="62" y="366"/>
                  </a:lnTo>
                  <a:lnTo>
                    <a:pt x="54" y="358"/>
                  </a:lnTo>
                  <a:lnTo>
                    <a:pt x="48" y="347"/>
                  </a:lnTo>
                  <a:lnTo>
                    <a:pt x="44" y="335"/>
                  </a:lnTo>
                  <a:lnTo>
                    <a:pt x="41" y="323"/>
                  </a:lnTo>
                  <a:lnTo>
                    <a:pt x="38" y="311"/>
                  </a:lnTo>
                  <a:lnTo>
                    <a:pt x="36" y="299"/>
                  </a:lnTo>
                  <a:lnTo>
                    <a:pt x="36" y="287"/>
                  </a:lnTo>
                  <a:lnTo>
                    <a:pt x="36" y="274"/>
                  </a:lnTo>
                  <a:lnTo>
                    <a:pt x="38" y="262"/>
                  </a:lnTo>
                  <a:lnTo>
                    <a:pt x="41" y="250"/>
                  </a:lnTo>
                  <a:lnTo>
                    <a:pt x="44" y="238"/>
                  </a:lnTo>
                  <a:lnTo>
                    <a:pt x="48" y="227"/>
                  </a:lnTo>
                  <a:lnTo>
                    <a:pt x="54" y="217"/>
                  </a:lnTo>
                  <a:lnTo>
                    <a:pt x="60" y="206"/>
                  </a:lnTo>
                  <a:lnTo>
                    <a:pt x="68" y="199"/>
                  </a:lnTo>
                  <a:lnTo>
                    <a:pt x="77" y="191"/>
                  </a:lnTo>
                  <a:lnTo>
                    <a:pt x="86" y="184"/>
                  </a:lnTo>
                  <a:lnTo>
                    <a:pt x="96" y="179"/>
                  </a:lnTo>
                  <a:lnTo>
                    <a:pt x="107" y="176"/>
                  </a:lnTo>
                  <a:lnTo>
                    <a:pt x="119" y="173"/>
                  </a:lnTo>
                  <a:lnTo>
                    <a:pt x="132" y="173"/>
                  </a:lnTo>
                  <a:lnTo>
                    <a:pt x="146" y="175"/>
                  </a:lnTo>
                  <a:lnTo>
                    <a:pt x="161" y="179"/>
                  </a:lnTo>
                  <a:lnTo>
                    <a:pt x="176" y="185"/>
                  </a:lnTo>
                  <a:lnTo>
                    <a:pt x="176" y="185"/>
                  </a:lnTo>
                  <a:lnTo>
                    <a:pt x="182" y="187"/>
                  </a:lnTo>
                  <a:lnTo>
                    <a:pt x="191" y="187"/>
                  </a:lnTo>
                  <a:lnTo>
                    <a:pt x="194" y="187"/>
                  </a:lnTo>
                  <a:lnTo>
                    <a:pt x="197" y="185"/>
                  </a:lnTo>
                  <a:lnTo>
                    <a:pt x="198" y="182"/>
                  </a:lnTo>
                  <a:lnTo>
                    <a:pt x="200" y="179"/>
                  </a:lnTo>
                  <a:lnTo>
                    <a:pt x="200" y="179"/>
                  </a:lnTo>
                  <a:lnTo>
                    <a:pt x="197" y="160"/>
                  </a:lnTo>
                  <a:lnTo>
                    <a:pt x="197" y="143"/>
                  </a:lnTo>
                  <a:lnTo>
                    <a:pt x="198" y="125"/>
                  </a:lnTo>
                  <a:lnTo>
                    <a:pt x="201" y="109"/>
                  </a:lnTo>
                  <a:lnTo>
                    <a:pt x="206" y="94"/>
                  </a:lnTo>
                  <a:lnTo>
                    <a:pt x="212" y="80"/>
                  </a:lnTo>
                  <a:lnTo>
                    <a:pt x="219" y="67"/>
                  </a:lnTo>
                  <a:lnTo>
                    <a:pt x="228" y="55"/>
                  </a:lnTo>
                  <a:lnTo>
                    <a:pt x="237" y="46"/>
                  </a:lnTo>
                  <a:lnTo>
                    <a:pt x="249" y="37"/>
                  </a:lnTo>
                  <a:lnTo>
                    <a:pt x="262" y="30"/>
                  </a:lnTo>
                  <a:lnTo>
                    <a:pt x="276" y="25"/>
                  </a:lnTo>
                  <a:lnTo>
                    <a:pt x="292" y="21"/>
                  </a:lnTo>
                  <a:lnTo>
                    <a:pt x="309" y="21"/>
                  </a:lnTo>
                  <a:lnTo>
                    <a:pt x="327" y="21"/>
                  </a:lnTo>
                  <a:lnTo>
                    <a:pt x="346" y="25"/>
                  </a:lnTo>
                  <a:lnTo>
                    <a:pt x="346" y="25"/>
                  </a:lnTo>
                  <a:lnTo>
                    <a:pt x="360" y="28"/>
                  </a:lnTo>
                  <a:lnTo>
                    <a:pt x="373" y="33"/>
                  </a:lnTo>
                  <a:lnTo>
                    <a:pt x="385" y="39"/>
                  </a:lnTo>
                  <a:lnTo>
                    <a:pt x="399" y="46"/>
                  </a:lnTo>
                  <a:lnTo>
                    <a:pt x="409" y="55"/>
                  </a:lnTo>
                  <a:lnTo>
                    <a:pt x="420" y="65"/>
                  </a:lnTo>
                  <a:lnTo>
                    <a:pt x="429" y="76"/>
                  </a:lnTo>
                  <a:lnTo>
                    <a:pt x="436" y="88"/>
                  </a:lnTo>
                  <a:lnTo>
                    <a:pt x="436" y="88"/>
                  </a:lnTo>
                  <a:lnTo>
                    <a:pt x="441" y="95"/>
                  </a:lnTo>
                  <a:lnTo>
                    <a:pt x="442" y="104"/>
                  </a:lnTo>
                  <a:lnTo>
                    <a:pt x="444" y="112"/>
                  </a:lnTo>
                  <a:lnTo>
                    <a:pt x="445" y="119"/>
                  </a:lnTo>
                  <a:lnTo>
                    <a:pt x="444" y="136"/>
                  </a:lnTo>
                  <a:lnTo>
                    <a:pt x="439" y="151"/>
                  </a:lnTo>
                  <a:lnTo>
                    <a:pt x="432" y="166"/>
                  </a:lnTo>
                  <a:lnTo>
                    <a:pt x="423" y="179"/>
                  </a:lnTo>
                  <a:lnTo>
                    <a:pt x="412" y="193"/>
                  </a:lnTo>
                  <a:lnTo>
                    <a:pt x="402" y="203"/>
                  </a:lnTo>
                  <a:lnTo>
                    <a:pt x="402" y="203"/>
                  </a:lnTo>
                  <a:lnTo>
                    <a:pt x="400" y="208"/>
                  </a:lnTo>
                  <a:lnTo>
                    <a:pt x="400" y="211"/>
                  </a:lnTo>
                  <a:lnTo>
                    <a:pt x="403" y="214"/>
                  </a:lnTo>
                  <a:lnTo>
                    <a:pt x="408" y="215"/>
                  </a:lnTo>
                  <a:lnTo>
                    <a:pt x="418" y="220"/>
                  </a:lnTo>
                  <a:lnTo>
                    <a:pt x="424" y="220"/>
                  </a:lnTo>
                  <a:lnTo>
                    <a:pt x="427" y="220"/>
                  </a:lnTo>
                  <a:lnTo>
                    <a:pt x="427" y="220"/>
                  </a:lnTo>
                  <a:lnTo>
                    <a:pt x="451" y="212"/>
                  </a:lnTo>
                  <a:lnTo>
                    <a:pt x="465" y="209"/>
                  </a:lnTo>
                  <a:lnTo>
                    <a:pt x="477" y="208"/>
                  </a:lnTo>
                  <a:lnTo>
                    <a:pt x="487" y="208"/>
                  </a:lnTo>
                  <a:lnTo>
                    <a:pt x="499" y="209"/>
                  </a:lnTo>
                  <a:lnTo>
                    <a:pt x="510" y="211"/>
                  </a:lnTo>
                  <a:lnTo>
                    <a:pt x="519" y="214"/>
                  </a:lnTo>
                  <a:lnTo>
                    <a:pt x="528" y="218"/>
                  </a:lnTo>
                  <a:lnTo>
                    <a:pt x="537" y="224"/>
                  </a:lnTo>
                  <a:lnTo>
                    <a:pt x="544" y="232"/>
                  </a:lnTo>
                  <a:lnTo>
                    <a:pt x="550" y="239"/>
                  </a:lnTo>
                  <a:lnTo>
                    <a:pt x="556" y="250"/>
                  </a:lnTo>
                  <a:lnTo>
                    <a:pt x="560" y="262"/>
                  </a:lnTo>
                  <a:lnTo>
                    <a:pt x="563" y="274"/>
                  </a:lnTo>
                  <a:lnTo>
                    <a:pt x="565" y="289"/>
                  </a:lnTo>
                  <a:lnTo>
                    <a:pt x="565" y="289"/>
                  </a:lnTo>
                  <a:lnTo>
                    <a:pt x="565" y="299"/>
                  </a:lnTo>
                  <a:lnTo>
                    <a:pt x="563" y="310"/>
                  </a:lnTo>
                  <a:lnTo>
                    <a:pt x="562" y="320"/>
                  </a:lnTo>
                  <a:lnTo>
                    <a:pt x="559" y="329"/>
                  </a:lnTo>
                  <a:lnTo>
                    <a:pt x="555" y="338"/>
                  </a:lnTo>
                  <a:lnTo>
                    <a:pt x="550" y="347"/>
                  </a:lnTo>
                  <a:lnTo>
                    <a:pt x="544" y="355"/>
                  </a:lnTo>
                  <a:lnTo>
                    <a:pt x="538" y="362"/>
                  </a:lnTo>
                  <a:lnTo>
                    <a:pt x="531" y="368"/>
                  </a:lnTo>
                  <a:lnTo>
                    <a:pt x="523" y="372"/>
                  </a:lnTo>
                  <a:lnTo>
                    <a:pt x="514" y="375"/>
                  </a:lnTo>
                  <a:lnTo>
                    <a:pt x="505" y="378"/>
                  </a:lnTo>
                  <a:lnTo>
                    <a:pt x="496" y="380"/>
                  </a:lnTo>
                  <a:lnTo>
                    <a:pt x="486" y="380"/>
                  </a:lnTo>
                  <a:lnTo>
                    <a:pt x="475" y="378"/>
                  </a:lnTo>
                  <a:lnTo>
                    <a:pt x="463" y="375"/>
                  </a:lnTo>
                  <a:lnTo>
                    <a:pt x="463" y="375"/>
                  </a:lnTo>
                  <a:lnTo>
                    <a:pt x="459" y="374"/>
                  </a:lnTo>
                  <a:lnTo>
                    <a:pt x="453" y="375"/>
                  </a:lnTo>
                  <a:lnTo>
                    <a:pt x="450" y="377"/>
                  </a:lnTo>
                  <a:lnTo>
                    <a:pt x="447" y="378"/>
                  </a:lnTo>
                  <a:lnTo>
                    <a:pt x="447" y="381"/>
                  </a:lnTo>
                  <a:lnTo>
                    <a:pt x="447" y="384"/>
                  </a:lnTo>
                  <a:lnTo>
                    <a:pt x="450" y="389"/>
                  </a:lnTo>
                  <a:lnTo>
                    <a:pt x="454" y="392"/>
                  </a:lnTo>
                  <a:lnTo>
                    <a:pt x="454" y="392"/>
                  </a:lnTo>
                  <a:lnTo>
                    <a:pt x="465" y="396"/>
                  </a:lnTo>
                  <a:lnTo>
                    <a:pt x="472" y="402"/>
                  </a:lnTo>
                  <a:lnTo>
                    <a:pt x="480" y="408"/>
                  </a:lnTo>
                  <a:lnTo>
                    <a:pt x="486" y="414"/>
                  </a:lnTo>
                  <a:lnTo>
                    <a:pt x="492" y="422"/>
                  </a:lnTo>
                  <a:lnTo>
                    <a:pt x="496" y="429"/>
                  </a:lnTo>
                  <a:lnTo>
                    <a:pt x="499" y="437"/>
                  </a:lnTo>
                  <a:lnTo>
                    <a:pt x="502" y="444"/>
                  </a:lnTo>
                  <a:lnTo>
                    <a:pt x="504" y="452"/>
                  </a:lnTo>
                  <a:lnTo>
                    <a:pt x="504" y="461"/>
                  </a:lnTo>
                  <a:lnTo>
                    <a:pt x="504" y="468"/>
                  </a:lnTo>
                  <a:lnTo>
                    <a:pt x="502" y="477"/>
                  </a:lnTo>
                  <a:lnTo>
                    <a:pt x="499" y="486"/>
                  </a:lnTo>
                  <a:lnTo>
                    <a:pt x="495" y="495"/>
                  </a:lnTo>
                  <a:lnTo>
                    <a:pt x="490" y="503"/>
                  </a:lnTo>
                  <a:lnTo>
                    <a:pt x="484" y="512"/>
                  </a:lnTo>
                  <a:lnTo>
                    <a:pt x="484" y="512"/>
                  </a:lnTo>
                  <a:lnTo>
                    <a:pt x="475" y="522"/>
                  </a:lnTo>
                  <a:lnTo>
                    <a:pt x="466" y="531"/>
                  </a:lnTo>
                  <a:lnTo>
                    <a:pt x="456" y="537"/>
                  </a:lnTo>
                  <a:lnTo>
                    <a:pt x="445" y="543"/>
                  </a:lnTo>
                  <a:lnTo>
                    <a:pt x="435" y="546"/>
                  </a:lnTo>
                  <a:lnTo>
                    <a:pt x="423" y="549"/>
                  </a:lnTo>
                  <a:lnTo>
                    <a:pt x="412" y="549"/>
                  </a:lnTo>
                  <a:lnTo>
                    <a:pt x="400" y="549"/>
                  </a:lnTo>
                  <a:lnTo>
                    <a:pt x="390" y="548"/>
                  </a:lnTo>
                  <a:lnTo>
                    <a:pt x="378" y="545"/>
                  </a:lnTo>
                  <a:lnTo>
                    <a:pt x="367" y="540"/>
                  </a:lnTo>
                  <a:lnTo>
                    <a:pt x="355" y="536"/>
                  </a:lnTo>
                  <a:lnTo>
                    <a:pt x="345" y="528"/>
                  </a:lnTo>
                  <a:lnTo>
                    <a:pt x="336" y="522"/>
                  </a:lnTo>
                  <a:lnTo>
                    <a:pt x="325" y="515"/>
                  </a:lnTo>
                  <a:lnTo>
                    <a:pt x="316" y="506"/>
                  </a:lnTo>
                  <a:lnTo>
                    <a:pt x="316" y="506"/>
                  </a:lnTo>
                  <a:lnTo>
                    <a:pt x="313" y="503"/>
                  </a:lnTo>
                  <a:lnTo>
                    <a:pt x="307" y="501"/>
                  </a:lnTo>
                  <a:lnTo>
                    <a:pt x="301" y="500"/>
                  </a:lnTo>
                  <a:lnTo>
                    <a:pt x="295" y="501"/>
                  </a:lnTo>
                  <a:lnTo>
                    <a:pt x="295" y="501"/>
                  </a:lnTo>
                  <a:lnTo>
                    <a:pt x="310" y="486"/>
                  </a:lnTo>
                  <a:lnTo>
                    <a:pt x="324" y="470"/>
                  </a:lnTo>
                  <a:lnTo>
                    <a:pt x="324" y="470"/>
                  </a:lnTo>
                  <a:lnTo>
                    <a:pt x="324" y="467"/>
                  </a:lnTo>
                  <a:lnTo>
                    <a:pt x="322" y="464"/>
                  </a:lnTo>
                  <a:lnTo>
                    <a:pt x="316" y="453"/>
                  </a:lnTo>
                  <a:lnTo>
                    <a:pt x="306" y="441"/>
                  </a:lnTo>
                  <a:lnTo>
                    <a:pt x="306" y="441"/>
                  </a:lnTo>
                  <a:lnTo>
                    <a:pt x="289" y="461"/>
                  </a:lnTo>
                  <a:lnTo>
                    <a:pt x="270" y="480"/>
                  </a:lnTo>
                  <a:lnTo>
                    <a:pt x="249" y="497"/>
                  </a:lnTo>
                  <a:lnTo>
                    <a:pt x="228" y="512"/>
                  </a:lnTo>
                  <a:lnTo>
                    <a:pt x="204" y="524"/>
                  </a:lnTo>
                  <a:lnTo>
                    <a:pt x="180" y="536"/>
                  </a:lnTo>
                  <a:lnTo>
                    <a:pt x="155" y="545"/>
                  </a:lnTo>
                  <a:lnTo>
                    <a:pt x="129" y="552"/>
                  </a:lnTo>
                  <a:lnTo>
                    <a:pt x="129" y="552"/>
                  </a:lnTo>
                  <a:lnTo>
                    <a:pt x="161" y="519"/>
                  </a:lnTo>
                  <a:lnTo>
                    <a:pt x="174" y="501"/>
                  </a:lnTo>
                  <a:lnTo>
                    <a:pt x="188" y="483"/>
                  </a:lnTo>
                  <a:lnTo>
                    <a:pt x="198" y="464"/>
                  </a:lnTo>
                  <a:lnTo>
                    <a:pt x="207" y="444"/>
                  </a:lnTo>
                  <a:lnTo>
                    <a:pt x="212" y="425"/>
                  </a:lnTo>
                  <a:lnTo>
                    <a:pt x="213" y="416"/>
                  </a:lnTo>
                  <a:lnTo>
                    <a:pt x="213" y="407"/>
                  </a:lnTo>
                  <a:lnTo>
                    <a:pt x="213" y="407"/>
                  </a:lnTo>
                  <a:lnTo>
                    <a:pt x="213" y="402"/>
                  </a:lnTo>
                  <a:lnTo>
                    <a:pt x="212" y="398"/>
                  </a:lnTo>
                  <a:lnTo>
                    <a:pt x="204" y="390"/>
                  </a:lnTo>
                  <a:lnTo>
                    <a:pt x="198" y="383"/>
                  </a:lnTo>
                  <a:lnTo>
                    <a:pt x="195" y="380"/>
                  </a:lnTo>
                  <a:lnTo>
                    <a:pt x="195" y="380"/>
                  </a:lnTo>
                  <a:lnTo>
                    <a:pt x="195" y="392"/>
                  </a:lnTo>
                  <a:lnTo>
                    <a:pt x="192" y="405"/>
                  </a:lnTo>
                  <a:lnTo>
                    <a:pt x="189" y="417"/>
                  </a:lnTo>
                  <a:lnTo>
                    <a:pt x="183" y="431"/>
                  </a:lnTo>
                  <a:lnTo>
                    <a:pt x="177" y="443"/>
                  </a:lnTo>
                  <a:lnTo>
                    <a:pt x="168" y="455"/>
                  </a:lnTo>
                  <a:lnTo>
                    <a:pt x="152" y="480"/>
                  </a:lnTo>
                  <a:lnTo>
                    <a:pt x="132" y="503"/>
                  </a:lnTo>
                  <a:lnTo>
                    <a:pt x="111" y="525"/>
                  </a:lnTo>
                  <a:lnTo>
                    <a:pt x="74" y="563"/>
                  </a:lnTo>
                  <a:lnTo>
                    <a:pt x="74" y="563"/>
                  </a:lnTo>
                  <a:lnTo>
                    <a:pt x="72" y="566"/>
                  </a:lnTo>
                  <a:lnTo>
                    <a:pt x="74" y="569"/>
                  </a:lnTo>
                  <a:lnTo>
                    <a:pt x="80" y="579"/>
                  </a:lnTo>
                  <a:lnTo>
                    <a:pt x="86" y="588"/>
                  </a:lnTo>
                  <a:lnTo>
                    <a:pt x="89" y="591"/>
                  </a:lnTo>
                  <a:lnTo>
                    <a:pt x="90" y="591"/>
                  </a:lnTo>
                  <a:lnTo>
                    <a:pt x="90" y="591"/>
                  </a:lnTo>
                  <a:lnTo>
                    <a:pt x="117" y="588"/>
                  </a:lnTo>
                  <a:lnTo>
                    <a:pt x="144" y="582"/>
                  </a:lnTo>
                  <a:lnTo>
                    <a:pt x="170" y="575"/>
                  </a:lnTo>
                  <a:lnTo>
                    <a:pt x="195" y="566"/>
                  </a:lnTo>
                  <a:lnTo>
                    <a:pt x="221" y="554"/>
                  </a:lnTo>
                  <a:lnTo>
                    <a:pt x="244" y="540"/>
                  </a:lnTo>
                  <a:lnTo>
                    <a:pt x="267" y="525"/>
                  </a:lnTo>
                  <a:lnTo>
                    <a:pt x="288" y="509"/>
                  </a:lnTo>
                  <a:lnTo>
                    <a:pt x="288" y="509"/>
                  </a:lnTo>
                  <a:lnTo>
                    <a:pt x="291" y="512"/>
                  </a:lnTo>
                  <a:lnTo>
                    <a:pt x="291" y="512"/>
                  </a:lnTo>
                  <a:lnTo>
                    <a:pt x="301" y="522"/>
                  </a:lnTo>
                  <a:lnTo>
                    <a:pt x="312" y="531"/>
                  </a:lnTo>
                  <a:lnTo>
                    <a:pt x="324" y="540"/>
                  </a:lnTo>
                  <a:lnTo>
                    <a:pt x="336" y="548"/>
                  </a:lnTo>
                  <a:lnTo>
                    <a:pt x="349" y="554"/>
                  </a:lnTo>
                  <a:lnTo>
                    <a:pt x="363" y="560"/>
                  </a:lnTo>
                  <a:lnTo>
                    <a:pt x="376" y="564"/>
                  </a:lnTo>
                  <a:lnTo>
                    <a:pt x="390" y="567"/>
                  </a:lnTo>
                  <a:lnTo>
                    <a:pt x="403" y="570"/>
                  </a:lnTo>
                  <a:lnTo>
                    <a:pt x="417" y="570"/>
                  </a:lnTo>
                  <a:lnTo>
                    <a:pt x="432" y="570"/>
                  </a:lnTo>
                  <a:lnTo>
                    <a:pt x="445" y="567"/>
                  </a:lnTo>
                  <a:lnTo>
                    <a:pt x="459" y="564"/>
                  </a:lnTo>
                  <a:lnTo>
                    <a:pt x="472" y="558"/>
                  </a:lnTo>
                  <a:lnTo>
                    <a:pt x="484" y="551"/>
                  </a:lnTo>
                  <a:lnTo>
                    <a:pt x="498" y="542"/>
                  </a:lnTo>
                  <a:lnTo>
                    <a:pt x="498" y="542"/>
                  </a:lnTo>
                  <a:lnTo>
                    <a:pt x="507" y="533"/>
                  </a:lnTo>
                  <a:lnTo>
                    <a:pt x="514" y="524"/>
                  </a:lnTo>
                  <a:lnTo>
                    <a:pt x="522" y="515"/>
                  </a:lnTo>
                  <a:lnTo>
                    <a:pt x="526" y="506"/>
                  </a:lnTo>
                  <a:lnTo>
                    <a:pt x="531" y="497"/>
                  </a:lnTo>
                  <a:lnTo>
                    <a:pt x="534" y="486"/>
                  </a:lnTo>
                  <a:lnTo>
                    <a:pt x="535" y="477"/>
                  </a:lnTo>
                  <a:lnTo>
                    <a:pt x="537" y="468"/>
                  </a:lnTo>
                  <a:lnTo>
                    <a:pt x="535" y="459"/>
                  </a:lnTo>
                  <a:lnTo>
                    <a:pt x="534" y="449"/>
                  </a:lnTo>
                  <a:lnTo>
                    <a:pt x="531" y="440"/>
                  </a:lnTo>
                  <a:lnTo>
                    <a:pt x="528" y="432"/>
                  </a:lnTo>
                  <a:lnTo>
                    <a:pt x="523" y="423"/>
                  </a:lnTo>
                  <a:lnTo>
                    <a:pt x="517" y="414"/>
                  </a:lnTo>
                  <a:lnTo>
                    <a:pt x="510" y="407"/>
                  </a:lnTo>
                  <a:lnTo>
                    <a:pt x="502" y="399"/>
                  </a:lnTo>
                  <a:lnTo>
                    <a:pt x="502" y="399"/>
                  </a:lnTo>
                  <a:lnTo>
                    <a:pt x="513" y="399"/>
                  </a:lnTo>
                  <a:lnTo>
                    <a:pt x="523" y="398"/>
                  </a:lnTo>
                  <a:lnTo>
                    <a:pt x="534" y="395"/>
                  </a:lnTo>
                  <a:lnTo>
                    <a:pt x="543" y="390"/>
                  </a:lnTo>
                  <a:lnTo>
                    <a:pt x="552" y="386"/>
                  </a:lnTo>
                  <a:lnTo>
                    <a:pt x="559" y="381"/>
                  </a:lnTo>
                  <a:lnTo>
                    <a:pt x="566" y="374"/>
                  </a:lnTo>
                  <a:lnTo>
                    <a:pt x="572" y="368"/>
                  </a:lnTo>
                  <a:lnTo>
                    <a:pt x="578" y="359"/>
                  </a:lnTo>
                  <a:lnTo>
                    <a:pt x="584" y="350"/>
                  </a:lnTo>
                  <a:lnTo>
                    <a:pt x="589" y="341"/>
                  </a:lnTo>
                  <a:lnTo>
                    <a:pt x="592" y="332"/>
                  </a:lnTo>
                  <a:lnTo>
                    <a:pt x="595" y="320"/>
                  </a:lnTo>
                  <a:lnTo>
                    <a:pt x="596" y="310"/>
                  </a:lnTo>
                  <a:lnTo>
                    <a:pt x="598" y="298"/>
                  </a:lnTo>
                  <a:lnTo>
                    <a:pt x="596" y="286"/>
                  </a:lnTo>
                  <a:lnTo>
                    <a:pt x="596" y="286"/>
                  </a:lnTo>
                  <a:lnTo>
                    <a:pt x="595" y="271"/>
                  </a:lnTo>
                  <a:lnTo>
                    <a:pt x="592" y="259"/>
                  </a:lnTo>
                  <a:lnTo>
                    <a:pt x="587" y="247"/>
                  </a:lnTo>
                  <a:lnTo>
                    <a:pt x="581" y="236"/>
                  </a:lnTo>
                  <a:lnTo>
                    <a:pt x="574" y="226"/>
                  </a:lnTo>
                  <a:lnTo>
                    <a:pt x="566" y="218"/>
                  </a:lnTo>
                  <a:lnTo>
                    <a:pt x="558" y="211"/>
                  </a:lnTo>
                  <a:lnTo>
                    <a:pt x="549" y="205"/>
                  </a:lnTo>
                  <a:lnTo>
                    <a:pt x="538" y="200"/>
                  </a:lnTo>
                  <a:lnTo>
                    <a:pt x="528" y="196"/>
                  </a:lnTo>
                  <a:lnTo>
                    <a:pt x="516" y="193"/>
                  </a:lnTo>
                  <a:lnTo>
                    <a:pt x="504" y="190"/>
                  </a:lnTo>
                  <a:lnTo>
                    <a:pt x="480" y="188"/>
                  </a:lnTo>
                  <a:lnTo>
                    <a:pt x="454" y="190"/>
                  </a:lnTo>
                  <a:lnTo>
                    <a:pt x="454" y="190"/>
                  </a:lnTo>
                  <a:lnTo>
                    <a:pt x="463" y="175"/>
                  </a:lnTo>
                  <a:lnTo>
                    <a:pt x="468" y="161"/>
                  </a:lnTo>
                  <a:lnTo>
                    <a:pt x="472" y="146"/>
                  </a:lnTo>
                  <a:lnTo>
                    <a:pt x="474" y="133"/>
                  </a:lnTo>
                  <a:lnTo>
                    <a:pt x="472" y="118"/>
                  </a:lnTo>
                  <a:lnTo>
                    <a:pt x="469" y="106"/>
                  </a:lnTo>
                  <a:lnTo>
                    <a:pt x="465" y="92"/>
                  </a:lnTo>
                  <a:lnTo>
                    <a:pt x="459" y="80"/>
                  </a:lnTo>
                  <a:lnTo>
                    <a:pt x="451" y="68"/>
                  </a:lnTo>
                  <a:lnTo>
                    <a:pt x="441" y="56"/>
                  </a:lnTo>
                  <a:lnTo>
                    <a:pt x="430" y="46"/>
                  </a:lnTo>
                  <a:lnTo>
                    <a:pt x="418" y="37"/>
                  </a:lnTo>
                  <a:lnTo>
                    <a:pt x="403" y="28"/>
                  </a:lnTo>
                  <a:lnTo>
                    <a:pt x="390" y="21"/>
                  </a:lnTo>
                  <a:lnTo>
                    <a:pt x="373" y="15"/>
                  </a:lnTo>
                  <a:lnTo>
                    <a:pt x="357" y="9"/>
                  </a:lnTo>
                  <a:lnTo>
                    <a:pt x="357" y="9"/>
                  </a:lnTo>
                  <a:lnTo>
                    <a:pt x="339" y="4"/>
                  </a:lnTo>
                  <a:lnTo>
                    <a:pt x="322" y="1"/>
                  </a:lnTo>
                  <a:lnTo>
                    <a:pt x="304" y="0"/>
                  </a:lnTo>
                  <a:lnTo>
                    <a:pt x="286" y="1"/>
                  </a:lnTo>
                  <a:lnTo>
                    <a:pt x="268" y="3"/>
                  </a:lnTo>
                  <a:lnTo>
                    <a:pt x="250" y="7"/>
                  </a:lnTo>
                  <a:lnTo>
                    <a:pt x="234" y="13"/>
                  </a:lnTo>
                  <a:lnTo>
                    <a:pt x="218" y="21"/>
                  </a:lnTo>
                  <a:lnTo>
                    <a:pt x="218" y="21"/>
                  </a:lnTo>
                  <a:lnTo>
                    <a:pt x="209" y="27"/>
                  </a:lnTo>
                  <a:lnTo>
                    <a:pt x="201" y="33"/>
                  </a:lnTo>
                  <a:lnTo>
                    <a:pt x="194" y="40"/>
                  </a:lnTo>
                  <a:lnTo>
                    <a:pt x="188" y="47"/>
                  </a:lnTo>
                  <a:lnTo>
                    <a:pt x="179" y="64"/>
                  </a:lnTo>
                  <a:lnTo>
                    <a:pt x="171" y="82"/>
                  </a:lnTo>
                  <a:lnTo>
                    <a:pt x="167" y="101"/>
                  </a:lnTo>
                  <a:lnTo>
                    <a:pt x="164" y="121"/>
                  </a:lnTo>
                  <a:lnTo>
                    <a:pt x="164" y="142"/>
                  </a:lnTo>
                  <a:lnTo>
                    <a:pt x="165" y="161"/>
                  </a:lnTo>
                  <a:lnTo>
                    <a:pt x="165" y="161"/>
                  </a:lnTo>
                  <a:lnTo>
                    <a:pt x="150" y="158"/>
                  </a:lnTo>
                  <a:lnTo>
                    <a:pt x="135" y="155"/>
                  </a:lnTo>
                  <a:lnTo>
                    <a:pt x="120" y="154"/>
                  </a:lnTo>
                  <a:lnTo>
                    <a:pt x="107" y="155"/>
                  </a:lnTo>
                  <a:lnTo>
                    <a:pt x="93" y="157"/>
                  </a:lnTo>
                  <a:lnTo>
                    <a:pt x="80" y="160"/>
                  </a:lnTo>
                  <a:lnTo>
                    <a:pt x="68" y="164"/>
                  </a:lnTo>
                  <a:lnTo>
                    <a:pt x="56" y="170"/>
                  </a:lnTo>
                  <a:lnTo>
                    <a:pt x="45" y="178"/>
                  </a:lnTo>
                  <a:lnTo>
                    <a:pt x="36" y="187"/>
                  </a:lnTo>
                  <a:lnTo>
                    <a:pt x="27" y="196"/>
                  </a:lnTo>
                  <a:lnTo>
                    <a:pt x="20" y="208"/>
                  </a:lnTo>
                  <a:lnTo>
                    <a:pt x="12" y="221"/>
                  </a:lnTo>
                  <a:lnTo>
                    <a:pt x="8" y="235"/>
                  </a:lnTo>
                  <a:lnTo>
                    <a:pt x="3" y="250"/>
                  </a:lnTo>
                  <a:lnTo>
                    <a:pt x="2" y="268"/>
                  </a:lnTo>
                  <a:lnTo>
                    <a:pt x="2" y="268"/>
                  </a:lnTo>
                  <a:lnTo>
                    <a:pt x="0" y="286"/>
                  </a:lnTo>
                  <a:lnTo>
                    <a:pt x="2" y="302"/>
                  </a:lnTo>
                  <a:lnTo>
                    <a:pt x="6" y="319"/>
                  </a:lnTo>
                  <a:lnTo>
                    <a:pt x="11" y="335"/>
                  </a:lnTo>
                  <a:lnTo>
                    <a:pt x="17" y="349"/>
                  </a:lnTo>
                  <a:lnTo>
                    <a:pt x="26" y="362"/>
                  </a:lnTo>
                  <a:lnTo>
                    <a:pt x="36" y="375"/>
                  </a:lnTo>
                  <a:lnTo>
                    <a:pt x="47" y="386"/>
                  </a:lnTo>
                  <a:lnTo>
                    <a:pt x="59" y="395"/>
                  </a:lnTo>
                  <a:lnTo>
                    <a:pt x="72" y="404"/>
                  </a:lnTo>
                  <a:lnTo>
                    <a:pt x="87" y="410"/>
                  </a:lnTo>
                  <a:lnTo>
                    <a:pt x="102" y="414"/>
                  </a:lnTo>
                  <a:lnTo>
                    <a:pt x="119" y="419"/>
                  </a:lnTo>
                  <a:lnTo>
                    <a:pt x="135" y="420"/>
                  </a:lnTo>
                  <a:lnTo>
                    <a:pt x="153" y="420"/>
                  </a:lnTo>
                  <a:lnTo>
                    <a:pt x="170" y="419"/>
                  </a:lnTo>
                  <a:lnTo>
                    <a:pt x="170" y="41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4537075" y="455613"/>
              <a:ext cx="136525" cy="85725"/>
            </a:xfrm>
            <a:custGeom>
              <a:avLst/>
              <a:gdLst>
                <a:gd name="T0" fmla="*/ 15 w 172"/>
                <a:gd name="T1" fmla="*/ 46 h 107"/>
                <a:gd name="T2" fmla="*/ 15 w 172"/>
                <a:gd name="T3" fmla="*/ 46 h 107"/>
                <a:gd name="T4" fmla="*/ 25 w 172"/>
                <a:gd name="T5" fmla="*/ 40 h 107"/>
                <a:gd name="T6" fmla="*/ 35 w 172"/>
                <a:gd name="T7" fmla="*/ 36 h 107"/>
                <a:gd name="T8" fmla="*/ 46 w 172"/>
                <a:gd name="T9" fmla="*/ 33 h 107"/>
                <a:gd name="T10" fmla="*/ 56 w 172"/>
                <a:gd name="T11" fmla="*/ 31 h 107"/>
                <a:gd name="T12" fmla="*/ 67 w 172"/>
                <a:gd name="T13" fmla="*/ 30 h 107"/>
                <a:gd name="T14" fmla="*/ 77 w 172"/>
                <a:gd name="T15" fmla="*/ 31 h 107"/>
                <a:gd name="T16" fmla="*/ 86 w 172"/>
                <a:gd name="T17" fmla="*/ 33 h 107"/>
                <a:gd name="T18" fmla="*/ 97 w 172"/>
                <a:gd name="T19" fmla="*/ 34 h 107"/>
                <a:gd name="T20" fmla="*/ 107 w 172"/>
                <a:gd name="T21" fmla="*/ 39 h 107"/>
                <a:gd name="T22" fmla="*/ 116 w 172"/>
                <a:gd name="T23" fmla="*/ 43 h 107"/>
                <a:gd name="T24" fmla="*/ 125 w 172"/>
                <a:gd name="T25" fmla="*/ 49 h 107"/>
                <a:gd name="T26" fmla="*/ 133 w 172"/>
                <a:gd name="T27" fmla="*/ 55 h 107"/>
                <a:gd name="T28" fmla="*/ 140 w 172"/>
                <a:gd name="T29" fmla="*/ 63 h 107"/>
                <a:gd name="T30" fmla="*/ 146 w 172"/>
                <a:gd name="T31" fmla="*/ 71 h 107"/>
                <a:gd name="T32" fmla="*/ 152 w 172"/>
                <a:gd name="T33" fmla="*/ 82 h 107"/>
                <a:gd name="T34" fmla="*/ 157 w 172"/>
                <a:gd name="T35" fmla="*/ 92 h 107"/>
                <a:gd name="T36" fmla="*/ 157 w 172"/>
                <a:gd name="T37" fmla="*/ 92 h 107"/>
                <a:gd name="T38" fmla="*/ 161 w 172"/>
                <a:gd name="T39" fmla="*/ 101 h 107"/>
                <a:gd name="T40" fmla="*/ 167 w 172"/>
                <a:gd name="T41" fmla="*/ 107 h 107"/>
                <a:gd name="T42" fmla="*/ 170 w 172"/>
                <a:gd name="T43" fmla="*/ 107 h 107"/>
                <a:gd name="T44" fmla="*/ 172 w 172"/>
                <a:gd name="T45" fmla="*/ 106 h 107"/>
                <a:gd name="T46" fmla="*/ 172 w 172"/>
                <a:gd name="T47" fmla="*/ 103 h 107"/>
                <a:gd name="T48" fmla="*/ 170 w 172"/>
                <a:gd name="T49" fmla="*/ 95 h 107"/>
                <a:gd name="T50" fmla="*/ 170 w 172"/>
                <a:gd name="T51" fmla="*/ 95 h 107"/>
                <a:gd name="T52" fmla="*/ 164 w 172"/>
                <a:gd name="T53" fmla="*/ 83 h 107"/>
                <a:gd name="T54" fmla="*/ 158 w 172"/>
                <a:gd name="T55" fmla="*/ 70 h 107"/>
                <a:gd name="T56" fmla="*/ 151 w 172"/>
                <a:gd name="T57" fmla="*/ 58 h 107"/>
                <a:gd name="T58" fmla="*/ 143 w 172"/>
                <a:gd name="T59" fmla="*/ 48 h 107"/>
                <a:gd name="T60" fmla="*/ 134 w 172"/>
                <a:gd name="T61" fmla="*/ 37 h 107"/>
                <a:gd name="T62" fmla="*/ 124 w 172"/>
                <a:gd name="T63" fmla="*/ 28 h 107"/>
                <a:gd name="T64" fmla="*/ 113 w 172"/>
                <a:gd name="T65" fmla="*/ 19 h 107"/>
                <a:gd name="T66" fmla="*/ 103 w 172"/>
                <a:gd name="T67" fmla="*/ 13 h 107"/>
                <a:gd name="T68" fmla="*/ 91 w 172"/>
                <a:gd name="T69" fmla="*/ 7 h 107"/>
                <a:gd name="T70" fmla="*/ 79 w 172"/>
                <a:gd name="T71" fmla="*/ 3 h 107"/>
                <a:gd name="T72" fmla="*/ 67 w 172"/>
                <a:gd name="T73" fmla="*/ 0 h 107"/>
                <a:gd name="T74" fmla="*/ 53 w 172"/>
                <a:gd name="T75" fmla="*/ 0 h 107"/>
                <a:gd name="T76" fmla="*/ 41 w 172"/>
                <a:gd name="T77" fmla="*/ 0 h 107"/>
                <a:gd name="T78" fmla="*/ 28 w 172"/>
                <a:gd name="T79" fmla="*/ 3 h 107"/>
                <a:gd name="T80" fmla="*/ 15 w 172"/>
                <a:gd name="T81" fmla="*/ 7 h 107"/>
                <a:gd name="T82" fmla="*/ 1 w 172"/>
                <a:gd name="T83" fmla="*/ 15 h 107"/>
                <a:gd name="T84" fmla="*/ 1 w 172"/>
                <a:gd name="T85" fmla="*/ 15 h 107"/>
                <a:gd name="T86" fmla="*/ 0 w 172"/>
                <a:gd name="T87" fmla="*/ 18 h 107"/>
                <a:gd name="T88" fmla="*/ 0 w 172"/>
                <a:gd name="T89" fmla="*/ 22 h 107"/>
                <a:gd name="T90" fmla="*/ 1 w 172"/>
                <a:gd name="T91" fmla="*/ 28 h 107"/>
                <a:gd name="T92" fmla="*/ 3 w 172"/>
                <a:gd name="T93" fmla="*/ 33 h 107"/>
                <a:gd name="T94" fmla="*/ 10 w 172"/>
                <a:gd name="T95" fmla="*/ 43 h 107"/>
                <a:gd name="T96" fmla="*/ 13 w 172"/>
                <a:gd name="T97" fmla="*/ 45 h 107"/>
                <a:gd name="T98" fmla="*/ 15 w 172"/>
                <a:gd name="T99" fmla="*/ 46 h 107"/>
                <a:gd name="T100" fmla="*/ 15 w 172"/>
                <a:gd name="T101" fmla="*/ 4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2" h="107">
                  <a:moveTo>
                    <a:pt x="15" y="46"/>
                  </a:moveTo>
                  <a:lnTo>
                    <a:pt x="15" y="46"/>
                  </a:lnTo>
                  <a:lnTo>
                    <a:pt x="25" y="40"/>
                  </a:lnTo>
                  <a:lnTo>
                    <a:pt x="35" y="36"/>
                  </a:lnTo>
                  <a:lnTo>
                    <a:pt x="46" y="33"/>
                  </a:lnTo>
                  <a:lnTo>
                    <a:pt x="56" y="31"/>
                  </a:lnTo>
                  <a:lnTo>
                    <a:pt x="67" y="30"/>
                  </a:lnTo>
                  <a:lnTo>
                    <a:pt x="77" y="31"/>
                  </a:lnTo>
                  <a:lnTo>
                    <a:pt x="86" y="33"/>
                  </a:lnTo>
                  <a:lnTo>
                    <a:pt x="97" y="34"/>
                  </a:lnTo>
                  <a:lnTo>
                    <a:pt x="107" y="39"/>
                  </a:lnTo>
                  <a:lnTo>
                    <a:pt x="116" y="43"/>
                  </a:lnTo>
                  <a:lnTo>
                    <a:pt x="125" y="49"/>
                  </a:lnTo>
                  <a:lnTo>
                    <a:pt x="133" y="55"/>
                  </a:lnTo>
                  <a:lnTo>
                    <a:pt x="140" y="63"/>
                  </a:lnTo>
                  <a:lnTo>
                    <a:pt x="146" y="71"/>
                  </a:lnTo>
                  <a:lnTo>
                    <a:pt x="152" y="82"/>
                  </a:lnTo>
                  <a:lnTo>
                    <a:pt x="157" y="92"/>
                  </a:lnTo>
                  <a:lnTo>
                    <a:pt x="157" y="92"/>
                  </a:lnTo>
                  <a:lnTo>
                    <a:pt x="161" y="101"/>
                  </a:lnTo>
                  <a:lnTo>
                    <a:pt x="167" y="107"/>
                  </a:lnTo>
                  <a:lnTo>
                    <a:pt x="170" y="107"/>
                  </a:lnTo>
                  <a:lnTo>
                    <a:pt x="172" y="106"/>
                  </a:lnTo>
                  <a:lnTo>
                    <a:pt x="172" y="103"/>
                  </a:lnTo>
                  <a:lnTo>
                    <a:pt x="170" y="95"/>
                  </a:lnTo>
                  <a:lnTo>
                    <a:pt x="170" y="95"/>
                  </a:lnTo>
                  <a:lnTo>
                    <a:pt x="164" y="83"/>
                  </a:lnTo>
                  <a:lnTo>
                    <a:pt x="158" y="70"/>
                  </a:lnTo>
                  <a:lnTo>
                    <a:pt x="151" y="58"/>
                  </a:lnTo>
                  <a:lnTo>
                    <a:pt x="143" y="48"/>
                  </a:lnTo>
                  <a:lnTo>
                    <a:pt x="134" y="37"/>
                  </a:lnTo>
                  <a:lnTo>
                    <a:pt x="124" y="28"/>
                  </a:lnTo>
                  <a:lnTo>
                    <a:pt x="113" y="19"/>
                  </a:lnTo>
                  <a:lnTo>
                    <a:pt x="103" y="13"/>
                  </a:lnTo>
                  <a:lnTo>
                    <a:pt x="91" y="7"/>
                  </a:lnTo>
                  <a:lnTo>
                    <a:pt x="79" y="3"/>
                  </a:lnTo>
                  <a:lnTo>
                    <a:pt x="67" y="0"/>
                  </a:lnTo>
                  <a:lnTo>
                    <a:pt x="53" y="0"/>
                  </a:lnTo>
                  <a:lnTo>
                    <a:pt x="41" y="0"/>
                  </a:lnTo>
                  <a:lnTo>
                    <a:pt x="28" y="3"/>
                  </a:lnTo>
                  <a:lnTo>
                    <a:pt x="15" y="7"/>
                  </a:lnTo>
                  <a:lnTo>
                    <a:pt x="1" y="15"/>
                  </a:lnTo>
                  <a:lnTo>
                    <a:pt x="1" y="15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3" y="33"/>
                  </a:lnTo>
                  <a:lnTo>
                    <a:pt x="10" y="43"/>
                  </a:lnTo>
                  <a:lnTo>
                    <a:pt x="13" y="45"/>
                  </a:lnTo>
                  <a:lnTo>
                    <a:pt x="15" y="46"/>
                  </a:lnTo>
                  <a:lnTo>
                    <a:pt x="15" y="4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2314575" y="593725"/>
              <a:ext cx="473075" cy="468313"/>
            </a:xfrm>
            <a:custGeom>
              <a:avLst/>
              <a:gdLst>
                <a:gd name="T0" fmla="*/ 71 w 596"/>
                <a:gd name="T1" fmla="*/ 432 h 592"/>
                <a:gd name="T2" fmla="*/ 63 w 596"/>
                <a:gd name="T3" fmla="*/ 487 h 592"/>
                <a:gd name="T4" fmla="*/ 101 w 596"/>
                <a:gd name="T5" fmla="*/ 541 h 592"/>
                <a:gd name="T6" fmla="*/ 167 w 596"/>
                <a:gd name="T7" fmla="*/ 569 h 592"/>
                <a:gd name="T8" fmla="*/ 249 w 596"/>
                <a:gd name="T9" fmla="*/ 554 h 592"/>
                <a:gd name="T10" fmla="*/ 307 w 596"/>
                <a:gd name="T11" fmla="*/ 513 h 592"/>
                <a:gd name="T12" fmla="*/ 402 w 596"/>
                <a:gd name="T13" fmla="*/ 565 h 592"/>
                <a:gd name="T14" fmla="*/ 508 w 596"/>
                <a:gd name="T15" fmla="*/ 590 h 592"/>
                <a:gd name="T16" fmla="*/ 525 w 596"/>
                <a:gd name="T17" fmla="*/ 563 h 592"/>
                <a:gd name="T18" fmla="*/ 414 w 596"/>
                <a:gd name="T19" fmla="*/ 430 h 592"/>
                <a:gd name="T20" fmla="*/ 399 w 596"/>
                <a:gd name="T21" fmla="*/ 384 h 592"/>
                <a:gd name="T22" fmla="*/ 384 w 596"/>
                <a:gd name="T23" fmla="*/ 415 h 592"/>
                <a:gd name="T24" fmla="*/ 438 w 596"/>
                <a:gd name="T25" fmla="*/ 519 h 592"/>
                <a:gd name="T26" fmla="*/ 370 w 596"/>
                <a:gd name="T27" fmla="*/ 511 h 592"/>
                <a:gd name="T28" fmla="*/ 282 w 596"/>
                <a:gd name="T29" fmla="*/ 454 h 592"/>
                <a:gd name="T30" fmla="*/ 301 w 596"/>
                <a:gd name="T31" fmla="*/ 501 h 592"/>
                <a:gd name="T32" fmla="*/ 280 w 596"/>
                <a:gd name="T33" fmla="*/ 505 h 592"/>
                <a:gd name="T34" fmla="*/ 219 w 596"/>
                <a:gd name="T35" fmla="*/ 544 h 592"/>
                <a:gd name="T36" fmla="*/ 152 w 596"/>
                <a:gd name="T37" fmla="*/ 542 h 592"/>
                <a:gd name="T38" fmla="*/ 107 w 596"/>
                <a:gd name="T39" fmla="*/ 504 h 592"/>
                <a:gd name="T40" fmla="*/ 93 w 596"/>
                <a:gd name="T41" fmla="*/ 453 h 592"/>
                <a:gd name="T42" fmla="*/ 117 w 596"/>
                <a:gd name="T43" fmla="*/ 408 h 592"/>
                <a:gd name="T44" fmla="*/ 150 w 596"/>
                <a:gd name="T45" fmla="*/ 385 h 592"/>
                <a:gd name="T46" fmla="*/ 134 w 596"/>
                <a:gd name="T47" fmla="*/ 376 h 592"/>
                <a:gd name="T48" fmla="*/ 83 w 596"/>
                <a:gd name="T49" fmla="*/ 376 h 592"/>
                <a:gd name="T50" fmla="*/ 42 w 596"/>
                <a:gd name="T51" fmla="*/ 339 h 592"/>
                <a:gd name="T52" fmla="*/ 33 w 596"/>
                <a:gd name="T53" fmla="*/ 288 h 592"/>
                <a:gd name="T54" fmla="*/ 62 w 596"/>
                <a:gd name="T55" fmla="*/ 225 h 592"/>
                <a:gd name="T56" fmla="*/ 122 w 596"/>
                <a:gd name="T57" fmla="*/ 209 h 592"/>
                <a:gd name="T58" fmla="*/ 179 w 596"/>
                <a:gd name="T59" fmla="*/ 219 h 592"/>
                <a:gd name="T60" fmla="*/ 195 w 596"/>
                <a:gd name="T61" fmla="*/ 204 h 592"/>
                <a:gd name="T62" fmla="*/ 153 w 596"/>
                <a:gd name="T63" fmla="*/ 120 h 592"/>
                <a:gd name="T64" fmla="*/ 168 w 596"/>
                <a:gd name="T65" fmla="*/ 75 h 592"/>
                <a:gd name="T66" fmla="*/ 237 w 596"/>
                <a:gd name="T67" fmla="*/ 27 h 592"/>
                <a:gd name="T68" fmla="*/ 321 w 596"/>
                <a:gd name="T69" fmla="*/ 24 h 592"/>
                <a:gd name="T70" fmla="*/ 387 w 596"/>
                <a:gd name="T71" fmla="*/ 80 h 592"/>
                <a:gd name="T72" fmla="*/ 399 w 596"/>
                <a:gd name="T73" fmla="*/ 179 h 592"/>
                <a:gd name="T74" fmla="*/ 415 w 596"/>
                <a:gd name="T75" fmla="*/ 186 h 592"/>
                <a:gd name="T76" fmla="*/ 478 w 596"/>
                <a:gd name="T77" fmla="*/ 174 h 592"/>
                <a:gd name="T78" fmla="*/ 537 w 596"/>
                <a:gd name="T79" fmla="*/ 207 h 592"/>
                <a:gd name="T80" fmla="*/ 561 w 596"/>
                <a:gd name="T81" fmla="*/ 274 h 592"/>
                <a:gd name="T82" fmla="*/ 549 w 596"/>
                <a:gd name="T83" fmla="*/ 346 h 592"/>
                <a:gd name="T84" fmla="*/ 498 w 596"/>
                <a:gd name="T85" fmla="*/ 394 h 592"/>
                <a:gd name="T86" fmla="*/ 435 w 596"/>
                <a:gd name="T87" fmla="*/ 400 h 592"/>
                <a:gd name="T88" fmla="*/ 421 w 596"/>
                <a:gd name="T89" fmla="*/ 417 h 592"/>
                <a:gd name="T90" fmla="*/ 495 w 596"/>
                <a:gd name="T91" fmla="*/ 415 h 592"/>
                <a:gd name="T92" fmla="*/ 571 w 596"/>
                <a:gd name="T93" fmla="*/ 363 h 592"/>
                <a:gd name="T94" fmla="*/ 596 w 596"/>
                <a:gd name="T95" fmla="*/ 267 h 592"/>
                <a:gd name="T96" fmla="*/ 570 w 596"/>
                <a:gd name="T97" fmla="*/ 197 h 592"/>
                <a:gd name="T98" fmla="*/ 504 w 596"/>
                <a:gd name="T99" fmla="*/ 156 h 592"/>
                <a:gd name="T100" fmla="*/ 433 w 596"/>
                <a:gd name="T101" fmla="*/ 161 h 592"/>
                <a:gd name="T102" fmla="*/ 409 w 596"/>
                <a:gd name="T103" fmla="*/ 48 h 592"/>
                <a:gd name="T104" fmla="*/ 363 w 596"/>
                <a:gd name="T105" fmla="*/ 12 h 592"/>
                <a:gd name="T106" fmla="*/ 258 w 596"/>
                <a:gd name="T107" fmla="*/ 3 h 592"/>
                <a:gd name="T108" fmla="*/ 180 w 596"/>
                <a:gd name="T109" fmla="*/ 36 h 592"/>
                <a:gd name="T110" fmla="*/ 128 w 596"/>
                <a:gd name="T111" fmla="*/ 105 h 592"/>
                <a:gd name="T112" fmla="*/ 143 w 596"/>
                <a:gd name="T113" fmla="*/ 189 h 592"/>
                <a:gd name="T114" fmla="*/ 60 w 596"/>
                <a:gd name="T115" fmla="*/ 200 h 592"/>
                <a:gd name="T116" fmla="*/ 11 w 596"/>
                <a:gd name="T117" fmla="*/ 246 h 592"/>
                <a:gd name="T118" fmla="*/ 0 w 596"/>
                <a:gd name="T119" fmla="*/ 309 h 592"/>
                <a:gd name="T120" fmla="*/ 24 w 596"/>
                <a:gd name="T121" fmla="*/ 367 h 592"/>
                <a:gd name="T122" fmla="*/ 74 w 596"/>
                <a:gd name="T123" fmla="*/ 397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6" h="592">
                  <a:moveTo>
                    <a:pt x="95" y="400"/>
                  </a:moveTo>
                  <a:lnTo>
                    <a:pt x="95" y="400"/>
                  </a:lnTo>
                  <a:lnTo>
                    <a:pt x="87" y="408"/>
                  </a:lnTo>
                  <a:lnTo>
                    <a:pt x="81" y="415"/>
                  </a:lnTo>
                  <a:lnTo>
                    <a:pt x="75" y="423"/>
                  </a:lnTo>
                  <a:lnTo>
                    <a:pt x="71" y="432"/>
                  </a:lnTo>
                  <a:lnTo>
                    <a:pt x="66" y="441"/>
                  </a:lnTo>
                  <a:lnTo>
                    <a:pt x="63" y="450"/>
                  </a:lnTo>
                  <a:lnTo>
                    <a:pt x="62" y="459"/>
                  </a:lnTo>
                  <a:lnTo>
                    <a:pt x="62" y="468"/>
                  </a:lnTo>
                  <a:lnTo>
                    <a:pt x="62" y="478"/>
                  </a:lnTo>
                  <a:lnTo>
                    <a:pt x="63" y="487"/>
                  </a:lnTo>
                  <a:lnTo>
                    <a:pt x="66" y="496"/>
                  </a:lnTo>
                  <a:lnTo>
                    <a:pt x="71" y="505"/>
                  </a:lnTo>
                  <a:lnTo>
                    <a:pt x="77" y="514"/>
                  </a:lnTo>
                  <a:lnTo>
                    <a:pt x="83" y="525"/>
                  </a:lnTo>
                  <a:lnTo>
                    <a:pt x="92" y="532"/>
                  </a:lnTo>
                  <a:lnTo>
                    <a:pt x="101" y="541"/>
                  </a:lnTo>
                  <a:lnTo>
                    <a:pt x="101" y="541"/>
                  </a:lnTo>
                  <a:lnTo>
                    <a:pt x="113" y="550"/>
                  </a:lnTo>
                  <a:lnTo>
                    <a:pt x="126" y="557"/>
                  </a:lnTo>
                  <a:lnTo>
                    <a:pt x="140" y="563"/>
                  </a:lnTo>
                  <a:lnTo>
                    <a:pt x="153" y="568"/>
                  </a:lnTo>
                  <a:lnTo>
                    <a:pt x="167" y="569"/>
                  </a:lnTo>
                  <a:lnTo>
                    <a:pt x="180" y="571"/>
                  </a:lnTo>
                  <a:lnTo>
                    <a:pt x="194" y="569"/>
                  </a:lnTo>
                  <a:lnTo>
                    <a:pt x="209" y="568"/>
                  </a:lnTo>
                  <a:lnTo>
                    <a:pt x="222" y="563"/>
                  </a:lnTo>
                  <a:lnTo>
                    <a:pt x="236" y="559"/>
                  </a:lnTo>
                  <a:lnTo>
                    <a:pt x="249" y="554"/>
                  </a:lnTo>
                  <a:lnTo>
                    <a:pt x="261" y="547"/>
                  </a:lnTo>
                  <a:lnTo>
                    <a:pt x="274" y="539"/>
                  </a:lnTo>
                  <a:lnTo>
                    <a:pt x="285" y="531"/>
                  </a:lnTo>
                  <a:lnTo>
                    <a:pt x="297" y="522"/>
                  </a:lnTo>
                  <a:lnTo>
                    <a:pt x="307" y="513"/>
                  </a:lnTo>
                  <a:lnTo>
                    <a:pt x="307" y="513"/>
                  </a:lnTo>
                  <a:lnTo>
                    <a:pt x="310" y="508"/>
                  </a:lnTo>
                  <a:lnTo>
                    <a:pt x="310" y="508"/>
                  </a:lnTo>
                  <a:lnTo>
                    <a:pt x="331" y="525"/>
                  </a:lnTo>
                  <a:lnTo>
                    <a:pt x="354" y="541"/>
                  </a:lnTo>
                  <a:lnTo>
                    <a:pt x="378" y="553"/>
                  </a:lnTo>
                  <a:lnTo>
                    <a:pt x="402" y="565"/>
                  </a:lnTo>
                  <a:lnTo>
                    <a:pt x="427" y="574"/>
                  </a:lnTo>
                  <a:lnTo>
                    <a:pt x="454" y="581"/>
                  </a:lnTo>
                  <a:lnTo>
                    <a:pt x="480" y="587"/>
                  </a:lnTo>
                  <a:lnTo>
                    <a:pt x="507" y="592"/>
                  </a:lnTo>
                  <a:lnTo>
                    <a:pt x="507" y="592"/>
                  </a:lnTo>
                  <a:lnTo>
                    <a:pt x="508" y="590"/>
                  </a:lnTo>
                  <a:lnTo>
                    <a:pt x="511" y="587"/>
                  </a:lnTo>
                  <a:lnTo>
                    <a:pt x="519" y="578"/>
                  </a:lnTo>
                  <a:lnTo>
                    <a:pt x="523" y="568"/>
                  </a:lnTo>
                  <a:lnTo>
                    <a:pt x="525" y="565"/>
                  </a:lnTo>
                  <a:lnTo>
                    <a:pt x="525" y="563"/>
                  </a:lnTo>
                  <a:lnTo>
                    <a:pt x="525" y="563"/>
                  </a:lnTo>
                  <a:lnTo>
                    <a:pt x="486" y="525"/>
                  </a:lnTo>
                  <a:lnTo>
                    <a:pt x="466" y="504"/>
                  </a:lnTo>
                  <a:lnTo>
                    <a:pt x="447" y="480"/>
                  </a:lnTo>
                  <a:lnTo>
                    <a:pt x="429" y="456"/>
                  </a:lnTo>
                  <a:lnTo>
                    <a:pt x="421" y="442"/>
                  </a:lnTo>
                  <a:lnTo>
                    <a:pt x="414" y="430"/>
                  </a:lnTo>
                  <a:lnTo>
                    <a:pt x="409" y="417"/>
                  </a:lnTo>
                  <a:lnTo>
                    <a:pt x="405" y="405"/>
                  </a:lnTo>
                  <a:lnTo>
                    <a:pt x="403" y="391"/>
                  </a:lnTo>
                  <a:lnTo>
                    <a:pt x="402" y="379"/>
                  </a:lnTo>
                  <a:lnTo>
                    <a:pt x="402" y="379"/>
                  </a:lnTo>
                  <a:lnTo>
                    <a:pt x="399" y="384"/>
                  </a:lnTo>
                  <a:lnTo>
                    <a:pt x="393" y="390"/>
                  </a:lnTo>
                  <a:lnTo>
                    <a:pt x="387" y="399"/>
                  </a:lnTo>
                  <a:lnTo>
                    <a:pt x="385" y="403"/>
                  </a:lnTo>
                  <a:lnTo>
                    <a:pt x="384" y="406"/>
                  </a:lnTo>
                  <a:lnTo>
                    <a:pt x="384" y="406"/>
                  </a:lnTo>
                  <a:lnTo>
                    <a:pt x="384" y="415"/>
                  </a:lnTo>
                  <a:lnTo>
                    <a:pt x="385" y="426"/>
                  </a:lnTo>
                  <a:lnTo>
                    <a:pt x="391" y="445"/>
                  </a:lnTo>
                  <a:lnTo>
                    <a:pt x="399" y="463"/>
                  </a:lnTo>
                  <a:lnTo>
                    <a:pt x="411" y="483"/>
                  </a:lnTo>
                  <a:lnTo>
                    <a:pt x="423" y="501"/>
                  </a:lnTo>
                  <a:lnTo>
                    <a:pt x="438" y="519"/>
                  </a:lnTo>
                  <a:lnTo>
                    <a:pt x="468" y="553"/>
                  </a:lnTo>
                  <a:lnTo>
                    <a:pt x="468" y="553"/>
                  </a:lnTo>
                  <a:lnTo>
                    <a:pt x="442" y="545"/>
                  </a:lnTo>
                  <a:lnTo>
                    <a:pt x="417" y="535"/>
                  </a:lnTo>
                  <a:lnTo>
                    <a:pt x="393" y="525"/>
                  </a:lnTo>
                  <a:lnTo>
                    <a:pt x="370" y="511"/>
                  </a:lnTo>
                  <a:lnTo>
                    <a:pt x="348" y="496"/>
                  </a:lnTo>
                  <a:lnTo>
                    <a:pt x="327" y="480"/>
                  </a:lnTo>
                  <a:lnTo>
                    <a:pt x="309" y="462"/>
                  </a:lnTo>
                  <a:lnTo>
                    <a:pt x="292" y="441"/>
                  </a:lnTo>
                  <a:lnTo>
                    <a:pt x="292" y="441"/>
                  </a:lnTo>
                  <a:lnTo>
                    <a:pt x="282" y="454"/>
                  </a:lnTo>
                  <a:lnTo>
                    <a:pt x="276" y="463"/>
                  </a:lnTo>
                  <a:lnTo>
                    <a:pt x="274" y="468"/>
                  </a:lnTo>
                  <a:lnTo>
                    <a:pt x="274" y="469"/>
                  </a:lnTo>
                  <a:lnTo>
                    <a:pt x="274" y="469"/>
                  </a:lnTo>
                  <a:lnTo>
                    <a:pt x="288" y="486"/>
                  </a:lnTo>
                  <a:lnTo>
                    <a:pt x="301" y="501"/>
                  </a:lnTo>
                  <a:lnTo>
                    <a:pt x="301" y="501"/>
                  </a:lnTo>
                  <a:lnTo>
                    <a:pt x="295" y="501"/>
                  </a:lnTo>
                  <a:lnTo>
                    <a:pt x="289" y="501"/>
                  </a:lnTo>
                  <a:lnTo>
                    <a:pt x="285" y="504"/>
                  </a:lnTo>
                  <a:lnTo>
                    <a:pt x="280" y="505"/>
                  </a:lnTo>
                  <a:lnTo>
                    <a:pt x="280" y="505"/>
                  </a:lnTo>
                  <a:lnTo>
                    <a:pt x="271" y="514"/>
                  </a:lnTo>
                  <a:lnTo>
                    <a:pt x="263" y="522"/>
                  </a:lnTo>
                  <a:lnTo>
                    <a:pt x="252" y="529"/>
                  </a:lnTo>
                  <a:lnTo>
                    <a:pt x="242" y="535"/>
                  </a:lnTo>
                  <a:lnTo>
                    <a:pt x="231" y="539"/>
                  </a:lnTo>
                  <a:lnTo>
                    <a:pt x="219" y="544"/>
                  </a:lnTo>
                  <a:lnTo>
                    <a:pt x="209" y="547"/>
                  </a:lnTo>
                  <a:lnTo>
                    <a:pt x="197" y="548"/>
                  </a:lnTo>
                  <a:lnTo>
                    <a:pt x="186" y="550"/>
                  </a:lnTo>
                  <a:lnTo>
                    <a:pt x="174" y="548"/>
                  </a:lnTo>
                  <a:lnTo>
                    <a:pt x="164" y="547"/>
                  </a:lnTo>
                  <a:lnTo>
                    <a:pt x="152" y="542"/>
                  </a:lnTo>
                  <a:lnTo>
                    <a:pt x="141" y="538"/>
                  </a:lnTo>
                  <a:lnTo>
                    <a:pt x="132" y="531"/>
                  </a:lnTo>
                  <a:lnTo>
                    <a:pt x="122" y="522"/>
                  </a:lnTo>
                  <a:lnTo>
                    <a:pt x="113" y="511"/>
                  </a:lnTo>
                  <a:lnTo>
                    <a:pt x="113" y="511"/>
                  </a:lnTo>
                  <a:lnTo>
                    <a:pt x="107" y="504"/>
                  </a:lnTo>
                  <a:lnTo>
                    <a:pt x="102" y="495"/>
                  </a:lnTo>
                  <a:lnTo>
                    <a:pt x="98" y="486"/>
                  </a:lnTo>
                  <a:lnTo>
                    <a:pt x="96" y="478"/>
                  </a:lnTo>
                  <a:lnTo>
                    <a:pt x="93" y="469"/>
                  </a:lnTo>
                  <a:lnTo>
                    <a:pt x="93" y="460"/>
                  </a:lnTo>
                  <a:lnTo>
                    <a:pt x="93" y="453"/>
                  </a:lnTo>
                  <a:lnTo>
                    <a:pt x="95" y="444"/>
                  </a:lnTo>
                  <a:lnTo>
                    <a:pt x="98" y="436"/>
                  </a:lnTo>
                  <a:lnTo>
                    <a:pt x="101" y="429"/>
                  </a:lnTo>
                  <a:lnTo>
                    <a:pt x="105" y="421"/>
                  </a:lnTo>
                  <a:lnTo>
                    <a:pt x="111" y="415"/>
                  </a:lnTo>
                  <a:lnTo>
                    <a:pt x="117" y="408"/>
                  </a:lnTo>
                  <a:lnTo>
                    <a:pt x="125" y="402"/>
                  </a:lnTo>
                  <a:lnTo>
                    <a:pt x="134" y="397"/>
                  </a:lnTo>
                  <a:lnTo>
                    <a:pt x="143" y="391"/>
                  </a:lnTo>
                  <a:lnTo>
                    <a:pt x="143" y="391"/>
                  </a:lnTo>
                  <a:lnTo>
                    <a:pt x="147" y="388"/>
                  </a:lnTo>
                  <a:lnTo>
                    <a:pt x="150" y="385"/>
                  </a:lnTo>
                  <a:lnTo>
                    <a:pt x="152" y="382"/>
                  </a:lnTo>
                  <a:lnTo>
                    <a:pt x="150" y="379"/>
                  </a:lnTo>
                  <a:lnTo>
                    <a:pt x="147" y="376"/>
                  </a:lnTo>
                  <a:lnTo>
                    <a:pt x="144" y="375"/>
                  </a:lnTo>
                  <a:lnTo>
                    <a:pt x="140" y="375"/>
                  </a:lnTo>
                  <a:lnTo>
                    <a:pt x="134" y="376"/>
                  </a:lnTo>
                  <a:lnTo>
                    <a:pt x="134" y="376"/>
                  </a:lnTo>
                  <a:lnTo>
                    <a:pt x="123" y="378"/>
                  </a:lnTo>
                  <a:lnTo>
                    <a:pt x="113" y="379"/>
                  </a:lnTo>
                  <a:lnTo>
                    <a:pt x="102" y="379"/>
                  </a:lnTo>
                  <a:lnTo>
                    <a:pt x="92" y="378"/>
                  </a:lnTo>
                  <a:lnTo>
                    <a:pt x="83" y="376"/>
                  </a:lnTo>
                  <a:lnTo>
                    <a:pt x="75" y="372"/>
                  </a:lnTo>
                  <a:lnTo>
                    <a:pt x="66" y="367"/>
                  </a:lnTo>
                  <a:lnTo>
                    <a:pt x="59" y="361"/>
                  </a:lnTo>
                  <a:lnTo>
                    <a:pt x="53" y="355"/>
                  </a:lnTo>
                  <a:lnTo>
                    <a:pt x="47" y="348"/>
                  </a:lnTo>
                  <a:lnTo>
                    <a:pt x="42" y="339"/>
                  </a:lnTo>
                  <a:lnTo>
                    <a:pt x="38" y="330"/>
                  </a:lnTo>
                  <a:lnTo>
                    <a:pt x="35" y="319"/>
                  </a:lnTo>
                  <a:lnTo>
                    <a:pt x="33" y="310"/>
                  </a:lnTo>
                  <a:lnTo>
                    <a:pt x="32" y="298"/>
                  </a:lnTo>
                  <a:lnTo>
                    <a:pt x="33" y="288"/>
                  </a:lnTo>
                  <a:lnTo>
                    <a:pt x="33" y="288"/>
                  </a:lnTo>
                  <a:lnTo>
                    <a:pt x="35" y="274"/>
                  </a:lnTo>
                  <a:lnTo>
                    <a:pt x="38" y="261"/>
                  </a:lnTo>
                  <a:lnTo>
                    <a:pt x="42" y="249"/>
                  </a:lnTo>
                  <a:lnTo>
                    <a:pt x="47" y="240"/>
                  </a:lnTo>
                  <a:lnTo>
                    <a:pt x="54" y="231"/>
                  </a:lnTo>
                  <a:lnTo>
                    <a:pt x="62" y="225"/>
                  </a:lnTo>
                  <a:lnTo>
                    <a:pt x="69" y="219"/>
                  </a:lnTo>
                  <a:lnTo>
                    <a:pt x="78" y="214"/>
                  </a:lnTo>
                  <a:lnTo>
                    <a:pt x="89" y="210"/>
                  </a:lnTo>
                  <a:lnTo>
                    <a:pt x="99" y="209"/>
                  </a:lnTo>
                  <a:lnTo>
                    <a:pt x="110" y="207"/>
                  </a:lnTo>
                  <a:lnTo>
                    <a:pt x="122" y="209"/>
                  </a:lnTo>
                  <a:lnTo>
                    <a:pt x="134" y="209"/>
                  </a:lnTo>
                  <a:lnTo>
                    <a:pt x="146" y="212"/>
                  </a:lnTo>
                  <a:lnTo>
                    <a:pt x="171" y="219"/>
                  </a:lnTo>
                  <a:lnTo>
                    <a:pt x="171" y="219"/>
                  </a:lnTo>
                  <a:lnTo>
                    <a:pt x="174" y="219"/>
                  </a:lnTo>
                  <a:lnTo>
                    <a:pt x="179" y="219"/>
                  </a:lnTo>
                  <a:lnTo>
                    <a:pt x="189" y="216"/>
                  </a:lnTo>
                  <a:lnTo>
                    <a:pt x="194" y="213"/>
                  </a:lnTo>
                  <a:lnTo>
                    <a:pt x="197" y="210"/>
                  </a:lnTo>
                  <a:lnTo>
                    <a:pt x="198" y="207"/>
                  </a:lnTo>
                  <a:lnTo>
                    <a:pt x="195" y="204"/>
                  </a:lnTo>
                  <a:lnTo>
                    <a:pt x="195" y="204"/>
                  </a:lnTo>
                  <a:lnTo>
                    <a:pt x="185" y="192"/>
                  </a:lnTo>
                  <a:lnTo>
                    <a:pt x="174" y="179"/>
                  </a:lnTo>
                  <a:lnTo>
                    <a:pt x="165" y="165"/>
                  </a:lnTo>
                  <a:lnTo>
                    <a:pt x="159" y="150"/>
                  </a:lnTo>
                  <a:lnTo>
                    <a:pt x="155" y="135"/>
                  </a:lnTo>
                  <a:lnTo>
                    <a:pt x="153" y="120"/>
                  </a:lnTo>
                  <a:lnTo>
                    <a:pt x="153" y="111"/>
                  </a:lnTo>
                  <a:lnTo>
                    <a:pt x="155" y="104"/>
                  </a:lnTo>
                  <a:lnTo>
                    <a:pt x="158" y="96"/>
                  </a:lnTo>
                  <a:lnTo>
                    <a:pt x="161" y="87"/>
                  </a:lnTo>
                  <a:lnTo>
                    <a:pt x="161" y="87"/>
                  </a:lnTo>
                  <a:lnTo>
                    <a:pt x="168" y="75"/>
                  </a:lnTo>
                  <a:lnTo>
                    <a:pt x="179" y="65"/>
                  </a:lnTo>
                  <a:lnTo>
                    <a:pt x="188" y="56"/>
                  </a:lnTo>
                  <a:lnTo>
                    <a:pt x="200" y="47"/>
                  </a:lnTo>
                  <a:lnTo>
                    <a:pt x="212" y="39"/>
                  </a:lnTo>
                  <a:lnTo>
                    <a:pt x="225" y="33"/>
                  </a:lnTo>
                  <a:lnTo>
                    <a:pt x="237" y="27"/>
                  </a:lnTo>
                  <a:lnTo>
                    <a:pt x="252" y="24"/>
                  </a:lnTo>
                  <a:lnTo>
                    <a:pt x="252" y="24"/>
                  </a:lnTo>
                  <a:lnTo>
                    <a:pt x="270" y="21"/>
                  </a:lnTo>
                  <a:lnTo>
                    <a:pt x="289" y="20"/>
                  </a:lnTo>
                  <a:lnTo>
                    <a:pt x="306" y="21"/>
                  </a:lnTo>
                  <a:lnTo>
                    <a:pt x="321" y="24"/>
                  </a:lnTo>
                  <a:lnTo>
                    <a:pt x="336" y="30"/>
                  </a:lnTo>
                  <a:lnTo>
                    <a:pt x="348" y="36"/>
                  </a:lnTo>
                  <a:lnTo>
                    <a:pt x="360" y="45"/>
                  </a:lnTo>
                  <a:lnTo>
                    <a:pt x="370" y="56"/>
                  </a:lnTo>
                  <a:lnTo>
                    <a:pt x="379" y="68"/>
                  </a:lnTo>
                  <a:lnTo>
                    <a:pt x="387" y="80"/>
                  </a:lnTo>
                  <a:lnTo>
                    <a:pt x="393" y="95"/>
                  </a:lnTo>
                  <a:lnTo>
                    <a:pt x="397" y="110"/>
                  </a:lnTo>
                  <a:lnTo>
                    <a:pt x="399" y="126"/>
                  </a:lnTo>
                  <a:lnTo>
                    <a:pt x="400" y="143"/>
                  </a:lnTo>
                  <a:lnTo>
                    <a:pt x="400" y="161"/>
                  </a:lnTo>
                  <a:lnTo>
                    <a:pt x="399" y="179"/>
                  </a:lnTo>
                  <a:lnTo>
                    <a:pt x="399" y="179"/>
                  </a:lnTo>
                  <a:lnTo>
                    <a:pt x="399" y="182"/>
                  </a:lnTo>
                  <a:lnTo>
                    <a:pt x="400" y="185"/>
                  </a:lnTo>
                  <a:lnTo>
                    <a:pt x="403" y="186"/>
                  </a:lnTo>
                  <a:lnTo>
                    <a:pt x="408" y="186"/>
                  </a:lnTo>
                  <a:lnTo>
                    <a:pt x="415" y="186"/>
                  </a:lnTo>
                  <a:lnTo>
                    <a:pt x="421" y="185"/>
                  </a:lnTo>
                  <a:lnTo>
                    <a:pt x="421" y="185"/>
                  </a:lnTo>
                  <a:lnTo>
                    <a:pt x="436" y="179"/>
                  </a:lnTo>
                  <a:lnTo>
                    <a:pt x="451" y="176"/>
                  </a:lnTo>
                  <a:lnTo>
                    <a:pt x="465" y="174"/>
                  </a:lnTo>
                  <a:lnTo>
                    <a:pt x="478" y="174"/>
                  </a:lnTo>
                  <a:lnTo>
                    <a:pt x="490" y="176"/>
                  </a:lnTo>
                  <a:lnTo>
                    <a:pt x="501" y="179"/>
                  </a:lnTo>
                  <a:lnTo>
                    <a:pt x="511" y="185"/>
                  </a:lnTo>
                  <a:lnTo>
                    <a:pt x="522" y="191"/>
                  </a:lnTo>
                  <a:lnTo>
                    <a:pt x="529" y="198"/>
                  </a:lnTo>
                  <a:lnTo>
                    <a:pt x="537" y="207"/>
                  </a:lnTo>
                  <a:lnTo>
                    <a:pt x="543" y="216"/>
                  </a:lnTo>
                  <a:lnTo>
                    <a:pt x="549" y="226"/>
                  </a:lnTo>
                  <a:lnTo>
                    <a:pt x="553" y="238"/>
                  </a:lnTo>
                  <a:lnTo>
                    <a:pt x="558" y="249"/>
                  </a:lnTo>
                  <a:lnTo>
                    <a:pt x="559" y="261"/>
                  </a:lnTo>
                  <a:lnTo>
                    <a:pt x="561" y="274"/>
                  </a:lnTo>
                  <a:lnTo>
                    <a:pt x="562" y="286"/>
                  </a:lnTo>
                  <a:lnTo>
                    <a:pt x="561" y="298"/>
                  </a:lnTo>
                  <a:lnTo>
                    <a:pt x="559" y="312"/>
                  </a:lnTo>
                  <a:lnTo>
                    <a:pt x="558" y="324"/>
                  </a:lnTo>
                  <a:lnTo>
                    <a:pt x="553" y="334"/>
                  </a:lnTo>
                  <a:lnTo>
                    <a:pt x="549" y="346"/>
                  </a:lnTo>
                  <a:lnTo>
                    <a:pt x="543" y="357"/>
                  </a:lnTo>
                  <a:lnTo>
                    <a:pt x="537" y="366"/>
                  </a:lnTo>
                  <a:lnTo>
                    <a:pt x="528" y="375"/>
                  </a:lnTo>
                  <a:lnTo>
                    <a:pt x="519" y="384"/>
                  </a:lnTo>
                  <a:lnTo>
                    <a:pt x="508" y="390"/>
                  </a:lnTo>
                  <a:lnTo>
                    <a:pt x="498" y="394"/>
                  </a:lnTo>
                  <a:lnTo>
                    <a:pt x="484" y="399"/>
                  </a:lnTo>
                  <a:lnTo>
                    <a:pt x="471" y="400"/>
                  </a:lnTo>
                  <a:lnTo>
                    <a:pt x="456" y="402"/>
                  </a:lnTo>
                  <a:lnTo>
                    <a:pt x="439" y="400"/>
                  </a:lnTo>
                  <a:lnTo>
                    <a:pt x="439" y="400"/>
                  </a:lnTo>
                  <a:lnTo>
                    <a:pt x="435" y="400"/>
                  </a:lnTo>
                  <a:lnTo>
                    <a:pt x="429" y="402"/>
                  </a:lnTo>
                  <a:lnTo>
                    <a:pt x="424" y="405"/>
                  </a:lnTo>
                  <a:lnTo>
                    <a:pt x="420" y="408"/>
                  </a:lnTo>
                  <a:lnTo>
                    <a:pt x="418" y="411"/>
                  </a:lnTo>
                  <a:lnTo>
                    <a:pt x="418" y="415"/>
                  </a:lnTo>
                  <a:lnTo>
                    <a:pt x="421" y="417"/>
                  </a:lnTo>
                  <a:lnTo>
                    <a:pt x="427" y="420"/>
                  </a:lnTo>
                  <a:lnTo>
                    <a:pt x="427" y="420"/>
                  </a:lnTo>
                  <a:lnTo>
                    <a:pt x="445" y="421"/>
                  </a:lnTo>
                  <a:lnTo>
                    <a:pt x="462" y="421"/>
                  </a:lnTo>
                  <a:lnTo>
                    <a:pt x="478" y="418"/>
                  </a:lnTo>
                  <a:lnTo>
                    <a:pt x="495" y="415"/>
                  </a:lnTo>
                  <a:lnTo>
                    <a:pt x="510" y="409"/>
                  </a:lnTo>
                  <a:lnTo>
                    <a:pt x="525" y="403"/>
                  </a:lnTo>
                  <a:lnTo>
                    <a:pt x="538" y="396"/>
                  </a:lnTo>
                  <a:lnTo>
                    <a:pt x="550" y="385"/>
                  </a:lnTo>
                  <a:lnTo>
                    <a:pt x="562" y="375"/>
                  </a:lnTo>
                  <a:lnTo>
                    <a:pt x="571" y="363"/>
                  </a:lnTo>
                  <a:lnTo>
                    <a:pt x="580" y="349"/>
                  </a:lnTo>
                  <a:lnTo>
                    <a:pt x="586" y="334"/>
                  </a:lnTo>
                  <a:lnTo>
                    <a:pt x="592" y="319"/>
                  </a:lnTo>
                  <a:lnTo>
                    <a:pt x="595" y="303"/>
                  </a:lnTo>
                  <a:lnTo>
                    <a:pt x="596" y="285"/>
                  </a:lnTo>
                  <a:lnTo>
                    <a:pt x="596" y="267"/>
                  </a:lnTo>
                  <a:lnTo>
                    <a:pt x="596" y="267"/>
                  </a:lnTo>
                  <a:lnTo>
                    <a:pt x="593" y="250"/>
                  </a:lnTo>
                  <a:lnTo>
                    <a:pt x="589" y="234"/>
                  </a:lnTo>
                  <a:lnTo>
                    <a:pt x="584" y="220"/>
                  </a:lnTo>
                  <a:lnTo>
                    <a:pt x="579" y="207"/>
                  </a:lnTo>
                  <a:lnTo>
                    <a:pt x="570" y="197"/>
                  </a:lnTo>
                  <a:lnTo>
                    <a:pt x="562" y="186"/>
                  </a:lnTo>
                  <a:lnTo>
                    <a:pt x="552" y="177"/>
                  </a:lnTo>
                  <a:lnTo>
                    <a:pt x="541" y="171"/>
                  </a:lnTo>
                  <a:lnTo>
                    <a:pt x="529" y="165"/>
                  </a:lnTo>
                  <a:lnTo>
                    <a:pt x="517" y="161"/>
                  </a:lnTo>
                  <a:lnTo>
                    <a:pt x="504" y="156"/>
                  </a:lnTo>
                  <a:lnTo>
                    <a:pt x="490" y="155"/>
                  </a:lnTo>
                  <a:lnTo>
                    <a:pt x="477" y="155"/>
                  </a:lnTo>
                  <a:lnTo>
                    <a:pt x="462" y="155"/>
                  </a:lnTo>
                  <a:lnTo>
                    <a:pt x="448" y="158"/>
                  </a:lnTo>
                  <a:lnTo>
                    <a:pt x="433" y="161"/>
                  </a:lnTo>
                  <a:lnTo>
                    <a:pt x="433" y="161"/>
                  </a:lnTo>
                  <a:lnTo>
                    <a:pt x="435" y="141"/>
                  </a:lnTo>
                  <a:lnTo>
                    <a:pt x="433" y="122"/>
                  </a:lnTo>
                  <a:lnTo>
                    <a:pt x="432" y="101"/>
                  </a:lnTo>
                  <a:lnTo>
                    <a:pt x="427" y="83"/>
                  </a:lnTo>
                  <a:lnTo>
                    <a:pt x="420" y="65"/>
                  </a:lnTo>
                  <a:lnTo>
                    <a:pt x="409" y="48"/>
                  </a:lnTo>
                  <a:lnTo>
                    <a:pt x="403" y="41"/>
                  </a:lnTo>
                  <a:lnTo>
                    <a:pt x="396" y="33"/>
                  </a:lnTo>
                  <a:lnTo>
                    <a:pt x="388" y="27"/>
                  </a:lnTo>
                  <a:lnTo>
                    <a:pt x="379" y="21"/>
                  </a:lnTo>
                  <a:lnTo>
                    <a:pt x="379" y="21"/>
                  </a:lnTo>
                  <a:lnTo>
                    <a:pt x="363" y="12"/>
                  </a:lnTo>
                  <a:lnTo>
                    <a:pt x="346" y="6"/>
                  </a:lnTo>
                  <a:lnTo>
                    <a:pt x="330" y="3"/>
                  </a:lnTo>
                  <a:lnTo>
                    <a:pt x="312" y="0"/>
                  </a:lnTo>
                  <a:lnTo>
                    <a:pt x="294" y="0"/>
                  </a:lnTo>
                  <a:lnTo>
                    <a:pt x="276" y="2"/>
                  </a:lnTo>
                  <a:lnTo>
                    <a:pt x="258" y="3"/>
                  </a:lnTo>
                  <a:lnTo>
                    <a:pt x="242" y="8"/>
                  </a:lnTo>
                  <a:lnTo>
                    <a:pt x="242" y="8"/>
                  </a:lnTo>
                  <a:lnTo>
                    <a:pt x="224" y="14"/>
                  </a:lnTo>
                  <a:lnTo>
                    <a:pt x="209" y="20"/>
                  </a:lnTo>
                  <a:lnTo>
                    <a:pt x="194" y="29"/>
                  </a:lnTo>
                  <a:lnTo>
                    <a:pt x="180" y="36"/>
                  </a:lnTo>
                  <a:lnTo>
                    <a:pt x="168" y="47"/>
                  </a:lnTo>
                  <a:lnTo>
                    <a:pt x="156" y="57"/>
                  </a:lnTo>
                  <a:lnTo>
                    <a:pt x="147" y="68"/>
                  </a:lnTo>
                  <a:lnTo>
                    <a:pt x="138" y="80"/>
                  </a:lnTo>
                  <a:lnTo>
                    <a:pt x="132" y="92"/>
                  </a:lnTo>
                  <a:lnTo>
                    <a:pt x="128" y="105"/>
                  </a:lnTo>
                  <a:lnTo>
                    <a:pt x="125" y="119"/>
                  </a:lnTo>
                  <a:lnTo>
                    <a:pt x="125" y="132"/>
                  </a:lnTo>
                  <a:lnTo>
                    <a:pt x="126" y="146"/>
                  </a:lnTo>
                  <a:lnTo>
                    <a:pt x="129" y="161"/>
                  </a:lnTo>
                  <a:lnTo>
                    <a:pt x="135" y="176"/>
                  </a:lnTo>
                  <a:lnTo>
                    <a:pt x="143" y="189"/>
                  </a:lnTo>
                  <a:lnTo>
                    <a:pt x="143" y="189"/>
                  </a:lnTo>
                  <a:lnTo>
                    <a:pt x="119" y="188"/>
                  </a:lnTo>
                  <a:lnTo>
                    <a:pt x="93" y="191"/>
                  </a:lnTo>
                  <a:lnTo>
                    <a:pt x="83" y="192"/>
                  </a:lnTo>
                  <a:lnTo>
                    <a:pt x="71" y="195"/>
                  </a:lnTo>
                  <a:lnTo>
                    <a:pt x="60" y="200"/>
                  </a:lnTo>
                  <a:lnTo>
                    <a:pt x="50" y="204"/>
                  </a:lnTo>
                  <a:lnTo>
                    <a:pt x="39" y="210"/>
                  </a:lnTo>
                  <a:lnTo>
                    <a:pt x="30" y="217"/>
                  </a:lnTo>
                  <a:lnTo>
                    <a:pt x="23" y="226"/>
                  </a:lnTo>
                  <a:lnTo>
                    <a:pt x="15" y="235"/>
                  </a:lnTo>
                  <a:lnTo>
                    <a:pt x="11" y="246"/>
                  </a:lnTo>
                  <a:lnTo>
                    <a:pt x="6" y="258"/>
                  </a:lnTo>
                  <a:lnTo>
                    <a:pt x="2" y="271"/>
                  </a:lnTo>
                  <a:lnTo>
                    <a:pt x="0" y="285"/>
                  </a:lnTo>
                  <a:lnTo>
                    <a:pt x="0" y="285"/>
                  </a:lnTo>
                  <a:lnTo>
                    <a:pt x="0" y="297"/>
                  </a:lnTo>
                  <a:lnTo>
                    <a:pt x="0" y="309"/>
                  </a:lnTo>
                  <a:lnTo>
                    <a:pt x="2" y="321"/>
                  </a:lnTo>
                  <a:lnTo>
                    <a:pt x="5" y="331"/>
                  </a:lnTo>
                  <a:lnTo>
                    <a:pt x="9" y="342"/>
                  </a:lnTo>
                  <a:lnTo>
                    <a:pt x="12" y="351"/>
                  </a:lnTo>
                  <a:lnTo>
                    <a:pt x="18" y="360"/>
                  </a:lnTo>
                  <a:lnTo>
                    <a:pt x="24" y="367"/>
                  </a:lnTo>
                  <a:lnTo>
                    <a:pt x="30" y="375"/>
                  </a:lnTo>
                  <a:lnTo>
                    <a:pt x="38" y="381"/>
                  </a:lnTo>
                  <a:lnTo>
                    <a:pt x="47" y="387"/>
                  </a:lnTo>
                  <a:lnTo>
                    <a:pt x="56" y="391"/>
                  </a:lnTo>
                  <a:lnTo>
                    <a:pt x="65" y="394"/>
                  </a:lnTo>
                  <a:lnTo>
                    <a:pt x="74" y="397"/>
                  </a:lnTo>
                  <a:lnTo>
                    <a:pt x="84" y="399"/>
                  </a:lnTo>
                  <a:lnTo>
                    <a:pt x="95" y="400"/>
                  </a:lnTo>
                  <a:lnTo>
                    <a:pt x="95" y="40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2487613" y="828675"/>
              <a:ext cx="136525" cy="85725"/>
            </a:xfrm>
            <a:custGeom>
              <a:avLst/>
              <a:gdLst>
                <a:gd name="T0" fmla="*/ 1 w 172"/>
                <a:gd name="T1" fmla="*/ 97 h 108"/>
                <a:gd name="T2" fmla="*/ 1 w 172"/>
                <a:gd name="T3" fmla="*/ 97 h 108"/>
                <a:gd name="T4" fmla="*/ 0 w 172"/>
                <a:gd name="T5" fmla="*/ 103 h 108"/>
                <a:gd name="T6" fmla="*/ 0 w 172"/>
                <a:gd name="T7" fmla="*/ 108 h 108"/>
                <a:gd name="T8" fmla="*/ 1 w 172"/>
                <a:gd name="T9" fmla="*/ 108 h 108"/>
                <a:gd name="T10" fmla="*/ 3 w 172"/>
                <a:gd name="T11" fmla="*/ 108 h 108"/>
                <a:gd name="T12" fmla="*/ 9 w 172"/>
                <a:gd name="T13" fmla="*/ 102 h 108"/>
                <a:gd name="T14" fmla="*/ 15 w 172"/>
                <a:gd name="T15" fmla="*/ 93 h 108"/>
                <a:gd name="T16" fmla="*/ 15 w 172"/>
                <a:gd name="T17" fmla="*/ 93 h 108"/>
                <a:gd name="T18" fmla="*/ 19 w 172"/>
                <a:gd name="T19" fmla="*/ 82 h 108"/>
                <a:gd name="T20" fmla="*/ 24 w 172"/>
                <a:gd name="T21" fmla="*/ 73 h 108"/>
                <a:gd name="T22" fmla="*/ 31 w 172"/>
                <a:gd name="T23" fmla="*/ 64 h 108"/>
                <a:gd name="T24" fmla="*/ 37 w 172"/>
                <a:gd name="T25" fmla="*/ 57 h 108"/>
                <a:gd name="T26" fmla="*/ 46 w 172"/>
                <a:gd name="T27" fmla="*/ 49 h 108"/>
                <a:gd name="T28" fmla="*/ 55 w 172"/>
                <a:gd name="T29" fmla="*/ 43 h 108"/>
                <a:gd name="T30" fmla="*/ 64 w 172"/>
                <a:gd name="T31" fmla="*/ 39 h 108"/>
                <a:gd name="T32" fmla="*/ 73 w 172"/>
                <a:gd name="T33" fmla="*/ 36 h 108"/>
                <a:gd name="T34" fmla="*/ 83 w 172"/>
                <a:gd name="T35" fmla="*/ 33 h 108"/>
                <a:gd name="T36" fmla="*/ 94 w 172"/>
                <a:gd name="T37" fmla="*/ 31 h 108"/>
                <a:gd name="T38" fmla="*/ 104 w 172"/>
                <a:gd name="T39" fmla="*/ 31 h 108"/>
                <a:gd name="T40" fmla="*/ 115 w 172"/>
                <a:gd name="T41" fmla="*/ 31 h 108"/>
                <a:gd name="T42" fmla="*/ 125 w 172"/>
                <a:gd name="T43" fmla="*/ 34 h 108"/>
                <a:gd name="T44" fmla="*/ 136 w 172"/>
                <a:gd name="T45" fmla="*/ 37 h 108"/>
                <a:gd name="T46" fmla="*/ 145 w 172"/>
                <a:gd name="T47" fmla="*/ 40 h 108"/>
                <a:gd name="T48" fmla="*/ 155 w 172"/>
                <a:gd name="T49" fmla="*/ 46 h 108"/>
                <a:gd name="T50" fmla="*/ 155 w 172"/>
                <a:gd name="T51" fmla="*/ 46 h 108"/>
                <a:gd name="T52" fmla="*/ 158 w 172"/>
                <a:gd name="T53" fmla="*/ 46 h 108"/>
                <a:gd name="T54" fmla="*/ 161 w 172"/>
                <a:gd name="T55" fmla="*/ 43 h 108"/>
                <a:gd name="T56" fmla="*/ 167 w 172"/>
                <a:gd name="T57" fmla="*/ 34 h 108"/>
                <a:gd name="T58" fmla="*/ 170 w 172"/>
                <a:gd name="T59" fmla="*/ 28 h 108"/>
                <a:gd name="T60" fmla="*/ 172 w 172"/>
                <a:gd name="T61" fmla="*/ 24 h 108"/>
                <a:gd name="T62" fmla="*/ 172 w 172"/>
                <a:gd name="T63" fmla="*/ 19 h 108"/>
                <a:gd name="T64" fmla="*/ 170 w 172"/>
                <a:gd name="T65" fmla="*/ 16 h 108"/>
                <a:gd name="T66" fmla="*/ 170 w 172"/>
                <a:gd name="T67" fmla="*/ 16 h 108"/>
                <a:gd name="T68" fmla="*/ 157 w 172"/>
                <a:gd name="T69" fmla="*/ 9 h 108"/>
                <a:gd name="T70" fmla="*/ 143 w 172"/>
                <a:gd name="T71" fmla="*/ 4 h 108"/>
                <a:gd name="T72" fmla="*/ 130 w 172"/>
                <a:gd name="T73" fmla="*/ 1 h 108"/>
                <a:gd name="T74" fmla="*/ 116 w 172"/>
                <a:gd name="T75" fmla="*/ 0 h 108"/>
                <a:gd name="T76" fmla="*/ 104 w 172"/>
                <a:gd name="T77" fmla="*/ 1 h 108"/>
                <a:gd name="T78" fmla="*/ 91 w 172"/>
                <a:gd name="T79" fmla="*/ 3 h 108"/>
                <a:gd name="T80" fmla="*/ 79 w 172"/>
                <a:gd name="T81" fmla="*/ 7 h 108"/>
                <a:gd name="T82" fmla="*/ 67 w 172"/>
                <a:gd name="T83" fmla="*/ 13 h 108"/>
                <a:gd name="T84" fmla="*/ 56 w 172"/>
                <a:gd name="T85" fmla="*/ 21 h 108"/>
                <a:gd name="T86" fmla="*/ 46 w 172"/>
                <a:gd name="T87" fmla="*/ 28 h 108"/>
                <a:gd name="T88" fmla="*/ 36 w 172"/>
                <a:gd name="T89" fmla="*/ 39 h 108"/>
                <a:gd name="T90" fmla="*/ 27 w 172"/>
                <a:gd name="T91" fmla="*/ 48 h 108"/>
                <a:gd name="T92" fmla="*/ 19 w 172"/>
                <a:gd name="T93" fmla="*/ 60 h 108"/>
                <a:gd name="T94" fmla="*/ 12 w 172"/>
                <a:gd name="T95" fmla="*/ 72 h 108"/>
                <a:gd name="T96" fmla="*/ 6 w 172"/>
                <a:gd name="T97" fmla="*/ 84 h 108"/>
                <a:gd name="T98" fmla="*/ 1 w 172"/>
                <a:gd name="T99" fmla="*/ 97 h 108"/>
                <a:gd name="T100" fmla="*/ 1 w 172"/>
                <a:gd name="T101" fmla="*/ 9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2" h="108">
                  <a:moveTo>
                    <a:pt x="1" y="97"/>
                  </a:moveTo>
                  <a:lnTo>
                    <a:pt x="1" y="97"/>
                  </a:lnTo>
                  <a:lnTo>
                    <a:pt x="0" y="103"/>
                  </a:lnTo>
                  <a:lnTo>
                    <a:pt x="0" y="108"/>
                  </a:lnTo>
                  <a:lnTo>
                    <a:pt x="1" y="108"/>
                  </a:lnTo>
                  <a:lnTo>
                    <a:pt x="3" y="108"/>
                  </a:lnTo>
                  <a:lnTo>
                    <a:pt x="9" y="102"/>
                  </a:lnTo>
                  <a:lnTo>
                    <a:pt x="15" y="93"/>
                  </a:lnTo>
                  <a:lnTo>
                    <a:pt x="15" y="93"/>
                  </a:lnTo>
                  <a:lnTo>
                    <a:pt x="19" y="82"/>
                  </a:lnTo>
                  <a:lnTo>
                    <a:pt x="24" y="73"/>
                  </a:lnTo>
                  <a:lnTo>
                    <a:pt x="31" y="64"/>
                  </a:lnTo>
                  <a:lnTo>
                    <a:pt x="37" y="57"/>
                  </a:lnTo>
                  <a:lnTo>
                    <a:pt x="46" y="49"/>
                  </a:lnTo>
                  <a:lnTo>
                    <a:pt x="55" y="43"/>
                  </a:lnTo>
                  <a:lnTo>
                    <a:pt x="64" y="39"/>
                  </a:lnTo>
                  <a:lnTo>
                    <a:pt x="73" y="36"/>
                  </a:lnTo>
                  <a:lnTo>
                    <a:pt x="83" y="33"/>
                  </a:lnTo>
                  <a:lnTo>
                    <a:pt x="94" y="31"/>
                  </a:lnTo>
                  <a:lnTo>
                    <a:pt x="104" y="31"/>
                  </a:lnTo>
                  <a:lnTo>
                    <a:pt x="115" y="31"/>
                  </a:lnTo>
                  <a:lnTo>
                    <a:pt x="125" y="34"/>
                  </a:lnTo>
                  <a:lnTo>
                    <a:pt x="136" y="37"/>
                  </a:lnTo>
                  <a:lnTo>
                    <a:pt x="145" y="40"/>
                  </a:lnTo>
                  <a:lnTo>
                    <a:pt x="155" y="46"/>
                  </a:lnTo>
                  <a:lnTo>
                    <a:pt x="155" y="46"/>
                  </a:lnTo>
                  <a:lnTo>
                    <a:pt x="158" y="46"/>
                  </a:lnTo>
                  <a:lnTo>
                    <a:pt x="161" y="43"/>
                  </a:lnTo>
                  <a:lnTo>
                    <a:pt x="167" y="34"/>
                  </a:lnTo>
                  <a:lnTo>
                    <a:pt x="170" y="28"/>
                  </a:lnTo>
                  <a:lnTo>
                    <a:pt x="172" y="24"/>
                  </a:lnTo>
                  <a:lnTo>
                    <a:pt x="172" y="19"/>
                  </a:lnTo>
                  <a:lnTo>
                    <a:pt x="170" y="16"/>
                  </a:lnTo>
                  <a:lnTo>
                    <a:pt x="170" y="16"/>
                  </a:lnTo>
                  <a:lnTo>
                    <a:pt x="157" y="9"/>
                  </a:lnTo>
                  <a:lnTo>
                    <a:pt x="143" y="4"/>
                  </a:lnTo>
                  <a:lnTo>
                    <a:pt x="130" y="1"/>
                  </a:lnTo>
                  <a:lnTo>
                    <a:pt x="116" y="0"/>
                  </a:lnTo>
                  <a:lnTo>
                    <a:pt x="104" y="1"/>
                  </a:lnTo>
                  <a:lnTo>
                    <a:pt x="91" y="3"/>
                  </a:lnTo>
                  <a:lnTo>
                    <a:pt x="79" y="7"/>
                  </a:lnTo>
                  <a:lnTo>
                    <a:pt x="67" y="13"/>
                  </a:lnTo>
                  <a:lnTo>
                    <a:pt x="56" y="21"/>
                  </a:lnTo>
                  <a:lnTo>
                    <a:pt x="46" y="28"/>
                  </a:lnTo>
                  <a:lnTo>
                    <a:pt x="36" y="39"/>
                  </a:lnTo>
                  <a:lnTo>
                    <a:pt x="27" y="48"/>
                  </a:lnTo>
                  <a:lnTo>
                    <a:pt x="19" y="60"/>
                  </a:lnTo>
                  <a:lnTo>
                    <a:pt x="12" y="72"/>
                  </a:lnTo>
                  <a:lnTo>
                    <a:pt x="6" y="84"/>
                  </a:lnTo>
                  <a:lnTo>
                    <a:pt x="1" y="97"/>
                  </a:lnTo>
                  <a:lnTo>
                    <a:pt x="1" y="9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5053013" y="490538"/>
              <a:ext cx="368300" cy="365125"/>
            </a:xfrm>
            <a:custGeom>
              <a:avLst/>
              <a:gdLst>
                <a:gd name="T0" fmla="*/ 136 w 464"/>
                <a:gd name="T1" fmla="*/ 318 h 461"/>
                <a:gd name="T2" fmla="*/ 97 w 464"/>
                <a:gd name="T3" fmla="*/ 313 h 461"/>
                <a:gd name="T4" fmla="*/ 46 w 464"/>
                <a:gd name="T5" fmla="*/ 286 h 461"/>
                <a:gd name="T6" fmla="*/ 26 w 464"/>
                <a:gd name="T7" fmla="*/ 213 h 461"/>
                <a:gd name="T8" fmla="*/ 58 w 464"/>
                <a:gd name="T9" fmla="*/ 148 h 461"/>
                <a:gd name="T10" fmla="*/ 112 w 464"/>
                <a:gd name="T11" fmla="*/ 136 h 461"/>
                <a:gd name="T12" fmla="*/ 152 w 464"/>
                <a:gd name="T13" fmla="*/ 144 h 461"/>
                <a:gd name="T14" fmla="*/ 152 w 464"/>
                <a:gd name="T15" fmla="*/ 97 h 461"/>
                <a:gd name="T16" fmla="*/ 184 w 464"/>
                <a:gd name="T17" fmla="*/ 34 h 461"/>
                <a:gd name="T18" fmla="*/ 253 w 464"/>
                <a:gd name="T19" fmla="*/ 15 h 461"/>
                <a:gd name="T20" fmla="*/ 310 w 464"/>
                <a:gd name="T21" fmla="*/ 36 h 461"/>
                <a:gd name="T22" fmla="*/ 344 w 464"/>
                <a:gd name="T23" fmla="*/ 81 h 461"/>
                <a:gd name="T24" fmla="*/ 320 w 464"/>
                <a:gd name="T25" fmla="*/ 150 h 461"/>
                <a:gd name="T26" fmla="*/ 317 w 464"/>
                <a:gd name="T27" fmla="*/ 168 h 461"/>
                <a:gd name="T28" fmla="*/ 387 w 464"/>
                <a:gd name="T29" fmla="*/ 162 h 461"/>
                <a:gd name="T30" fmla="*/ 428 w 464"/>
                <a:gd name="T31" fmla="*/ 187 h 461"/>
                <a:gd name="T32" fmla="*/ 440 w 464"/>
                <a:gd name="T33" fmla="*/ 234 h 461"/>
                <a:gd name="T34" fmla="*/ 413 w 464"/>
                <a:gd name="T35" fmla="*/ 286 h 461"/>
                <a:gd name="T36" fmla="*/ 369 w 464"/>
                <a:gd name="T37" fmla="*/ 295 h 461"/>
                <a:gd name="T38" fmla="*/ 347 w 464"/>
                <a:gd name="T39" fmla="*/ 295 h 461"/>
                <a:gd name="T40" fmla="*/ 366 w 464"/>
                <a:gd name="T41" fmla="*/ 313 h 461"/>
                <a:gd name="T42" fmla="*/ 384 w 464"/>
                <a:gd name="T43" fmla="*/ 386 h 461"/>
                <a:gd name="T44" fmla="*/ 345 w 464"/>
                <a:gd name="T45" fmla="*/ 424 h 461"/>
                <a:gd name="T46" fmla="*/ 293 w 464"/>
                <a:gd name="T47" fmla="*/ 424 h 461"/>
                <a:gd name="T48" fmla="*/ 238 w 464"/>
                <a:gd name="T49" fmla="*/ 391 h 461"/>
                <a:gd name="T50" fmla="*/ 251 w 464"/>
                <a:gd name="T51" fmla="*/ 364 h 461"/>
                <a:gd name="T52" fmla="*/ 209 w 464"/>
                <a:gd name="T53" fmla="*/ 374 h 461"/>
                <a:gd name="T54" fmla="*/ 100 w 464"/>
                <a:gd name="T55" fmla="*/ 431 h 461"/>
                <a:gd name="T56" fmla="*/ 160 w 464"/>
                <a:gd name="T57" fmla="*/ 347 h 461"/>
                <a:gd name="T58" fmla="*/ 158 w 464"/>
                <a:gd name="T59" fmla="*/ 304 h 461"/>
                <a:gd name="T60" fmla="*/ 145 w 464"/>
                <a:gd name="T61" fmla="*/ 325 h 461"/>
                <a:gd name="T62" fmla="*/ 55 w 464"/>
                <a:gd name="T63" fmla="*/ 439 h 461"/>
                <a:gd name="T64" fmla="*/ 68 w 464"/>
                <a:gd name="T65" fmla="*/ 461 h 461"/>
                <a:gd name="T66" fmla="*/ 170 w 464"/>
                <a:gd name="T67" fmla="*/ 431 h 461"/>
                <a:gd name="T68" fmla="*/ 226 w 464"/>
                <a:gd name="T69" fmla="*/ 400 h 461"/>
                <a:gd name="T70" fmla="*/ 313 w 464"/>
                <a:gd name="T71" fmla="*/ 445 h 461"/>
                <a:gd name="T72" fmla="*/ 377 w 464"/>
                <a:gd name="T73" fmla="*/ 430 h 461"/>
                <a:gd name="T74" fmla="*/ 410 w 464"/>
                <a:gd name="T75" fmla="*/ 394 h 461"/>
                <a:gd name="T76" fmla="*/ 410 w 464"/>
                <a:gd name="T77" fmla="*/ 337 h 461"/>
                <a:gd name="T78" fmla="*/ 435 w 464"/>
                <a:gd name="T79" fmla="*/ 297 h 461"/>
                <a:gd name="T80" fmla="*/ 464 w 464"/>
                <a:gd name="T81" fmla="*/ 222 h 461"/>
                <a:gd name="T82" fmla="*/ 441 w 464"/>
                <a:gd name="T83" fmla="*/ 169 h 461"/>
                <a:gd name="T84" fmla="*/ 372 w 464"/>
                <a:gd name="T85" fmla="*/ 147 h 461"/>
                <a:gd name="T86" fmla="*/ 368 w 464"/>
                <a:gd name="T87" fmla="*/ 103 h 461"/>
                <a:gd name="T88" fmla="*/ 342 w 464"/>
                <a:gd name="T89" fmla="*/ 43 h 461"/>
                <a:gd name="T90" fmla="*/ 277 w 464"/>
                <a:gd name="T91" fmla="*/ 6 h 461"/>
                <a:gd name="T92" fmla="*/ 208 w 464"/>
                <a:gd name="T93" fmla="*/ 2 h 461"/>
                <a:gd name="T94" fmla="*/ 145 w 464"/>
                <a:gd name="T95" fmla="*/ 36 h 461"/>
                <a:gd name="T96" fmla="*/ 127 w 464"/>
                <a:gd name="T97" fmla="*/ 126 h 461"/>
                <a:gd name="T98" fmla="*/ 71 w 464"/>
                <a:gd name="T99" fmla="*/ 121 h 461"/>
                <a:gd name="T100" fmla="*/ 19 w 464"/>
                <a:gd name="T101" fmla="*/ 153 h 461"/>
                <a:gd name="T102" fmla="*/ 0 w 464"/>
                <a:gd name="T103" fmla="*/ 208 h 461"/>
                <a:gd name="T104" fmla="*/ 19 w 464"/>
                <a:gd name="T105" fmla="*/ 283 h 461"/>
                <a:gd name="T106" fmla="*/ 79 w 464"/>
                <a:gd name="T107" fmla="*/ 324 h 4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64" h="461">
                  <a:moveTo>
                    <a:pt x="131" y="327"/>
                  </a:moveTo>
                  <a:lnTo>
                    <a:pt x="131" y="327"/>
                  </a:lnTo>
                  <a:lnTo>
                    <a:pt x="136" y="325"/>
                  </a:lnTo>
                  <a:lnTo>
                    <a:pt x="139" y="324"/>
                  </a:lnTo>
                  <a:lnTo>
                    <a:pt x="139" y="321"/>
                  </a:lnTo>
                  <a:lnTo>
                    <a:pt x="136" y="318"/>
                  </a:lnTo>
                  <a:lnTo>
                    <a:pt x="130" y="313"/>
                  </a:lnTo>
                  <a:lnTo>
                    <a:pt x="125" y="312"/>
                  </a:lnTo>
                  <a:lnTo>
                    <a:pt x="121" y="312"/>
                  </a:lnTo>
                  <a:lnTo>
                    <a:pt x="121" y="312"/>
                  </a:lnTo>
                  <a:lnTo>
                    <a:pt x="109" y="313"/>
                  </a:lnTo>
                  <a:lnTo>
                    <a:pt x="97" y="313"/>
                  </a:lnTo>
                  <a:lnTo>
                    <a:pt x="86" y="310"/>
                  </a:lnTo>
                  <a:lnTo>
                    <a:pt x="76" y="307"/>
                  </a:lnTo>
                  <a:lnTo>
                    <a:pt x="67" y="304"/>
                  </a:lnTo>
                  <a:lnTo>
                    <a:pt x="59" y="298"/>
                  </a:lnTo>
                  <a:lnTo>
                    <a:pt x="52" y="292"/>
                  </a:lnTo>
                  <a:lnTo>
                    <a:pt x="46" y="286"/>
                  </a:lnTo>
                  <a:lnTo>
                    <a:pt x="41" y="279"/>
                  </a:lnTo>
                  <a:lnTo>
                    <a:pt x="35" y="270"/>
                  </a:lnTo>
                  <a:lnTo>
                    <a:pt x="32" y="261"/>
                  </a:lnTo>
                  <a:lnTo>
                    <a:pt x="29" y="252"/>
                  </a:lnTo>
                  <a:lnTo>
                    <a:pt x="26" y="232"/>
                  </a:lnTo>
                  <a:lnTo>
                    <a:pt x="26" y="213"/>
                  </a:lnTo>
                  <a:lnTo>
                    <a:pt x="29" y="195"/>
                  </a:lnTo>
                  <a:lnTo>
                    <a:pt x="35" y="177"/>
                  </a:lnTo>
                  <a:lnTo>
                    <a:pt x="40" y="168"/>
                  </a:lnTo>
                  <a:lnTo>
                    <a:pt x="46" y="160"/>
                  </a:lnTo>
                  <a:lnTo>
                    <a:pt x="52" y="154"/>
                  </a:lnTo>
                  <a:lnTo>
                    <a:pt x="58" y="148"/>
                  </a:lnTo>
                  <a:lnTo>
                    <a:pt x="65" y="144"/>
                  </a:lnTo>
                  <a:lnTo>
                    <a:pt x="73" y="139"/>
                  </a:lnTo>
                  <a:lnTo>
                    <a:pt x="82" y="136"/>
                  </a:lnTo>
                  <a:lnTo>
                    <a:pt x="91" y="135"/>
                  </a:lnTo>
                  <a:lnTo>
                    <a:pt x="101" y="135"/>
                  </a:lnTo>
                  <a:lnTo>
                    <a:pt x="112" y="136"/>
                  </a:lnTo>
                  <a:lnTo>
                    <a:pt x="124" y="139"/>
                  </a:lnTo>
                  <a:lnTo>
                    <a:pt x="136" y="144"/>
                  </a:lnTo>
                  <a:lnTo>
                    <a:pt x="136" y="144"/>
                  </a:lnTo>
                  <a:lnTo>
                    <a:pt x="140" y="145"/>
                  </a:lnTo>
                  <a:lnTo>
                    <a:pt x="146" y="145"/>
                  </a:lnTo>
                  <a:lnTo>
                    <a:pt x="152" y="144"/>
                  </a:lnTo>
                  <a:lnTo>
                    <a:pt x="154" y="142"/>
                  </a:lnTo>
                  <a:lnTo>
                    <a:pt x="154" y="139"/>
                  </a:lnTo>
                  <a:lnTo>
                    <a:pt x="154" y="139"/>
                  </a:lnTo>
                  <a:lnTo>
                    <a:pt x="152" y="124"/>
                  </a:lnTo>
                  <a:lnTo>
                    <a:pt x="152" y="111"/>
                  </a:lnTo>
                  <a:lnTo>
                    <a:pt x="152" y="97"/>
                  </a:lnTo>
                  <a:lnTo>
                    <a:pt x="155" y="85"/>
                  </a:lnTo>
                  <a:lnTo>
                    <a:pt x="158" y="73"/>
                  </a:lnTo>
                  <a:lnTo>
                    <a:pt x="163" y="61"/>
                  </a:lnTo>
                  <a:lnTo>
                    <a:pt x="169" y="52"/>
                  </a:lnTo>
                  <a:lnTo>
                    <a:pt x="176" y="42"/>
                  </a:lnTo>
                  <a:lnTo>
                    <a:pt x="184" y="34"/>
                  </a:lnTo>
                  <a:lnTo>
                    <a:pt x="193" y="28"/>
                  </a:lnTo>
                  <a:lnTo>
                    <a:pt x="203" y="23"/>
                  </a:lnTo>
                  <a:lnTo>
                    <a:pt x="214" y="18"/>
                  </a:lnTo>
                  <a:lnTo>
                    <a:pt x="226" y="17"/>
                  </a:lnTo>
                  <a:lnTo>
                    <a:pt x="239" y="15"/>
                  </a:lnTo>
                  <a:lnTo>
                    <a:pt x="253" y="15"/>
                  </a:lnTo>
                  <a:lnTo>
                    <a:pt x="269" y="18"/>
                  </a:lnTo>
                  <a:lnTo>
                    <a:pt x="269" y="18"/>
                  </a:lnTo>
                  <a:lnTo>
                    <a:pt x="280" y="21"/>
                  </a:lnTo>
                  <a:lnTo>
                    <a:pt x="290" y="25"/>
                  </a:lnTo>
                  <a:lnTo>
                    <a:pt x="299" y="30"/>
                  </a:lnTo>
                  <a:lnTo>
                    <a:pt x="310" y="36"/>
                  </a:lnTo>
                  <a:lnTo>
                    <a:pt x="319" y="42"/>
                  </a:lnTo>
                  <a:lnTo>
                    <a:pt x="326" y="49"/>
                  </a:lnTo>
                  <a:lnTo>
                    <a:pt x="334" y="58"/>
                  </a:lnTo>
                  <a:lnTo>
                    <a:pt x="340" y="67"/>
                  </a:lnTo>
                  <a:lnTo>
                    <a:pt x="340" y="67"/>
                  </a:lnTo>
                  <a:lnTo>
                    <a:pt x="344" y="81"/>
                  </a:lnTo>
                  <a:lnTo>
                    <a:pt x="345" y="93"/>
                  </a:lnTo>
                  <a:lnTo>
                    <a:pt x="344" y="105"/>
                  </a:lnTo>
                  <a:lnTo>
                    <a:pt x="341" y="117"/>
                  </a:lnTo>
                  <a:lnTo>
                    <a:pt x="335" y="129"/>
                  </a:lnTo>
                  <a:lnTo>
                    <a:pt x="329" y="139"/>
                  </a:lnTo>
                  <a:lnTo>
                    <a:pt x="320" y="150"/>
                  </a:lnTo>
                  <a:lnTo>
                    <a:pt x="313" y="159"/>
                  </a:lnTo>
                  <a:lnTo>
                    <a:pt x="313" y="159"/>
                  </a:lnTo>
                  <a:lnTo>
                    <a:pt x="311" y="162"/>
                  </a:lnTo>
                  <a:lnTo>
                    <a:pt x="311" y="163"/>
                  </a:lnTo>
                  <a:lnTo>
                    <a:pt x="314" y="166"/>
                  </a:lnTo>
                  <a:lnTo>
                    <a:pt x="317" y="168"/>
                  </a:lnTo>
                  <a:lnTo>
                    <a:pt x="326" y="171"/>
                  </a:lnTo>
                  <a:lnTo>
                    <a:pt x="332" y="171"/>
                  </a:lnTo>
                  <a:lnTo>
                    <a:pt x="332" y="171"/>
                  </a:lnTo>
                  <a:lnTo>
                    <a:pt x="351" y="165"/>
                  </a:lnTo>
                  <a:lnTo>
                    <a:pt x="369" y="162"/>
                  </a:lnTo>
                  <a:lnTo>
                    <a:pt x="387" y="162"/>
                  </a:lnTo>
                  <a:lnTo>
                    <a:pt x="395" y="163"/>
                  </a:lnTo>
                  <a:lnTo>
                    <a:pt x="404" y="166"/>
                  </a:lnTo>
                  <a:lnTo>
                    <a:pt x="410" y="171"/>
                  </a:lnTo>
                  <a:lnTo>
                    <a:pt x="417" y="175"/>
                  </a:lnTo>
                  <a:lnTo>
                    <a:pt x="423" y="180"/>
                  </a:lnTo>
                  <a:lnTo>
                    <a:pt x="428" y="187"/>
                  </a:lnTo>
                  <a:lnTo>
                    <a:pt x="432" y="195"/>
                  </a:lnTo>
                  <a:lnTo>
                    <a:pt x="435" y="204"/>
                  </a:lnTo>
                  <a:lnTo>
                    <a:pt x="438" y="213"/>
                  </a:lnTo>
                  <a:lnTo>
                    <a:pt x="440" y="225"/>
                  </a:lnTo>
                  <a:lnTo>
                    <a:pt x="440" y="225"/>
                  </a:lnTo>
                  <a:lnTo>
                    <a:pt x="440" y="234"/>
                  </a:lnTo>
                  <a:lnTo>
                    <a:pt x="438" y="241"/>
                  </a:lnTo>
                  <a:lnTo>
                    <a:pt x="435" y="256"/>
                  </a:lnTo>
                  <a:lnTo>
                    <a:pt x="428" y="271"/>
                  </a:lnTo>
                  <a:lnTo>
                    <a:pt x="423" y="277"/>
                  </a:lnTo>
                  <a:lnTo>
                    <a:pt x="419" y="282"/>
                  </a:lnTo>
                  <a:lnTo>
                    <a:pt x="413" y="286"/>
                  </a:lnTo>
                  <a:lnTo>
                    <a:pt x="407" y="291"/>
                  </a:lnTo>
                  <a:lnTo>
                    <a:pt x="399" y="294"/>
                  </a:lnTo>
                  <a:lnTo>
                    <a:pt x="392" y="295"/>
                  </a:lnTo>
                  <a:lnTo>
                    <a:pt x="384" y="297"/>
                  </a:lnTo>
                  <a:lnTo>
                    <a:pt x="377" y="297"/>
                  </a:lnTo>
                  <a:lnTo>
                    <a:pt x="369" y="295"/>
                  </a:lnTo>
                  <a:lnTo>
                    <a:pt x="360" y="292"/>
                  </a:lnTo>
                  <a:lnTo>
                    <a:pt x="360" y="292"/>
                  </a:lnTo>
                  <a:lnTo>
                    <a:pt x="356" y="292"/>
                  </a:lnTo>
                  <a:lnTo>
                    <a:pt x="351" y="292"/>
                  </a:lnTo>
                  <a:lnTo>
                    <a:pt x="350" y="294"/>
                  </a:lnTo>
                  <a:lnTo>
                    <a:pt x="347" y="295"/>
                  </a:lnTo>
                  <a:lnTo>
                    <a:pt x="347" y="298"/>
                  </a:lnTo>
                  <a:lnTo>
                    <a:pt x="347" y="300"/>
                  </a:lnTo>
                  <a:lnTo>
                    <a:pt x="350" y="303"/>
                  </a:lnTo>
                  <a:lnTo>
                    <a:pt x="353" y="306"/>
                  </a:lnTo>
                  <a:lnTo>
                    <a:pt x="353" y="306"/>
                  </a:lnTo>
                  <a:lnTo>
                    <a:pt x="366" y="313"/>
                  </a:lnTo>
                  <a:lnTo>
                    <a:pt x="378" y="324"/>
                  </a:lnTo>
                  <a:lnTo>
                    <a:pt x="386" y="334"/>
                  </a:lnTo>
                  <a:lnTo>
                    <a:pt x="390" y="346"/>
                  </a:lnTo>
                  <a:lnTo>
                    <a:pt x="392" y="359"/>
                  </a:lnTo>
                  <a:lnTo>
                    <a:pt x="390" y="373"/>
                  </a:lnTo>
                  <a:lnTo>
                    <a:pt x="384" y="386"/>
                  </a:lnTo>
                  <a:lnTo>
                    <a:pt x="377" y="398"/>
                  </a:lnTo>
                  <a:lnTo>
                    <a:pt x="377" y="398"/>
                  </a:lnTo>
                  <a:lnTo>
                    <a:pt x="369" y="407"/>
                  </a:lnTo>
                  <a:lnTo>
                    <a:pt x="362" y="413"/>
                  </a:lnTo>
                  <a:lnTo>
                    <a:pt x="354" y="419"/>
                  </a:lnTo>
                  <a:lnTo>
                    <a:pt x="345" y="424"/>
                  </a:lnTo>
                  <a:lnTo>
                    <a:pt x="338" y="427"/>
                  </a:lnTo>
                  <a:lnTo>
                    <a:pt x="329" y="428"/>
                  </a:lnTo>
                  <a:lnTo>
                    <a:pt x="320" y="428"/>
                  </a:lnTo>
                  <a:lnTo>
                    <a:pt x="311" y="428"/>
                  </a:lnTo>
                  <a:lnTo>
                    <a:pt x="302" y="427"/>
                  </a:lnTo>
                  <a:lnTo>
                    <a:pt x="293" y="424"/>
                  </a:lnTo>
                  <a:lnTo>
                    <a:pt x="277" y="418"/>
                  </a:lnTo>
                  <a:lnTo>
                    <a:pt x="260" y="407"/>
                  </a:lnTo>
                  <a:lnTo>
                    <a:pt x="245" y="394"/>
                  </a:lnTo>
                  <a:lnTo>
                    <a:pt x="245" y="394"/>
                  </a:lnTo>
                  <a:lnTo>
                    <a:pt x="242" y="392"/>
                  </a:lnTo>
                  <a:lnTo>
                    <a:pt x="238" y="391"/>
                  </a:lnTo>
                  <a:lnTo>
                    <a:pt x="229" y="391"/>
                  </a:lnTo>
                  <a:lnTo>
                    <a:pt x="229" y="391"/>
                  </a:lnTo>
                  <a:lnTo>
                    <a:pt x="241" y="379"/>
                  </a:lnTo>
                  <a:lnTo>
                    <a:pt x="251" y="367"/>
                  </a:lnTo>
                  <a:lnTo>
                    <a:pt x="251" y="367"/>
                  </a:lnTo>
                  <a:lnTo>
                    <a:pt x="251" y="364"/>
                  </a:lnTo>
                  <a:lnTo>
                    <a:pt x="250" y="361"/>
                  </a:lnTo>
                  <a:lnTo>
                    <a:pt x="245" y="353"/>
                  </a:lnTo>
                  <a:lnTo>
                    <a:pt x="236" y="344"/>
                  </a:lnTo>
                  <a:lnTo>
                    <a:pt x="236" y="344"/>
                  </a:lnTo>
                  <a:lnTo>
                    <a:pt x="224" y="359"/>
                  </a:lnTo>
                  <a:lnTo>
                    <a:pt x="209" y="374"/>
                  </a:lnTo>
                  <a:lnTo>
                    <a:pt x="193" y="386"/>
                  </a:lnTo>
                  <a:lnTo>
                    <a:pt x="176" y="398"/>
                  </a:lnTo>
                  <a:lnTo>
                    <a:pt x="158" y="409"/>
                  </a:lnTo>
                  <a:lnTo>
                    <a:pt x="139" y="418"/>
                  </a:lnTo>
                  <a:lnTo>
                    <a:pt x="119" y="425"/>
                  </a:lnTo>
                  <a:lnTo>
                    <a:pt x="100" y="431"/>
                  </a:lnTo>
                  <a:lnTo>
                    <a:pt x="100" y="431"/>
                  </a:lnTo>
                  <a:lnTo>
                    <a:pt x="124" y="404"/>
                  </a:lnTo>
                  <a:lnTo>
                    <a:pt x="134" y="391"/>
                  </a:lnTo>
                  <a:lnTo>
                    <a:pt x="145" y="376"/>
                  </a:lnTo>
                  <a:lnTo>
                    <a:pt x="152" y="361"/>
                  </a:lnTo>
                  <a:lnTo>
                    <a:pt x="160" y="347"/>
                  </a:lnTo>
                  <a:lnTo>
                    <a:pt x="164" y="331"/>
                  </a:lnTo>
                  <a:lnTo>
                    <a:pt x="164" y="316"/>
                  </a:lnTo>
                  <a:lnTo>
                    <a:pt x="164" y="316"/>
                  </a:lnTo>
                  <a:lnTo>
                    <a:pt x="164" y="315"/>
                  </a:lnTo>
                  <a:lnTo>
                    <a:pt x="163" y="310"/>
                  </a:lnTo>
                  <a:lnTo>
                    <a:pt x="158" y="304"/>
                  </a:lnTo>
                  <a:lnTo>
                    <a:pt x="154" y="300"/>
                  </a:lnTo>
                  <a:lnTo>
                    <a:pt x="151" y="295"/>
                  </a:lnTo>
                  <a:lnTo>
                    <a:pt x="151" y="295"/>
                  </a:lnTo>
                  <a:lnTo>
                    <a:pt x="151" y="306"/>
                  </a:lnTo>
                  <a:lnTo>
                    <a:pt x="148" y="316"/>
                  </a:lnTo>
                  <a:lnTo>
                    <a:pt x="145" y="325"/>
                  </a:lnTo>
                  <a:lnTo>
                    <a:pt x="140" y="336"/>
                  </a:lnTo>
                  <a:lnTo>
                    <a:pt x="130" y="355"/>
                  </a:lnTo>
                  <a:lnTo>
                    <a:pt x="116" y="374"/>
                  </a:lnTo>
                  <a:lnTo>
                    <a:pt x="101" y="392"/>
                  </a:lnTo>
                  <a:lnTo>
                    <a:pt x="85" y="409"/>
                  </a:lnTo>
                  <a:lnTo>
                    <a:pt x="55" y="439"/>
                  </a:lnTo>
                  <a:lnTo>
                    <a:pt x="55" y="439"/>
                  </a:lnTo>
                  <a:lnTo>
                    <a:pt x="55" y="440"/>
                  </a:lnTo>
                  <a:lnTo>
                    <a:pt x="56" y="443"/>
                  </a:lnTo>
                  <a:lnTo>
                    <a:pt x="59" y="451"/>
                  </a:lnTo>
                  <a:lnTo>
                    <a:pt x="65" y="458"/>
                  </a:lnTo>
                  <a:lnTo>
                    <a:pt x="68" y="461"/>
                  </a:lnTo>
                  <a:lnTo>
                    <a:pt x="68" y="461"/>
                  </a:lnTo>
                  <a:lnTo>
                    <a:pt x="89" y="458"/>
                  </a:lnTo>
                  <a:lnTo>
                    <a:pt x="110" y="454"/>
                  </a:lnTo>
                  <a:lnTo>
                    <a:pt x="131" y="448"/>
                  </a:lnTo>
                  <a:lnTo>
                    <a:pt x="151" y="440"/>
                  </a:lnTo>
                  <a:lnTo>
                    <a:pt x="170" y="431"/>
                  </a:lnTo>
                  <a:lnTo>
                    <a:pt x="188" y="421"/>
                  </a:lnTo>
                  <a:lnTo>
                    <a:pt x="206" y="409"/>
                  </a:lnTo>
                  <a:lnTo>
                    <a:pt x="223" y="397"/>
                  </a:lnTo>
                  <a:lnTo>
                    <a:pt x="223" y="397"/>
                  </a:lnTo>
                  <a:lnTo>
                    <a:pt x="226" y="400"/>
                  </a:lnTo>
                  <a:lnTo>
                    <a:pt x="226" y="400"/>
                  </a:lnTo>
                  <a:lnTo>
                    <a:pt x="242" y="415"/>
                  </a:lnTo>
                  <a:lnTo>
                    <a:pt x="260" y="427"/>
                  </a:lnTo>
                  <a:lnTo>
                    <a:pt x="281" y="436"/>
                  </a:lnTo>
                  <a:lnTo>
                    <a:pt x="292" y="440"/>
                  </a:lnTo>
                  <a:lnTo>
                    <a:pt x="302" y="443"/>
                  </a:lnTo>
                  <a:lnTo>
                    <a:pt x="313" y="445"/>
                  </a:lnTo>
                  <a:lnTo>
                    <a:pt x="325" y="445"/>
                  </a:lnTo>
                  <a:lnTo>
                    <a:pt x="335" y="445"/>
                  </a:lnTo>
                  <a:lnTo>
                    <a:pt x="345" y="443"/>
                  </a:lnTo>
                  <a:lnTo>
                    <a:pt x="356" y="440"/>
                  </a:lnTo>
                  <a:lnTo>
                    <a:pt x="366" y="436"/>
                  </a:lnTo>
                  <a:lnTo>
                    <a:pt x="377" y="430"/>
                  </a:lnTo>
                  <a:lnTo>
                    <a:pt x="386" y="422"/>
                  </a:lnTo>
                  <a:lnTo>
                    <a:pt x="386" y="422"/>
                  </a:lnTo>
                  <a:lnTo>
                    <a:pt x="393" y="415"/>
                  </a:lnTo>
                  <a:lnTo>
                    <a:pt x="399" y="409"/>
                  </a:lnTo>
                  <a:lnTo>
                    <a:pt x="405" y="401"/>
                  </a:lnTo>
                  <a:lnTo>
                    <a:pt x="410" y="394"/>
                  </a:lnTo>
                  <a:lnTo>
                    <a:pt x="413" y="386"/>
                  </a:lnTo>
                  <a:lnTo>
                    <a:pt x="414" y="379"/>
                  </a:lnTo>
                  <a:lnTo>
                    <a:pt x="416" y="373"/>
                  </a:lnTo>
                  <a:lnTo>
                    <a:pt x="417" y="365"/>
                  </a:lnTo>
                  <a:lnTo>
                    <a:pt x="414" y="350"/>
                  </a:lnTo>
                  <a:lnTo>
                    <a:pt x="410" y="337"/>
                  </a:lnTo>
                  <a:lnTo>
                    <a:pt x="402" y="324"/>
                  </a:lnTo>
                  <a:lnTo>
                    <a:pt x="390" y="312"/>
                  </a:lnTo>
                  <a:lnTo>
                    <a:pt x="390" y="312"/>
                  </a:lnTo>
                  <a:lnTo>
                    <a:pt x="407" y="310"/>
                  </a:lnTo>
                  <a:lnTo>
                    <a:pt x="422" y="304"/>
                  </a:lnTo>
                  <a:lnTo>
                    <a:pt x="435" y="297"/>
                  </a:lnTo>
                  <a:lnTo>
                    <a:pt x="446" y="286"/>
                  </a:lnTo>
                  <a:lnTo>
                    <a:pt x="455" y="273"/>
                  </a:lnTo>
                  <a:lnTo>
                    <a:pt x="461" y="258"/>
                  </a:lnTo>
                  <a:lnTo>
                    <a:pt x="464" y="241"/>
                  </a:lnTo>
                  <a:lnTo>
                    <a:pt x="464" y="222"/>
                  </a:lnTo>
                  <a:lnTo>
                    <a:pt x="464" y="222"/>
                  </a:lnTo>
                  <a:lnTo>
                    <a:pt x="462" y="211"/>
                  </a:lnTo>
                  <a:lnTo>
                    <a:pt x="461" y="201"/>
                  </a:lnTo>
                  <a:lnTo>
                    <a:pt x="456" y="192"/>
                  </a:lnTo>
                  <a:lnTo>
                    <a:pt x="452" y="183"/>
                  </a:lnTo>
                  <a:lnTo>
                    <a:pt x="447" y="177"/>
                  </a:lnTo>
                  <a:lnTo>
                    <a:pt x="441" y="169"/>
                  </a:lnTo>
                  <a:lnTo>
                    <a:pt x="434" y="163"/>
                  </a:lnTo>
                  <a:lnTo>
                    <a:pt x="426" y="159"/>
                  </a:lnTo>
                  <a:lnTo>
                    <a:pt x="419" y="156"/>
                  </a:lnTo>
                  <a:lnTo>
                    <a:pt x="410" y="151"/>
                  </a:lnTo>
                  <a:lnTo>
                    <a:pt x="392" y="148"/>
                  </a:lnTo>
                  <a:lnTo>
                    <a:pt x="372" y="147"/>
                  </a:lnTo>
                  <a:lnTo>
                    <a:pt x="353" y="147"/>
                  </a:lnTo>
                  <a:lnTo>
                    <a:pt x="353" y="147"/>
                  </a:lnTo>
                  <a:lnTo>
                    <a:pt x="359" y="136"/>
                  </a:lnTo>
                  <a:lnTo>
                    <a:pt x="363" y="124"/>
                  </a:lnTo>
                  <a:lnTo>
                    <a:pt x="366" y="114"/>
                  </a:lnTo>
                  <a:lnTo>
                    <a:pt x="368" y="103"/>
                  </a:lnTo>
                  <a:lnTo>
                    <a:pt x="368" y="91"/>
                  </a:lnTo>
                  <a:lnTo>
                    <a:pt x="365" y="81"/>
                  </a:lnTo>
                  <a:lnTo>
                    <a:pt x="362" y="72"/>
                  </a:lnTo>
                  <a:lnTo>
                    <a:pt x="356" y="61"/>
                  </a:lnTo>
                  <a:lnTo>
                    <a:pt x="350" y="52"/>
                  </a:lnTo>
                  <a:lnTo>
                    <a:pt x="342" y="43"/>
                  </a:lnTo>
                  <a:lnTo>
                    <a:pt x="334" y="36"/>
                  </a:lnTo>
                  <a:lnTo>
                    <a:pt x="325" y="28"/>
                  </a:lnTo>
                  <a:lnTo>
                    <a:pt x="314" y="21"/>
                  </a:lnTo>
                  <a:lnTo>
                    <a:pt x="302" y="15"/>
                  </a:lnTo>
                  <a:lnTo>
                    <a:pt x="290" y="11"/>
                  </a:lnTo>
                  <a:lnTo>
                    <a:pt x="277" y="6"/>
                  </a:lnTo>
                  <a:lnTo>
                    <a:pt x="277" y="6"/>
                  </a:lnTo>
                  <a:lnTo>
                    <a:pt x="263" y="3"/>
                  </a:lnTo>
                  <a:lnTo>
                    <a:pt x="250" y="0"/>
                  </a:lnTo>
                  <a:lnTo>
                    <a:pt x="235" y="0"/>
                  </a:lnTo>
                  <a:lnTo>
                    <a:pt x="221" y="0"/>
                  </a:lnTo>
                  <a:lnTo>
                    <a:pt x="208" y="2"/>
                  </a:lnTo>
                  <a:lnTo>
                    <a:pt x="194" y="5"/>
                  </a:lnTo>
                  <a:lnTo>
                    <a:pt x="181" y="9"/>
                  </a:lnTo>
                  <a:lnTo>
                    <a:pt x="169" y="15"/>
                  </a:lnTo>
                  <a:lnTo>
                    <a:pt x="169" y="15"/>
                  </a:lnTo>
                  <a:lnTo>
                    <a:pt x="155" y="25"/>
                  </a:lnTo>
                  <a:lnTo>
                    <a:pt x="145" y="36"/>
                  </a:lnTo>
                  <a:lnTo>
                    <a:pt x="137" y="49"/>
                  </a:lnTo>
                  <a:lnTo>
                    <a:pt x="131" y="63"/>
                  </a:lnTo>
                  <a:lnTo>
                    <a:pt x="128" y="78"/>
                  </a:lnTo>
                  <a:lnTo>
                    <a:pt x="125" y="94"/>
                  </a:lnTo>
                  <a:lnTo>
                    <a:pt x="125" y="109"/>
                  </a:lnTo>
                  <a:lnTo>
                    <a:pt x="127" y="126"/>
                  </a:lnTo>
                  <a:lnTo>
                    <a:pt x="127" y="126"/>
                  </a:lnTo>
                  <a:lnTo>
                    <a:pt x="115" y="123"/>
                  </a:lnTo>
                  <a:lnTo>
                    <a:pt x="104" y="121"/>
                  </a:lnTo>
                  <a:lnTo>
                    <a:pt x="92" y="120"/>
                  </a:lnTo>
                  <a:lnTo>
                    <a:pt x="82" y="120"/>
                  </a:lnTo>
                  <a:lnTo>
                    <a:pt x="71" y="121"/>
                  </a:lnTo>
                  <a:lnTo>
                    <a:pt x="61" y="124"/>
                  </a:lnTo>
                  <a:lnTo>
                    <a:pt x="52" y="127"/>
                  </a:lnTo>
                  <a:lnTo>
                    <a:pt x="41" y="132"/>
                  </a:lnTo>
                  <a:lnTo>
                    <a:pt x="34" y="138"/>
                  </a:lnTo>
                  <a:lnTo>
                    <a:pt x="26" y="145"/>
                  </a:lnTo>
                  <a:lnTo>
                    <a:pt x="19" y="153"/>
                  </a:lnTo>
                  <a:lnTo>
                    <a:pt x="13" y="162"/>
                  </a:lnTo>
                  <a:lnTo>
                    <a:pt x="9" y="172"/>
                  </a:lnTo>
                  <a:lnTo>
                    <a:pt x="4" y="183"/>
                  </a:lnTo>
                  <a:lnTo>
                    <a:pt x="1" y="195"/>
                  </a:lnTo>
                  <a:lnTo>
                    <a:pt x="0" y="208"/>
                  </a:lnTo>
                  <a:lnTo>
                    <a:pt x="0" y="208"/>
                  </a:lnTo>
                  <a:lnTo>
                    <a:pt x="0" y="222"/>
                  </a:lnTo>
                  <a:lnTo>
                    <a:pt x="0" y="235"/>
                  </a:lnTo>
                  <a:lnTo>
                    <a:pt x="3" y="249"/>
                  </a:lnTo>
                  <a:lnTo>
                    <a:pt x="7" y="261"/>
                  </a:lnTo>
                  <a:lnTo>
                    <a:pt x="12" y="273"/>
                  </a:lnTo>
                  <a:lnTo>
                    <a:pt x="19" y="283"/>
                  </a:lnTo>
                  <a:lnTo>
                    <a:pt x="26" y="292"/>
                  </a:lnTo>
                  <a:lnTo>
                    <a:pt x="34" y="301"/>
                  </a:lnTo>
                  <a:lnTo>
                    <a:pt x="44" y="309"/>
                  </a:lnTo>
                  <a:lnTo>
                    <a:pt x="55" y="315"/>
                  </a:lnTo>
                  <a:lnTo>
                    <a:pt x="67" y="319"/>
                  </a:lnTo>
                  <a:lnTo>
                    <a:pt x="79" y="324"/>
                  </a:lnTo>
                  <a:lnTo>
                    <a:pt x="91" y="327"/>
                  </a:lnTo>
                  <a:lnTo>
                    <a:pt x="104" y="328"/>
                  </a:lnTo>
                  <a:lnTo>
                    <a:pt x="118" y="328"/>
                  </a:lnTo>
                  <a:lnTo>
                    <a:pt x="131" y="327"/>
                  </a:lnTo>
                  <a:lnTo>
                    <a:pt x="131" y="32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5181600" y="673100"/>
              <a:ext cx="106362" cy="68263"/>
            </a:xfrm>
            <a:custGeom>
              <a:avLst/>
              <a:gdLst>
                <a:gd name="T0" fmla="*/ 12 w 135"/>
                <a:gd name="T1" fmla="*/ 37 h 85"/>
                <a:gd name="T2" fmla="*/ 12 w 135"/>
                <a:gd name="T3" fmla="*/ 37 h 85"/>
                <a:gd name="T4" fmla="*/ 20 w 135"/>
                <a:gd name="T5" fmla="*/ 33 h 85"/>
                <a:gd name="T6" fmla="*/ 27 w 135"/>
                <a:gd name="T7" fmla="*/ 30 h 85"/>
                <a:gd name="T8" fmla="*/ 36 w 135"/>
                <a:gd name="T9" fmla="*/ 27 h 85"/>
                <a:gd name="T10" fmla="*/ 44 w 135"/>
                <a:gd name="T11" fmla="*/ 25 h 85"/>
                <a:gd name="T12" fmla="*/ 60 w 135"/>
                <a:gd name="T13" fmla="*/ 25 h 85"/>
                <a:gd name="T14" fmla="*/ 77 w 135"/>
                <a:gd name="T15" fmla="*/ 28 h 85"/>
                <a:gd name="T16" fmla="*/ 92 w 135"/>
                <a:gd name="T17" fmla="*/ 34 h 85"/>
                <a:gd name="T18" fmla="*/ 98 w 135"/>
                <a:gd name="T19" fmla="*/ 39 h 85"/>
                <a:gd name="T20" fmla="*/ 104 w 135"/>
                <a:gd name="T21" fmla="*/ 45 h 85"/>
                <a:gd name="T22" fmla="*/ 110 w 135"/>
                <a:gd name="T23" fmla="*/ 51 h 85"/>
                <a:gd name="T24" fmla="*/ 114 w 135"/>
                <a:gd name="T25" fmla="*/ 57 h 85"/>
                <a:gd name="T26" fmla="*/ 119 w 135"/>
                <a:gd name="T27" fmla="*/ 66 h 85"/>
                <a:gd name="T28" fmla="*/ 123 w 135"/>
                <a:gd name="T29" fmla="*/ 73 h 85"/>
                <a:gd name="T30" fmla="*/ 123 w 135"/>
                <a:gd name="T31" fmla="*/ 73 h 85"/>
                <a:gd name="T32" fmla="*/ 126 w 135"/>
                <a:gd name="T33" fmla="*/ 81 h 85"/>
                <a:gd name="T34" fmla="*/ 131 w 135"/>
                <a:gd name="T35" fmla="*/ 85 h 85"/>
                <a:gd name="T36" fmla="*/ 134 w 135"/>
                <a:gd name="T37" fmla="*/ 85 h 85"/>
                <a:gd name="T38" fmla="*/ 135 w 135"/>
                <a:gd name="T39" fmla="*/ 84 h 85"/>
                <a:gd name="T40" fmla="*/ 135 w 135"/>
                <a:gd name="T41" fmla="*/ 81 h 85"/>
                <a:gd name="T42" fmla="*/ 134 w 135"/>
                <a:gd name="T43" fmla="*/ 76 h 85"/>
                <a:gd name="T44" fmla="*/ 134 w 135"/>
                <a:gd name="T45" fmla="*/ 76 h 85"/>
                <a:gd name="T46" fmla="*/ 129 w 135"/>
                <a:gd name="T47" fmla="*/ 66 h 85"/>
                <a:gd name="T48" fmla="*/ 125 w 135"/>
                <a:gd name="T49" fmla="*/ 57 h 85"/>
                <a:gd name="T50" fmla="*/ 119 w 135"/>
                <a:gd name="T51" fmla="*/ 48 h 85"/>
                <a:gd name="T52" fmla="*/ 113 w 135"/>
                <a:gd name="T53" fmla="*/ 39 h 85"/>
                <a:gd name="T54" fmla="*/ 105 w 135"/>
                <a:gd name="T55" fmla="*/ 30 h 85"/>
                <a:gd name="T56" fmla="*/ 98 w 135"/>
                <a:gd name="T57" fmla="*/ 24 h 85"/>
                <a:gd name="T58" fmla="*/ 90 w 135"/>
                <a:gd name="T59" fmla="*/ 16 h 85"/>
                <a:gd name="T60" fmla="*/ 81 w 135"/>
                <a:gd name="T61" fmla="*/ 12 h 85"/>
                <a:gd name="T62" fmla="*/ 72 w 135"/>
                <a:gd name="T63" fmla="*/ 7 h 85"/>
                <a:gd name="T64" fmla="*/ 62 w 135"/>
                <a:gd name="T65" fmla="*/ 3 h 85"/>
                <a:gd name="T66" fmla="*/ 53 w 135"/>
                <a:gd name="T67" fmla="*/ 1 h 85"/>
                <a:gd name="T68" fmla="*/ 42 w 135"/>
                <a:gd name="T69" fmla="*/ 0 h 85"/>
                <a:gd name="T70" fmla="*/ 32 w 135"/>
                <a:gd name="T71" fmla="*/ 1 h 85"/>
                <a:gd name="T72" fmla="*/ 21 w 135"/>
                <a:gd name="T73" fmla="*/ 3 h 85"/>
                <a:gd name="T74" fmla="*/ 11 w 135"/>
                <a:gd name="T75" fmla="*/ 7 h 85"/>
                <a:gd name="T76" fmla="*/ 0 w 135"/>
                <a:gd name="T77" fmla="*/ 13 h 85"/>
                <a:gd name="T78" fmla="*/ 0 w 135"/>
                <a:gd name="T79" fmla="*/ 13 h 85"/>
                <a:gd name="T80" fmla="*/ 0 w 135"/>
                <a:gd name="T81" fmla="*/ 15 h 85"/>
                <a:gd name="T82" fmla="*/ 0 w 135"/>
                <a:gd name="T83" fmla="*/ 19 h 85"/>
                <a:gd name="T84" fmla="*/ 3 w 135"/>
                <a:gd name="T85" fmla="*/ 27 h 85"/>
                <a:gd name="T86" fmla="*/ 8 w 135"/>
                <a:gd name="T87" fmla="*/ 34 h 85"/>
                <a:gd name="T88" fmla="*/ 11 w 135"/>
                <a:gd name="T89" fmla="*/ 37 h 85"/>
                <a:gd name="T90" fmla="*/ 12 w 135"/>
                <a:gd name="T91" fmla="*/ 37 h 85"/>
                <a:gd name="T92" fmla="*/ 12 w 135"/>
                <a:gd name="T93" fmla="*/ 37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35" h="85">
                  <a:moveTo>
                    <a:pt x="12" y="37"/>
                  </a:moveTo>
                  <a:lnTo>
                    <a:pt x="12" y="37"/>
                  </a:lnTo>
                  <a:lnTo>
                    <a:pt x="20" y="33"/>
                  </a:lnTo>
                  <a:lnTo>
                    <a:pt x="27" y="30"/>
                  </a:lnTo>
                  <a:lnTo>
                    <a:pt x="36" y="27"/>
                  </a:lnTo>
                  <a:lnTo>
                    <a:pt x="44" y="25"/>
                  </a:lnTo>
                  <a:lnTo>
                    <a:pt x="60" y="25"/>
                  </a:lnTo>
                  <a:lnTo>
                    <a:pt x="77" y="28"/>
                  </a:lnTo>
                  <a:lnTo>
                    <a:pt x="92" y="34"/>
                  </a:lnTo>
                  <a:lnTo>
                    <a:pt x="98" y="39"/>
                  </a:lnTo>
                  <a:lnTo>
                    <a:pt x="104" y="45"/>
                  </a:lnTo>
                  <a:lnTo>
                    <a:pt x="110" y="51"/>
                  </a:lnTo>
                  <a:lnTo>
                    <a:pt x="114" y="57"/>
                  </a:lnTo>
                  <a:lnTo>
                    <a:pt x="119" y="66"/>
                  </a:lnTo>
                  <a:lnTo>
                    <a:pt x="123" y="73"/>
                  </a:lnTo>
                  <a:lnTo>
                    <a:pt x="123" y="73"/>
                  </a:lnTo>
                  <a:lnTo>
                    <a:pt x="126" y="81"/>
                  </a:lnTo>
                  <a:lnTo>
                    <a:pt x="131" y="85"/>
                  </a:lnTo>
                  <a:lnTo>
                    <a:pt x="134" y="85"/>
                  </a:lnTo>
                  <a:lnTo>
                    <a:pt x="135" y="84"/>
                  </a:lnTo>
                  <a:lnTo>
                    <a:pt x="135" y="81"/>
                  </a:lnTo>
                  <a:lnTo>
                    <a:pt x="134" y="76"/>
                  </a:lnTo>
                  <a:lnTo>
                    <a:pt x="134" y="76"/>
                  </a:lnTo>
                  <a:lnTo>
                    <a:pt x="129" y="66"/>
                  </a:lnTo>
                  <a:lnTo>
                    <a:pt x="125" y="57"/>
                  </a:lnTo>
                  <a:lnTo>
                    <a:pt x="119" y="48"/>
                  </a:lnTo>
                  <a:lnTo>
                    <a:pt x="113" y="39"/>
                  </a:lnTo>
                  <a:lnTo>
                    <a:pt x="105" y="30"/>
                  </a:lnTo>
                  <a:lnTo>
                    <a:pt x="98" y="24"/>
                  </a:lnTo>
                  <a:lnTo>
                    <a:pt x="90" y="16"/>
                  </a:lnTo>
                  <a:lnTo>
                    <a:pt x="81" y="12"/>
                  </a:lnTo>
                  <a:lnTo>
                    <a:pt x="72" y="7"/>
                  </a:lnTo>
                  <a:lnTo>
                    <a:pt x="62" y="3"/>
                  </a:lnTo>
                  <a:lnTo>
                    <a:pt x="53" y="1"/>
                  </a:lnTo>
                  <a:lnTo>
                    <a:pt x="42" y="0"/>
                  </a:lnTo>
                  <a:lnTo>
                    <a:pt x="32" y="1"/>
                  </a:lnTo>
                  <a:lnTo>
                    <a:pt x="21" y="3"/>
                  </a:lnTo>
                  <a:lnTo>
                    <a:pt x="11" y="7"/>
                  </a:lnTo>
                  <a:lnTo>
                    <a:pt x="0" y="13"/>
                  </a:lnTo>
                  <a:lnTo>
                    <a:pt x="0" y="13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3" y="27"/>
                  </a:lnTo>
                  <a:lnTo>
                    <a:pt x="8" y="34"/>
                  </a:lnTo>
                  <a:lnTo>
                    <a:pt x="11" y="37"/>
                  </a:lnTo>
                  <a:lnTo>
                    <a:pt x="12" y="37"/>
                  </a:lnTo>
                  <a:lnTo>
                    <a:pt x="12" y="3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06" name="组合 205"/>
          <p:cNvGrpSpPr/>
          <p:nvPr/>
        </p:nvGrpSpPr>
        <p:grpSpPr>
          <a:xfrm>
            <a:off x="1089733" y="5032375"/>
            <a:ext cx="2303462" cy="1824038"/>
            <a:chOff x="2268538" y="5032375"/>
            <a:chExt cx="2303462" cy="1824038"/>
          </a:xfrm>
        </p:grpSpPr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3725863" y="5822950"/>
              <a:ext cx="115887" cy="149225"/>
            </a:xfrm>
            <a:custGeom>
              <a:avLst/>
              <a:gdLst>
                <a:gd name="T0" fmla="*/ 147 w 147"/>
                <a:gd name="T1" fmla="*/ 0 h 188"/>
                <a:gd name="T2" fmla="*/ 11 w 147"/>
                <a:gd name="T3" fmla="*/ 0 h 188"/>
                <a:gd name="T4" fmla="*/ 11 w 147"/>
                <a:gd name="T5" fmla="*/ 0 h 188"/>
                <a:gd name="T6" fmla="*/ 14 w 147"/>
                <a:gd name="T7" fmla="*/ 18 h 188"/>
                <a:gd name="T8" fmla="*/ 15 w 147"/>
                <a:gd name="T9" fmla="*/ 34 h 188"/>
                <a:gd name="T10" fmla="*/ 14 w 147"/>
                <a:gd name="T11" fmla="*/ 49 h 188"/>
                <a:gd name="T12" fmla="*/ 12 w 147"/>
                <a:gd name="T13" fmla="*/ 56 h 188"/>
                <a:gd name="T14" fmla="*/ 9 w 147"/>
                <a:gd name="T15" fmla="*/ 64 h 188"/>
                <a:gd name="T16" fmla="*/ 9 w 147"/>
                <a:gd name="T17" fmla="*/ 64 h 188"/>
                <a:gd name="T18" fmla="*/ 5 w 147"/>
                <a:gd name="T19" fmla="*/ 70 h 188"/>
                <a:gd name="T20" fmla="*/ 0 w 147"/>
                <a:gd name="T21" fmla="*/ 76 h 188"/>
                <a:gd name="T22" fmla="*/ 74 w 147"/>
                <a:gd name="T23" fmla="*/ 76 h 188"/>
                <a:gd name="T24" fmla="*/ 93 w 147"/>
                <a:gd name="T25" fmla="*/ 76 h 188"/>
                <a:gd name="T26" fmla="*/ 93 w 147"/>
                <a:gd name="T27" fmla="*/ 95 h 188"/>
                <a:gd name="T28" fmla="*/ 93 w 147"/>
                <a:gd name="T29" fmla="*/ 152 h 188"/>
                <a:gd name="T30" fmla="*/ 93 w 147"/>
                <a:gd name="T31" fmla="*/ 172 h 188"/>
                <a:gd name="T32" fmla="*/ 74 w 147"/>
                <a:gd name="T33" fmla="*/ 172 h 188"/>
                <a:gd name="T34" fmla="*/ 74 w 147"/>
                <a:gd name="T35" fmla="*/ 172 h 188"/>
                <a:gd name="T36" fmla="*/ 74 w 147"/>
                <a:gd name="T37" fmla="*/ 188 h 188"/>
                <a:gd name="T38" fmla="*/ 135 w 147"/>
                <a:gd name="T39" fmla="*/ 188 h 188"/>
                <a:gd name="T40" fmla="*/ 135 w 147"/>
                <a:gd name="T41" fmla="*/ 188 h 188"/>
                <a:gd name="T42" fmla="*/ 135 w 147"/>
                <a:gd name="T43" fmla="*/ 187 h 188"/>
                <a:gd name="T44" fmla="*/ 135 w 147"/>
                <a:gd name="T45" fmla="*/ 187 h 188"/>
                <a:gd name="T46" fmla="*/ 136 w 147"/>
                <a:gd name="T47" fmla="*/ 134 h 188"/>
                <a:gd name="T48" fmla="*/ 138 w 147"/>
                <a:gd name="T49" fmla="*/ 86 h 188"/>
                <a:gd name="T50" fmla="*/ 142 w 147"/>
                <a:gd name="T51" fmla="*/ 41 h 188"/>
                <a:gd name="T52" fmla="*/ 147 w 147"/>
                <a:gd name="T53" fmla="*/ 0 h 188"/>
                <a:gd name="T54" fmla="*/ 147 w 147"/>
                <a:gd name="T55" fmla="*/ 0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7" h="188">
                  <a:moveTo>
                    <a:pt x="147" y="0"/>
                  </a:moveTo>
                  <a:lnTo>
                    <a:pt x="11" y="0"/>
                  </a:lnTo>
                  <a:lnTo>
                    <a:pt x="11" y="0"/>
                  </a:lnTo>
                  <a:lnTo>
                    <a:pt x="14" y="18"/>
                  </a:lnTo>
                  <a:lnTo>
                    <a:pt x="15" y="34"/>
                  </a:lnTo>
                  <a:lnTo>
                    <a:pt x="14" y="49"/>
                  </a:lnTo>
                  <a:lnTo>
                    <a:pt x="12" y="56"/>
                  </a:lnTo>
                  <a:lnTo>
                    <a:pt x="9" y="64"/>
                  </a:lnTo>
                  <a:lnTo>
                    <a:pt x="9" y="64"/>
                  </a:lnTo>
                  <a:lnTo>
                    <a:pt x="5" y="70"/>
                  </a:lnTo>
                  <a:lnTo>
                    <a:pt x="0" y="76"/>
                  </a:lnTo>
                  <a:lnTo>
                    <a:pt x="74" y="76"/>
                  </a:lnTo>
                  <a:lnTo>
                    <a:pt x="93" y="76"/>
                  </a:lnTo>
                  <a:lnTo>
                    <a:pt x="93" y="95"/>
                  </a:lnTo>
                  <a:lnTo>
                    <a:pt x="93" y="152"/>
                  </a:lnTo>
                  <a:lnTo>
                    <a:pt x="93" y="172"/>
                  </a:lnTo>
                  <a:lnTo>
                    <a:pt x="74" y="172"/>
                  </a:lnTo>
                  <a:lnTo>
                    <a:pt x="74" y="172"/>
                  </a:lnTo>
                  <a:lnTo>
                    <a:pt x="74" y="188"/>
                  </a:lnTo>
                  <a:lnTo>
                    <a:pt x="135" y="188"/>
                  </a:lnTo>
                  <a:lnTo>
                    <a:pt x="135" y="188"/>
                  </a:lnTo>
                  <a:lnTo>
                    <a:pt x="135" y="187"/>
                  </a:lnTo>
                  <a:lnTo>
                    <a:pt x="135" y="187"/>
                  </a:lnTo>
                  <a:lnTo>
                    <a:pt x="136" y="134"/>
                  </a:lnTo>
                  <a:lnTo>
                    <a:pt x="138" y="86"/>
                  </a:lnTo>
                  <a:lnTo>
                    <a:pt x="142" y="41"/>
                  </a:lnTo>
                  <a:lnTo>
                    <a:pt x="147" y="0"/>
                  </a:lnTo>
                  <a:lnTo>
                    <a:pt x="147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3825875" y="5416550"/>
              <a:ext cx="711200" cy="428625"/>
            </a:xfrm>
            <a:custGeom>
              <a:avLst/>
              <a:gdLst>
                <a:gd name="T0" fmla="*/ 94 w 896"/>
                <a:gd name="T1" fmla="*/ 262 h 539"/>
                <a:gd name="T2" fmla="*/ 139 w 896"/>
                <a:gd name="T3" fmla="*/ 199 h 539"/>
                <a:gd name="T4" fmla="*/ 162 w 896"/>
                <a:gd name="T5" fmla="*/ 421 h 539"/>
                <a:gd name="T6" fmla="*/ 220 w 896"/>
                <a:gd name="T7" fmla="*/ 391 h 539"/>
                <a:gd name="T8" fmla="*/ 238 w 896"/>
                <a:gd name="T9" fmla="*/ 371 h 539"/>
                <a:gd name="T10" fmla="*/ 216 w 896"/>
                <a:gd name="T11" fmla="*/ 353 h 539"/>
                <a:gd name="T12" fmla="*/ 192 w 896"/>
                <a:gd name="T13" fmla="*/ 328 h 539"/>
                <a:gd name="T14" fmla="*/ 199 w 896"/>
                <a:gd name="T15" fmla="*/ 302 h 539"/>
                <a:gd name="T16" fmla="*/ 235 w 896"/>
                <a:gd name="T17" fmla="*/ 286 h 539"/>
                <a:gd name="T18" fmla="*/ 270 w 896"/>
                <a:gd name="T19" fmla="*/ 295 h 539"/>
                <a:gd name="T20" fmla="*/ 280 w 896"/>
                <a:gd name="T21" fmla="*/ 305 h 539"/>
                <a:gd name="T22" fmla="*/ 296 w 896"/>
                <a:gd name="T23" fmla="*/ 298 h 539"/>
                <a:gd name="T24" fmla="*/ 332 w 896"/>
                <a:gd name="T25" fmla="*/ 299 h 539"/>
                <a:gd name="T26" fmla="*/ 365 w 896"/>
                <a:gd name="T27" fmla="*/ 325 h 539"/>
                <a:gd name="T28" fmla="*/ 365 w 896"/>
                <a:gd name="T29" fmla="*/ 350 h 539"/>
                <a:gd name="T30" fmla="*/ 328 w 896"/>
                <a:gd name="T31" fmla="*/ 388 h 539"/>
                <a:gd name="T32" fmla="*/ 352 w 896"/>
                <a:gd name="T33" fmla="*/ 413 h 539"/>
                <a:gd name="T34" fmla="*/ 418 w 896"/>
                <a:gd name="T35" fmla="*/ 380 h 539"/>
                <a:gd name="T36" fmla="*/ 413 w 896"/>
                <a:gd name="T37" fmla="*/ 365 h 539"/>
                <a:gd name="T38" fmla="*/ 386 w 896"/>
                <a:gd name="T39" fmla="*/ 349 h 539"/>
                <a:gd name="T40" fmla="*/ 370 w 896"/>
                <a:gd name="T41" fmla="*/ 323 h 539"/>
                <a:gd name="T42" fmla="*/ 383 w 896"/>
                <a:gd name="T43" fmla="*/ 298 h 539"/>
                <a:gd name="T44" fmla="*/ 421 w 896"/>
                <a:gd name="T45" fmla="*/ 284 h 539"/>
                <a:gd name="T46" fmla="*/ 454 w 896"/>
                <a:gd name="T47" fmla="*/ 301 h 539"/>
                <a:gd name="T48" fmla="*/ 463 w 896"/>
                <a:gd name="T49" fmla="*/ 305 h 539"/>
                <a:gd name="T50" fmla="*/ 482 w 896"/>
                <a:gd name="T51" fmla="*/ 296 h 539"/>
                <a:gd name="T52" fmla="*/ 520 w 896"/>
                <a:gd name="T53" fmla="*/ 302 h 539"/>
                <a:gd name="T54" fmla="*/ 545 w 896"/>
                <a:gd name="T55" fmla="*/ 325 h 539"/>
                <a:gd name="T56" fmla="*/ 541 w 896"/>
                <a:gd name="T57" fmla="*/ 356 h 539"/>
                <a:gd name="T58" fmla="*/ 506 w 896"/>
                <a:gd name="T59" fmla="*/ 388 h 539"/>
                <a:gd name="T60" fmla="*/ 529 w 896"/>
                <a:gd name="T61" fmla="*/ 388 h 539"/>
                <a:gd name="T62" fmla="*/ 635 w 896"/>
                <a:gd name="T63" fmla="*/ 323 h 539"/>
                <a:gd name="T64" fmla="*/ 680 w 896"/>
                <a:gd name="T65" fmla="*/ 190 h 539"/>
                <a:gd name="T66" fmla="*/ 732 w 896"/>
                <a:gd name="T67" fmla="*/ 223 h 539"/>
                <a:gd name="T68" fmla="*/ 741 w 896"/>
                <a:gd name="T69" fmla="*/ 239 h 539"/>
                <a:gd name="T70" fmla="*/ 728 w 896"/>
                <a:gd name="T71" fmla="*/ 268 h 539"/>
                <a:gd name="T72" fmla="*/ 627 w 896"/>
                <a:gd name="T73" fmla="*/ 352 h 539"/>
                <a:gd name="T74" fmla="*/ 529 w 896"/>
                <a:gd name="T75" fmla="*/ 415 h 539"/>
                <a:gd name="T76" fmla="*/ 515 w 896"/>
                <a:gd name="T77" fmla="*/ 485 h 539"/>
                <a:gd name="T78" fmla="*/ 542 w 896"/>
                <a:gd name="T79" fmla="*/ 523 h 539"/>
                <a:gd name="T80" fmla="*/ 589 w 896"/>
                <a:gd name="T81" fmla="*/ 539 h 539"/>
                <a:gd name="T82" fmla="*/ 624 w 896"/>
                <a:gd name="T83" fmla="*/ 530 h 539"/>
                <a:gd name="T84" fmla="*/ 777 w 896"/>
                <a:gd name="T85" fmla="*/ 433 h 539"/>
                <a:gd name="T86" fmla="*/ 866 w 896"/>
                <a:gd name="T87" fmla="*/ 337 h 539"/>
                <a:gd name="T88" fmla="*/ 888 w 896"/>
                <a:gd name="T89" fmla="*/ 286 h 539"/>
                <a:gd name="T90" fmla="*/ 896 w 896"/>
                <a:gd name="T91" fmla="*/ 239 h 539"/>
                <a:gd name="T92" fmla="*/ 876 w 896"/>
                <a:gd name="T93" fmla="*/ 165 h 539"/>
                <a:gd name="T94" fmla="*/ 821 w 896"/>
                <a:gd name="T95" fmla="*/ 97 h 539"/>
                <a:gd name="T96" fmla="*/ 731 w 896"/>
                <a:gd name="T97" fmla="*/ 45 h 539"/>
                <a:gd name="T98" fmla="*/ 623 w 896"/>
                <a:gd name="T99" fmla="*/ 7 h 539"/>
                <a:gd name="T100" fmla="*/ 584 w 896"/>
                <a:gd name="T101" fmla="*/ 0 h 539"/>
                <a:gd name="T102" fmla="*/ 196 w 896"/>
                <a:gd name="T103" fmla="*/ 1 h 539"/>
                <a:gd name="T104" fmla="*/ 129 w 896"/>
                <a:gd name="T105" fmla="*/ 21 h 539"/>
                <a:gd name="T106" fmla="*/ 42 w 896"/>
                <a:gd name="T107" fmla="*/ 81 h 539"/>
                <a:gd name="T108" fmla="*/ 63 w 896"/>
                <a:gd name="T109" fmla="*/ 127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96" h="539">
                  <a:moveTo>
                    <a:pt x="82" y="127"/>
                  </a:moveTo>
                  <a:lnTo>
                    <a:pt x="82" y="147"/>
                  </a:lnTo>
                  <a:lnTo>
                    <a:pt x="82" y="284"/>
                  </a:lnTo>
                  <a:lnTo>
                    <a:pt x="82" y="284"/>
                  </a:lnTo>
                  <a:lnTo>
                    <a:pt x="94" y="262"/>
                  </a:lnTo>
                  <a:lnTo>
                    <a:pt x="106" y="242"/>
                  </a:lnTo>
                  <a:lnTo>
                    <a:pt x="117" y="226"/>
                  </a:lnTo>
                  <a:lnTo>
                    <a:pt x="129" y="211"/>
                  </a:lnTo>
                  <a:lnTo>
                    <a:pt x="129" y="211"/>
                  </a:lnTo>
                  <a:lnTo>
                    <a:pt x="139" y="199"/>
                  </a:lnTo>
                  <a:lnTo>
                    <a:pt x="139" y="443"/>
                  </a:lnTo>
                  <a:lnTo>
                    <a:pt x="139" y="443"/>
                  </a:lnTo>
                  <a:lnTo>
                    <a:pt x="150" y="431"/>
                  </a:lnTo>
                  <a:lnTo>
                    <a:pt x="150" y="431"/>
                  </a:lnTo>
                  <a:lnTo>
                    <a:pt x="162" y="421"/>
                  </a:lnTo>
                  <a:lnTo>
                    <a:pt x="174" y="412"/>
                  </a:lnTo>
                  <a:lnTo>
                    <a:pt x="187" y="406"/>
                  </a:lnTo>
                  <a:lnTo>
                    <a:pt x="201" y="400"/>
                  </a:lnTo>
                  <a:lnTo>
                    <a:pt x="201" y="400"/>
                  </a:lnTo>
                  <a:lnTo>
                    <a:pt x="220" y="391"/>
                  </a:lnTo>
                  <a:lnTo>
                    <a:pt x="238" y="380"/>
                  </a:lnTo>
                  <a:lnTo>
                    <a:pt x="238" y="380"/>
                  </a:lnTo>
                  <a:lnTo>
                    <a:pt x="238" y="376"/>
                  </a:lnTo>
                  <a:lnTo>
                    <a:pt x="238" y="371"/>
                  </a:lnTo>
                  <a:lnTo>
                    <a:pt x="238" y="371"/>
                  </a:lnTo>
                  <a:lnTo>
                    <a:pt x="234" y="365"/>
                  </a:lnTo>
                  <a:lnTo>
                    <a:pt x="229" y="359"/>
                  </a:lnTo>
                  <a:lnTo>
                    <a:pt x="222" y="356"/>
                  </a:lnTo>
                  <a:lnTo>
                    <a:pt x="216" y="353"/>
                  </a:lnTo>
                  <a:lnTo>
                    <a:pt x="216" y="353"/>
                  </a:lnTo>
                  <a:lnTo>
                    <a:pt x="207" y="349"/>
                  </a:lnTo>
                  <a:lnTo>
                    <a:pt x="201" y="343"/>
                  </a:lnTo>
                  <a:lnTo>
                    <a:pt x="196" y="338"/>
                  </a:lnTo>
                  <a:lnTo>
                    <a:pt x="193" y="334"/>
                  </a:lnTo>
                  <a:lnTo>
                    <a:pt x="192" y="328"/>
                  </a:lnTo>
                  <a:lnTo>
                    <a:pt x="190" y="323"/>
                  </a:lnTo>
                  <a:lnTo>
                    <a:pt x="192" y="317"/>
                  </a:lnTo>
                  <a:lnTo>
                    <a:pt x="192" y="317"/>
                  </a:lnTo>
                  <a:lnTo>
                    <a:pt x="195" y="310"/>
                  </a:lnTo>
                  <a:lnTo>
                    <a:pt x="199" y="302"/>
                  </a:lnTo>
                  <a:lnTo>
                    <a:pt x="205" y="298"/>
                  </a:lnTo>
                  <a:lnTo>
                    <a:pt x="211" y="293"/>
                  </a:lnTo>
                  <a:lnTo>
                    <a:pt x="219" y="289"/>
                  </a:lnTo>
                  <a:lnTo>
                    <a:pt x="228" y="287"/>
                  </a:lnTo>
                  <a:lnTo>
                    <a:pt x="235" y="286"/>
                  </a:lnTo>
                  <a:lnTo>
                    <a:pt x="243" y="284"/>
                  </a:lnTo>
                  <a:lnTo>
                    <a:pt x="243" y="284"/>
                  </a:lnTo>
                  <a:lnTo>
                    <a:pt x="253" y="286"/>
                  </a:lnTo>
                  <a:lnTo>
                    <a:pt x="262" y="289"/>
                  </a:lnTo>
                  <a:lnTo>
                    <a:pt x="270" y="295"/>
                  </a:lnTo>
                  <a:lnTo>
                    <a:pt x="276" y="301"/>
                  </a:lnTo>
                  <a:lnTo>
                    <a:pt x="276" y="301"/>
                  </a:lnTo>
                  <a:lnTo>
                    <a:pt x="279" y="305"/>
                  </a:lnTo>
                  <a:lnTo>
                    <a:pt x="280" y="305"/>
                  </a:lnTo>
                  <a:lnTo>
                    <a:pt x="280" y="305"/>
                  </a:lnTo>
                  <a:lnTo>
                    <a:pt x="284" y="305"/>
                  </a:lnTo>
                  <a:lnTo>
                    <a:pt x="287" y="302"/>
                  </a:lnTo>
                  <a:lnTo>
                    <a:pt x="287" y="302"/>
                  </a:lnTo>
                  <a:lnTo>
                    <a:pt x="292" y="299"/>
                  </a:lnTo>
                  <a:lnTo>
                    <a:pt x="296" y="298"/>
                  </a:lnTo>
                  <a:lnTo>
                    <a:pt x="304" y="296"/>
                  </a:lnTo>
                  <a:lnTo>
                    <a:pt x="310" y="295"/>
                  </a:lnTo>
                  <a:lnTo>
                    <a:pt x="310" y="295"/>
                  </a:lnTo>
                  <a:lnTo>
                    <a:pt x="325" y="296"/>
                  </a:lnTo>
                  <a:lnTo>
                    <a:pt x="332" y="299"/>
                  </a:lnTo>
                  <a:lnTo>
                    <a:pt x="341" y="302"/>
                  </a:lnTo>
                  <a:lnTo>
                    <a:pt x="349" y="305"/>
                  </a:lnTo>
                  <a:lnTo>
                    <a:pt x="355" y="311"/>
                  </a:lnTo>
                  <a:lnTo>
                    <a:pt x="361" y="317"/>
                  </a:lnTo>
                  <a:lnTo>
                    <a:pt x="365" y="325"/>
                  </a:lnTo>
                  <a:lnTo>
                    <a:pt x="365" y="325"/>
                  </a:lnTo>
                  <a:lnTo>
                    <a:pt x="367" y="331"/>
                  </a:lnTo>
                  <a:lnTo>
                    <a:pt x="368" y="340"/>
                  </a:lnTo>
                  <a:lnTo>
                    <a:pt x="367" y="346"/>
                  </a:lnTo>
                  <a:lnTo>
                    <a:pt x="365" y="350"/>
                  </a:lnTo>
                  <a:lnTo>
                    <a:pt x="362" y="356"/>
                  </a:lnTo>
                  <a:lnTo>
                    <a:pt x="356" y="362"/>
                  </a:lnTo>
                  <a:lnTo>
                    <a:pt x="356" y="362"/>
                  </a:lnTo>
                  <a:lnTo>
                    <a:pt x="341" y="377"/>
                  </a:lnTo>
                  <a:lnTo>
                    <a:pt x="328" y="388"/>
                  </a:lnTo>
                  <a:lnTo>
                    <a:pt x="328" y="388"/>
                  </a:lnTo>
                  <a:lnTo>
                    <a:pt x="325" y="388"/>
                  </a:lnTo>
                  <a:lnTo>
                    <a:pt x="325" y="388"/>
                  </a:lnTo>
                  <a:lnTo>
                    <a:pt x="352" y="413"/>
                  </a:lnTo>
                  <a:lnTo>
                    <a:pt x="352" y="413"/>
                  </a:lnTo>
                  <a:lnTo>
                    <a:pt x="365" y="406"/>
                  </a:lnTo>
                  <a:lnTo>
                    <a:pt x="380" y="400"/>
                  </a:lnTo>
                  <a:lnTo>
                    <a:pt x="380" y="400"/>
                  </a:lnTo>
                  <a:lnTo>
                    <a:pt x="398" y="391"/>
                  </a:lnTo>
                  <a:lnTo>
                    <a:pt x="418" y="380"/>
                  </a:lnTo>
                  <a:lnTo>
                    <a:pt x="418" y="380"/>
                  </a:lnTo>
                  <a:lnTo>
                    <a:pt x="418" y="376"/>
                  </a:lnTo>
                  <a:lnTo>
                    <a:pt x="416" y="371"/>
                  </a:lnTo>
                  <a:lnTo>
                    <a:pt x="416" y="371"/>
                  </a:lnTo>
                  <a:lnTo>
                    <a:pt x="413" y="365"/>
                  </a:lnTo>
                  <a:lnTo>
                    <a:pt x="407" y="359"/>
                  </a:lnTo>
                  <a:lnTo>
                    <a:pt x="401" y="356"/>
                  </a:lnTo>
                  <a:lnTo>
                    <a:pt x="395" y="353"/>
                  </a:lnTo>
                  <a:lnTo>
                    <a:pt x="395" y="353"/>
                  </a:lnTo>
                  <a:lnTo>
                    <a:pt x="386" y="349"/>
                  </a:lnTo>
                  <a:lnTo>
                    <a:pt x="379" y="343"/>
                  </a:lnTo>
                  <a:lnTo>
                    <a:pt x="374" y="338"/>
                  </a:lnTo>
                  <a:lnTo>
                    <a:pt x="371" y="334"/>
                  </a:lnTo>
                  <a:lnTo>
                    <a:pt x="370" y="328"/>
                  </a:lnTo>
                  <a:lnTo>
                    <a:pt x="370" y="323"/>
                  </a:lnTo>
                  <a:lnTo>
                    <a:pt x="370" y="317"/>
                  </a:lnTo>
                  <a:lnTo>
                    <a:pt x="370" y="317"/>
                  </a:lnTo>
                  <a:lnTo>
                    <a:pt x="373" y="310"/>
                  </a:lnTo>
                  <a:lnTo>
                    <a:pt x="377" y="302"/>
                  </a:lnTo>
                  <a:lnTo>
                    <a:pt x="383" y="298"/>
                  </a:lnTo>
                  <a:lnTo>
                    <a:pt x="391" y="293"/>
                  </a:lnTo>
                  <a:lnTo>
                    <a:pt x="398" y="289"/>
                  </a:lnTo>
                  <a:lnTo>
                    <a:pt x="406" y="287"/>
                  </a:lnTo>
                  <a:lnTo>
                    <a:pt x="413" y="286"/>
                  </a:lnTo>
                  <a:lnTo>
                    <a:pt x="421" y="284"/>
                  </a:lnTo>
                  <a:lnTo>
                    <a:pt x="421" y="284"/>
                  </a:lnTo>
                  <a:lnTo>
                    <a:pt x="431" y="286"/>
                  </a:lnTo>
                  <a:lnTo>
                    <a:pt x="442" y="289"/>
                  </a:lnTo>
                  <a:lnTo>
                    <a:pt x="449" y="295"/>
                  </a:lnTo>
                  <a:lnTo>
                    <a:pt x="454" y="301"/>
                  </a:lnTo>
                  <a:lnTo>
                    <a:pt x="454" y="301"/>
                  </a:lnTo>
                  <a:lnTo>
                    <a:pt x="457" y="305"/>
                  </a:lnTo>
                  <a:lnTo>
                    <a:pt x="460" y="305"/>
                  </a:lnTo>
                  <a:lnTo>
                    <a:pt x="460" y="305"/>
                  </a:lnTo>
                  <a:lnTo>
                    <a:pt x="463" y="305"/>
                  </a:lnTo>
                  <a:lnTo>
                    <a:pt x="466" y="302"/>
                  </a:lnTo>
                  <a:lnTo>
                    <a:pt x="466" y="302"/>
                  </a:lnTo>
                  <a:lnTo>
                    <a:pt x="470" y="299"/>
                  </a:lnTo>
                  <a:lnTo>
                    <a:pt x="476" y="298"/>
                  </a:lnTo>
                  <a:lnTo>
                    <a:pt x="482" y="296"/>
                  </a:lnTo>
                  <a:lnTo>
                    <a:pt x="490" y="295"/>
                  </a:lnTo>
                  <a:lnTo>
                    <a:pt x="490" y="295"/>
                  </a:lnTo>
                  <a:lnTo>
                    <a:pt x="503" y="296"/>
                  </a:lnTo>
                  <a:lnTo>
                    <a:pt x="512" y="299"/>
                  </a:lnTo>
                  <a:lnTo>
                    <a:pt x="520" y="302"/>
                  </a:lnTo>
                  <a:lnTo>
                    <a:pt x="527" y="305"/>
                  </a:lnTo>
                  <a:lnTo>
                    <a:pt x="535" y="311"/>
                  </a:lnTo>
                  <a:lnTo>
                    <a:pt x="541" y="317"/>
                  </a:lnTo>
                  <a:lnTo>
                    <a:pt x="545" y="325"/>
                  </a:lnTo>
                  <a:lnTo>
                    <a:pt x="545" y="325"/>
                  </a:lnTo>
                  <a:lnTo>
                    <a:pt x="547" y="331"/>
                  </a:lnTo>
                  <a:lnTo>
                    <a:pt x="547" y="340"/>
                  </a:lnTo>
                  <a:lnTo>
                    <a:pt x="547" y="346"/>
                  </a:lnTo>
                  <a:lnTo>
                    <a:pt x="544" y="350"/>
                  </a:lnTo>
                  <a:lnTo>
                    <a:pt x="541" y="356"/>
                  </a:lnTo>
                  <a:lnTo>
                    <a:pt x="536" y="362"/>
                  </a:lnTo>
                  <a:lnTo>
                    <a:pt x="536" y="362"/>
                  </a:lnTo>
                  <a:lnTo>
                    <a:pt x="520" y="377"/>
                  </a:lnTo>
                  <a:lnTo>
                    <a:pt x="506" y="388"/>
                  </a:lnTo>
                  <a:lnTo>
                    <a:pt x="506" y="388"/>
                  </a:lnTo>
                  <a:lnTo>
                    <a:pt x="505" y="388"/>
                  </a:lnTo>
                  <a:lnTo>
                    <a:pt x="505" y="388"/>
                  </a:lnTo>
                  <a:lnTo>
                    <a:pt x="517" y="400"/>
                  </a:lnTo>
                  <a:lnTo>
                    <a:pt x="517" y="400"/>
                  </a:lnTo>
                  <a:lnTo>
                    <a:pt x="529" y="388"/>
                  </a:lnTo>
                  <a:lnTo>
                    <a:pt x="544" y="377"/>
                  </a:lnTo>
                  <a:lnTo>
                    <a:pt x="544" y="377"/>
                  </a:lnTo>
                  <a:lnTo>
                    <a:pt x="578" y="359"/>
                  </a:lnTo>
                  <a:lnTo>
                    <a:pt x="609" y="340"/>
                  </a:lnTo>
                  <a:lnTo>
                    <a:pt x="635" y="323"/>
                  </a:lnTo>
                  <a:lnTo>
                    <a:pt x="657" y="307"/>
                  </a:lnTo>
                  <a:lnTo>
                    <a:pt x="657" y="180"/>
                  </a:lnTo>
                  <a:lnTo>
                    <a:pt x="657" y="180"/>
                  </a:lnTo>
                  <a:lnTo>
                    <a:pt x="680" y="190"/>
                  </a:lnTo>
                  <a:lnTo>
                    <a:pt x="680" y="190"/>
                  </a:lnTo>
                  <a:lnTo>
                    <a:pt x="696" y="198"/>
                  </a:lnTo>
                  <a:lnTo>
                    <a:pt x="710" y="207"/>
                  </a:lnTo>
                  <a:lnTo>
                    <a:pt x="722" y="215"/>
                  </a:lnTo>
                  <a:lnTo>
                    <a:pt x="732" y="223"/>
                  </a:lnTo>
                  <a:lnTo>
                    <a:pt x="732" y="223"/>
                  </a:lnTo>
                  <a:lnTo>
                    <a:pt x="735" y="227"/>
                  </a:lnTo>
                  <a:lnTo>
                    <a:pt x="735" y="227"/>
                  </a:lnTo>
                  <a:lnTo>
                    <a:pt x="741" y="236"/>
                  </a:lnTo>
                  <a:lnTo>
                    <a:pt x="741" y="239"/>
                  </a:lnTo>
                  <a:lnTo>
                    <a:pt x="741" y="239"/>
                  </a:lnTo>
                  <a:lnTo>
                    <a:pt x="741" y="244"/>
                  </a:lnTo>
                  <a:lnTo>
                    <a:pt x="738" y="250"/>
                  </a:lnTo>
                  <a:lnTo>
                    <a:pt x="735" y="257"/>
                  </a:lnTo>
                  <a:lnTo>
                    <a:pt x="735" y="257"/>
                  </a:lnTo>
                  <a:lnTo>
                    <a:pt x="728" y="268"/>
                  </a:lnTo>
                  <a:lnTo>
                    <a:pt x="716" y="281"/>
                  </a:lnTo>
                  <a:lnTo>
                    <a:pt x="701" y="296"/>
                  </a:lnTo>
                  <a:lnTo>
                    <a:pt x="681" y="313"/>
                  </a:lnTo>
                  <a:lnTo>
                    <a:pt x="656" y="332"/>
                  </a:lnTo>
                  <a:lnTo>
                    <a:pt x="627" y="352"/>
                  </a:lnTo>
                  <a:lnTo>
                    <a:pt x="593" y="373"/>
                  </a:lnTo>
                  <a:lnTo>
                    <a:pt x="553" y="395"/>
                  </a:lnTo>
                  <a:lnTo>
                    <a:pt x="553" y="395"/>
                  </a:lnTo>
                  <a:lnTo>
                    <a:pt x="539" y="404"/>
                  </a:lnTo>
                  <a:lnTo>
                    <a:pt x="529" y="415"/>
                  </a:lnTo>
                  <a:lnTo>
                    <a:pt x="521" y="427"/>
                  </a:lnTo>
                  <a:lnTo>
                    <a:pt x="515" y="440"/>
                  </a:lnTo>
                  <a:lnTo>
                    <a:pt x="512" y="455"/>
                  </a:lnTo>
                  <a:lnTo>
                    <a:pt x="512" y="470"/>
                  </a:lnTo>
                  <a:lnTo>
                    <a:pt x="515" y="485"/>
                  </a:lnTo>
                  <a:lnTo>
                    <a:pt x="521" y="499"/>
                  </a:lnTo>
                  <a:lnTo>
                    <a:pt x="521" y="499"/>
                  </a:lnTo>
                  <a:lnTo>
                    <a:pt x="527" y="508"/>
                  </a:lnTo>
                  <a:lnTo>
                    <a:pt x="533" y="517"/>
                  </a:lnTo>
                  <a:lnTo>
                    <a:pt x="542" y="523"/>
                  </a:lnTo>
                  <a:lnTo>
                    <a:pt x="550" y="529"/>
                  </a:lnTo>
                  <a:lnTo>
                    <a:pt x="559" y="533"/>
                  </a:lnTo>
                  <a:lnTo>
                    <a:pt x="569" y="536"/>
                  </a:lnTo>
                  <a:lnTo>
                    <a:pt x="578" y="539"/>
                  </a:lnTo>
                  <a:lnTo>
                    <a:pt x="589" y="539"/>
                  </a:lnTo>
                  <a:lnTo>
                    <a:pt x="589" y="539"/>
                  </a:lnTo>
                  <a:lnTo>
                    <a:pt x="598" y="539"/>
                  </a:lnTo>
                  <a:lnTo>
                    <a:pt x="608" y="537"/>
                  </a:lnTo>
                  <a:lnTo>
                    <a:pt x="617" y="535"/>
                  </a:lnTo>
                  <a:lnTo>
                    <a:pt x="624" y="530"/>
                  </a:lnTo>
                  <a:lnTo>
                    <a:pt x="624" y="530"/>
                  </a:lnTo>
                  <a:lnTo>
                    <a:pt x="669" y="505"/>
                  </a:lnTo>
                  <a:lnTo>
                    <a:pt x="710" y="481"/>
                  </a:lnTo>
                  <a:lnTo>
                    <a:pt x="746" y="457"/>
                  </a:lnTo>
                  <a:lnTo>
                    <a:pt x="777" y="433"/>
                  </a:lnTo>
                  <a:lnTo>
                    <a:pt x="804" y="410"/>
                  </a:lnTo>
                  <a:lnTo>
                    <a:pt x="828" y="386"/>
                  </a:lnTo>
                  <a:lnTo>
                    <a:pt x="849" y="361"/>
                  </a:lnTo>
                  <a:lnTo>
                    <a:pt x="866" y="337"/>
                  </a:lnTo>
                  <a:lnTo>
                    <a:pt x="866" y="337"/>
                  </a:lnTo>
                  <a:lnTo>
                    <a:pt x="866" y="337"/>
                  </a:lnTo>
                  <a:lnTo>
                    <a:pt x="866" y="337"/>
                  </a:lnTo>
                  <a:lnTo>
                    <a:pt x="875" y="320"/>
                  </a:lnTo>
                  <a:lnTo>
                    <a:pt x="882" y="304"/>
                  </a:lnTo>
                  <a:lnTo>
                    <a:pt x="888" y="286"/>
                  </a:lnTo>
                  <a:lnTo>
                    <a:pt x="893" y="269"/>
                  </a:lnTo>
                  <a:lnTo>
                    <a:pt x="893" y="269"/>
                  </a:lnTo>
                  <a:lnTo>
                    <a:pt x="894" y="254"/>
                  </a:lnTo>
                  <a:lnTo>
                    <a:pt x="896" y="239"/>
                  </a:lnTo>
                  <a:lnTo>
                    <a:pt x="896" y="239"/>
                  </a:lnTo>
                  <a:lnTo>
                    <a:pt x="894" y="218"/>
                  </a:lnTo>
                  <a:lnTo>
                    <a:pt x="890" y="199"/>
                  </a:lnTo>
                  <a:lnTo>
                    <a:pt x="884" y="181"/>
                  </a:lnTo>
                  <a:lnTo>
                    <a:pt x="876" y="165"/>
                  </a:lnTo>
                  <a:lnTo>
                    <a:pt x="876" y="165"/>
                  </a:lnTo>
                  <a:lnTo>
                    <a:pt x="869" y="151"/>
                  </a:lnTo>
                  <a:lnTo>
                    <a:pt x="860" y="138"/>
                  </a:lnTo>
                  <a:lnTo>
                    <a:pt x="851" y="127"/>
                  </a:lnTo>
                  <a:lnTo>
                    <a:pt x="842" y="115"/>
                  </a:lnTo>
                  <a:lnTo>
                    <a:pt x="821" y="97"/>
                  </a:lnTo>
                  <a:lnTo>
                    <a:pt x="798" y="81"/>
                  </a:lnTo>
                  <a:lnTo>
                    <a:pt x="798" y="81"/>
                  </a:lnTo>
                  <a:lnTo>
                    <a:pt x="782" y="70"/>
                  </a:lnTo>
                  <a:lnTo>
                    <a:pt x="765" y="61"/>
                  </a:lnTo>
                  <a:lnTo>
                    <a:pt x="731" y="45"/>
                  </a:lnTo>
                  <a:lnTo>
                    <a:pt x="699" y="31"/>
                  </a:lnTo>
                  <a:lnTo>
                    <a:pt x="669" y="21"/>
                  </a:lnTo>
                  <a:lnTo>
                    <a:pt x="669" y="21"/>
                  </a:lnTo>
                  <a:lnTo>
                    <a:pt x="644" y="12"/>
                  </a:lnTo>
                  <a:lnTo>
                    <a:pt x="623" y="7"/>
                  </a:lnTo>
                  <a:lnTo>
                    <a:pt x="603" y="3"/>
                  </a:lnTo>
                  <a:lnTo>
                    <a:pt x="603" y="3"/>
                  </a:lnTo>
                  <a:lnTo>
                    <a:pt x="593" y="1"/>
                  </a:lnTo>
                  <a:lnTo>
                    <a:pt x="593" y="1"/>
                  </a:lnTo>
                  <a:lnTo>
                    <a:pt x="584" y="0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205" y="1"/>
                  </a:lnTo>
                  <a:lnTo>
                    <a:pt x="205" y="1"/>
                  </a:lnTo>
                  <a:lnTo>
                    <a:pt x="196" y="1"/>
                  </a:lnTo>
                  <a:lnTo>
                    <a:pt x="196" y="1"/>
                  </a:lnTo>
                  <a:lnTo>
                    <a:pt x="187" y="1"/>
                  </a:lnTo>
                  <a:lnTo>
                    <a:pt x="174" y="4"/>
                  </a:lnTo>
                  <a:lnTo>
                    <a:pt x="153" y="10"/>
                  </a:lnTo>
                  <a:lnTo>
                    <a:pt x="129" y="21"/>
                  </a:lnTo>
                  <a:lnTo>
                    <a:pt x="102" y="34"/>
                  </a:lnTo>
                  <a:lnTo>
                    <a:pt x="87" y="43"/>
                  </a:lnTo>
                  <a:lnTo>
                    <a:pt x="72" y="54"/>
                  </a:lnTo>
                  <a:lnTo>
                    <a:pt x="57" y="66"/>
                  </a:lnTo>
                  <a:lnTo>
                    <a:pt x="42" y="81"/>
                  </a:lnTo>
                  <a:lnTo>
                    <a:pt x="25" y="96"/>
                  </a:lnTo>
                  <a:lnTo>
                    <a:pt x="10" y="114"/>
                  </a:lnTo>
                  <a:lnTo>
                    <a:pt x="10" y="114"/>
                  </a:lnTo>
                  <a:lnTo>
                    <a:pt x="0" y="127"/>
                  </a:lnTo>
                  <a:lnTo>
                    <a:pt x="63" y="127"/>
                  </a:lnTo>
                  <a:lnTo>
                    <a:pt x="82" y="12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4275138" y="5842000"/>
              <a:ext cx="73025" cy="130175"/>
            </a:xfrm>
            <a:custGeom>
              <a:avLst/>
              <a:gdLst>
                <a:gd name="T0" fmla="*/ 54 w 91"/>
                <a:gd name="T1" fmla="*/ 17 h 164"/>
                <a:gd name="T2" fmla="*/ 54 w 91"/>
                <a:gd name="T3" fmla="*/ 17 h 164"/>
                <a:gd name="T4" fmla="*/ 64 w 91"/>
                <a:gd name="T5" fmla="*/ 49 h 164"/>
                <a:gd name="T6" fmla="*/ 69 w 91"/>
                <a:gd name="T7" fmla="*/ 64 h 164"/>
                <a:gd name="T8" fmla="*/ 72 w 91"/>
                <a:gd name="T9" fmla="*/ 80 h 164"/>
                <a:gd name="T10" fmla="*/ 73 w 91"/>
                <a:gd name="T11" fmla="*/ 94 h 164"/>
                <a:gd name="T12" fmla="*/ 73 w 91"/>
                <a:gd name="T13" fmla="*/ 109 h 164"/>
                <a:gd name="T14" fmla="*/ 72 w 91"/>
                <a:gd name="T15" fmla="*/ 121 h 164"/>
                <a:gd name="T16" fmla="*/ 67 w 91"/>
                <a:gd name="T17" fmla="*/ 131 h 164"/>
                <a:gd name="T18" fmla="*/ 67 w 91"/>
                <a:gd name="T19" fmla="*/ 131 h 164"/>
                <a:gd name="T20" fmla="*/ 61 w 91"/>
                <a:gd name="T21" fmla="*/ 142 h 164"/>
                <a:gd name="T22" fmla="*/ 54 w 91"/>
                <a:gd name="T23" fmla="*/ 149 h 164"/>
                <a:gd name="T24" fmla="*/ 45 w 91"/>
                <a:gd name="T25" fmla="*/ 155 h 164"/>
                <a:gd name="T26" fmla="*/ 35 w 91"/>
                <a:gd name="T27" fmla="*/ 158 h 164"/>
                <a:gd name="T28" fmla="*/ 35 w 91"/>
                <a:gd name="T29" fmla="*/ 158 h 164"/>
                <a:gd name="T30" fmla="*/ 0 w 91"/>
                <a:gd name="T31" fmla="*/ 164 h 164"/>
                <a:gd name="T32" fmla="*/ 91 w 91"/>
                <a:gd name="T33" fmla="*/ 164 h 164"/>
                <a:gd name="T34" fmla="*/ 91 w 91"/>
                <a:gd name="T35" fmla="*/ 0 h 164"/>
                <a:gd name="T36" fmla="*/ 91 w 91"/>
                <a:gd name="T37" fmla="*/ 0 h 164"/>
                <a:gd name="T38" fmla="*/ 69 w 91"/>
                <a:gd name="T39" fmla="*/ 11 h 164"/>
                <a:gd name="T40" fmla="*/ 69 w 91"/>
                <a:gd name="T41" fmla="*/ 11 h 164"/>
                <a:gd name="T42" fmla="*/ 54 w 91"/>
                <a:gd name="T43" fmla="*/ 17 h 164"/>
                <a:gd name="T44" fmla="*/ 54 w 91"/>
                <a:gd name="T45" fmla="*/ 1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91" h="164">
                  <a:moveTo>
                    <a:pt x="54" y="17"/>
                  </a:moveTo>
                  <a:lnTo>
                    <a:pt x="54" y="17"/>
                  </a:lnTo>
                  <a:lnTo>
                    <a:pt x="64" y="49"/>
                  </a:lnTo>
                  <a:lnTo>
                    <a:pt x="69" y="64"/>
                  </a:lnTo>
                  <a:lnTo>
                    <a:pt x="72" y="80"/>
                  </a:lnTo>
                  <a:lnTo>
                    <a:pt x="73" y="94"/>
                  </a:lnTo>
                  <a:lnTo>
                    <a:pt x="73" y="109"/>
                  </a:lnTo>
                  <a:lnTo>
                    <a:pt x="72" y="121"/>
                  </a:lnTo>
                  <a:lnTo>
                    <a:pt x="67" y="131"/>
                  </a:lnTo>
                  <a:lnTo>
                    <a:pt x="67" y="131"/>
                  </a:lnTo>
                  <a:lnTo>
                    <a:pt x="61" y="142"/>
                  </a:lnTo>
                  <a:lnTo>
                    <a:pt x="54" y="149"/>
                  </a:lnTo>
                  <a:lnTo>
                    <a:pt x="45" y="155"/>
                  </a:lnTo>
                  <a:lnTo>
                    <a:pt x="35" y="158"/>
                  </a:lnTo>
                  <a:lnTo>
                    <a:pt x="35" y="158"/>
                  </a:lnTo>
                  <a:lnTo>
                    <a:pt x="0" y="164"/>
                  </a:lnTo>
                  <a:lnTo>
                    <a:pt x="91" y="164"/>
                  </a:lnTo>
                  <a:lnTo>
                    <a:pt x="91" y="0"/>
                  </a:lnTo>
                  <a:lnTo>
                    <a:pt x="91" y="0"/>
                  </a:lnTo>
                  <a:lnTo>
                    <a:pt x="69" y="11"/>
                  </a:lnTo>
                  <a:lnTo>
                    <a:pt x="69" y="11"/>
                  </a:lnTo>
                  <a:lnTo>
                    <a:pt x="54" y="17"/>
                  </a:lnTo>
                  <a:lnTo>
                    <a:pt x="54" y="1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3970338" y="5032375"/>
              <a:ext cx="342900" cy="341313"/>
            </a:xfrm>
            <a:custGeom>
              <a:avLst/>
              <a:gdLst>
                <a:gd name="T0" fmla="*/ 0 w 431"/>
                <a:gd name="T1" fmla="*/ 215 h 431"/>
                <a:gd name="T2" fmla="*/ 4 w 431"/>
                <a:gd name="T3" fmla="*/ 259 h 431"/>
                <a:gd name="T4" fmla="*/ 16 w 431"/>
                <a:gd name="T5" fmla="*/ 299 h 431"/>
                <a:gd name="T6" fmla="*/ 37 w 431"/>
                <a:gd name="T7" fmla="*/ 335 h 431"/>
                <a:gd name="T8" fmla="*/ 63 w 431"/>
                <a:gd name="T9" fmla="*/ 368 h 431"/>
                <a:gd name="T10" fmla="*/ 96 w 431"/>
                <a:gd name="T11" fmla="*/ 393 h 431"/>
                <a:gd name="T12" fmla="*/ 131 w 431"/>
                <a:gd name="T13" fmla="*/ 413 h 431"/>
                <a:gd name="T14" fmla="*/ 172 w 431"/>
                <a:gd name="T15" fmla="*/ 426 h 431"/>
                <a:gd name="T16" fmla="*/ 215 w 431"/>
                <a:gd name="T17" fmla="*/ 431 h 431"/>
                <a:gd name="T18" fmla="*/ 238 w 431"/>
                <a:gd name="T19" fmla="*/ 429 h 431"/>
                <a:gd name="T20" fmla="*/ 280 w 431"/>
                <a:gd name="T21" fmla="*/ 420 h 431"/>
                <a:gd name="T22" fmla="*/ 319 w 431"/>
                <a:gd name="T23" fmla="*/ 404 h 431"/>
                <a:gd name="T24" fmla="*/ 353 w 431"/>
                <a:gd name="T25" fmla="*/ 381 h 431"/>
                <a:gd name="T26" fmla="*/ 382 w 431"/>
                <a:gd name="T27" fmla="*/ 352 h 431"/>
                <a:gd name="T28" fmla="*/ 406 w 431"/>
                <a:gd name="T29" fmla="*/ 317 h 431"/>
                <a:gd name="T30" fmla="*/ 422 w 431"/>
                <a:gd name="T31" fmla="*/ 280 h 431"/>
                <a:gd name="T32" fmla="*/ 429 w 431"/>
                <a:gd name="T33" fmla="*/ 238 h 431"/>
                <a:gd name="T34" fmla="*/ 431 w 431"/>
                <a:gd name="T35" fmla="*/ 215 h 431"/>
                <a:gd name="T36" fmla="*/ 426 w 431"/>
                <a:gd name="T37" fmla="*/ 172 h 431"/>
                <a:gd name="T38" fmla="*/ 415 w 431"/>
                <a:gd name="T39" fmla="*/ 131 h 431"/>
                <a:gd name="T40" fmla="*/ 395 w 431"/>
                <a:gd name="T41" fmla="*/ 94 h 431"/>
                <a:gd name="T42" fmla="*/ 368 w 431"/>
                <a:gd name="T43" fmla="*/ 62 h 431"/>
                <a:gd name="T44" fmla="*/ 337 w 431"/>
                <a:gd name="T45" fmla="*/ 36 h 431"/>
                <a:gd name="T46" fmla="*/ 299 w 431"/>
                <a:gd name="T47" fmla="*/ 16 h 431"/>
                <a:gd name="T48" fmla="*/ 259 w 431"/>
                <a:gd name="T49" fmla="*/ 4 h 431"/>
                <a:gd name="T50" fmla="*/ 215 w 431"/>
                <a:gd name="T51" fmla="*/ 0 h 431"/>
                <a:gd name="T52" fmla="*/ 193 w 431"/>
                <a:gd name="T53" fmla="*/ 1 h 431"/>
                <a:gd name="T54" fmla="*/ 151 w 431"/>
                <a:gd name="T55" fmla="*/ 9 h 431"/>
                <a:gd name="T56" fmla="*/ 112 w 431"/>
                <a:gd name="T57" fmla="*/ 25 h 431"/>
                <a:gd name="T58" fmla="*/ 79 w 431"/>
                <a:gd name="T59" fmla="*/ 49 h 431"/>
                <a:gd name="T60" fmla="*/ 49 w 431"/>
                <a:gd name="T61" fmla="*/ 77 h 431"/>
                <a:gd name="T62" fmla="*/ 25 w 431"/>
                <a:gd name="T63" fmla="*/ 112 h 431"/>
                <a:gd name="T64" fmla="*/ 10 w 431"/>
                <a:gd name="T65" fmla="*/ 151 h 431"/>
                <a:gd name="T66" fmla="*/ 1 w 431"/>
                <a:gd name="T67" fmla="*/ 193 h 431"/>
                <a:gd name="T68" fmla="*/ 0 w 431"/>
                <a:gd name="T69" fmla="*/ 215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1">
                  <a:moveTo>
                    <a:pt x="0" y="215"/>
                  </a:moveTo>
                  <a:lnTo>
                    <a:pt x="0" y="215"/>
                  </a:lnTo>
                  <a:lnTo>
                    <a:pt x="1" y="238"/>
                  </a:lnTo>
                  <a:lnTo>
                    <a:pt x="4" y="259"/>
                  </a:lnTo>
                  <a:lnTo>
                    <a:pt x="10" y="280"/>
                  </a:lnTo>
                  <a:lnTo>
                    <a:pt x="16" y="299"/>
                  </a:lnTo>
                  <a:lnTo>
                    <a:pt x="25" y="317"/>
                  </a:lnTo>
                  <a:lnTo>
                    <a:pt x="37" y="335"/>
                  </a:lnTo>
                  <a:lnTo>
                    <a:pt x="49" y="352"/>
                  </a:lnTo>
                  <a:lnTo>
                    <a:pt x="63" y="368"/>
                  </a:lnTo>
                  <a:lnTo>
                    <a:pt x="79" y="381"/>
                  </a:lnTo>
                  <a:lnTo>
                    <a:pt x="96" y="393"/>
                  </a:lnTo>
                  <a:lnTo>
                    <a:pt x="112" y="404"/>
                  </a:lnTo>
                  <a:lnTo>
                    <a:pt x="131" y="413"/>
                  </a:lnTo>
                  <a:lnTo>
                    <a:pt x="151" y="420"/>
                  </a:lnTo>
                  <a:lnTo>
                    <a:pt x="172" y="426"/>
                  </a:lnTo>
                  <a:lnTo>
                    <a:pt x="193" y="429"/>
                  </a:lnTo>
                  <a:lnTo>
                    <a:pt x="215" y="431"/>
                  </a:lnTo>
                  <a:lnTo>
                    <a:pt x="215" y="431"/>
                  </a:lnTo>
                  <a:lnTo>
                    <a:pt x="238" y="429"/>
                  </a:lnTo>
                  <a:lnTo>
                    <a:pt x="259" y="426"/>
                  </a:lnTo>
                  <a:lnTo>
                    <a:pt x="280" y="420"/>
                  </a:lnTo>
                  <a:lnTo>
                    <a:pt x="299" y="413"/>
                  </a:lnTo>
                  <a:lnTo>
                    <a:pt x="319" y="404"/>
                  </a:lnTo>
                  <a:lnTo>
                    <a:pt x="337" y="393"/>
                  </a:lnTo>
                  <a:lnTo>
                    <a:pt x="353" y="381"/>
                  </a:lnTo>
                  <a:lnTo>
                    <a:pt x="368" y="368"/>
                  </a:lnTo>
                  <a:lnTo>
                    <a:pt x="382" y="352"/>
                  </a:lnTo>
                  <a:lnTo>
                    <a:pt x="395" y="335"/>
                  </a:lnTo>
                  <a:lnTo>
                    <a:pt x="406" y="317"/>
                  </a:lnTo>
                  <a:lnTo>
                    <a:pt x="415" y="299"/>
                  </a:lnTo>
                  <a:lnTo>
                    <a:pt x="422" y="280"/>
                  </a:lnTo>
                  <a:lnTo>
                    <a:pt x="426" y="259"/>
                  </a:lnTo>
                  <a:lnTo>
                    <a:pt x="429" y="238"/>
                  </a:lnTo>
                  <a:lnTo>
                    <a:pt x="431" y="215"/>
                  </a:lnTo>
                  <a:lnTo>
                    <a:pt x="431" y="215"/>
                  </a:lnTo>
                  <a:lnTo>
                    <a:pt x="429" y="193"/>
                  </a:lnTo>
                  <a:lnTo>
                    <a:pt x="426" y="172"/>
                  </a:lnTo>
                  <a:lnTo>
                    <a:pt x="422" y="151"/>
                  </a:lnTo>
                  <a:lnTo>
                    <a:pt x="415" y="131"/>
                  </a:lnTo>
                  <a:lnTo>
                    <a:pt x="406" y="112"/>
                  </a:lnTo>
                  <a:lnTo>
                    <a:pt x="395" y="94"/>
                  </a:lnTo>
                  <a:lnTo>
                    <a:pt x="382" y="77"/>
                  </a:lnTo>
                  <a:lnTo>
                    <a:pt x="368" y="62"/>
                  </a:lnTo>
                  <a:lnTo>
                    <a:pt x="353" y="49"/>
                  </a:lnTo>
                  <a:lnTo>
                    <a:pt x="337" y="36"/>
                  </a:lnTo>
                  <a:lnTo>
                    <a:pt x="319" y="25"/>
                  </a:lnTo>
                  <a:lnTo>
                    <a:pt x="299" y="16"/>
                  </a:lnTo>
                  <a:lnTo>
                    <a:pt x="280" y="9"/>
                  </a:lnTo>
                  <a:lnTo>
                    <a:pt x="259" y="4"/>
                  </a:lnTo>
                  <a:lnTo>
                    <a:pt x="238" y="1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193" y="1"/>
                  </a:lnTo>
                  <a:lnTo>
                    <a:pt x="172" y="4"/>
                  </a:lnTo>
                  <a:lnTo>
                    <a:pt x="151" y="9"/>
                  </a:lnTo>
                  <a:lnTo>
                    <a:pt x="131" y="16"/>
                  </a:lnTo>
                  <a:lnTo>
                    <a:pt x="112" y="25"/>
                  </a:lnTo>
                  <a:lnTo>
                    <a:pt x="96" y="36"/>
                  </a:lnTo>
                  <a:lnTo>
                    <a:pt x="79" y="49"/>
                  </a:lnTo>
                  <a:lnTo>
                    <a:pt x="63" y="62"/>
                  </a:lnTo>
                  <a:lnTo>
                    <a:pt x="49" y="77"/>
                  </a:lnTo>
                  <a:lnTo>
                    <a:pt x="37" y="94"/>
                  </a:lnTo>
                  <a:lnTo>
                    <a:pt x="25" y="112"/>
                  </a:lnTo>
                  <a:lnTo>
                    <a:pt x="16" y="131"/>
                  </a:lnTo>
                  <a:lnTo>
                    <a:pt x="10" y="151"/>
                  </a:lnTo>
                  <a:lnTo>
                    <a:pt x="4" y="172"/>
                  </a:lnTo>
                  <a:lnTo>
                    <a:pt x="1" y="193"/>
                  </a:lnTo>
                  <a:lnTo>
                    <a:pt x="0" y="215"/>
                  </a:lnTo>
                  <a:lnTo>
                    <a:pt x="0" y="21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2268538" y="6003925"/>
              <a:ext cx="306387" cy="66675"/>
            </a:xfrm>
            <a:custGeom>
              <a:avLst/>
              <a:gdLst>
                <a:gd name="T0" fmla="*/ 0 w 386"/>
                <a:gd name="T1" fmla="*/ 0 h 82"/>
                <a:gd name="T2" fmla="*/ 0 w 386"/>
                <a:gd name="T3" fmla="*/ 82 h 82"/>
                <a:gd name="T4" fmla="*/ 371 w 386"/>
                <a:gd name="T5" fmla="*/ 82 h 82"/>
                <a:gd name="T6" fmla="*/ 386 w 386"/>
                <a:gd name="T7" fmla="*/ 0 h 82"/>
                <a:gd name="T8" fmla="*/ 0 w 386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6" h="82">
                  <a:moveTo>
                    <a:pt x="0" y="0"/>
                  </a:moveTo>
                  <a:lnTo>
                    <a:pt x="0" y="82"/>
                  </a:lnTo>
                  <a:lnTo>
                    <a:pt x="371" y="82"/>
                  </a:lnTo>
                  <a:lnTo>
                    <a:pt x="38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3132138" y="6003925"/>
              <a:ext cx="1439862" cy="66675"/>
            </a:xfrm>
            <a:custGeom>
              <a:avLst/>
              <a:gdLst>
                <a:gd name="T0" fmla="*/ 0 w 1813"/>
                <a:gd name="T1" fmla="*/ 0 h 82"/>
                <a:gd name="T2" fmla="*/ 15 w 1813"/>
                <a:gd name="T3" fmla="*/ 82 h 82"/>
                <a:gd name="T4" fmla="*/ 1813 w 1813"/>
                <a:gd name="T5" fmla="*/ 82 h 82"/>
                <a:gd name="T6" fmla="*/ 1813 w 1813"/>
                <a:gd name="T7" fmla="*/ 0 h 82"/>
                <a:gd name="T8" fmla="*/ 0 w 181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13" h="82">
                  <a:moveTo>
                    <a:pt x="0" y="0"/>
                  </a:moveTo>
                  <a:lnTo>
                    <a:pt x="15" y="82"/>
                  </a:lnTo>
                  <a:lnTo>
                    <a:pt x="1813" y="82"/>
                  </a:lnTo>
                  <a:lnTo>
                    <a:pt x="18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3206750" y="5534025"/>
              <a:ext cx="212725" cy="93663"/>
            </a:xfrm>
            <a:custGeom>
              <a:avLst/>
              <a:gdLst>
                <a:gd name="T0" fmla="*/ 28 w 268"/>
                <a:gd name="T1" fmla="*/ 104 h 118"/>
                <a:gd name="T2" fmla="*/ 87 w 268"/>
                <a:gd name="T3" fmla="*/ 104 h 118"/>
                <a:gd name="T4" fmla="*/ 87 w 268"/>
                <a:gd name="T5" fmla="*/ 112 h 118"/>
                <a:gd name="T6" fmla="*/ 87 w 268"/>
                <a:gd name="T7" fmla="*/ 112 h 118"/>
                <a:gd name="T8" fmla="*/ 104 w 268"/>
                <a:gd name="T9" fmla="*/ 107 h 118"/>
                <a:gd name="T10" fmla="*/ 104 w 268"/>
                <a:gd name="T11" fmla="*/ 104 h 118"/>
                <a:gd name="T12" fmla="*/ 115 w 268"/>
                <a:gd name="T13" fmla="*/ 104 h 118"/>
                <a:gd name="T14" fmla="*/ 115 w 268"/>
                <a:gd name="T15" fmla="*/ 104 h 118"/>
                <a:gd name="T16" fmla="*/ 148 w 268"/>
                <a:gd name="T17" fmla="*/ 92 h 118"/>
                <a:gd name="T18" fmla="*/ 182 w 268"/>
                <a:gd name="T19" fmla="*/ 77 h 118"/>
                <a:gd name="T20" fmla="*/ 182 w 268"/>
                <a:gd name="T21" fmla="*/ 28 h 118"/>
                <a:gd name="T22" fmla="*/ 239 w 268"/>
                <a:gd name="T23" fmla="*/ 28 h 118"/>
                <a:gd name="T24" fmla="*/ 239 w 268"/>
                <a:gd name="T25" fmla="*/ 52 h 118"/>
                <a:gd name="T26" fmla="*/ 239 w 268"/>
                <a:gd name="T27" fmla="*/ 52 h 118"/>
                <a:gd name="T28" fmla="*/ 248 w 268"/>
                <a:gd name="T29" fmla="*/ 52 h 118"/>
                <a:gd name="T30" fmla="*/ 248 w 268"/>
                <a:gd name="T31" fmla="*/ 52 h 118"/>
                <a:gd name="T32" fmla="*/ 259 w 268"/>
                <a:gd name="T33" fmla="*/ 52 h 118"/>
                <a:gd name="T34" fmla="*/ 268 w 268"/>
                <a:gd name="T35" fmla="*/ 54 h 118"/>
                <a:gd name="T36" fmla="*/ 268 w 268"/>
                <a:gd name="T37" fmla="*/ 0 h 118"/>
                <a:gd name="T38" fmla="*/ 0 w 268"/>
                <a:gd name="T39" fmla="*/ 0 h 118"/>
                <a:gd name="T40" fmla="*/ 0 w 268"/>
                <a:gd name="T41" fmla="*/ 115 h 118"/>
                <a:gd name="T42" fmla="*/ 0 w 268"/>
                <a:gd name="T43" fmla="*/ 115 h 118"/>
                <a:gd name="T44" fmla="*/ 15 w 268"/>
                <a:gd name="T45" fmla="*/ 116 h 118"/>
                <a:gd name="T46" fmla="*/ 28 w 268"/>
                <a:gd name="T47" fmla="*/ 118 h 118"/>
                <a:gd name="T48" fmla="*/ 28 w 268"/>
                <a:gd name="T49" fmla="*/ 104 h 118"/>
                <a:gd name="T50" fmla="*/ 104 w 268"/>
                <a:gd name="T51" fmla="*/ 28 h 118"/>
                <a:gd name="T52" fmla="*/ 163 w 268"/>
                <a:gd name="T53" fmla="*/ 28 h 118"/>
                <a:gd name="T54" fmla="*/ 163 w 268"/>
                <a:gd name="T55" fmla="*/ 85 h 118"/>
                <a:gd name="T56" fmla="*/ 104 w 268"/>
                <a:gd name="T57" fmla="*/ 85 h 118"/>
                <a:gd name="T58" fmla="*/ 104 w 268"/>
                <a:gd name="T59" fmla="*/ 28 h 118"/>
                <a:gd name="T60" fmla="*/ 28 w 268"/>
                <a:gd name="T61" fmla="*/ 28 h 118"/>
                <a:gd name="T62" fmla="*/ 87 w 268"/>
                <a:gd name="T63" fmla="*/ 28 h 118"/>
                <a:gd name="T64" fmla="*/ 87 w 268"/>
                <a:gd name="T65" fmla="*/ 85 h 118"/>
                <a:gd name="T66" fmla="*/ 28 w 268"/>
                <a:gd name="T67" fmla="*/ 85 h 118"/>
                <a:gd name="T68" fmla="*/ 28 w 268"/>
                <a:gd name="T69" fmla="*/ 2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68" h="118">
                  <a:moveTo>
                    <a:pt x="28" y="104"/>
                  </a:moveTo>
                  <a:lnTo>
                    <a:pt x="87" y="104"/>
                  </a:lnTo>
                  <a:lnTo>
                    <a:pt x="87" y="112"/>
                  </a:lnTo>
                  <a:lnTo>
                    <a:pt x="87" y="112"/>
                  </a:lnTo>
                  <a:lnTo>
                    <a:pt x="104" y="107"/>
                  </a:lnTo>
                  <a:lnTo>
                    <a:pt x="104" y="104"/>
                  </a:lnTo>
                  <a:lnTo>
                    <a:pt x="115" y="104"/>
                  </a:lnTo>
                  <a:lnTo>
                    <a:pt x="115" y="104"/>
                  </a:lnTo>
                  <a:lnTo>
                    <a:pt x="148" y="92"/>
                  </a:lnTo>
                  <a:lnTo>
                    <a:pt x="182" y="77"/>
                  </a:lnTo>
                  <a:lnTo>
                    <a:pt x="182" y="28"/>
                  </a:lnTo>
                  <a:lnTo>
                    <a:pt x="239" y="28"/>
                  </a:lnTo>
                  <a:lnTo>
                    <a:pt x="239" y="52"/>
                  </a:lnTo>
                  <a:lnTo>
                    <a:pt x="239" y="52"/>
                  </a:lnTo>
                  <a:lnTo>
                    <a:pt x="248" y="52"/>
                  </a:lnTo>
                  <a:lnTo>
                    <a:pt x="248" y="52"/>
                  </a:lnTo>
                  <a:lnTo>
                    <a:pt x="259" y="52"/>
                  </a:lnTo>
                  <a:lnTo>
                    <a:pt x="268" y="54"/>
                  </a:lnTo>
                  <a:lnTo>
                    <a:pt x="268" y="0"/>
                  </a:lnTo>
                  <a:lnTo>
                    <a:pt x="0" y="0"/>
                  </a:lnTo>
                  <a:lnTo>
                    <a:pt x="0" y="115"/>
                  </a:lnTo>
                  <a:lnTo>
                    <a:pt x="0" y="115"/>
                  </a:lnTo>
                  <a:lnTo>
                    <a:pt x="15" y="116"/>
                  </a:lnTo>
                  <a:lnTo>
                    <a:pt x="28" y="118"/>
                  </a:lnTo>
                  <a:lnTo>
                    <a:pt x="28" y="104"/>
                  </a:lnTo>
                  <a:close/>
                  <a:moveTo>
                    <a:pt x="104" y="28"/>
                  </a:moveTo>
                  <a:lnTo>
                    <a:pt x="163" y="28"/>
                  </a:lnTo>
                  <a:lnTo>
                    <a:pt x="163" y="85"/>
                  </a:lnTo>
                  <a:lnTo>
                    <a:pt x="104" y="85"/>
                  </a:lnTo>
                  <a:lnTo>
                    <a:pt x="104" y="28"/>
                  </a:lnTo>
                  <a:close/>
                  <a:moveTo>
                    <a:pt x="28" y="28"/>
                  </a:moveTo>
                  <a:lnTo>
                    <a:pt x="87" y="28"/>
                  </a:lnTo>
                  <a:lnTo>
                    <a:pt x="87" y="85"/>
                  </a:lnTo>
                  <a:lnTo>
                    <a:pt x="28" y="85"/>
                  </a:lnTo>
                  <a:lnTo>
                    <a:pt x="28" y="2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4"/>
            <p:cNvSpPr>
              <a:spLocks noEditPoints="1"/>
            </p:cNvSpPr>
            <p:nvPr/>
          </p:nvSpPr>
          <p:spPr bwMode="auto">
            <a:xfrm>
              <a:off x="3206750" y="5654675"/>
              <a:ext cx="338137" cy="152400"/>
            </a:xfrm>
            <a:custGeom>
              <a:avLst/>
              <a:gdLst>
                <a:gd name="T0" fmla="*/ 0 w 426"/>
                <a:gd name="T1" fmla="*/ 128 h 192"/>
                <a:gd name="T2" fmla="*/ 0 w 426"/>
                <a:gd name="T3" fmla="*/ 192 h 192"/>
                <a:gd name="T4" fmla="*/ 266 w 426"/>
                <a:gd name="T5" fmla="*/ 192 h 192"/>
                <a:gd name="T6" fmla="*/ 266 w 426"/>
                <a:gd name="T7" fmla="*/ 192 h 192"/>
                <a:gd name="T8" fmla="*/ 274 w 426"/>
                <a:gd name="T9" fmla="*/ 167 h 192"/>
                <a:gd name="T10" fmla="*/ 286 w 426"/>
                <a:gd name="T11" fmla="*/ 141 h 192"/>
                <a:gd name="T12" fmla="*/ 302 w 426"/>
                <a:gd name="T13" fmla="*/ 114 h 192"/>
                <a:gd name="T14" fmla="*/ 320 w 426"/>
                <a:gd name="T15" fmla="*/ 87 h 192"/>
                <a:gd name="T16" fmla="*/ 316 w 426"/>
                <a:gd name="T17" fmla="*/ 87 h 192"/>
                <a:gd name="T18" fmla="*/ 316 w 426"/>
                <a:gd name="T19" fmla="*/ 29 h 192"/>
                <a:gd name="T20" fmla="*/ 370 w 426"/>
                <a:gd name="T21" fmla="*/ 29 h 192"/>
                <a:gd name="T22" fmla="*/ 370 w 426"/>
                <a:gd name="T23" fmla="*/ 29 h 192"/>
                <a:gd name="T24" fmla="*/ 379 w 426"/>
                <a:gd name="T25" fmla="*/ 23 h 192"/>
                <a:gd name="T26" fmla="*/ 389 w 426"/>
                <a:gd name="T27" fmla="*/ 17 h 192"/>
                <a:gd name="T28" fmla="*/ 409 w 426"/>
                <a:gd name="T29" fmla="*/ 8 h 192"/>
                <a:gd name="T30" fmla="*/ 409 w 426"/>
                <a:gd name="T31" fmla="*/ 8 h 192"/>
                <a:gd name="T32" fmla="*/ 426 w 426"/>
                <a:gd name="T33" fmla="*/ 0 h 192"/>
                <a:gd name="T34" fmla="*/ 328 w 426"/>
                <a:gd name="T35" fmla="*/ 0 h 192"/>
                <a:gd name="T36" fmla="*/ 328 w 426"/>
                <a:gd name="T37" fmla="*/ 0 h 192"/>
                <a:gd name="T38" fmla="*/ 328 w 426"/>
                <a:gd name="T39" fmla="*/ 2 h 192"/>
                <a:gd name="T40" fmla="*/ 328 w 426"/>
                <a:gd name="T41" fmla="*/ 2 h 192"/>
                <a:gd name="T42" fmla="*/ 322 w 426"/>
                <a:gd name="T43" fmla="*/ 17 h 192"/>
                <a:gd name="T44" fmla="*/ 314 w 426"/>
                <a:gd name="T45" fmla="*/ 30 h 192"/>
                <a:gd name="T46" fmla="*/ 304 w 426"/>
                <a:gd name="T47" fmla="*/ 42 h 192"/>
                <a:gd name="T48" fmla="*/ 290 w 426"/>
                <a:gd name="T49" fmla="*/ 51 h 192"/>
                <a:gd name="T50" fmla="*/ 290 w 426"/>
                <a:gd name="T51" fmla="*/ 51 h 192"/>
                <a:gd name="T52" fmla="*/ 265 w 426"/>
                <a:gd name="T53" fmla="*/ 66 h 192"/>
                <a:gd name="T54" fmla="*/ 239 w 426"/>
                <a:gd name="T55" fmla="*/ 78 h 192"/>
                <a:gd name="T56" fmla="*/ 239 w 426"/>
                <a:gd name="T57" fmla="*/ 87 h 192"/>
                <a:gd name="T58" fmla="*/ 221 w 426"/>
                <a:gd name="T59" fmla="*/ 87 h 192"/>
                <a:gd name="T60" fmla="*/ 221 w 426"/>
                <a:gd name="T61" fmla="*/ 87 h 192"/>
                <a:gd name="T62" fmla="*/ 191 w 426"/>
                <a:gd name="T63" fmla="*/ 99 h 192"/>
                <a:gd name="T64" fmla="*/ 163 w 426"/>
                <a:gd name="T65" fmla="*/ 108 h 192"/>
                <a:gd name="T66" fmla="*/ 163 w 426"/>
                <a:gd name="T67" fmla="*/ 164 h 192"/>
                <a:gd name="T68" fmla="*/ 104 w 426"/>
                <a:gd name="T69" fmla="*/ 164 h 192"/>
                <a:gd name="T70" fmla="*/ 104 w 426"/>
                <a:gd name="T71" fmla="*/ 122 h 192"/>
                <a:gd name="T72" fmla="*/ 104 w 426"/>
                <a:gd name="T73" fmla="*/ 122 h 192"/>
                <a:gd name="T74" fmla="*/ 87 w 426"/>
                <a:gd name="T75" fmla="*/ 125 h 192"/>
                <a:gd name="T76" fmla="*/ 87 w 426"/>
                <a:gd name="T77" fmla="*/ 164 h 192"/>
                <a:gd name="T78" fmla="*/ 28 w 426"/>
                <a:gd name="T79" fmla="*/ 164 h 192"/>
                <a:gd name="T80" fmla="*/ 28 w 426"/>
                <a:gd name="T81" fmla="*/ 129 h 192"/>
                <a:gd name="T82" fmla="*/ 28 w 426"/>
                <a:gd name="T83" fmla="*/ 129 h 192"/>
                <a:gd name="T84" fmla="*/ 0 w 426"/>
                <a:gd name="T85" fmla="*/ 128 h 192"/>
                <a:gd name="T86" fmla="*/ 0 w 426"/>
                <a:gd name="T87" fmla="*/ 128 h 192"/>
                <a:gd name="T88" fmla="*/ 182 w 426"/>
                <a:gd name="T89" fmla="*/ 105 h 192"/>
                <a:gd name="T90" fmla="*/ 239 w 426"/>
                <a:gd name="T91" fmla="*/ 105 h 192"/>
                <a:gd name="T92" fmla="*/ 239 w 426"/>
                <a:gd name="T93" fmla="*/ 164 h 192"/>
                <a:gd name="T94" fmla="*/ 182 w 426"/>
                <a:gd name="T95" fmla="*/ 164 h 192"/>
                <a:gd name="T96" fmla="*/ 182 w 426"/>
                <a:gd name="T97" fmla="*/ 105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26" h="192">
                  <a:moveTo>
                    <a:pt x="0" y="128"/>
                  </a:moveTo>
                  <a:lnTo>
                    <a:pt x="0" y="192"/>
                  </a:lnTo>
                  <a:lnTo>
                    <a:pt x="266" y="192"/>
                  </a:lnTo>
                  <a:lnTo>
                    <a:pt x="266" y="192"/>
                  </a:lnTo>
                  <a:lnTo>
                    <a:pt x="274" y="167"/>
                  </a:lnTo>
                  <a:lnTo>
                    <a:pt x="286" y="141"/>
                  </a:lnTo>
                  <a:lnTo>
                    <a:pt x="302" y="114"/>
                  </a:lnTo>
                  <a:lnTo>
                    <a:pt x="320" y="87"/>
                  </a:lnTo>
                  <a:lnTo>
                    <a:pt x="316" y="87"/>
                  </a:lnTo>
                  <a:lnTo>
                    <a:pt x="316" y="29"/>
                  </a:lnTo>
                  <a:lnTo>
                    <a:pt x="370" y="29"/>
                  </a:lnTo>
                  <a:lnTo>
                    <a:pt x="370" y="29"/>
                  </a:lnTo>
                  <a:lnTo>
                    <a:pt x="379" y="23"/>
                  </a:lnTo>
                  <a:lnTo>
                    <a:pt x="389" y="17"/>
                  </a:lnTo>
                  <a:lnTo>
                    <a:pt x="409" y="8"/>
                  </a:lnTo>
                  <a:lnTo>
                    <a:pt x="409" y="8"/>
                  </a:lnTo>
                  <a:lnTo>
                    <a:pt x="426" y="0"/>
                  </a:lnTo>
                  <a:lnTo>
                    <a:pt x="328" y="0"/>
                  </a:lnTo>
                  <a:lnTo>
                    <a:pt x="328" y="0"/>
                  </a:lnTo>
                  <a:lnTo>
                    <a:pt x="328" y="2"/>
                  </a:lnTo>
                  <a:lnTo>
                    <a:pt x="328" y="2"/>
                  </a:lnTo>
                  <a:lnTo>
                    <a:pt x="322" y="17"/>
                  </a:lnTo>
                  <a:lnTo>
                    <a:pt x="314" y="30"/>
                  </a:lnTo>
                  <a:lnTo>
                    <a:pt x="304" y="42"/>
                  </a:lnTo>
                  <a:lnTo>
                    <a:pt x="290" y="51"/>
                  </a:lnTo>
                  <a:lnTo>
                    <a:pt x="290" y="51"/>
                  </a:lnTo>
                  <a:lnTo>
                    <a:pt x="265" y="66"/>
                  </a:lnTo>
                  <a:lnTo>
                    <a:pt x="239" y="78"/>
                  </a:lnTo>
                  <a:lnTo>
                    <a:pt x="239" y="87"/>
                  </a:lnTo>
                  <a:lnTo>
                    <a:pt x="221" y="87"/>
                  </a:lnTo>
                  <a:lnTo>
                    <a:pt x="221" y="87"/>
                  </a:lnTo>
                  <a:lnTo>
                    <a:pt x="191" y="99"/>
                  </a:lnTo>
                  <a:lnTo>
                    <a:pt x="163" y="108"/>
                  </a:lnTo>
                  <a:lnTo>
                    <a:pt x="163" y="164"/>
                  </a:lnTo>
                  <a:lnTo>
                    <a:pt x="104" y="164"/>
                  </a:lnTo>
                  <a:lnTo>
                    <a:pt x="104" y="122"/>
                  </a:lnTo>
                  <a:lnTo>
                    <a:pt x="104" y="122"/>
                  </a:lnTo>
                  <a:lnTo>
                    <a:pt x="87" y="125"/>
                  </a:lnTo>
                  <a:lnTo>
                    <a:pt x="87" y="164"/>
                  </a:lnTo>
                  <a:lnTo>
                    <a:pt x="28" y="164"/>
                  </a:lnTo>
                  <a:lnTo>
                    <a:pt x="28" y="129"/>
                  </a:lnTo>
                  <a:lnTo>
                    <a:pt x="28" y="129"/>
                  </a:lnTo>
                  <a:lnTo>
                    <a:pt x="0" y="128"/>
                  </a:lnTo>
                  <a:lnTo>
                    <a:pt x="0" y="128"/>
                  </a:lnTo>
                  <a:close/>
                  <a:moveTo>
                    <a:pt x="182" y="105"/>
                  </a:moveTo>
                  <a:lnTo>
                    <a:pt x="239" y="105"/>
                  </a:lnTo>
                  <a:lnTo>
                    <a:pt x="239" y="164"/>
                  </a:lnTo>
                  <a:lnTo>
                    <a:pt x="182" y="164"/>
                  </a:lnTo>
                  <a:lnTo>
                    <a:pt x="182" y="10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6" name="Freeform 55"/>
            <p:cNvSpPr>
              <a:spLocks/>
            </p:cNvSpPr>
            <p:nvPr/>
          </p:nvSpPr>
          <p:spPr bwMode="auto">
            <a:xfrm>
              <a:off x="3633788" y="5654675"/>
              <a:ext cx="14287" cy="12700"/>
            </a:xfrm>
            <a:custGeom>
              <a:avLst/>
              <a:gdLst>
                <a:gd name="T0" fmla="*/ 18 w 18"/>
                <a:gd name="T1" fmla="*/ 0 h 17"/>
                <a:gd name="T2" fmla="*/ 0 w 18"/>
                <a:gd name="T3" fmla="*/ 0 h 17"/>
                <a:gd name="T4" fmla="*/ 0 w 18"/>
                <a:gd name="T5" fmla="*/ 0 h 17"/>
                <a:gd name="T6" fmla="*/ 18 w 18"/>
                <a:gd name="T7" fmla="*/ 17 h 17"/>
                <a:gd name="T8" fmla="*/ 18 w 1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" h="17">
                  <a:moveTo>
                    <a:pt x="18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8" y="17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6"/>
            <p:cNvSpPr>
              <a:spLocks noEditPoints="1"/>
            </p:cNvSpPr>
            <p:nvPr/>
          </p:nvSpPr>
          <p:spPr bwMode="auto">
            <a:xfrm>
              <a:off x="3662363" y="5534025"/>
              <a:ext cx="212725" cy="273050"/>
            </a:xfrm>
            <a:custGeom>
              <a:avLst/>
              <a:gdLst>
                <a:gd name="T0" fmla="*/ 0 w 268"/>
                <a:gd name="T1" fmla="*/ 133 h 344"/>
                <a:gd name="T2" fmla="*/ 0 w 268"/>
                <a:gd name="T3" fmla="*/ 152 h 344"/>
                <a:gd name="T4" fmla="*/ 0 w 268"/>
                <a:gd name="T5" fmla="*/ 188 h 344"/>
                <a:gd name="T6" fmla="*/ 28 w 268"/>
                <a:gd name="T7" fmla="*/ 221 h 344"/>
                <a:gd name="T8" fmla="*/ 87 w 268"/>
                <a:gd name="T9" fmla="*/ 181 h 344"/>
                <a:gd name="T10" fmla="*/ 39 w 268"/>
                <a:gd name="T11" fmla="*/ 239 h 344"/>
                <a:gd name="T12" fmla="*/ 40 w 268"/>
                <a:gd name="T13" fmla="*/ 239 h 344"/>
                <a:gd name="T14" fmla="*/ 49 w 268"/>
                <a:gd name="T15" fmla="*/ 257 h 344"/>
                <a:gd name="T16" fmla="*/ 87 w 268"/>
                <a:gd name="T17" fmla="*/ 316 h 344"/>
                <a:gd name="T18" fmla="*/ 75 w 268"/>
                <a:gd name="T19" fmla="*/ 316 h 344"/>
                <a:gd name="T20" fmla="*/ 268 w 268"/>
                <a:gd name="T21" fmla="*/ 344 h 344"/>
                <a:gd name="T22" fmla="*/ 0 w 268"/>
                <a:gd name="T23" fmla="*/ 0 h 344"/>
                <a:gd name="T24" fmla="*/ 0 w 268"/>
                <a:gd name="T25" fmla="*/ 88 h 344"/>
                <a:gd name="T26" fmla="*/ 0 w 268"/>
                <a:gd name="T27" fmla="*/ 106 h 344"/>
                <a:gd name="T28" fmla="*/ 163 w 268"/>
                <a:gd name="T29" fmla="*/ 316 h 344"/>
                <a:gd name="T30" fmla="*/ 105 w 268"/>
                <a:gd name="T31" fmla="*/ 257 h 344"/>
                <a:gd name="T32" fmla="*/ 163 w 268"/>
                <a:gd name="T33" fmla="*/ 316 h 344"/>
                <a:gd name="T34" fmla="*/ 182 w 268"/>
                <a:gd name="T35" fmla="*/ 316 h 344"/>
                <a:gd name="T36" fmla="*/ 239 w 268"/>
                <a:gd name="T37" fmla="*/ 257 h 344"/>
                <a:gd name="T38" fmla="*/ 239 w 268"/>
                <a:gd name="T39" fmla="*/ 181 h 344"/>
                <a:gd name="T40" fmla="*/ 182 w 268"/>
                <a:gd name="T41" fmla="*/ 239 h 344"/>
                <a:gd name="T42" fmla="*/ 239 w 268"/>
                <a:gd name="T43" fmla="*/ 181 h 344"/>
                <a:gd name="T44" fmla="*/ 182 w 268"/>
                <a:gd name="T45" fmla="*/ 104 h 344"/>
                <a:gd name="T46" fmla="*/ 239 w 268"/>
                <a:gd name="T47" fmla="*/ 161 h 344"/>
                <a:gd name="T48" fmla="*/ 239 w 268"/>
                <a:gd name="T49" fmla="*/ 85 h 344"/>
                <a:gd name="T50" fmla="*/ 182 w 268"/>
                <a:gd name="T51" fmla="*/ 28 h 344"/>
                <a:gd name="T52" fmla="*/ 239 w 268"/>
                <a:gd name="T53" fmla="*/ 85 h 344"/>
                <a:gd name="T54" fmla="*/ 163 w 268"/>
                <a:gd name="T55" fmla="*/ 28 h 344"/>
                <a:gd name="T56" fmla="*/ 105 w 268"/>
                <a:gd name="T57" fmla="*/ 85 h 344"/>
                <a:gd name="T58" fmla="*/ 105 w 268"/>
                <a:gd name="T59" fmla="*/ 104 h 344"/>
                <a:gd name="T60" fmla="*/ 163 w 268"/>
                <a:gd name="T61" fmla="*/ 161 h 344"/>
                <a:gd name="T62" fmla="*/ 105 w 268"/>
                <a:gd name="T63" fmla="*/ 104 h 344"/>
                <a:gd name="T64" fmla="*/ 163 w 268"/>
                <a:gd name="T65" fmla="*/ 239 h 344"/>
                <a:gd name="T66" fmla="*/ 105 w 268"/>
                <a:gd name="T67" fmla="*/ 181 h 344"/>
                <a:gd name="T68" fmla="*/ 28 w 268"/>
                <a:gd name="T69" fmla="*/ 28 h 344"/>
                <a:gd name="T70" fmla="*/ 87 w 268"/>
                <a:gd name="T71" fmla="*/ 85 h 344"/>
                <a:gd name="T72" fmla="*/ 28 w 268"/>
                <a:gd name="T73" fmla="*/ 28 h 344"/>
                <a:gd name="T74" fmla="*/ 87 w 268"/>
                <a:gd name="T75" fmla="*/ 104 h 344"/>
                <a:gd name="T76" fmla="*/ 28 w 268"/>
                <a:gd name="T77" fmla="*/ 161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68" h="344">
                  <a:moveTo>
                    <a:pt x="0" y="106"/>
                  </a:moveTo>
                  <a:lnTo>
                    <a:pt x="0" y="133"/>
                  </a:lnTo>
                  <a:lnTo>
                    <a:pt x="0" y="152"/>
                  </a:lnTo>
                  <a:lnTo>
                    <a:pt x="0" y="152"/>
                  </a:lnTo>
                  <a:lnTo>
                    <a:pt x="0" y="188"/>
                  </a:lnTo>
                  <a:lnTo>
                    <a:pt x="0" y="188"/>
                  </a:lnTo>
                  <a:lnTo>
                    <a:pt x="15" y="205"/>
                  </a:lnTo>
                  <a:lnTo>
                    <a:pt x="28" y="221"/>
                  </a:lnTo>
                  <a:lnTo>
                    <a:pt x="28" y="181"/>
                  </a:lnTo>
                  <a:lnTo>
                    <a:pt x="87" y="181"/>
                  </a:lnTo>
                  <a:lnTo>
                    <a:pt x="87" y="239"/>
                  </a:lnTo>
                  <a:lnTo>
                    <a:pt x="39" y="239"/>
                  </a:lnTo>
                  <a:lnTo>
                    <a:pt x="39" y="239"/>
                  </a:lnTo>
                  <a:lnTo>
                    <a:pt x="40" y="239"/>
                  </a:lnTo>
                  <a:lnTo>
                    <a:pt x="40" y="239"/>
                  </a:lnTo>
                  <a:lnTo>
                    <a:pt x="49" y="257"/>
                  </a:lnTo>
                  <a:lnTo>
                    <a:pt x="87" y="257"/>
                  </a:lnTo>
                  <a:lnTo>
                    <a:pt x="87" y="316"/>
                  </a:lnTo>
                  <a:lnTo>
                    <a:pt x="75" y="316"/>
                  </a:lnTo>
                  <a:lnTo>
                    <a:pt x="75" y="316"/>
                  </a:lnTo>
                  <a:lnTo>
                    <a:pt x="85" y="344"/>
                  </a:lnTo>
                  <a:lnTo>
                    <a:pt x="268" y="344"/>
                  </a:lnTo>
                  <a:lnTo>
                    <a:pt x="268" y="0"/>
                  </a:lnTo>
                  <a:lnTo>
                    <a:pt x="0" y="0"/>
                  </a:lnTo>
                  <a:lnTo>
                    <a:pt x="0" y="88"/>
                  </a:lnTo>
                  <a:lnTo>
                    <a:pt x="0" y="88"/>
                  </a:lnTo>
                  <a:lnTo>
                    <a:pt x="1" y="97"/>
                  </a:lnTo>
                  <a:lnTo>
                    <a:pt x="0" y="106"/>
                  </a:lnTo>
                  <a:lnTo>
                    <a:pt x="0" y="106"/>
                  </a:lnTo>
                  <a:close/>
                  <a:moveTo>
                    <a:pt x="163" y="316"/>
                  </a:moveTo>
                  <a:lnTo>
                    <a:pt x="105" y="316"/>
                  </a:lnTo>
                  <a:lnTo>
                    <a:pt x="105" y="257"/>
                  </a:lnTo>
                  <a:lnTo>
                    <a:pt x="163" y="257"/>
                  </a:lnTo>
                  <a:lnTo>
                    <a:pt x="163" y="316"/>
                  </a:lnTo>
                  <a:close/>
                  <a:moveTo>
                    <a:pt x="239" y="316"/>
                  </a:moveTo>
                  <a:lnTo>
                    <a:pt x="182" y="316"/>
                  </a:lnTo>
                  <a:lnTo>
                    <a:pt x="182" y="257"/>
                  </a:lnTo>
                  <a:lnTo>
                    <a:pt x="239" y="257"/>
                  </a:lnTo>
                  <a:lnTo>
                    <a:pt x="239" y="316"/>
                  </a:lnTo>
                  <a:close/>
                  <a:moveTo>
                    <a:pt x="239" y="181"/>
                  </a:moveTo>
                  <a:lnTo>
                    <a:pt x="239" y="239"/>
                  </a:lnTo>
                  <a:lnTo>
                    <a:pt x="182" y="239"/>
                  </a:lnTo>
                  <a:lnTo>
                    <a:pt x="182" y="181"/>
                  </a:lnTo>
                  <a:lnTo>
                    <a:pt x="239" y="181"/>
                  </a:lnTo>
                  <a:close/>
                  <a:moveTo>
                    <a:pt x="182" y="161"/>
                  </a:moveTo>
                  <a:lnTo>
                    <a:pt x="182" y="104"/>
                  </a:lnTo>
                  <a:lnTo>
                    <a:pt x="239" y="104"/>
                  </a:lnTo>
                  <a:lnTo>
                    <a:pt x="239" y="161"/>
                  </a:lnTo>
                  <a:lnTo>
                    <a:pt x="182" y="161"/>
                  </a:lnTo>
                  <a:close/>
                  <a:moveTo>
                    <a:pt x="239" y="85"/>
                  </a:moveTo>
                  <a:lnTo>
                    <a:pt x="182" y="85"/>
                  </a:lnTo>
                  <a:lnTo>
                    <a:pt x="182" y="28"/>
                  </a:lnTo>
                  <a:lnTo>
                    <a:pt x="239" y="28"/>
                  </a:lnTo>
                  <a:lnTo>
                    <a:pt x="239" y="85"/>
                  </a:lnTo>
                  <a:close/>
                  <a:moveTo>
                    <a:pt x="105" y="28"/>
                  </a:moveTo>
                  <a:lnTo>
                    <a:pt x="163" y="28"/>
                  </a:lnTo>
                  <a:lnTo>
                    <a:pt x="163" y="85"/>
                  </a:lnTo>
                  <a:lnTo>
                    <a:pt x="105" y="85"/>
                  </a:lnTo>
                  <a:lnTo>
                    <a:pt x="105" y="28"/>
                  </a:lnTo>
                  <a:close/>
                  <a:moveTo>
                    <a:pt x="105" y="104"/>
                  </a:moveTo>
                  <a:lnTo>
                    <a:pt x="163" y="104"/>
                  </a:lnTo>
                  <a:lnTo>
                    <a:pt x="163" y="161"/>
                  </a:lnTo>
                  <a:lnTo>
                    <a:pt x="105" y="161"/>
                  </a:lnTo>
                  <a:lnTo>
                    <a:pt x="105" y="104"/>
                  </a:lnTo>
                  <a:close/>
                  <a:moveTo>
                    <a:pt x="163" y="181"/>
                  </a:moveTo>
                  <a:lnTo>
                    <a:pt x="163" y="239"/>
                  </a:lnTo>
                  <a:lnTo>
                    <a:pt x="105" y="239"/>
                  </a:lnTo>
                  <a:lnTo>
                    <a:pt x="105" y="181"/>
                  </a:lnTo>
                  <a:lnTo>
                    <a:pt x="163" y="181"/>
                  </a:lnTo>
                  <a:close/>
                  <a:moveTo>
                    <a:pt x="28" y="28"/>
                  </a:moveTo>
                  <a:lnTo>
                    <a:pt x="87" y="28"/>
                  </a:lnTo>
                  <a:lnTo>
                    <a:pt x="87" y="85"/>
                  </a:lnTo>
                  <a:lnTo>
                    <a:pt x="28" y="85"/>
                  </a:lnTo>
                  <a:lnTo>
                    <a:pt x="28" y="28"/>
                  </a:lnTo>
                  <a:close/>
                  <a:moveTo>
                    <a:pt x="28" y="104"/>
                  </a:moveTo>
                  <a:lnTo>
                    <a:pt x="87" y="104"/>
                  </a:lnTo>
                  <a:lnTo>
                    <a:pt x="87" y="161"/>
                  </a:lnTo>
                  <a:lnTo>
                    <a:pt x="28" y="161"/>
                  </a:lnTo>
                  <a:lnTo>
                    <a:pt x="28" y="10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7"/>
            <p:cNvSpPr>
              <a:spLocks noEditPoints="1"/>
            </p:cNvSpPr>
            <p:nvPr/>
          </p:nvSpPr>
          <p:spPr bwMode="auto">
            <a:xfrm>
              <a:off x="3435350" y="5426075"/>
              <a:ext cx="212725" cy="212725"/>
            </a:xfrm>
            <a:custGeom>
              <a:avLst/>
              <a:gdLst>
                <a:gd name="T0" fmla="*/ 32 w 268"/>
                <a:gd name="T1" fmla="*/ 227 h 268"/>
                <a:gd name="T2" fmla="*/ 41 w 268"/>
                <a:gd name="T3" fmla="*/ 247 h 268"/>
                <a:gd name="T4" fmla="*/ 44 w 268"/>
                <a:gd name="T5" fmla="*/ 268 h 268"/>
                <a:gd name="T6" fmla="*/ 159 w 268"/>
                <a:gd name="T7" fmla="*/ 268 h 268"/>
                <a:gd name="T8" fmla="*/ 159 w 268"/>
                <a:gd name="T9" fmla="*/ 266 h 268"/>
                <a:gd name="T10" fmla="*/ 150 w 268"/>
                <a:gd name="T11" fmla="*/ 256 h 268"/>
                <a:gd name="T12" fmla="*/ 136 w 268"/>
                <a:gd name="T13" fmla="*/ 248 h 268"/>
                <a:gd name="T14" fmla="*/ 128 w 268"/>
                <a:gd name="T15" fmla="*/ 244 h 268"/>
                <a:gd name="T16" fmla="*/ 117 w 268"/>
                <a:gd name="T17" fmla="*/ 233 h 268"/>
                <a:gd name="T18" fmla="*/ 113 w 268"/>
                <a:gd name="T19" fmla="*/ 223 h 268"/>
                <a:gd name="T20" fmla="*/ 113 w 268"/>
                <a:gd name="T21" fmla="*/ 212 h 268"/>
                <a:gd name="T22" fmla="*/ 116 w 268"/>
                <a:gd name="T23" fmla="*/ 205 h 268"/>
                <a:gd name="T24" fmla="*/ 126 w 268"/>
                <a:gd name="T25" fmla="*/ 193 h 268"/>
                <a:gd name="T26" fmla="*/ 141 w 268"/>
                <a:gd name="T27" fmla="*/ 184 h 268"/>
                <a:gd name="T28" fmla="*/ 156 w 268"/>
                <a:gd name="T29" fmla="*/ 181 h 268"/>
                <a:gd name="T30" fmla="*/ 163 w 268"/>
                <a:gd name="T31" fmla="*/ 181 h 268"/>
                <a:gd name="T32" fmla="*/ 183 w 268"/>
                <a:gd name="T33" fmla="*/ 184 h 268"/>
                <a:gd name="T34" fmla="*/ 196 w 268"/>
                <a:gd name="T35" fmla="*/ 198 h 268"/>
                <a:gd name="T36" fmla="*/ 199 w 268"/>
                <a:gd name="T37" fmla="*/ 201 h 268"/>
                <a:gd name="T38" fmla="*/ 202 w 268"/>
                <a:gd name="T39" fmla="*/ 201 h 268"/>
                <a:gd name="T40" fmla="*/ 208 w 268"/>
                <a:gd name="T41" fmla="*/ 199 h 268"/>
                <a:gd name="T42" fmla="*/ 213 w 268"/>
                <a:gd name="T43" fmla="*/ 195 h 268"/>
                <a:gd name="T44" fmla="*/ 225 w 268"/>
                <a:gd name="T45" fmla="*/ 192 h 268"/>
                <a:gd name="T46" fmla="*/ 232 w 268"/>
                <a:gd name="T47" fmla="*/ 190 h 268"/>
                <a:gd name="T48" fmla="*/ 249 w 268"/>
                <a:gd name="T49" fmla="*/ 193 h 268"/>
                <a:gd name="T50" fmla="*/ 268 w 268"/>
                <a:gd name="T51" fmla="*/ 201 h 268"/>
                <a:gd name="T52" fmla="*/ 0 w 268"/>
                <a:gd name="T53" fmla="*/ 0 h 268"/>
                <a:gd name="T54" fmla="*/ 0 w 268"/>
                <a:gd name="T55" fmla="*/ 196 h 268"/>
                <a:gd name="T56" fmla="*/ 18 w 268"/>
                <a:gd name="T57" fmla="*/ 209 h 268"/>
                <a:gd name="T58" fmla="*/ 32 w 268"/>
                <a:gd name="T59" fmla="*/ 227 h 268"/>
                <a:gd name="T60" fmla="*/ 29 w 268"/>
                <a:gd name="T61" fmla="*/ 87 h 268"/>
                <a:gd name="T62" fmla="*/ 30 w 268"/>
                <a:gd name="T63" fmla="*/ 75 h 268"/>
                <a:gd name="T64" fmla="*/ 39 w 268"/>
                <a:gd name="T65" fmla="*/ 54 h 268"/>
                <a:gd name="T66" fmla="*/ 54 w 268"/>
                <a:gd name="T67" fmla="*/ 39 h 268"/>
                <a:gd name="T68" fmla="*/ 75 w 268"/>
                <a:gd name="T69" fmla="*/ 30 h 268"/>
                <a:gd name="T70" fmla="*/ 183 w 268"/>
                <a:gd name="T71" fmla="*/ 28 h 268"/>
                <a:gd name="T72" fmla="*/ 193 w 268"/>
                <a:gd name="T73" fmla="*/ 30 h 268"/>
                <a:gd name="T74" fmla="*/ 214 w 268"/>
                <a:gd name="T75" fmla="*/ 39 h 268"/>
                <a:gd name="T76" fmla="*/ 231 w 268"/>
                <a:gd name="T77" fmla="*/ 54 h 268"/>
                <a:gd name="T78" fmla="*/ 238 w 268"/>
                <a:gd name="T79" fmla="*/ 75 h 268"/>
                <a:gd name="T80" fmla="*/ 240 w 268"/>
                <a:gd name="T81" fmla="*/ 172 h 268"/>
                <a:gd name="T82" fmla="*/ 29 w 268"/>
                <a:gd name="T83" fmla="*/ 87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68" h="268">
                  <a:moveTo>
                    <a:pt x="32" y="227"/>
                  </a:moveTo>
                  <a:lnTo>
                    <a:pt x="32" y="227"/>
                  </a:lnTo>
                  <a:lnTo>
                    <a:pt x="38" y="236"/>
                  </a:lnTo>
                  <a:lnTo>
                    <a:pt x="41" y="247"/>
                  </a:lnTo>
                  <a:lnTo>
                    <a:pt x="42" y="257"/>
                  </a:lnTo>
                  <a:lnTo>
                    <a:pt x="44" y="268"/>
                  </a:lnTo>
                  <a:lnTo>
                    <a:pt x="159" y="268"/>
                  </a:lnTo>
                  <a:lnTo>
                    <a:pt x="159" y="268"/>
                  </a:lnTo>
                  <a:lnTo>
                    <a:pt x="159" y="266"/>
                  </a:lnTo>
                  <a:lnTo>
                    <a:pt x="159" y="266"/>
                  </a:lnTo>
                  <a:lnTo>
                    <a:pt x="154" y="260"/>
                  </a:lnTo>
                  <a:lnTo>
                    <a:pt x="150" y="256"/>
                  </a:lnTo>
                  <a:lnTo>
                    <a:pt x="142" y="251"/>
                  </a:lnTo>
                  <a:lnTo>
                    <a:pt x="136" y="248"/>
                  </a:lnTo>
                  <a:lnTo>
                    <a:pt x="136" y="248"/>
                  </a:lnTo>
                  <a:lnTo>
                    <a:pt x="128" y="244"/>
                  </a:lnTo>
                  <a:lnTo>
                    <a:pt x="122" y="239"/>
                  </a:lnTo>
                  <a:lnTo>
                    <a:pt x="117" y="233"/>
                  </a:lnTo>
                  <a:lnTo>
                    <a:pt x="114" y="229"/>
                  </a:lnTo>
                  <a:lnTo>
                    <a:pt x="113" y="223"/>
                  </a:lnTo>
                  <a:lnTo>
                    <a:pt x="113" y="218"/>
                  </a:lnTo>
                  <a:lnTo>
                    <a:pt x="113" y="212"/>
                  </a:lnTo>
                  <a:lnTo>
                    <a:pt x="113" y="212"/>
                  </a:lnTo>
                  <a:lnTo>
                    <a:pt x="116" y="205"/>
                  </a:lnTo>
                  <a:lnTo>
                    <a:pt x="120" y="198"/>
                  </a:lnTo>
                  <a:lnTo>
                    <a:pt x="126" y="193"/>
                  </a:lnTo>
                  <a:lnTo>
                    <a:pt x="132" y="189"/>
                  </a:lnTo>
                  <a:lnTo>
                    <a:pt x="141" y="184"/>
                  </a:lnTo>
                  <a:lnTo>
                    <a:pt x="148" y="183"/>
                  </a:lnTo>
                  <a:lnTo>
                    <a:pt x="156" y="181"/>
                  </a:lnTo>
                  <a:lnTo>
                    <a:pt x="163" y="181"/>
                  </a:lnTo>
                  <a:lnTo>
                    <a:pt x="163" y="181"/>
                  </a:lnTo>
                  <a:lnTo>
                    <a:pt x="174" y="181"/>
                  </a:lnTo>
                  <a:lnTo>
                    <a:pt x="183" y="184"/>
                  </a:lnTo>
                  <a:lnTo>
                    <a:pt x="190" y="190"/>
                  </a:lnTo>
                  <a:lnTo>
                    <a:pt x="196" y="198"/>
                  </a:lnTo>
                  <a:lnTo>
                    <a:pt x="196" y="198"/>
                  </a:lnTo>
                  <a:lnTo>
                    <a:pt x="199" y="201"/>
                  </a:lnTo>
                  <a:lnTo>
                    <a:pt x="202" y="201"/>
                  </a:lnTo>
                  <a:lnTo>
                    <a:pt x="202" y="201"/>
                  </a:lnTo>
                  <a:lnTo>
                    <a:pt x="205" y="201"/>
                  </a:lnTo>
                  <a:lnTo>
                    <a:pt x="208" y="199"/>
                  </a:lnTo>
                  <a:lnTo>
                    <a:pt x="208" y="199"/>
                  </a:lnTo>
                  <a:lnTo>
                    <a:pt x="213" y="195"/>
                  </a:lnTo>
                  <a:lnTo>
                    <a:pt x="219" y="193"/>
                  </a:lnTo>
                  <a:lnTo>
                    <a:pt x="225" y="192"/>
                  </a:lnTo>
                  <a:lnTo>
                    <a:pt x="232" y="190"/>
                  </a:lnTo>
                  <a:lnTo>
                    <a:pt x="232" y="190"/>
                  </a:lnTo>
                  <a:lnTo>
                    <a:pt x="240" y="192"/>
                  </a:lnTo>
                  <a:lnTo>
                    <a:pt x="249" y="193"/>
                  </a:lnTo>
                  <a:lnTo>
                    <a:pt x="259" y="196"/>
                  </a:lnTo>
                  <a:lnTo>
                    <a:pt x="268" y="201"/>
                  </a:lnTo>
                  <a:lnTo>
                    <a:pt x="268" y="0"/>
                  </a:lnTo>
                  <a:lnTo>
                    <a:pt x="0" y="0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9" y="202"/>
                  </a:lnTo>
                  <a:lnTo>
                    <a:pt x="18" y="209"/>
                  </a:lnTo>
                  <a:lnTo>
                    <a:pt x="26" y="217"/>
                  </a:lnTo>
                  <a:lnTo>
                    <a:pt x="32" y="227"/>
                  </a:lnTo>
                  <a:lnTo>
                    <a:pt x="32" y="227"/>
                  </a:lnTo>
                  <a:close/>
                  <a:moveTo>
                    <a:pt x="29" y="87"/>
                  </a:moveTo>
                  <a:lnTo>
                    <a:pt x="29" y="87"/>
                  </a:lnTo>
                  <a:lnTo>
                    <a:pt x="30" y="75"/>
                  </a:lnTo>
                  <a:lnTo>
                    <a:pt x="33" y="64"/>
                  </a:lnTo>
                  <a:lnTo>
                    <a:pt x="39" y="54"/>
                  </a:lnTo>
                  <a:lnTo>
                    <a:pt x="47" y="46"/>
                  </a:lnTo>
                  <a:lnTo>
                    <a:pt x="54" y="39"/>
                  </a:lnTo>
                  <a:lnTo>
                    <a:pt x="65" y="33"/>
                  </a:lnTo>
                  <a:lnTo>
                    <a:pt x="75" y="30"/>
                  </a:lnTo>
                  <a:lnTo>
                    <a:pt x="87" y="28"/>
                  </a:lnTo>
                  <a:lnTo>
                    <a:pt x="183" y="28"/>
                  </a:lnTo>
                  <a:lnTo>
                    <a:pt x="183" y="28"/>
                  </a:lnTo>
                  <a:lnTo>
                    <a:pt x="193" y="30"/>
                  </a:lnTo>
                  <a:lnTo>
                    <a:pt x="205" y="33"/>
                  </a:lnTo>
                  <a:lnTo>
                    <a:pt x="214" y="39"/>
                  </a:lnTo>
                  <a:lnTo>
                    <a:pt x="223" y="46"/>
                  </a:lnTo>
                  <a:lnTo>
                    <a:pt x="231" y="54"/>
                  </a:lnTo>
                  <a:lnTo>
                    <a:pt x="235" y="64"/>
                  </a:lnTo>
                  <a:lnTo>
                    <a:pt x="238" y="75"/>
                  </a:lnTo>
                  <a:lnTo>
                    <a:pt x="240" y="87"/>
                  </a:lnTo>
                  <a:lnTo>
                    <a:pt x="240" y="172"/>
                  </a:lnTo>
                  <a:lnTo>
                    <a:pt x="29" y="172"/>
                  </a:lnTo>
                  <a:lnTo>
                    <a:pt x="29" y="8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3646488" y="5638800"/>
              <a:ext cx="1587" cy="0"/>
            </a:xfrm>
            <a:custGeom>
              <a:avLst/>
              <a:gdLst>
                <a:gd name="T0" fmla="*/ 0 w 1"/>
                <a:gd name="T1" fmla="*/ 2 h 2"/>
                <a:gd name="T2" fmla="*/ 1 w 1"/>
                <a:gd name="T3" fmla="*/ 2 h 2"/>
                <a:gd name="T4" fmla="*/ 1 w 1"/>
                <a:gd name="T5" fmla="*/ 0 h 2"/>
                <a:gd name="T6" fmla="*/ 1 w 1"/>
                <a:gd name="T7" fmla="*/ 0 h 2"/>
                <a:gd name="T8" fmla="*/ 0 w 1"/>
                <a:gd name="T9" fmla="*/ 2 h 2"/>
                <a:gd name="T10" fmla="*/ 0 w 1"/>
                <a:gd name="T11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" h="2">
                  <a:moveTo>
                    <a:pt x="0" y="2"/>
                  </a:moveTo>
                  <a:lnTo>
                    <a:pt x="1" y="2"/>
                  </a:lnTo>
                  <a:lnTo>
                    <a:pt x="1" y="0"/>
                  </a:lnTo>
                  <a:lnTo>
                    <a:pt x="1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3297238" y="5895975"/>
              <a:ext cx="487362" cy="85725"/>
            </a:xfrm>
            <a:custGeom>
              <a:avLst/>
              <a:gdLst>
                <a:gd name="T0" fmla="*/ 484 w 613"/>
                <a:gd name="T1" fmla="*/ 3 h 108"/>
                <a:gd name="T2" fmla="*/ 484 w 613"/>
                <a:gd name="T3" fmla="*/ 3 h 108"/>
                <a:gd name="T4" fmla="*/ 446 w 613"/>
                <a:gd name="T5" fmla="*/ 9 h 108"/>
                <a:gd name="T6" fmla="*/ 409 w 613"/>
                <a:gd name="T7" fmla="*/ 12 h 108"/>
                <a:gd name="T8" fmla="*/ 370 w 613"/>
                <a:gd name="T9" fmla="*/ 15 h 108"/>
                <a:gd name="T10" fmla="*/ 331 w 613"/>
                <a:gd name="T11" fmla="*/ 15 h 108"/>
                <a:gd name="T12" fmla="*/ 331 w 613"/>
                <a:gd name="T13" fmla="*/ 15 h 108"/>
                <a:gd name="T14" fmla="*/ 291 w 613"/>
                <a:gd name="T15" fmla="*/ 15 h 108"/>
                <a:gd name="T16" fmla="*/ 255 w 613"/>
                <a:gd name="T17" fmla="*/ 12 h 108"/>
                <a:gd name="T18" fmla="*/ 222 w 613"/>
                <a:gd name="T19" fmla="*/ 8 h 108"/>
                <a:gd name="T20" fmla="*/ 193 w 613"/>
                <a:gd name="T21" fmla="*/ 0 h 108"/>
                <a:gd name="T22" fmla="*/ 193 w 613"/>
                <a:gd name="T23" fmla="*/ 0 h 108"/>
                <a:gd name="T24" fmla="*/ 192 w 613"/>
                <a:gd name="T25" fmla="*/ 0 h 108"/>
                <a:gd name="T26" fmla="*/ 192 w 613"/>
                <a:gd name="T27" fmla="*/ 3 h 108"/>
                <a:gd name="T28" fmla="*/ 0 w 613"/>
                <a:gd name="T29" fmla="*/ 3 h 108"/>
                <a:gd name="T30" fmla="*/ 0 w 613"/>
                <a:gd name="T31" fmla="*/ 51 h 108"/>
                <a:gd name="T32" fmla="*/ 0 w 613"/>
                <a:gd name="T33" fmla="*/ 60 h 108"/>
                <a:gd name="T34" fmla="*/ 19 w 613"/>
                <a:gd name="T35" fmla="*/ 60 h 108"/>
                <a:gd name="T36" fmla="*/ 19 w 613"/>
                <a:gd name="T37" fmla="*/ 108 h 108"/>
                <a:gd name="T38" fmla="*/ 115 w 613"/>
                <a:gd name="T39" fmla="*/ 108 h 108"/>
                <a:gd name="T40" fmla="*/ 115 w 613"/>
                <a:gd name="T41" fmla="*/ 60 h 108"/>
                <a:gd name="T42" fmla="*/ 499 w 613"/>
                <a:gd name="T43" fmla="*/ 60 h 108"/>
                <a:gd name="T44" fmla="*/ 499 w 613"/>
                <a:gd name="T45" fmla="*/ 108 h 108"/>
                <a:gd name="T46" fmla="*/ 595 w 613"/>
                <a:gd name="T47" fmla="*/ 108 h 108"/>
                <a:gd name="T48" fmla="*/ 595 w 613"/>
                <a:gd name="T49" fmla="*/ 60 h 108"/>
                <a:gd name="T50" fmla="*/ 613 w 613"/>
                <a:gd name="T51" fmla="*/ 60 h 108"/>
                <a:gd name="T52" fmla="*/ 613 w 613"/>
                <a:gd name="T53" fmla="*/ 51 h 108"/>
                <a:gd name="T54" fmla="*/ 613 w 613"/>
                <a:gd name="T55" fmla="*/ 3 h 108"/>
                <a:gd name="T56" fmla="*/ 484 w 613"/>
                <a:gd name="T57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3" h="108">
                  <a:moveTo>
                    <a:pt x="484" y="3"/>
                  </a:moveTo>
                  <a:lnTo>
                    <a:pt x="484" y="3"/>
                  </a:lnTo>
                  <a:lnTo>
                    <a:pt x="446" y="9"/>
                  </a:lnTo>
                  <a:lnTo>
                    <a:pt x="409" y="12"/>
                  </a:lnTo>
                  <a:lnTo>
                    <a:pt x="370" y="15"/>
                  </a:lnTo>
                  <a:lnTo>
                    <a:pt x="331" y="15"/>
                  </a:lnTo>
                  <a:lnTo>
                    <a:pt x="331" y="15"/>
                  </a:lnTo>
                  <a:lnTo>
                    <a:pt x="291" y="15"/>
                  </a:lnTo>
                  <a:lnTo>
                    <a:pt x="255" y="12"/>
                  </a:lnTo>
                  <a:lnTo>
                    <a:pt x="222" y="8"/>
                  </a:lnTo>
                  <a:lnTo>
                    <a:pt x="193" y="0"/>
                  </a:lnTo>
                  <a:lnTo>
                    <a:pt x="193" y="0"/>
                  </a:lnTo>
                  <a:lnTo>
                    <a:pt x="192" y="0"/>
                  </a:lnTo>
                  <a:lnTo>
                    <a:pt x="192" y="3"/>
                  </a:lnTo>
                  <a:lnTo>
                    <a:pt x="0" y="3"/>
                  </a:lnTo>
                  <a:lnTo>
                    <a:pt x="0" y="51"/>
                  </a:lnTo>
                  <a:lnTo>
                    <a:pt x="0" y="60"/>
                  </a:lnTo>
                  <a:lnTo>
                    <a:pt x="19" y="60"/>
                  </a:lnTo>
                  <a:lnTo>
                    <a:pt x="19" y="108"/>
                  </a:lnTo>
                  <a:lnTo>
                    <a:pt x="115" y="108"/>
                  </a:lnTo>
                  <a:lnTo>
                    <a:pt x="115" y="60"/>
                  </a:lnTo>
                  <a:lnTo>
                    <a:pt x="499" y="60"/>
                  </a:lnTo>
                  <a:lnTo>
                    <a:pt x="499" y="108"/>
                  </a:lnTo>
                  <a:lnTo>
                    <a:pt x="595" y="108"/>
                  </a:lnTo>
                  <a:lnTo>
                    <a:pt x="595" y="60"/>
                  </a:lnTo>
                  <a:lnTo>
                    <a:pt x="613" y="60"/>
                  </a:lnTo>
                  <a:lnTo>
                    <a:pt x="613" y="51"/>
                  </a:lnTo>
                  <a:lnTo>
                    <a:pt x="613" y="3"/>
                  </a:lnTo>
                  <a:lnTo>
                    <a:pt x="484" y="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2690813" y="5122863"/>
              <a:ext cx="327025" cy="327025"/>
            </a:xfrm>
            <a:custGeom>
              <a:avLst/>
              <a:gdLst>
                <a:gd name="T0" fmla="*/ 253 w 412"/>
                <a:gd name="T1" fmla="*/ 6 h 412"/>
                <a:gd name="T2" fmla="*/ 211 w 412"/>
                <a:gd name="T3" fmla="*/ 0 h 412"/>
                <a:gd name="T4" fmla="*/ 170 w 412"/>
                <a:gd name="T5" fmla="*/ 3 h 412"/>
                <a:gd name="T6" fmla="*/ 133 w 412"/>
                <a:gd name="T7" fmla="*/ 14 h 412"/>
                <a:gd name="T8" fmla="*/ 97 w 412"/>
                <a:gd name="T9" fmla="*/ 32 h 412"/>
                <a:gd name="T10" fmla="*/ 66 w 412"/>
                <a:gd name="T11" fmla="*/ 56 h 412"/>
                <a:gd name="T12" fmla="*/ 39 w 412"/>
                <a:gd name="T13" fmla="*/ 86 h 412"/>
                <a:gd name="T14" fmla="*/ 19 w 412"/>
                <a:gd name="T15" fmla="*/ 120 h 412"/>
                <a:gd name="T16" fmla="*/ 6 w 412"/>
                <a:gd name="T17" fmla="*/ 161 h 412"/>
                <a:gd name="T18" fmla="*/ 1 w 412"/>
                <a:gd name="T19" fmla="*/ 182 h 412"/>
                <a:gd name="T20" fmla="*/ 0 w 412"/>
                <a:gd name="T21" fmla="*/ 222 h 412"/>
                <a:gd name="T22" fmla="*/ 7 w 412"/>
                <a:gd name="T23" fmla="*/ 261 h 412"/>
                <a:gd name="T24" fmla="*/ 21 w 412"/>
                <a:gd name="T25" fmla="*/ 298 h 412"/>
                <a:gd name="T26" fmla="*/ 42 w 412"/>
                <a:gd name="T27" fmla="*/ 331 h 412"/>
                <a:gd name="T28" fmla="*/ 69 w 412"/>
                <a:gd name="T29" fmla="*/ 361 h 412"/>
                <a:gd name="T30" fmla="*/ 102 w 412"/>
                <a:gd name="T31" fmla="*/ 385 h 412"/>
                <a:gd name="T32" fmla="*/ 139 w 412"/>
                <a:gd name="T33" fmla="*/ 402 h 412"/>
                <a:gd name="T34" fmla="*/ 158 w 412"/>
                <a:gd name="T35" fmla="*/ 408 h 412"/>
                <a:gd name="T36" fmla="*/ 200 w 412"/>
                <a:gd name="T37" fmla="*/ 412 h 412"/>
                <a:gd name="T38" fmla="*/ 241 w 412"/>
                <a:gd name="T39" fmla="*/ 411 h 412"/>
                <a:gd name="T40" fmla="*/ 280 w 412"/>
                <a:gd name="T41" fmla="*/ 399 h 412"/>
                <a:gd name="T42" fmla="*/ 314 w 412"/>
                <a:gd name="T43" fmla="*/ 382 h 412"/>
                <a:gd name="T44" fmla="*/ 346 w 412"/>
                <a:gd name="T45" fmla="*/ 358 h 412"/>
                <a:gd name="T46" fmla="*/ 373 w 412"/>
                <a:gd name="T47" fmla="*/ 328 h 412"/>
                <a:gd name="T48" fmla="*/ 394 w 412"/>
                <a:gd name="T49" fmla="*/ 294 h 412"/>
                <a:gd name="T50" fmla="*/ 407 w 412"/>
                <a:gd name="T51" fmla="*/ 254 h 412"/>
                <a:gd name="T52" fmla="*/ 410 w 412"/>
                <a:gd name="T53" fmla="*/ 233 h 412"/>
                <a:gd name="T54" fmla="*/ 412 w 412"/>
                <a:gd name="T55" fmla="*/ 192 h 412"/>
                <a:gd name="T56" fmla="*/ 404 w 412"/>
                <a:gd name="T57" fmla="*/ 153 h 412"/>
                <a:gd name="T58" fmla="*/ 391 w 412"/>
                <a:gd name="T59" fmla="*/ 116 h 412"/>
                <a:gd name="T60" fmla="*/ 370 w 412"/>
                <a:gd name="T61" fmla="*/ 81 h 412"/>
                <a:gd name="T62" fmla="*/ 343 w 412"/>
                <a:gd name="T63" fmla="*/ 53 h 412"/>
                <a:gd name="T64" fmla="*/ 310 w 412"/>
                <a:gd name="T65" fmla="*/ 29 h 412"/>
                <a:gd name="T66" fmla="*/ 272 w 412"/>
                <a:gd name="T67" fmla="*/ 12 h 412"/>
                <a:gd name="T68" fmla="*/ 253 w 412"/>
                <a:gd name="T69" fmla="*/ 6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2" h="412">
                  <a:moveTo>
                    <a:pt x="253" y="6"/>
                  </a:moveTo>
                  <a:lnTo>
                    <a:pt x="253" y="6"/>
                  </a:lnTo>
                  <a:lnTo>
                    <a:pt x="232" y="2"/>
                  </a:lnTo>
                  <a:lnTo>
                    <a:pt x="211" y="0"/>
                  </a:lnTo>
                  <a:lnTo>
                    <a:pt x="191" y="2"/>
                  </a:lnTo>
                  <a:lnTo>
                    <a:pt x="170" y="3"/>
                  </a:lnTo>
                  <a:lnTo>
                    <a:pt x="151" y="8"/>
                  </a:lnTo>
                  <a:lnTo>
                    <a:pt x="133" y="14"/>
                  </a:lnTo>
                  <a:lnTo>
                    <a:pt x="113" y="23"/>
                  </a:lnTo>
                  <a:lnTo>
                    <a:pt x="97" y="32"/>
                  </a:lnTo>
                  <a:lnTo>
                    <a:pt x="81" y="44"/>
                  </a:lnTo>
                  <a:lnTo>
                    <a:pt x="66" y="56"/>
                  </a:lnTo>
                  <a:lnTo>
                    <a:pt x="52" y="71"/>
                  </a:lnTo>
                  <a:lnTo>
                    <a:pt x="39" y="86"/>
                  </a:lnTo>
                  <a:lnTo>
                    <a:pt x="28" y="102"/>
                  </a:lnTo>
                  <a:lnTo>
                    <a:pt x="19" y="120"/>
                  </a:lnTo>
                  <a:lnTo>
                    <a:pt x="10" y="140"/>
                  </a:lnTo>
                  <a:lnTo>
                    <a:pt x="6" y="161"/>
                  </a:lnTo>
                  <a:lnTo>
                    <a:pt x="6" y="161"/>
                  </a:lnTo>
                  <a:lnTo>
                    <a:pt x="1" y="182"/>
                  </a:lnTo>
                  <a:lnTo>
                    <a:pt x="0" y="201"/>
                  </a:lnTo>
                  <a:lnTo>
                    <a:pt x="0" y="222"/>
                  </a:lnTo>
                  <a:lnTo>
                    <a:pt x="3" y="242"/>
                  </a:lnTo>
                  <a:lnTo>
                    <a:pt x="7" y="261"/>
                  </a:lnTo>
                  <a:lnTo>
                    <a:pt x="13" y="280"/>
                  </a:lnTo>
                  <a:lnTo>
                    <a:pt x="21" y="298"/>
                  </a:lnTo>
                  <a:lnTo>
                    <a:pt x="31" y="316"/>
                  </a:lnTo>
                  <a:lnTo>
                    <a:pt x="42" y="331"/>
                  </a:lnTo>
                  <a:lnTo>
                    <a:pt x="55" y="348"/>
                  </a:lnTo>
                  <a:lnTo>
                    <a:pt x="69" y="361"/>
                  </a:lnTo>
                  <a:lnTo>
                    <a:pt x="85" y="373"/>
                  </a:lnTo>
                  <a:lnTo>
                    <a:pt x="102" y="385"/>
                  </a:lnTo>
                  <a:lnTo>
                    <a:pt x="119" y="394"/>
                  </a:lnTo>
                  <a:lnTo>
                    <a:pt x="139" y="402"/>
                  </a:lnTo>
                  <a:lnTo>
                    <a:pt x="158" y="408"/>
                  </a:lnTo>
                  <a:lnTo>
                    <a:pt x="158" y="408"/>
                  </a:lnTo>
                  <a:lnTo>
                    <a:pt x="179" y="411"/>
                  </a:lnTo>
                  <a:lnTo>
                    <a:pt x="200" y="412"/>
                  </a:lnTo>
                  <a:lnTo>
                    <a:pt x="221" y="412"/>
                  </a:lnTo>
                  <a:lnTo>
                    <a:pt x="241" y="411"/>
                  </a:lnTo>
                  <a:lnTo>
                    <a:pt x="260" y="406"/>
                  </a:lnTo>
                  <a:lnTo>
                    <a:pt x="280" y="399"/>
                  </a:lnTo>
                  <a:lnTo>
                    <a:pt x="298" y="391"/>
                  </a:lnTo>
                  <a:lnTo>
                    <a:pt x="314" y="382"/>
                  </a:lnTo>
                  <a:lnTo>
                    <a:pt x="331" y="370"/>
                  </a:lnTo>
                  <a:lnTo>
                    <a:pt x="346" y="358"/>
                  </a:lnTo>
                  <a:lnTo>
                    <a:pt x="359" y="343"/>
                  </a:lnTo>
                  <a:lnTo>
                    <a:pt x="373" y="328"/>
                  </a:lnTo>
                  <a:lnTo>
                    <a:pt x="383" y="312"/>
                  </a:lnTo>
                  <a:lnTo>
                    <a:pt x="394" y="294"/>
                  </a:lnTo>
                  <a:lnTo>
                    <a:pt x="401" y="274"/>
                  </a:lnTo>
                  <a:lnTo>
                    <a:pt x="407" y="254"/>
                  </a:lnTo>
                  <a:lnTo>
                    <a:pt x="407" y="254"/>
                  </a:lnTo>
                  <a:lnTo>
                    <a:pt x="410" y="233"/>
                  </a:lnTo>
                  <a:lnTo>
                    <a:pt x="412" y="213"/>
                  </a:lnTo>
                  <a:lnTo>
                    <a:pt x="412" y="192"/>
                  </a:lnTo>
                  <a:lnTo>
                    <a:pt x="409" y="173"/>
                  </a:lnTo>
                  <a:lnTo>
                    <a:pt x="404" y="153"/>
                  </a:lnTo>
                  <a:lnTo>
                    <a:pt x="398" y="134"/>
                  </a:lnTo>
                  <a:lnTo>
                    <a:pt x="391" y="116"/>
                  </a:lnTo>
                  <a:lnTo>
                    <a:pt x="380" y="98"/>
                  </a:lnTo>
                  <a:lnTo>
                    <a:pt x="370" y="81"/>
                  </a:lnTo>
                  <a:lnTo>
                    <a:pt x="356" y="66"/>
                  </a:lnTo>
                  <a:lnTo>
                    <a:pt x="343" y="53"/>
                  </a:lnTo>
                  <a:lnTo>
                    <a:pt x="326" y="41"/>
                  </a:lnTo>
                  <a:lnTo>
                    <a:pt x="310" y="29"/>
                  </a:lnTo>
                  <a:lnTo>
                    <a:pt x="292" y="20"/>
                  </a:lnTo>
                  <a:lnTo>
                    <a:pt x="272" y="12"/>
                  </a:lnTo>
                  <a:lnTo>
                    <a:pt x="253" y="6"/>
                  </a:lnTo>
                  <a:lnTo>
                    <a:pt x="253" y="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1"/>
            <p:cNvSpPr>
              <a:spLocks noEditPoints="1"/>
            </p:cNvSpPr>
            <p:nvPr/>
          </p:nvSpPr>
          <p:spPr bwMode="auto">
            <a:xfrm>
              <a:off x="2474913" y="5492750"/>
              <a:ext cx="979487" cy="1363663"/>
            </a:xfrm>
            <a:custGeom>
              <a:avLst/>
              <a:gdLst>
                <a:gd name="T0" fmla="*/ 775 w 1232"/>
                <a:gd name="T1" fmla="*/ 271 h 1718"/>
                <a:gd name="T2" fmla="*/ 886 w 1232"/>
                <a:gd name="T3" fmla="*/ 309 h 1718"/>
                <a:gd name="T4" fmla="*/ 954 w 1232"/>
                <a:gd name="T5" fmla="*/ 315 h 1718"/>
                <a:gd name="T6" fmla="*/ 1040 w 1232"/>
                <a:gd name="T7" fmla="*/ 304 h 1718"/>
                <a:gd name="T8" fmla="*/ 1168 w 1232"/>
                <a:gd name="T9" fmla="*/ 258 h 1718"/>
                <a:gd name="T10" fmla="*/ 1220 w 1232"/>
                <a:gd name="T11" fmla="*/ 223 h 1718"/>
                <a:gd name="T12" fmla="*/ 1232 w 1232"/>
                <a:gd name="T13" fmla="*/ 178 h 1718"/>
                <a:gd name="T14" fmla="*/ 1216 w 1232"/>
                <a:gd name="T15" fmla="*/ 144 h 1718"/>
                <a:gd name="T16" fmla="*/ 1174 w 1232"/>
                <a:gd name="T17" fmla="*/ 124 h 1718"/>
                <a:gd name="T18" fmla="*/ 1138 w 1232"/>
                <a:gd name="T19" fmla="*/ 132 h 1718"/>
                <a:gd name="T20" fmla="*/ 1037 w 1232"/>
                <a:gd name="T21" fmla="*/ 177 h 1718"/>
                <a:gd name="T22" fmla="*/ 954 w 1232"/>
                <a:gd name="T23" fmla="*/ 190 h 1718"/>
                <a:gd name="T24" fmla="*/ 874 w 1232"/>
                <a:gd name="T25" fmla="*/ 178 h 1718"/>
                <a:gd name="T26" fmla="*/ 793 w 1232"/>
                <a:gd name="T27" fmla="*/ 136 h 1718"/>
                <a:gd name="T28" fmla="*/ 748 w 1232"/>
                <a:gd name="T29" fmla="*/ 98 h 1718"/>
                <a:gd name="T30" fmla="*/ 717 w 1232"/>
                <a:gd name="T31" fmla="*/ 62 h 1718"/>
                <a:gd name="T32" fmla="*/ 714 w 1232"/>
                <a:gd name="T33" fmla="*/ 57 h 1718"/>
                <a:gd name="T34" fmla="*/ 689 w 1232"/>
                <a:gd name="T35" fmla="*/ 35 h 1718"/>
                <a:gd name="T36" fmla="*/ 632 w 1232"/>
                <a:gd name="T37" fmla="*/ 17 h 1718"/>
                <a:gd name="T38" fmla="*/ 516 w 1232"/>
                <a:gd name="T39" fmla="*/ 0 h 1718"/>
                <a:gd name="T40" fmla="*/ 404 w 1232"/>
                <a:gd name="T41" fmla="*/ 3 h 1718"/>
                <a:gd name="T42" fmla="*/ 305 w 1232"/>
                <a:gd name="T43" fmla="*/ 21 h 1718"/>
                <a:gd name="T44" fmla="*/ 265 w 1232"/>
                <a:gd name="T45" fmla="*/ 35 h 1718"/>
                <a:gd name="T46" fmla="*/ 142 w 1232"/>
                <a:gd name="T47" fmla="*/ 102 h 1718"/>
                <a:gd name="T48" fmla="*/ 52 w 1232"/>
                <a:gd name="T49" fmla="*/ 174 h 1718"/>
                <a:gd name="T50" fmla="*/ 16 w 1232"/>
                <a:gd name="T51" fmla="*/ 223 h 1718"/>
                <a:gd name="T52" fmla="*/ 1 w 1232"/>
                <a:gd name="T53" fmla="*/ 270 h 1718"/>
                <a:gd name="T54" fmla="*/ 1 w 1232"/>
                <a:gd name="T55" fmla="*/ 307 h 1718"/>
                <a:gd name="T56" fmla="*/ 16 w 1232"/>
                <a:gd name="T57" fmla="*/ 348 h 1718"/>
                <a:gd name="T58" fmla="*/ 39 w 1232"/>
                <a:gd name="T59" fmla="*/ 376 h 1718"/>
                <a:gd name="T60" fmla="*/ 94 w 1232"/>
                <a:gd name="T61" fmla="*/ 414 h 1718"/>
                <a:gd name="T62" fmla="*/ 184 w 1232"/>
                <a:gd name="T63" fmla="*/ 446 h 1718"/>
                <a:gd name="T64" fmla="*/ 269 w 1232"/>
                <a:gd name="T65" fmla="*/ 1622 h 1718"/>
                <a:gd name="T66" fmla="*/ 277 w 1232"/>
                <a:gd name="T67" fmla="*/ 1658 h 1718"/>
                <a:gd name="T68" fmla="*/ 311 w 1232"/>
                <a:gd name="T69" fmla="*/ 1702 h 1718"/>
                <a:gd name="T70" fmla="*/ 346 w 1232"/>
                <a:gd name="T71" fmla="*/ 1715 h 1718"/>
                <a:gd name="T72" fmla="*/ 374 w 1232"/>
                <a:gd name="T73" fmla="*/ 1717 h 1718"/>
                <a:gd name="T74" fmla="*/ 410 w 1232"/>
                <a:gd name="T75" fmla="*/ 1706 h 1718"/>
                <a:gd name="T76" fmla="*/ 449 w 1232"/>
                <a:gd name="T77" fmla="*/ 1667 h 1718"/>
                <a:gd name="T78" fmla="*/ 461 w 1232"/>
                <a:gd name="T79" fmla="*/ 1631 h 1718"/>
                <a:gd name="T80" fmla="*/ 492 w 1232"/>
                <a:gd name="T81" fmla="*/ 1622 h 1718"/>
                <a:gd name="T82" fmla="*/ 497 w 1232"/>
                <a:gd name="T83" fmla="*/ 1651 h 1718"/>
                <a:gd name="T84" fmla="*/ 521 w 1232"/>
                <a:gd name="T85" fmla="*/ 1690 h 1718"/>
                <a:gd name="T86" fmla="*/ 560 w 1232"/>
                <a:gd name="T87" fmla="*/ 1714 h 1718"/>
                <a:gd name="T88" fmla="*/ 588 w 1232"/>
                <a:gd name="T89" fmla="*/ 1718 h 1718"/>
                <a:gd name="T90" fmla="*/ 626 w 1232"/>
                <a:gd name="T91" fmla="*/ 1711 h 1718"/>
                <a:gd name="T92" fmla="*/ 668 w 1232"/>
                <a:gd name="T93" fmla="*/ 1675 h 1718"/>
                <a:gd name="T94" fmla="*/ 683 w 1232"/>
                <a:gd name="T95" fmla="*/ 1640 h 1718"/>
                <a:gd name="T96" fmla="*/ 892 w 1232"/>
                <a:gd name="T97" fmla="*/ 1080 h 1718"/>
                <a:gd name="T98" fmla="*/ 140 w 1232"/>
                <a:gd name="T99" fmla="*/ 298 h 1718"/>
                <a:gd name="T100" fmla="*/ 128 w 1232"/>
                <a:gd name="T101" fmla="*/ 277 h 1718"/>
                <a:gd name="T102" fmla="*/ 155 w 1232"/>
                <a:gd name="T103" fmla="*/ 247 h 1718"/>
                <a:gd name="T104" fmla="*/ 208 w 1232"/>
                <a:gd name="T105" fmla="*/ 324 h 1718"/>
                <a:gd name="T106" fmla="*/ 152 w 1232"/>
                <a:gd name="T107" fmla="*/ 304 h 17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2" h="1718">
                  <a:moveTo>
                    <a:pt x="729" y="244"/>
                  </a:moveTo>
                  <a:lnTo>
                    <a:pt x="729" y="244"/>
                  </a:lnTo>
                  <a:lnTo>
                    <a:pt x="751" y="258"/>
                  </a:lnTo>
                  <a:lnTo>
                    <a:pt x="775" y="271"/>
                  </a:lnTo>
                  <a:lnTo>
                    <a:pt x="799" y="283"/>
                  </a:lnTo>
                  <a:lnTo>
                    <a:pt x="828" y="294"/>
                  </a:lnTo>
                  <a:lnTo>
                    <a:pt x="856" y="303"/>
                  </a:lnTo>
                  <a:lnTo>
                    <a:pt x="886" y="309"/>
                  </a:lnTo>
                  <a:lnTo>
                    <a:pt x="919" y="313"/>
                  </a:lnTo>
                  <a:lnTo>
                    <a:pt x="954" y="315"/>
                  </a:lnTo>
                  <a:lnTo>
                    <a:pt x="954" y="315"/>
                  </a:lnTo>
                  <a:lnTo>
                    <a:pt x="954" y="315"/>
                  </a:lnTo>
                  <a:lnTo>
                    <a:pt x="954" y="315"/>
                  </a:lnTo>
                  <a:lnTo>
                    <a:pt x="982" y="313"/>
                  </a:lnTo>
                  <a:lnTo>
                    <a:pt x="1011" y="310"/>
                  </a:lnTo>
                  <a:lnTo>
                    <a:pt x="1040" y="304"/>
                  </a:lnTo>
                  <a:lnTo>
                    <a:pt x="1072" y="297"/>
                  </a:lnTo>
                  <a:lnTo>
                    <a:pt x="1103" y="286"/>
                  </a:lnTo>
                  <a:lnTo>
                    <a:pt x="1136" y="274"/>
                  </a:lnTo>
                  <a:lnTo>
                    <a:pt x="1168" y="258"/>
                  </a:lnTo>
                  <a:lnTo>
                    <a:pt x="1202" y="240"/>
                  </a:lnTo>
                  <a:lnTo>
                    <a:pt x="1202" y="240"/>
                  </a:lnTo>
                  <a:lnTo>
                    <a:pt x="1211" y="232"/>
                  </a:lnTo>
                  <a:lnTo>
                    <a:pt x="1220" y="223"/>
                  </a:lnTo>
                  <a:lnTo>
                    <a:pt x="1226" y="213"/>
                  </a:lnTo>
                  <a:lnTo>
                    <a:pt x="1231" y="202"/>
                  </a:lnTo>
                  <a:lnTo>
                    <a:pt x="1232" y="190"/>
                  </a:lnTo>
                  <a:lnTo>
                    <a:pt x="1232" y="178"/>
                  </a:lnTo>
                  <a:lnTo>
                    <a:pt x="1229" y="166"/>
                  </a:lnTo>
                  <a:lnTo>
                    <a:pt x="1223" y="154"/>
                  </a:lnTo>
                  <a:lnTo>
                    <a:pt x="1223" y="154"/>
                  </a:lnTo>
                  <a:lnTo>
                    <a:pt x="1216" y="144"/>
                  </a:lnTo>
                  <a:lnTo>
                    <a:pt x="1207" y="136"/>
                  </a:lnTo>
                  <a:lnTo>
                    <a:pt x="1196" y="130"/>
                  </a:lnTo>
                  <a:lnTo>
                    <a:pt x="1186" y="126"/>
                  </a:lnTo>
                  <a:lnTo>
                    <a:pt x="1174" y="124"/>
                  </a:lnTo>
                  <a:lnTo>
                    <a:pt x="1162" y="124"/>
                  </a:lnTo>
                  <a:lnTo>
                    <a:pt x="1150" y="127"/>
                  </a:lnTo>
                  <a:lnTo>
                    <a:pt x="1138" y="132"/>
                  </a:lnTo>
                  <a:lnTo>
                    <a:pt x="1138" y="132"/>
                  </a:lnTo>
                  <a:lnTo>
                    <a:pt x="1111" y="147"/>
                  </a:lnTo>
                  <a:lnTo>
                    <a:pt x="1085" y="160"/>
                  </a:lnTo>
                  <a:lnTo>
                    <a:pt x="1061" y="169"/>
                  </a:lnTo>
                  <a:lnTo>
                    <a:pt x="1037" y="177"/>
                  </a:lnTo>
                  <a:lnTo>
                    <a:pt x="1015" y="183"/>
                  </a:lnTo>
                  <a:lnTo>
                    <a:pt x="993" y="187"/>
                  </a:lnTo>
                  <a:lnTo>
                    <a:pt x="973" y="189"/>
                  </a:lnTo>
                  <a:lnTo>
                    <a:pt x="954" y="190"/>
                  </a:lnTo>
                  <a:lnTo>
                    <a:pt x="954" y="190"/>
                  </a:lnTo>
                  <a:lnTo>
                    <a:pt x="925" y="189"/>
                  </a:lnTo>
                  <a:lnTo>
                    <a:pt x="900" y="184"/>
                  </a:lnTo>
                  <a:lnTo>
                    <a:pt x="874" y="178"/>
                  </a:lnTo>
                  <a:lnTo>
                    <a:pt x="852" y="169"/>
                  </a:lnTo>
                  <a:lnTo>
                    <a:pt x="831" y="159"/>
                  </a:lnTo>
                  <a:lnTo>
                    <a:pt x="811" y="148"/>
                  </a:lnTo>
                  <a:lnTo>
                    <a:pt x="793" y="136"/>
                  </a:lnTo>
                  <a:lnTo>
                    <a:pt x="777" y="123"/>
                  </a:lnTo>
                  <a:lnTo>
                    <a:pt x="777" y="123"/>
                  </a:lnTo>
                  <a:lnTo>
                    <a:pt x="762" y="111"/>
                  </a:lnTo>
                  <a:lnTo>
                    <a:pt x="748" y="98"/>
                  </a:lnTo>
                  <a:lnTo>
                    <a:pt x="729" y="77"/>
                  </a:lnTo>
                  <a:lnTo>
                    <a:pt x="729" y="77"/>
                  </a:lnTo>
                  <a:lnTo>
                    <a:pt x="717" y="62"/>
                  </a:lnTo>
                  <a:lnTo>
                    <a:pt x="717" y="62"/>
                  </a:lnTo>
                  <a:lnTo>
                    <a:pt x="715" y="57"/>
                  </a:lnTo>
                  <a:lnTo>
                    <a:pt x="715" y="57"/>
                  </a:lnTo>
                  <a:lnTo>
                    <a:pt x="714" y="57"/>
                  </a:lnTo>
                  <a:lnTo>
                    <a:pt x="714" y="57"/>
                  </a:lnTo>
                  <a:lnTo>
                    <a:pt x="714" y="57"/>
                  </a:lnTo>
                  <a:lnTo>
                    <a:pt x="706" y="48"/>
                  </a:lnTo>
                  <a:lnTo>
                    <a:pt x="699" y="41"/>
                  </a:lnTo>
                  <a:lnTo>
                    <a:pt x="689" y="35"/>
                  </a:lnTo>
                  <a:lnTo>
                    <a:pt x="678" y="30"/>
                  </a:lnTo>
                  <a:lnTo>
                    <a:pt x="678" y="30"/>
                  </a:lnTo>
                  <a:lnTo>
                    <a:pt x="651" y="21"/>
                  </a:lnTo>
                  <a:lnTo>
                    <a:pt x="632" y="17"/>
                  </a:lnTo>
                  <a:lnTo>
                    <a:pt x="609" y="12"/>
                  </a:lnTo>
                  <a:lnTo>
                    <a:pt x="582" y="8"/>
                  </a:lnTo>
                  <a:lnTo>
                    <a:pt x="551" y="3"/>
                  </a:lnTo>
                  <a:lnTo>
                    <a:pt x="516" y="0"/>
                  </a:lnTo>
                  <a:lnTo>
                    <a:pt x="477" y="0"/>
                  </a:lnTo>
                  <a:lnTo>
                    <a:pt x="477" y="0"/>
                  </a:lnTo>
                  <a:lnTo>
                    <a:pt x="438" y="0"/>
                  </a:lnTo>
                  <a:lnTo>
                    <a:pt x="404" y="3"/>
                  </a:lnTo>
                  <a:lnTo>
                    <a:pt x="374" y="6"/>
                  </a:lnTo>
                  <a:lnTo>
                    <a:pt x="347" y="11"/>
                  </a:lnTo>
                  <a:lnTo>
                    <a:pt x="323" y="17"/>
                  </a:lnTo>
                  <a:lnTo>
                    <a:pt x="305" y="21"/>
                  </a:lnTo>
                  <a:lnTo>
                    <a:pt x="277" y="30"/>
                  </a:lnTo>
                  <a:lnTo>
                    <a:pt x="277" y="30"/>
                  </a:lnTo>
                  <a:lnTo>
                    <a:pt x="265" y="35"/>
                  </a:lnTo>
                  <a:lnTo>
                    <a:pt x="265" y="35"/>
                  </a:lnTo>
                  <a:lnTo>
                    <a:pt x="226" y="53"/>
                  </a:lnTo>
                  <a:lnTo>
                    <a:pt x="187" y="75"/>
                  </a:lnTo>
                  <a:lnTo>
                    <a:pt x="142" y="102"/>
                  </a:lnTo>
                  <a:lnTo>
                    <a:pt x="142" y="102"/>
                  </a:lnTo>
                  <a:lnTo>
                    <a:pt x="118" y="119"/>
                  </a:lnTo>
                  <a:lnTo>
                    <a:pt x="95" y="135"/>
                  </a:lnTo>
                  <a:lnTo>
                    <a:pt x="73" y="154"/>
                  </a:lnTo>
                  <a:lnTo>
                    <a:pt x="52" y="174"/>
                  </a:lnTo>
                  <a:lnTo>
                    <a:pt x="52" y="174"/>
                  </a:lnTo>
                  <a:lnTo>
                    <a:pt x="33" y="196"/>
                  </a:lnTo>
                  <a:lnTo>
                    <a:pt x="24" y="210"/>
                  </a:lnTo>
                  <a:lnTo>
                    <a:pt x="16" y="223"/>
                  </a:lnTo>
                  <a:lnTo>
                    <a:pt x="16" y="223"/>
                  </a:lnTo>
                  <a:lnTo>
                    <a:pt x="10" y="237"/>
                  </a:lnTo>
                  <a:lnTo>
                    <a:pt x="4" y="252"/>
                  </a:lnTo>
                  <a:lnTo>
                    <a:pt x="1" y="270"/>
                  </a:lnTo>
                  <a:lnTo>
                    <a:pt x="0" y="288"/>
                  </a:lnTo>
                  <a:lnTo>
                    <a:pt x="0" y="288"/>
                  </a:lnTo>
                  <a:lnTo>
                    <a:pt x="0" y="298"/>
                  </a:lnTo>
                  <a:lnTo>
                    <a:pt x="1" y="307"/>
                  </a:lnTo>
                  <a:lnTo>
                    <a:pt x="3" y="318"/>
                  </a:lnTo>
                  <a:lnTo>
                    <a:pt x="7" y="328"/>
                  </a:lnTo>
                  <a:lnTo>
                    <a:pt x="12" y="339"/>
                  </a:lnTo>
                  <a:lnTo>
                    <a:pt x="16" y="348"/>
                  </a:lnTo>
                  <a:lnTo>
                    <a:pt x="22" y="357"/>
                  </a:lnTo>
                  <a:lnTo>
                    <a:pt x="28" y="366"/>
                  </a:lnTo>
                  <a:lnTo>
                    <a:pt x="28" y="366"/>
                  </a:lnTo>
                  <a:lnTo>
                    <a:pt x="39" y="376"/>
                  </a:lnTo>
                  <a:lnTo>
                    <a:pt x="51" y="388"/>
                  </a:lnTo>
                  <a:lnTo>
                    <a:pt x="64" y="397"/>
                  </a:lnTo>
                  <a:lnTo>
                    <a:pt x="79" y="406"/>
                  </a:lnTo>
                  <a:lnTo>
                    <a:pt x="94" y="414"/>
                  </a:lnTo>
                  <a:lnTo>
                    <a:pt x="110" y="421"/>
                  </a:lnTo>
                  <a:lnTo>
                    <a:pt x="146" y="435"/>
                  </a:lnTo>
                  <a:lnTo>
                    <a:pt x="146" y="435"/>
                  </a:lnTo>
                  <a:lnTo>
                    <a:pt x="184" y="446"/>
                  </a:lnTo>
                  <a:lnTo>
                    <a:pt x="61" y="1080"/>
                  </a:lnTo>
                  <a:lnTo>
                    <a:pt x="269" y="1080"/>
                  </a:lnTo>
                  <a:lnTo>
                    <a:pt x="269" y="1622"/>
                  </a:lnTo>
                  <a:lnTo>
                    <a:pt x="269" y="1622"/>
                  </a:lnTo>
                  <a:lnTo>
                    <a:pt x="269" y="1631"/>
                  </a:lnTo>
                  <a:lnTo>
                    <a:pt x="271" y="1640"/>
                  </a:lnTo>
                  <a:lnTo>
                    <a:pt x="274" y="1651"/>
                  </a:lnTo>
                  <a:lnTo>
                    <a:pt x="277" y="1658"/>
                  </a:lnTo>
                  <a:lnTo>
                    <a:pt x="281" y="1667"/>
                  </a:lnTo>
                  <a:lnTo>
                    <a:pt x="286" y="1675"/>
                  </a:lnTo>
                  <a:lnTo>
                    <a:pt x="298" y="1690"/>
                  </a:lnTo>
                  <a:lnTo>
                    <a:pt x="311" y="1702"/>
                  </a:lnTo>
                  <a:lnTo>
                    <a:pt x="319" y="1706"/>
                  </a:lnTo>
                  <a:lnTo>
                    <a:pt x="328" y="1711"/>
                  </a:lnTo>
                  <a:lnTo>
                    <a:pt x="337" y="1714"/>
                  </a:lnTo>
                  <a:lnTo>
                    <a:pt x="346" y="1715"/>
                  </a:lnTo>
                  <a:lnTo>
                    <a:pt x="355" y="1717"/>
                  </a:lnTo>
                  <a:lnTo>
                    <a:pt x="365" y="1718"/>
                  </a:lnTo>
                  <a:lnTo>
                    <a:pt x="365" y="1718"/>
                  </a:lnTo>
                  <a:lnTo>
                    <a:pt x="374" y="1717"/>
                  </a:lnTo>
                  <a:lnTo>
                    <a:pt x="384" y="1715"/>
                  </a:lnTo>
                  <a:lnTo>
                    <a:pt x="393" y="1714"/>
                  </a:lnTo>
                  <a:lnTo>
                    <a:pt x="402" y="1711"/>
                  </a:lnTo>
                  <a:lnTo>
                    <a:pt x="410" y="1706"/>
                  </a:lnTo>
                  <a:lnTo>
                    <a:pt x="419" y="1702"/>
                  </a:lnTo>
                  <a:lnTo>
                    <a:pt x="432" y="1690"/>
                  </a:lnTo>
                  <a:lnTo>
                    <a:pt x="444" y="1675"/>
                  </a:lnTo>
                  <a:lnTo>
                    <a:pt x="449" y="1667"/>
                  </a:lnTo>
                  <a:lnTo>
                    <a:pt x="453" y="1658"/>
                  </a:lnTo>
                  <a:lnTo>
                    <a:pt x="456" y="1651"/>
                  </a:lnTo>
                  <a:lnTo>
                    <a:pt x="459" y="1640"/>
                  </a:lnTo>
                  <a:lnTo>
                    <a:pt x="461" y="1631"/>
                  </a:lnTo>
                  <a:lnTo>
                    <a:pt x="461" y="1622"/>
                  </a:lnTo>
                  <a:lnTo>
                    <a:pt x="461" y="1080"/>
                  </a:lnTo>
                  <a:lnTo>
                    <a:pt x="492" y="1080"/>
                  </a:lnTo>
                  <a:lnTo>
                    <a:pt x="492" y="1622"/>
                  </a:lnTo>
                  <a:lnTo>
                    <a:pt x="492" y="1622"/>
                  </a:lnTo>
                  <a:lnTo>
                    <a:pt x="494" y="1631"/>
                  </a:lnTo>
                  <a:lnTo>
                    <a:pt x="495" y="1640"/>
                  </a:lnTo>
                  <a:lnTo>
                    <a:pt x="497" y="1651"/>
                  </a:lnTo>
                  <a:lnTo>
                    <a:pt x="500" y="1658"/>
                  </a:lnTo>
                  <a:lnTo>
                    <a:pt x="504" y="1667"/>
                  </a:lnTo>
                  <a:lnTo>
                    <a:pt x="509" y="1675"/>
                  </a:lnTo>
                  <a:lnTo>
                    <a:pt x="521" y="1690"/>
                  </a:lnTo>
                  <a:lnTo>
                    <a:pt x="534" y="1702"/>
                  </a:lnTo>
                  <a:lnTo>
                    <a:pt x="543" y="1706"/>
                  </a:lnTo>
                  <a:lnTo>
                    <a:pt x="551" y="1711"/>
                  </a:lnTo>
                  <a:lnTo>
                    <a:pt x="560" y="1714"/>
                  </a:lnTo>
                  <a:lnTo>
                    <a:pt x="569" y="1715"/>
                  </a:lnTo>
                  <a:lnTo>
                    <a:pt x="579" y="1717"/>
                  </a:lnTo>
                  <a:lnTo>
                    <a:pt x="588" y="1718"/>
                  </a:lnTo>
                  <a:lnTo>
                    <a:pt x="588" y="1718"/>
                  </a:lnTo>
                  <a:lnTo>
                    <a:pt x="599" y="1717"/>
                  </a:lnTo>
                  <a:lnTo>
                    <a:pt x="608" y="1715"/>
                  </a:lnTo>
                  <a:lnTo>
                    <a:pt x="617" y="1714"/>
                  </a:lnTo>
                  <a:lnTo>
                    <a:pt x="626" y="1711"/>
                  </a:lnTo>
                  <a:lnTo>
                    <a:pt x="635" y="1706"/>
                  </a:lnTo>
                  <a:lnTo>
                    <a:pt x="642" y="1702"/>
                  </a:lnTo>
                  <a:lnTo>
                    <a:pt x="656" y="1690"/>
                  </a:lnTo>
                  <a:lnTo>
                    <a:pt x="668" y="1675"/>
                  </a:lnTo>
                  <a:lnTo>
                    <a:pt x="672" y="1667"/>
                  </a:lnTo>
                  <a:lnTo>
                    <a:pt x="677" y="1658"/>
                  </a:lnTo>
                  <a:lnTo>
                    <a:pt x="680" y="1651"/>
                  </a:lnTo>
                  <a:lnTo>
                    <a:pt x="683" y="1640"/>
                  </a:lnTo>
                  <a:lnTo>
                    <a:pt x="684" y="1631"/>
                  </a:lnTo>
                  <a:lnTo>
                    <a:pt x="684" y="1622"/>
                  </a:lnTo>
                  <a:lnTo>
                    <a:pt x="684" y="1080"/>
                  </a:lnTo>
                  <a:lnTo>
                    <a:pt x="892" y="1080"/>
                  </a:lnTo>
                  <a:lnTo>
                    <a:pt x="729" y="244"/>
                  </a:lnTo>
                  <a:close/>
                  <a:moveTo>
                    <a:pt x="152" y="304"/>
                  </a:moveTo>
                  <a:lnTo>
                    <a:pt x="152" y="304"/>
                  </a:lnTo>
                  <a:lnTo>
                    <a:pt x="140" y="298"/>
                  </a:lnTo>
                  <a:lnTo>
                    <a:pt x="133" y="292"/>
                  </a:lnTo>
                  <a:lnTo>
                    <a:pt x="124" y="286"/>
                  </a:lnTo>
                  <a:lnTo>
                    <a:pt x="124" y="286"/>
                  </a:lnTo>
                  <a:lnTo>
                    <a:pt x="128" y="277"/>
                  </a:lnTo>
                  <a:lnTo>
                    <a:pt x="128" y="277"/>
                  </a:lnTo>
                  <a:lnTo>
                    <a:pt x="134" y="268"/>
                  </a:lnTo>
                  <a:lnTo>
                    <a:pt x="143" y="258"/>
                  </a:lnTo>
                  <a:lnTo>
                    <a:pt x="155" y="247"/>
                  </a:lnTo>
                  <a:lnTo>
                    <a:pt x="169" y="235"/>
                  </a:lnTo>
                  <a:lnTo>
                    <a:pt x="200" y="213"/>
                  </a:lnTo>
                  <a:lnTo>
                    <a:pt x="233" y="192"/>
                  </a:lnTo>
                  <a:lnTo>
                    <a:pt x="208" y="324"/>
                  </a:lnTo>
                  <a:lnTo>
                    <a:pt x="208" y="324"/>
                  </a:lnTo>
                  <a:lnTo>
                    <a:pt x="176" y="313"/>
                  </a:lnTo>
                  <a:lnTo>
                    <a:pt x="152" y="304"/>
                  </a:lnTo>
                  <a:lnTo>
                    <a:pt x="152" y="30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2"/>
            <p:cNvSpPr>
              <a:spLocks noEditPoints="1"/>
            </p:cNvSpPr>
            <p:nvPr/>
          </p:nvSpPr>
          <p:spPr bwMode="auto">
            <a:xfrm>
              <a:off x="3427413" y="5584825"/>
              <a:ext cx="295275" cy="309563"/>
            </a:xfrm>
            <a:custGeom>
              <a:avLst/>
              <a:gdLst>
                <a:gd name="T0" fmla="*/ 159 w 372"/>
                <a:gd name="T1" fmla="*/ 105 h 389"/>
                <a:gd name="T2" fmla="*/ 104 w 372"/>
                <a:gd name="T3" fmla="*/ 132 h 389"/>
                <a:gd name="T4" fmla="*/ 60 w 372"/>
                <a:gd name="T5" fmla="*/ 181 h 389"/>
                <a:gd name="T6" fmla="*/ 15 w 372"/>
                <a:gd name="T7" fmla="*/ 259 h 389"/>
                <a:gd name="T8" fmla="*/ 0 w 372"/>
                <a:gd name="T9" fmla="*/ 322 h 389"/>
                <a:gd name="T10" fmla="*/ 15 w 372"/>
                <a:gd name="T11" fmla="*/ 364 h 389"/>
                <a:gd name="T12" fmla="*/ 65 w 372"/>
                <a:gd name="T13" fmla="*/ 380 h 389"/>
                <a:gd name="T14" fmla="*/ 220 w 372"/>
                <a:gd name="T15" fmla="*/ 388 h 389"/>
                <a:gd name="T16" fmla="*/ 348 w 372"/>
                <a:gd name="T17" fmla="*/ 371 h 389"/>
                <a:gd name="T18" fmla="*/ 370 w 372"/>
                <a:gd name="T19" fmla="*/ 344 h 389"/>
                <a:gd name="T20" fmla="*/ 366 w 372"/>
                <a:gd name="T21" fmla="*/ 294 h 389"/>
                <a:gd name="T22" fmla="*/ 321 w 372"/>
                <a:gd name="T23" fmla="*/ 184 h 389"/>
                <a:gd name="T24" fmla="*/ 286 w 372"/>
                <a:gd name="T25" fmla="*/ 141 h 389"/>
                <a:gd name="T26" fmla="*/ 235 w 372"/>
                <a:gd name="T27" fmla="*/ 93 h 389"/>
                <a:gd name="T28" fmla="*/ 232 w 372"/>
                <a:gd name="T29" fmla="*/ 79 h 389"/>
                <a:gd name="T30" fmla="*/ 273 w 372"/>
                <a:gd name="T31" fmla="*/ 46 h 389"/>
                <a:gd name="T32" fmla="*/ 279 w 372"/>
                <a:gd name="T33" fmla="*/ 33 h 389"/>
                <a:gd name="T34" fmla="*/ 265 w 372"/>
                <a:gd name="T35" fmla="*/ 16 h 389"/>
                <a:gd name="T36" fmla="*/ 232 w 372"/>
                <a:gd name="T37" fmla="*/ 12 h 389"/>
                <a:gd name="T38" fmla="*/ 222 w 372"/>
                <a:gd name="T39" fmla="*/ 19 h 389"/>
                <a:gd name="T40" fmla="*/ 199 w 372"/>
                <a:gd name="T41" fmla="*/ 18 h 389"/>
                <a:gd name="T42" fmla="*/ 186 w 372"/>
                <a:gd name="T43" fmla="*/ 4 h 389"/>
                <a:gd name="T44" fmla="*/ 162 w 372"/>
                <a:gd name="T45" fmla="*/ 2 h 389"/>
                <a:gd name="T46" fmla="*/ 140 w 372"/>
                <a:gd name="T47" fmla="*/ 18 h 389"/>
                <a:gd name="T48" fmla="*/ 153 w 372"/>
                <a:gd name="T49" fmla="*/ 31 h 389"/>
                <a:gd name="T50" fmla="*/ 174 w 372"/>
                <a:gd name="T51" fmla="*/ 45 h 389"/>
                <a:gd name="T52" fmla="*/ 187 w 372"/>
                <a:gd name="T53" fmla="*/ 76 h 389"/>
                <a:gd name="T54" fmla="*/ 192 w 372"/>
                <a:gd name="T55" fmla="*/ 114 h 389"/>
                <a:gd name="T56" fmla="*/ 143 w 372"/>
                <a:gd name="T57" fmla="*/ 130 h 389"/>
                <a:gd name="T58" fmla="*/ 83 w 372"/>
                <a:gd name="T59" fmla="*/ 190 h 389"/>
                <a:gd name="T60" fmla="*/ 99 w 372"/>
                <a:gd name="T61" fmla="*/ 154 h 389"/>
                <a:gd name="T62" fmla="*/ 134 w 372"/>
                <a:gd name="T63" fmla="*/ 126 h 389"/>
                <a:gd name="T64" fmla="*/ 192 w 372"/>
                <a:gd name="T65" fmla="*/ 114 h 389"/>
                <a:gd name="T66" fmla="*/ 294 w 372"/>
                <a:gd name="T67" fmla="*/ 347 h 389"/>
                <a:gd name="T68" fmla="*/ 324 w 372"/>
                <a:gd name="T69" fmla="*/ 344 h 389"/>
                <a:gd name="T70" fmla="*/ 337 w 372"/>
                <a:gd name="T71" fmla="*/ 325 h 389"/>
                <a:gd name="T72" fmla="*/ 343 w 372"/>
                <a:gd name="T73" fmla="*/ 321 h 389"/>
                <a:gd name="T74" fmla="*/ 330 w 372"/>
                <a:gd name="T75" fmla="*/ 352 h 389"/>
                <a:gd name="T76" fmla="*/ 306 w 372"/>
                <a:gd name="T77" fmla="*/ 358 h 389"/>
                <a:gd name="T78" fmla="*/ 265 w 372"/>
                <a:gd name="T79" fmla="*/ 37 h 389"/>
                <a:gd name="T80" fmla="*/ 247 w 372"/>
                <a:gd name="T81" fmla="*/ 55 h 389"/>
                <a:gd name="T82" fmla="*/ 229 w 372"/>
                <a:gd name="T83" fmla="*/ 63 h 389"/>
                <a:gd name="T84" fmla="*/ 255 w 372"/>
                <a:gd name="T85" fmla="*/ 45 h 389"/>
                <a:gd name="T86" fmla="*/ 255 w 372"/>
                <a:gd name="T87" fmla="*/ 36 h 389"/>
                <a:gd name="T88" fmla="*/ 228 w 372"/>
                <a:gd name="T89" fmla="*/ 24 h 389"/>
                <a:gd name="T90" fmla="*/ 264 w 372"/>
                <a:gd name="T91" fmla="*/ 25 h 389"/>
                <a:gd name="T92" fmla="*/ 265 w 372"/>
                <a:gd name="T93" fmla="*/ 37 h 389"/>
                <a:gd name="T94" fmla="*/ 153 w 372"/>
                <a:gd name="T95" fmla="*/ 18 h 389"/>
                <a:gd name="T96" fmla="*/ 166 w 372"/>
                <a:gd name="T97" fmla="*/ 7 h 389"/>
                <a:gd name="T98" fmla="*/ 187 w 372"/>
                <a:gd name="T99" fmla="*/ 18 h 389"/>
                <a:gd name="T100" fmla="*/ 177 w 372"/>
                <a:gd name="T101" fmla="*/ 18 h 389"/>
                <a:gd name="T102" fmla="*/ 148 w 372"/>
                <a:gd name="T103" fmla="*/ 22 h 3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2" h="389">
                  <a:moveTo>
                    <a:pt x="184" y="90"/>
                  </a:moveTo>
                  <a:lnTo>
                    <a:pt x="184" y="90"/>
                  </a:lnTo>
                  <a:lnTo>
                    <a:pt x="171" y="97"/>
                  </a:lnTo>
                  <a:lnTo>
                    <a:pt x="159" y="105"/>
                  </a:lnTo>
                  <a:lnTo>
                    <a:pt x="135" y="115"/>
                  </a:lnTo>
                  <a:lnTo>
                    <a:pt x="123" y="120"/>
                  </a:lnTo>
                  <a:lnTo>
                    <a:pt x="113" y="126"/>
                  </a:lnTo>
                  <a:lnTo>
                    <a:pt x="104" y="132"/>
                  </a:lnTo>
                  <a:lnTo>
                    <a:pt x="95" y="141"/>
                  </a:lnTo>
                  <a:lnTo>
                    <a:pt x="95" y="141"/>
                  </a:lnTo>
                  <a:lnTo>
                    <a:pt x="77" y="162"/>
                  </a:lnTo>
                  <a:lnTo>
                    <a:pt x="60" y="181"/>
                  </a:lnTo>
                  <a:lnTo>
                    <a:pt x="47" y="202"/>
                  </a:lnTo>
                  <a:lnTo>
                    <a:pt x="35" y="222"/>
                  </a:lnTo>
                  <a:lnTo>
                    <a:pt x="24" y="241"/>
                  </a:lnTo>
                  <a:lnTo>
                    <a:pt x="15" y="259"/>
                  </a:lnTo>
                  <a:lnTo>
                    <a:pt x="9" y="276"/>
                  </a:lnTo>
                  <a:lnTo>
                    <a:pt x="5" y="292"/>
                  </a:lnTo>
                  <a:lnTo>
                    <a:pt x="2" y="309"/>
                  </a:lnTo>
                  <a:lnTo>
                    <a:pt x="0" y="322"/>
                  </a:lnTo>
                  <a:lnTo>
                    <a:pt x="2" y="335"/>
                  </a:lnTo>
                  <a:lnTo>
                    <a:pt x="5" y="346"/>
                  </a:lnTo>
                  <a:lnTo>
                    <a:pt x="9" y="356"/>
                  </a:lnTo>
                  <a:lnTo>
                    <a:pt x="15" y="364"/>
                  </a:lnTo>
                  <a:lnTo>
                    <a:pt x="24" y="370"/>
                  </a:lnTo>
                  <a:lnTo>
                    <a:pt x="35" y="374"/>
                  </a:lnTo>
                  <a:lnTo>
                    <a:pt x="35" y="374"/>
                  </a:lnTo>
                  <a:lnTo>
                    <a:pt x="65" y="380"/>
                  </a:lnTo>
                  <a:lnTo>
                    <a:pt x="99" y="386"/>
                  </a:lnTo>
                  <a:lnTo>
                    <a:pt x="137" y="388"/>
                  </a:lnTo>
                  <a:lnTo>
                    <a:pt x="177" y="389"/>
                  </a:lnTo>
                  <a:lnTo>
                    <a:pt x="220" y="388"/>
                  </a:lnTo>
                  <a:lnTo>
                    <a:pt x="262" y="383"/>
                  </a:lnTo>
                  <a:lnTo>
                    <a:pt x="306" y="379"/>
                  </a:lnTo>
                  <a:lnTo>
                    <a:pt x="348" y="371"/>
                  </a:lnTo>
                  <a:lnTo>
                    <a:pt x="348" y="371"/>
                  </a:lnTo>
                  <a:lnTo>
                    <a:pt x="357" y="367"/>
                  </a:lnTo>
                  <a:lnTo>
                    <a:pt x="364" y="361"/>
                  </a:lnTo>
                  <a:lnTo>
                    <a:pt x="369" y="353"/>
                  </a:lnTo>
                  <a:lnTo>
                    <a:pt x="370" y="344"/>
                  </a:lnTo>
                  <a:lnTo>
                    <a:pt x="372" y="332"/>
                  </a:lnTo>
                  <a:lnTo>
                    <a:pt x="372" y="321"/>
                  </a:lnTo>
                  <a:lnTo>
                    <a:pt x="369" y="307"/>
                  </a:lnTo>
                  <a:lnTo>
                    <a:pt x="366" y="294"/>
                  </a:lnTo>
                  <a:lnTo>
                    <a:pt x="357" y="264"/>
                  </a:lnTo>
                  <a:lnTo>
                    <a:pt x="345" y="234"/>
                  </a:lnTo>
                  <a:lnTo>
                    <a:pt x="331" y="207"/>
                  </a:lnTo>
                  <a:lnTo>
                    <a:pt x="321" y="184"/>
                  </a:lnTo>
                  <a:lnTo>
                    <a:pt x="321" y="184"/>
                  </a:lnTo>
                  <a:lnTo>
                    <a:pt x="310" y="171"/>
                  </a:lnTo>
                  <a:lnTo>
                    <a:pt x="300" y="156"/>
                  </a:lnTo>
                  <a:lnTo>
                    <a:pt x="286" y="141"/>
                  </a:lnTo>
                  <a:lnTo>
                    <a:pt x="273" y="127"/>
                  </a:lnTo>
                  <a:lnTo>
                    <a:pt x="249" y="105"/>
                  </a:lnTo>
                  <a:lnTo>
                    <a:pt x="235" y="93"/>
                  </a:lnTo>
                  <a:lnTo>
                    <a:pt x="235" y="93"/>
                  </a:lnTo>
                  <a:lnTo>
                    <a:pt x="231" y="88"/>
                  </a:lnTo>
                  <a:lnTo>
                    <a:pt x="229" y="85"/>
                  </a:lnTo>
                  <a:lnTo>
                    <a:pt x="229" y="84"/>
                  </a:lnTo>
                  <a:lnTo>
                    <a:pt x="232" y="79"/>
                  </a:lnTo>
                  <a:lnTo>
                    <a:pt x="238" y="73"/>
                  </a:lnTo>
                  <a:lnTo>
                    <a:pt x="253" y="63"/>
                  </a:lnTo>
                  <a:lnTo>
                    <a:pt x="264" y="55"/>
                  </a:lnTo>
                  <a:lnTo>
                    <a:pt x="273" y="46"/>
                  </a:lnTo>
                  <a:lnTo>
                    <a:pt x="273" y="46"/>
                  </a:lnTo>
                  <a:lnTo>
                    <a:pt x="277" y="42"/>
                  </a:lnTo>
                  <a:lnTo>
                    <a:pt x="279" y="37"/>
                  </a:lnTo>
                  <a:lnTo>
                    <a:pt x="279" y="33"/>
                  </a:lnTo>
                  <a:lnTo>
                    <a:pt x="279" y="28"/>
                  </a:lnTo>
                  <a:lnTo>
                    <a:pt x="276" y="25"/>
                  </a:lnTo>
                  <a:lnTo>
                    <a:pt x="273" y="22"/>
                  </a:lnTo>
                  <a:lnTo>
                    <a:pt x="265" y="16"/>
                  </a:lnTo>
                  <a:lnTo>
                    <a:pt x="255" y="13"/>
                  </a:lnTo>
                  <a:lnTo>
                    <a:pt x="244" y="10"/>
                  </a:lnTo>
                  <a:lnTo>
                    <a:pt x="235" y="10"/>
                  </a:lnTo>
                  <a:lnTo>
                    <a:pt x="232" y="12"/>
                  </a:lnTo>
                  <a:lnTo>
                    <a:pt x="229" y="13"/>
                  </a:lnTo>
                  <a:lnTo>
                    <a:pt x="229" y="13"/>
                  </a:lnTo>
                  <a:lnTo>
                    <a:pt x="226" y="16"/>
                  </a:lnTo>
                  <a:lnTo>
                    <a:pt x="222" y="19"/>
                  </a:lnTo>
                  <a:lnTo>
                    <a:pt x="216" y="21"/>
                  </a:lnTo>
                  <a:lnTo>
                    <a:pt x="210" y="21"/>
                  </a:lnTo>
                  <a:lnTo>
                    <a:pt x="205" y="21"/>
                  </a:lnTo>
                  <a:lnTo>
                    <a:pt x="199" y="18"/>
                  </a:lnTo>
                  <a:lnTo>
                    <a:pt x="193" y="13"/>
                  </a:lnTo>
                  <a:lnTo>
                    <a:pt x="189" y="7"/>
                  </a:lnTo>
                  <a:lnTo>
                    <a:pt x="189" y="7"/>
                  </a:lnTo>
                  <a:lnTo>
                    <a:pt x="186" y="4"/>
                  </a:lnTo>
                  <a:lnTo>
                    <a:pt x="183" y="3"/>
                  </a:lnTo>
                  <a:lnTo>
                    <a:pt x="178" y="2"/>
                  </a:lnTo>
                  <a:lnTo>
                    <a:pt x="172" y="0"/>
                  </a:lnTo>
                  <a:lnTo>
                    <a:pt x="162" y="2"/>
                  </a:lnTo>
                  <a:lnTo>
                    <a:pt x="151" y="6"/>
                  </a:lnTo>
                  <a:lnTo>
                    <a:pt x="144" y="10"/>
                  </a:lnTo>
                  <a:lnTo>
                    <a:pt x="141" y="15"/>
                  </a:lnTo>
                  <a:lnTo>
                    <a:pt x="140" y="18"/>
                  </a:lnTo>
                  <a:lnTo>
                    <a:pt x="141" y="21"/>
                  </a:lnTo>
                  <a:lnTo>
                    <a:pt x="143" y="25"/>
                  </a:lnTo>
                  <a:lnTo>
                    <a:pt x="147" y="28"/>
                  </a:lnTo>
                  <a:lnTo>
                    <a:pt x="153" y="31"/>
                  </a:lnTo>
                  <a:lnTo>
                    <a:pt x="153" y="31"/>
                  </a:lnTo>
                  <a:lnTo>
                    <a:pt x="162" y="36"/>
                  </a:lnTo>
                  <a:lnTo>
                    <a:pt x="169" y="40"/>
                  </a:lnTo>
                  <a:lnTo>
                    <a:pt x="174" y="45"/>
                  </a:lnTo>
                  <a:lnTo>
                    <a:pt x="178" y="49"/>
                  </a:lnTo>
                  <a:lnTo>
                    <a:pt x="184" y="60"/>
                  </a:lnTo>
                  <a:lnTo>
                    <a:pt x="187" y="69"/>
                  </a:lnTo>
                  <a:lnTo>
                    <a:pt x="187" y="76"/>
                  </a:lnTo>
                  <a:lnTo>
                    <a:pt x="186" y="84"/>
                  </a:lnTo>
                  <a:lnTo>
                    <a:pt x="184" y="90"/>
                  </a:lnTo>
                  <a:lnTo>
                    <a:pt x="184" y="90"/>
                  </a:lnTo>
                  <a:close/>
                  <a:moveTo>
                    <a:pt x="192" y="114"/>
                  </a:moveTo>
                  <a:lnTo>
                    <a:pt x="192" y="114"/>
                  </a:lnTo>
                  <a:lnTo>
                    <a:pt x="172" y="118"/>
                  </a:lnTo>
                  <a:lnTo>
                    <a:pt x="156" y="123"/>
                  </a:lnTo>
                  <a:lnTo>
                    <a:pt x="143" y="130"/>
                  </a:lnTo>
                  <a:lnTo>
                    <a:pt x="131" y="139"/>
                  </a:lnTo>
                  <a:lnTo>
                    <a:pt x="120" y="150"/>
                  </a:lnTo>
                  <a:lnTo>
                    <a:pt x="108" y="162"/>
                  </a:lnTo>
                  <a:lnTo>
                    <a:pt x="83" y="190"/>
                  </a:lnTo>
                  <a:lnTo>
                    <a:pt x="83" y="190"/>
                  </a:lnTo>
                  <a:lnTo>
                    <a:pt x="87" y="177"/>
                  </a:lnTo>
                  <a:lnTo>
                    <a:pt x="92" y="165"/>
                  </a:lnTo>
                  <a:lnTo>
                    <a:pt x="99" y="154"/>
                  </a:lnTo>
                  <a:lnTo>
                    <a:pt x="107" y="145"/>
                  </a:lnTo>
                  <a:lnTo>
                    <a:pt x="116" y="138"/>
                  </a:lnTo>
                  <a:lnTo>
                    <a:pt x="125" y="132"/>
                  </a:lnTo>
                  <a:lnTo>
                    <a:pt x="134" y="126"/>
                  </a:lnTo>
                  <a:lnTo>
                    <a:pt x="144" y="123"/>
                  </a:lnTo>
                  <a:lnTo>
                    <a:pt x="162" y="117"/>
                  </a:lnTo>
                  <a:lnTo>
                    <a:pt x="177" y="114"/>
                  </a:lnTo>
                  <a:lnTo>
                    <a:pt x="192" y="114"/>
                  </a:lnTo>
                  <a:lnTo>
                    <a:pt x="192" y="114"/>
                  </a:lnTo>
                  <a:close/>
                  <a:moveTo>
                    <a:pt x="288" y="346"/>
                  </a:moveTo>
                  <a:lnTo>
                    <a:pt x="288" y="346"/>
                  </a:lnTo>
                  <a:lnTo>
                    <a:pt x="294" y="347"/>
                  </a:lnTo>
                  <a:lnTo>
                    <a:pt x="300" y="349"/>
                  </a:lnTo>
                  <a:lnTo>
                    <a:pt x="307" y="349"/>
                  </a:lnTo>
                  <a:lnTo>
                    <a:pt x="316" y="349"/>
                  </a:lnTo>
                  <a:lnTo>
                    <a:pt x="324" y="344"/>
                  </a:lnTo>
                  <a:lnTo>
                    <a:pt x="328" y="341"/>
                  </a:lnTo>
                  <a:lnTo>
                    <a:pt x="331" y="337"/>
                  </a:lnTo>
                  <a:lnTo>
                    <a:pt x="334" y="332"/>
                  </a:lnTo>
                  <a:lnTo>
                    <a:pt x="337" y="325"/>
                  </a:lnTo>
                  <a:lnTo>
                    <a:pt x="337" y="325"/>
                  </a:lnTo>
                  <a:lnTo>
                    <a:pt x="342" y="318"/>
                  </a:lnTo>
                  <a:lnTo>
                    <a:pt x="342" y="318"/>
                  </a:lnTo>
                  <a:lnTo>
                    <a:pt x="343" y="321"/>
                  </a:lnTo>
                  <a:lnTo>
                    <a:pt x="342" y="329"/>
                  </a:lnTo>
                  <a:lnTo>
                    <a:pt x="337" y="340"/>
                  </a:lnTo>
                  <a:lnTo>
                    <a:pt x="334" y="346"/>
                  </a:lnTo>
                  <a:lnTo>
                    <a:pt x="330" y="352"/>
                  </a:lnTo>
                  <a:lnTo>
                    <a:pt x="325" y="355"/>
                  </a:lnTo>
                  <a:lnTo>
                    <a:pt x="319" y="358"/>
                  </a:lnTo>
                  <a:lnTo>
                    <a:pt x="313" y="359"/>
                  </a:lnTo>
                  <a:lnTo>
                    <a:pt x="306" y="358"/>
                  </a:lnTo>
                  <a:lnTo>
                    <a:pt x="297" y="353"/>
                  </a:lnTo>
                  <a:lnTo>
                    <a:pt x="288" y="346"/>
                  </a:lnTo>
                  <a:lnTo>
                    <a:pt x="288" y="346"/>
                  </a:lnTo>
                  <a:close/>
                  <a:moveTo>
                    <a:pt x="265" y="37"/>
                  </a:moveTo>
                  <a:lnTo>
                    <a:pt x="265" y="37"/>
                  </a:lnTo>
                  <a:lnTo>
                    <a:pt x="261" y="45"/>
                  </a:lnTo>
                  <a:lnTo>
                    <a:pt x="253" y="51"/>
                  </a:lnTo>
                  <a:lnTo>
                    <a:pt x="247" y="55"/>
                  </a:lnTo>
                  <a:lnTo>
                    <a:pt x="241" y="58"/>
                  </a:lnTo>
                  <a:lnTo>
                    <a:pt x="231" y="63"/>
                  </a:lnTo>
                  <a:lnTo>
                    <a:pt x="229" y="63"/>
                  </a:lnTo>
                  <a:lnTo>
                    <a:pt x="229" y="63"/>
                  </a:lnTo>
                  <a:lnTo>
                    <a:pt x="229" y="63"/>
                  </a:lnTo>
                  <a:lnTo>
                    <a:pt x="243" y="54"/>
                  </a:lnTo>
                  <a:lnTo>
                    <a:pt x="252" y="48"/>
                  </a:lnTo>
                  <a:lnTo>
                    <a:pt x="255" y="45"/>
                  </a:lnTo>
                  <a:lnTo>
                    <a:pt x="256" y="42"/>
                  </a:lnTo>
                  <a:lnTo>
                    <a:pt x="256" y="39"/>
                  </a:lnTo>
                  <a:lnTo>
                    <a:pt x="255" y="36"/>
                  </a:lnTo>
                  <a:lnTo>
                    <a:pt x="255" y="36"/>
                  </a:lnTo>
                  <a:lnTo>
                    <a:pt x="249" y="30"/>
                  </a:lnTo>
                  <a:lnTo>
                    <a:pt x="241" y="27"/>
                  </a:lnTo>
                  <a:lnTo>
                    <a:pt x="228" y="24"/>
                  </a:lnTo>
                  <a:lnTo>
                    <a:pt x="228" y="24"/>
                  </a:lnTo>
                  <a:lnTo>
                    <a:pt x="235" y="22"/>
                  </a:lnTo>
                  <a:lnTo>
                    <a:pt x="250" y="22"/>
                  </a:lnTo>
                  <a:lnTo>
                    <a:pt x="259" y="22"/>
                  </a:lnTo>
                  <a:lnTo>
                    <a:pt x="264" y="25"/>
                  </a:lnTo>
                  <a:lnTo>
                    <a:pt x="267" y="27"/>
                  </a:lnTo>
                  <a:lnTo>
                    <a:pt x="267" y="30"/>
                  </a:lnTo>
                  <a:lnTo>
                    <a:pt x="267" y="33"/>
                  </a:lnTo>
                  <a:lnTo>
                    <a:pt x="265" y="37"/>
                  </a:lnTo>
                  <a:lnTo>
                    <a:pt x="265" y="37"/>
                  </a:lnTo>
                  <a:close/>
                  <a:moveTo>
                    <a:pt x="148" y="22"/>
                  </a:moveTo>
                  <a:lnTo>
                    <a:pt x="148" y="22"/>
                  </a:lnTo>
                  <a:lnTo>
                    <a:pt x="153" y="18"/>
                  </a:lnTo>
                  <a:lnTo>
                    <a:pt x="156" y="13"/>
                  </a:lnTo>
                  <a:lnTo>
                    <a:pt x="159" y="10"/>
                  </a:lnTo>
                  <a:lnTo>
                    <a:pt x="163" y="9"/>
                  </a:lnTo>
                  <a:lnTo>
                    <a:pt x="166" y="7"/>
                  </a:lnTo>
                  <a:lnTo>
                    <a:pt x="169" y="7"/>
                  </a:lnTo>
                  <a:lnTo>
                    <a:pt x="177" y="10"/>
                  </a:lnTo>
                  <a:lnTo>
                    <a:pt x="183" y="13"/>
                  </a:lnTo>
                  <a:lnTo>
                    <a:pt x="187" y="18"/>
                  </a:lnTo>
                  <a:lnTo>
                    <a:pt x="192" y="22"/>
                  </a:lnTo>
                  <a:lnTo>
                    <a:pt x="192" y="22"/>
                  </a:lnTo>
                  <a:lnTo>
                    <a:pt x="187" y="21"/>
                  </a:lnTo>
                  <a:lnTo>
                    <a:pt x="177" y="18"/>
                  </a:lnTo>
                  <a:lnTo>
                    <a:pt x="171" y="16"/>
                  </a:lnTo>
                  <a:lnTo>
                    <a:pt x="163" y="16"/>
                  </a:lnTo>
                  <a:lnTo>
                    <a:pt x="156" y="19"/>
                  </a:lnTo>
                  <a:lnTo>
                    <a:pt x="148" y="22"/>
                  </a:lnTo>
                  <a:lnTo>
                    <a:pt x="148" y="2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3"/>
            <p:cNvSpPr>
              <a:spLocks noEditPoints="1"/>
            </p:cNvSpPr>
            <p:nvPr/>
          </p:nvSpPr>
          <p:spPr bwMode="auto">
            <a:xfrm>
              <a:off x="4116388" y="5657850"/>
              <a:ext cx="201612" cy="307975"/>
            </a:xfrm>
            <a:custGeom>
              <a:avLst/>
              <a:gdLst>
                <a:gd name="T0" fmla="*/ 30 w 253"/>
                <a:gd name="T1" fmla="*/ 120 h 388"/>
                <a:gd name="T2" fmla="*/ 75 w 253"/>
                <a:gd name="T3" fmla="*/ 114 h 388"/>
                <a:gd name="T4" fmla="*/ 25 w 253"/>
                <a:gd name="T5" fmla="*/ 130 h 388"/>
                <a:gd name="T6" fmla="*/ 40 w 253"/>
                <a:gd name="T7" fmla="*/ 175 h 388"/>
                <a:gd name="T8" fmla="*/ 81 w 253"/>
                <a:gd name="T9" fmla="*/ 266 h 388"/>
                <a:gd name="T10" fmla="*/ 94 w 253"/>
                <a:gd name="T11" fmla="*/ 331 h 388"/>
                <a:gd name="T12" fmla="*/ 88 w 253"/>
                <a:gd name="T13" fmla="*/ 362 h 388"/>
                <a:gd name="T14" fmla="*/ 57 w 253"/>
                <a:gd name="T15" fmla="*/ 388 h 388"/>
                <a:gd name="T16" fmla="*/ 187 w 253"/>
                <a:gd name="T17" fmla="*/ 379 h 388"/>
                <a:gd name="T18" fmla="*/ 241 w 253"/>
                <a:gd name="T19" fmla="*/ 365 h 388"/>
                <a:gd name="T20" fmla="*/ 253 w 253"/>
                <a:gd name="T21" fmla="*/ 344 h 388"/>
                <a:gd name="T22" fmla="*/ 241 w 253"/>
                <a:gd name="T23" fmla="*/ 274 h 388"/>
                <a:gd name="T24" fmla="*/ 222 w 253"/>
                <a:gd name="T25" fmla="*/ 254 h 388"/>
                <a:gd name="T26" fmla="*/ 172 w 253"/>
                <a:gd name="T27" fmla="*/ 241 h 388"/>
                <a:gd name="T28" fmla="*/ 138 w 253"/>
                <a:gd name="T29" fmla="*/ 204 h 388"/>
                <a:gd name="T30" fmla="*/ 127 w 253"/>
                <a:gd name="T31" fmla="*/ 169 h 388"/>
                <a:gd name="T32" fmla="*/ 133 w 253"/>
                <a:gd name="T33" fmla="*/ 121 h 388"/>
                <a:gd name="T34" fmla="*/ 118 w 253"/>
                <a:gd name="T35" fmla="*/ 93 h 388"/>
                <a:gd name="T36" fmla="*/ 114 w 253"/>
                <a:gd name="T37" fmla="*/ 78 h 388"/>
                <a:gd name="T38" fmla="*/ 154 w 253"/>
                <a:gd name="T39" fmla="*/ 46 h 388"/>
                <a:gd name="T40" fmla="*/ 162 w 253"/>
                <a:gd name="T41" fmla="*/ 33 h 388"/>
                <a:gd name="T42" fmla="*/ 147 w 253"/>
                <a:gd name="T43" fmla="*/ 16 h 388"/>
                <a:gd name="T44" fmla="*/ 114 w 253"/>
                <a:gd name="T45" fmla="*/ 12 h 388"/>
                <a:gd name="T46" fmla="*/ 103 w 253"/>
                <a:gd name="T47" fmla="*/ 18 h 388"/>
                <a:gd name="T48" fmla="*/ 81 w 253"/>
                <a:gd name="T49" fmla="*/ 18 h 388"/>
                <a:gd name="T50" fmla="*/ 69 w 253"/>
                <a:gd name="T51" fmla="*/ 4 h 388"/>
                <a:gd name="T52" fmla="*/ 43 w 253"/>
                <a:gd name="T53" fmla="*/ 1 h 388"/>
                <a:gd name="T54" fmla="*/ 22 w 253"/>
                <a:gd name="T55" fmla="*/ 18 h 388"/>
                <a:gd name="T56" fmla="*/ 36 w 253"/>
                <a:gd name="T57" fmla="*/ 31 h 388"/>
                <a:gd name="T58" fmla="*/ 57 w 253"/>
                <a:gd name="T59" fmla="*/ 45 h 388"/>
                <a:gd name="T60" fmla="*/ 70 w 253"/>
                <a:gd name="T61" fmla="*/ 76 h 388"/>
                <a:gd name="T62" fmla="*/ 48 w 253"/>
                <a:gd name="T63" fmla="*/ 100 h 388"/>
                <a:gd name="T64" fmla="*/ 0 w 253"/>
                <a:gd name="T65" fmla="*/ 123 h 388"/>
                <a:gd name="T66" fmla="*/ 223 w 253"/>
                <a:gd name="T67" fmla="*/ 313 h 388"/>
                <a:gd name="T68" fmla="*/ 226 w 253"/>
                <a:gd name="T69" fmla="*/ 316 h 388"/>
                <a:gd name="T70" fmla="*/ 211 w 253"/>
                <a:gd name="T71" fmla="*/ 343 h 388"/>
                <a:gd name="T72" fmla="*/ 183 w 253"/>
                <a:gd name="T73" fmla="*/ 340 h 388"/>
                <a:gd name="T74" fmla="*/ 186 w 253"/>
                <a:gd name="T75" fmla="*/ 335 h 388"/>
                <a:gd name="T76" fmla="*/ 213 w 253"/>
                <a:gd name="T77" fmla="*/ 328 h 388"/>
                <a:gd name="T78" fmla="*/ 223 w 253"/>
                <a:gd name="T79" fmla="*/ 313 h 388"/>
                <a:gd name="T80" fmla="*/ 136 w 253"/>
                <a:gd name="T81" fmla="*/ 51 h 388"/>
                <a:gd name="T82" fmla="*/ 111 w 253"/>
                <a:gd name="T83" fmla="*/ 63 h 388"/>
                <a:gd name="T84" fmla="*/ 133 w 253"/>
                <a:gd name="T85" fmla="*/ 46 h 388"/>
                <a:gd name="T86" fmla="*/ 136 w 253"/>
                <a:gd name="T87" fmla="*/ 36 h 388"/>
                <a:gd name="T88" fmla="*/ 109 w 253"/>
                <a:gd name="T89" fmla="*/ 24 h 388"/>
                <a:gd name="T90" fmla="*/ 141 w 253"/>
                <a:gd name="T91" fmla="*/ 22 h 388"/>
                <a:gd name="T92" fmla="*/ 148 w 253"/>
                <a:gd name="T93" fmla="*/ 33 h 388"/>
                <a:gd name="T94" fmla="*/ 31 w 253"/>
                <a:gd name="T95" fmla="*/ 22 h 388"/>
                <a:gd name="T96" fmla="*/ 45 w 253"/>
                <a:gd name="T97" fmla="*/ 9 h 388"/>
                <a:gd name="T98" fmla="*/ 64 w 253"/>
                <a:gd name="T99" fmla="*/ 13 h 388"/>
                <a:gd name="T100" fmla="*/ 69 w 253"/>
                <a:gd name="T101" fmla="*/ 21 h 388"/>
                <a:gd name="T102" fmla="*/ 37 w 253"/>
                <a:gd name="T103" fmla="*/ 18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3" h="388">
                  <a:moveTo>
                    <a:pt x="6" y="130"/>
                  </a:moveTo>
                  <a:lnTo>
                    <a:pt x="6" y="130"/>
                  </a:lnTo>
                  <a:lnTo>
                    <a:pt x="18" y="124"/>
                  </a:lnTo>
                  <a:lnTo>
                    <a:pt x="30" y="120"/>
                  </a:lnTo>
                  <a:lnTo>
                    <a:pt x="42" y="117"/>
                  </a:lnTo>
                  <a:lnTo>
                    <a:pt x="52" y="115"/>
                  </a:lnTo>
                  <a:lnTo>
                    <a:pt x="69" y="114"/>
                  </a:lnTo>
                  <a:lnTo>
                    <a:pt x="75" y="114"/>
                  </a:lnTo>
                  <a:lnTo>
                    <a:pt x="75" y="114"/>
                  </a:lnTo>
                  <a:lnTo>
                    <a:pt x="55" y="117"/>
                  </a:lnTo>
                  <a:lnTo>
                    <a:pt x="39" y="123"/>
                  </a:lnTo>
                  <a:lnTo>
                    <a:pt x="25" y="130"/>
                  </a:lnTo>
                  <a:lnTo>
                    <a:pt x="13" y="138"/>
                  </a:lnTo>
                  <a:lnTo>
                    <a:pt x="13" y="138"/>
                  </a:lnTo>
                  <a:lnTo>
                    <a:pt x="28" y="157"/>
                  </a:lnTo>
                  <a:lnTo>
                    <a:pt x="40" y="175"/>
                  </a:lnTo>
                  <a:lnTo>
                    <a:pt x="40" y="175"/>
                  </a:lnTo>
                  <a:lnTo>
                    <a:pt x="60" y="216"/>
                  </a:lnTo>
                  <a:lnTo>
                    <a:pt x="70" y="239"/>
                  </a:lnTo>
                  <a:lnTo>
                    <a:pt x="81" y="266"/>
                  </a:lnTo>
                  <a:lnTo>
                    <a:pt x="88" y="293"/>
                  </a:lnTo>
                  <a:lnTo>
                    <a:pt x="91" y="307"/>
                  </a:lnTo>
                  <a:lnTo>
                    <a:pt x="93" y="319"/>
                  </a:lnTo>
                  <a:lnTo>
                    <a:pt x="94" y="331"/>
                  </a:lnTo>
                  <a:lnTo>
                    <a:pt x="93" y="343"/>
                  </a:lnTo>
                  <a:lnTo>
                    <a:pt x="91" y="353"/>
                  </a:lnTo>
                  <a:lnTo>
                    <a:pt x="88" y="362"/>
                  </a:lnTo>
                  <a:lnTo>
                    <a:pt x="88" y="362"/>
                  </a:lnTo>
                  <a:lnTo>
                    <a:pt x="82" y="371"/>
                  </a:lnTo>
                  <a:lnTo>
                    <a:pt x="76" y="379"/>
                  </a:lnTo>
                  <a:lnTo>
                    <a:pt x="67" y="385"/>
                  </a:lnTo>
                  <a:lnTo>
                    <a:pt x="57" y="388"/>
                  </a:lnTo>
                  <a:lnTo>
                    <a:pt x="57" y="388"/>
                  </a:lnTo>
                  <a:lnTo>
                    <a:pt x="100" y="388"/>
                  </a:lnTo>
                  <a:lnTo>
                    <a:pt x="144" y="383"/>
                  </a:lnTo>
                  <a:lnTo>
                    <a:pt x="187" y="379"/>
                  </a:lnTo>
                  <a:lnTo>
                    <a:pt x="229" y="370"/>
                  </a:lnTo>
                  <a:lnTo>
                    <a:pt x="229" y="370"/>
                  </a:lnTo>
                  <a:lnTo>
                    <a:pt x="236" y="368"/>
                  </a:lnTo>
                  <a:lnTo>
                    <a:pt x="241" y="365"/>
                  </a:lnTo>
                  <a:lnTo>
                    <a:pt x="245" y="361"/>
                  </a:lnTo>
                  <a:lnTo>
                    <a:pt x="248" y="356"/>
                  </a:lnTo>
                  <a:lnTo>
                    <a:pt x="251" y="350"/>
                  </a:lnTo>
                  <a:lnTo>
                    <a:pt x="253" y="344"/>
                  </a:lnTo>
                  <a:lnTo>
                    <a:pt x="253" y="329"/>
                  </a:lnTo>
                  <a:lnTo>
                    <a:pt x="251" y="311"/>
                  </a:lnTo>
                  <a:lnTo>
                    <a:pt x="247" y="293"/>
                  </a:lnTo>
                  <a:lnTo>
                    <a:pt x="241" y="274"/>
                  </a:lnTo>
                  <a:lnTo>
                    <a:pt x="234" y="253"/>
                  </a:lnTo>
                  <a:lnTo>
                    <a:pt x="234" y="253"/>
                  </a:lnTo>
                  <a:lnTo>
                    <a:pt x="222" y="254"/>
                  </a:lnTo>
                  <a:lnTo>
                    <a:pt x="222" y="254"/>
                  </a:lnTo>
                  <a:lnTo>
                    <a:pt x="208" y="253"/>
                  </a:lnTo>
                  <a:lnTo>
                    <a:pt x="196" y="251"/>
                  </a:lnTo>
                  <a:lnTo>
                    <a:pt x="184" y="247"/>
                  </a:lnTo>
                  <a:lnTo>
                    <a:pt x="172" y="241"/>
                  </a:lnTo>
                  <a:lnTo>
                    <a:pt x="162" y="233"/>
                  </a:lnTo>
                  <a:lnTo>
                    <a:pt x="153" y="225"/>
                  </a:lnTo>
                  <a:lnTo>
                    <a:pt x="144" y="216"/>
                  </a:lnTo>
                  <a:lnTo>
                    <a:pt x="138" y="204"/>
                  </a:lnTo>
                  <a:lnTo>
                    <a:pt x="138" y="204"/>
                  </a:lnTo>
                  <a:lnTo>
                    <a:pt x="132" y="192"/>
                  </a:lnTo>
                  <a:lnTo>
                    <a:pt x="129" y="181"/>
                  </a:lnTo>
                  <a:lnTo>
                    <a:pt x="127" y="169"/>
                  </a:lnTo>
                  <a:lnTo>
                    <a:pt x="126" y="157"/>
                  </a:lnTo>
                  <a:lnTo>
                    <a:pt x="127" y="145"/>
                  </a:lnTo>
                  <a:lnTo>
                    <a:pt x="130" y="133"/>
                  </a:lnTo>
                  <a:lnTo>
                    <a:pt x="133" y="121"/>
                  </a:lnTo>
                  <a:lnTo>
                    <a:pt x="139" y="111"/>
                  </a:lnTo>
                  <a:lnTo>
                    <a:pt x="139" y="111"/>
                  </a:lnTo>
                  <a:lnTo>
                    <a:pt x="118" y="93"/>
                  </a:lnTo>
                  <a:lnTo>
                    <a:pt x="118" y="93"/>
                  </a:lnTo>
                  <a:lnTo>
                    <a:pt x="112" y="88"/>
                  </a:lnTo>
                  <a:lnTo>
                    <a:pt x="112" y="85"/>
                  </a:lnTo>
                  <a:lnTo>
                    <a:pt x="112" y="84"/>
                  </a:lnTo>
                  <a:lnTo>
                    <a:pt x="114" y="78"/>
                  </a:lnTo>
                  <a:lnTo>
                    <a:pt x="120" y="73"/>
                  </a:lnTo>
                  <a:lnTo>
                    <a:pt x="136" y="63"/>
                  </a:lnTo>
                  <a:lnTo>
                    <a:pt x="145" y="55"/>
                  </a:lnTo>
                  <a:lnTo>
                    <a:pt x="154" y="46"/>
                  </a:lnTo>
                  <a:lnTo>
                    <a:pt x="154" y="46"/>
                  </a:lnTo>
                  <a:lnTo>
                    <a:pt x="159" y="40"/>
                  </a:lnTo>
                  <a:lnTo>
                    <a:pt x="160" y="36"/>
                  </a:lnTo>
                  <a:lnTo>
                    <a:pt x="162" y="33"/>
                  </a:lnTo>
                  <a:lnTo>
                    <a:pt x="160" y="28"/>
                  </a:lnTo>
                  <a:lnTo>
                    <a:pt x="159" y="25"/>
                  </a:lnTo>
                  <a:lnTo>
                    <a:pt x="154" y="21"/>
                  </a:lnTo>
                  <a:lnTo>
                    <a:pt x="147" y="16"/>
                  </a:lnTo>
                  <a:lnTo>
                    <a:pt x="136" y="12"/>
                  </a:lnTo>
                  <a:lnTo>
                    <a:pt x="127" y="10"/>
                  </a:lnTo>
                  <a:lnTo>
                    <a:pt x="118" y="10"/>
                  </a:lnTo>
                  <a:lnTo>
                    <a:pt x="114" y="12"/>
                  </a:lnTo>
                  <a:lnTo>
                    <a:pt x="112" y="13"/>
                  </a:lnTo>
                  <a:lnTo>
                    <a:pt x="112" y="13"/>
                  </a:lnTo>
                  <a:lnTo>
                    <a:pt x="108" y="16"/>
                  </a:lnTo>
                  <a:lnTo>
                    <a:pt x="103" y="18"/>
                  </a:lnTo>
                  <a:lnTo>
                    <a:pt x="97" y="21"/>
                  </a:lnTo>
                  <a:lnTo>
                    <a:pt x="93" y="21"/>
                  </a:lnTo>
                  <a:lnTo>
                    <a:pt x="87" y="19"/>
                  </a:lnTo>
                  <a:lnTo>
                    <a:pt x="81" y="18"/>
                  </a:lnTo>
                  <a:lnTo>
                    <a:pt x="76" y="13"/>
                  </a:lnTo>
                  <a:lnTo>
                    <a:pt x="70" y="7"/>
                  </a:lnTo>
                  <a:lnTo>
                    <a:pt x="70" y="7"/>
                  </a:lnTo>
                  <a:lnTo>
                    <a:pt x="69" y="4"/>
                  </a:lnTo>
                  <a:lnTo>
                    <a:pt x="64" y="1"/>
                  </a:lnTo>
                  <a:lnTo>
                    <a:pt x="60" y="1"/>
                  </a:lnTo>
                  <a:lnTo>
                    <a:pt x="55" y="0"/>
                  </a:lnTo>
                  <a:lnTo>
                    <a:pt x="43" y="1"/>
                  </a:lnTo>
                  <a:lnTo>
                    <a:pt x="33" y="6"/>
                  </a:lnTo>
                  <a:lnTo>
                    <a:pt x="25" y="10"/>
                  </a:lnTo>
                  <a:lnTo>
                    <a:pt x="22" y="13"/>
                  </a:lnTo>
                  <a:lnTo>
                    <a:pt x="22" y="18"/>
                  </a:lnTo>
                  <a:lnTo>
                    <a:pt x="22" y="21"/>
                  </a:lnTo>
                  <a:lnTo>
                    <a:pt x="24" y="24"/>
                  </a:lnTo>
                  <a:lnTo>
                    <a:pt x="28" y="28"/>
                  </a:lnTo>
                  <a:lnTo>
                    <a:pt x="36" y="31"/>
                  </a:lnTo>
                  <a:lnTo>
                    <a:pt x="36" y="31"/>
                  </a:lnTo>
                  <a:lnTo>
                    <a:pt x="43" y="36"/>
                  </a:lnTo>
                  <a:lnTo>
                    <a:pt x="51" y="40"/>
                  </a:lnTo>
                  <a:lnTo>
                    <a:pt x="57" y="45"/>
                  </a:lnTo>
                  <a:lnTo>
                    <a:pt x="61" y="49"/>
                  </a:lnTo>
                  <a:lnTo>
                    <a:pt x="67" y="58"/>
                  </a:lnTo>
                  <a:lnTo>
                    <a:pt x="69" y="69"/>
                  </a:lnTo>
                  <a:lnTo>
                    <a:pt x="70" y="76"/>
                  </a:lnTo>
                  <a:lnTo>
                    <a:pt x="69" y="82"/>
                  </a:lnTo>
                  <a:lnTo>
                    <a:pt x="66" y="88"/>
                  </a:lnTo>
                  <a:lnTo>
                    <a:pt x="66" y="88"/>
                  </a:lnTo>
                  <a:lnTo>
                    <a:pt x="48" y="100"/>
                  </a:lnTo>
                  <a:lnTo>
                    <a:pt x="31" y="109"/>
                  </a:lnTo>
                  <a:lnTo>
                    <a:pt x="15" y="115"/>
                  </a:lnTo>
                  <a:lnTo>
                    <a:pt x="0" y="123"/>
                  </a:lnTo>
                  <a:lnTo>
                    <a:pt x="0" y="123"/>
                  </a:lnTo>
                  <a:lnTo>
                    <a:pt x="6" y="130"/>
                  </a:lnTo>
                  <a:lnTo>
                    <a:pt x="6" y="130"/>
                  </a:lnTo>
                  <a:close/>
                  <a:moveTo>
                    <a:pt x="223" y="313"/>
                  </a:moveTo>
                  <a:lnTo>
                    <a:pt x="223" y="313"/>
                  </a:lnTo>
                  <a:lnTo>
                    <a:pt x="226" y="305"/>
                  </a:lnTo>
                  <a:lnTo>
                    <a:pt x="228" y="305"/>
                  </a:lnTo>
                  <a:lnTo>
                    <a:pt x="228" y="307"/>
                  </a:lnTo>
                  <a:lnTo>
                    <a:pt x="226" y="316"/>
                  </a:lnTo>
                  <a:lnTo>
                    <a:pt x="222" y="328"/>
                  </a:lnTo>
                  <a:lnTo>
                    <a:pt x="219" y="334"/>
                  </a:lnTo>
                  <a:lnTo>
                    <a:pt x="216" y="338"/>
                  </a:lnTo>
                  <a:lnTo>
                    <a:pt x="211" y="343"/>
                  </a:lnTo>
                  <a:lnTo>
                    <a:pt x="205" y="346"/>
                  </a:lnTo>
                  <a:lnTo>
                    <a:pt x="198" y="346"/>
                  </a:lnTo>
                  <a:lnTo>
                    <a:pt x="190" y="344"/>
                  </a:lnTo>
                  <a:lnTo>
                    <a:pt x="183" y="340"/>
                  </a:lnTo>
                  <a:lnTo>
                    <a:pt x="174" y="332"/>
                  </a:lnTo>
                  <a:lnTo>
                    <a:pt x="174" y="332"/>
                  </a:lnTo>
                  <a:lnTo>
                    <a:pt x="178" y="334"/>
                  </a:lnTo>
                  <a:lnTo>
                    <a:pt x="186" y="335"/>
                  </a:lnTo>
                  <a:lnTo>
                    <a:pt x="193" y="337"/>
                  </a:lnTo>
                  <a:lnTo>
                    <a:pt x="201" y="335"/>
                  </a:lnTo>
                  <a:lnTo>
                    <a:pt x="210" y="331"/>
                  </a:lnTo>
                  <a:lnTo>
                    <a:pt x="213" y="328"/>
                  </a:lnTo>
                  <a:lnTo>
                    <a:pt x="217" y="325"/>
                  </a:lnTo>
                  <a:lnTo>
                    <a:pt x="220" y="319"/>
                  </a:lnTo>
                  <a:lnTo>
                    <a:pt x="223" y="313"/>
                  </a:lnTo>
                  <a:lnTo>
                    <a:pt x="223" y="313"/>
                  </a:lnTo>
                  <a:close/>
                  <a:moveTo>
                    <a:pt x="147" y="37"/>
                  </a:moveTo>
                  <a:lnTo>
                    <a:pt x="147" y="37"/>
                  </a:lnTo>
                  <a:lnTo>
                    <a:pt x="142" y="43"/>
                  </a:lnTo>
                  <a:lnTo>
                    <a:pt x="136" y="51"/>
                  </a:lnTo>
                  <a:lnTo>
                    <a:pt x="129" y="55"/>
                  </a:lnTo>
                  <a:lnTo>
                    <a:pt x="123" y="58"/>
                  </a:lnTo>
                  <a:lnTo>
                    <a:pt x="112" y="63"/>
                  </a:lnTo>
                  <a:lnTo>
                    <a:pt x="111" y="63"/>
                  </a:lnTo>
                  <a:lnTo>
                    <a:pt x="111" y="63"/>
                  </a:lnTo>
                  <a:lnTo>
                    <a:pt x="111" y="63"/>
                  </a:lnTo>
                  <a:lnTo>
                    <a:pt x="124" y="54"/>
                  </a:lnTo>
                  <a:lnTo>
                    <a:pt x="133" y="46"/>
                  </a:lnTo>
                  <a:lnTo>
                    <a:pt x="136" y="43"/>
                  </a:lnTo>
                  <a:lnTo>
                    <a:pt x="138" y="40"/>
                  </a:lnTo>
                  <a:lnTo>
                    <a:pt x="138" y="39"/>
                  </a:lnTo>
                  <a:lnTo>
                    <a:pt x="136" y="36"/>
                  </a:lnTo>
                  <a:lnTo>
                    <a:pt x="136" y="36"/>
                  </a:lnTo>
                  <a:lnTo>
                    <a:pt x="130" y="30"/>
                  </a:lnTo>
                  <a:lnTo>
                    <a:pt x="124" y="27"/>
                  </a:lnTo>
                  <a:lnTo>
                    <a:pt x="109" y="24"/>
                  </a:lnTo>
                  <a:lnTo>
                    <a:pt x="109" y="24"/>
                  </a:lnTo>
                  <a:lnTo>
                    <a:pt x="117" y="22"/>
                  </a:lnTo>
                  <a:lnTo>
                    <a:pt x="133" y="21"/>
                  </a:lnTo>
                  <a:lnTo>
                    <a:pt x="141" y="22"/>
                  </a:lnTo>
                  <a:lnTo>
                    <a:pt x="147" y="25"/>
                  </a:lnTo>
                  <a:lnTo>
                    <a:pt x="148" y="27"/>
                  </a:lnTo>
                  <a:lnTo>
                    <a:pt x="148" y="30"/>
                  </a:lnTo>
                  <a:lnTo>
                    <a:pt x="148" y="33"/>
                  </a:lnTo>
                  <a:lnTo>
                    <a:pt x="147" y="37"/>
                  </a:lnTo>
                  <a:lnTo>
                    <a:pt x="147" y="37"/>
                  </a:lnTo>
                  <a:close/>
                  <a:moveTo>
                    <a:pt x="31" y="22"/>
                  </a:moveTo>
                  <a:lnTo>
                    <a:pt x="31" y="22"/>
                  </a:lnTo>
                  <a:lnTo>
                    <a:pt x="34" y="16"/>
                  </a:lnTo>
                  <a:lnTo>
                    <a:pt x="37" y="13"/>
                  </a:lnTo>
                  <a:lnTo>
                    <a:pt x="42" y="10"/>
                  </a:lnTo>
                  <a:lnTo>
                    <a:pt x="45" y="9"/>
                  </a:lnTo>
                  <a:lnTo>
                    <a:pt x="48" y="7"/>
                  </a:lnTo>
                  <a:lnTo>
                    <a:pt x="52" y="7"/>
                  </a:lnTo>
                  <a:lnTo>
                    <a:pt x="58" y="10"/>
                  </a:lnTo>
                  <a:lnTo>
                    <a:pt x="64" y="13"/>
                  </a:lnTo>
                  <a:lnTo>
                    <a:pt x="69" y="18"/>
                  </a:lnTo>
                  <a:lnTo>
                    <a:pt x="73" y="22"/>
                  </a:lnTo>
                  <a:lnTo>
                    <a:pt x="73" y="22"/>
                  </a:lnTo>
                  <a:lnTo>
                    <a:pt x="69" y="21"/>
                  </a:lnTo>
                  <a:lnTo>
                    <a:pt x="58" y="18"/>
                  </a:lnTo>
                  <a:lnTo>
                    <a:pt x="52" y="16"/>
                  </a:lnTo>
                  <a:lnTo>
                    <a:pt x="45" y="16"/>
                  </a:lnTo>
                  <a:lnTo>
                    <a:pt x="37" y="18"/>
                  </a:lnTo>
                  <a:lnTo>
                    <a:pt x="31" y="22"/>
                  </a:lnTo>
                  <a:lnTo>
                    <a:pt x="31" y="2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4"/>
            <p:cNvSpPr>
              <a:spLocks noEditPoints="1"/>
            </p:cNvSpPr>
            <p:nvPr/>
          </p:nvSpPr>
          <p:spPr bwMode="auto">
            <a:xfrm>
              <a:off x="3881438" y="5657850"/>
              <a:ext cx="295275" cy="307975"/>
            </a:xfrm>
            <a:custGeom>
              <a:avLst/>
              <a:gdLst>
                <a:gd name="T0" fmla="*/ 364 w 372"/>
                <a:gd name="T1" fmla="*/ 361 h 388"/>
                <a:gd name="T2" fmla="*/ 370 w 372"/>
                <a:gd name="T3" fmla="*/ 320 h 388"/>
                <a:gd name="T4" fmla="*/ 345 w 372"/>
                <a:gd name="T5" fmla="*/ 233 h 388"/>
                <a:gd name="T6" fmla="*/ 310 w 372"/>
                <a:gd name="T7" fmla="*/ 171 h 388"/>
                <a:gd name="T8" fmla="*/ 249 w 372"/>
                <a:gd name="T9" fmla="*/ 105 h 388"/>
                <a:gd name="T10" fmla="*/ 229 w 372"/>
                <a:gd name="T11" fmla="*/ 85 h 388"/>
                <a:gd name="T12" fmla="*/ 253 w 372"/>
                <a:gd name="T13" fmla="*/ 63 h 388"/>
                <a:gd name="T14" fmla="*/ 276 w 372"/>
                <a:gd name="T15" fmla="*/ 40 h 388"/>
                <a:gd name="T16" fmla="*/ 276 w 372"/>
                <a:gd name="T17" fmla="*/ 25 h 388"/>
                <a:gd name="T18" fmla="*/ 244 w 372"/>
                <a:gd name="T19" fmla="*/ 10 h 388"/>
                <a:gd name="T20" fmla="*/ 229 w 372"/>
                <a:gd name="T21" fmla="*/ 13 h 388"/>
                <a:gd name="T22" fmla="*/ 210 w 372"/>
                <a:gd name="T23" fmla="*/ 21 h 388"/>
                <a:gd name="T24" fmla="*/ 189 w 372"/>
                <a:gd name="T25" fmla="*/ 7 h 388"/>
                <a:gd name="T26" fmla="*/ 177 w 372"/>
                <a:gd name="T27" fmla="*/ 1 h 388"/>
                <a:gd name="T28" fmla="*/ 144 w 372"/>
                <a:gd name="T29" fmla="*/ 10 h 388"/>
                <a:gd name="T30" fmla="*/ 143 w 372"/>
                <a:gd name="T31" fmla="*/ 24 h 388"/>
                <a:gd name="T32" fmla="*/ 162 w 372"/>
                <a:gd name="T33" fmla="*/ 36 h 388"/>
                <a:gd name="T34" fmla="*/ 185 w 372"/>
                <a:gd name="T35" fmla="*/ 58 h 388"/>
                <a:gd name="T36" fmla="*/ 185 w 372"/>
                <a:gd name="T37" fmla="*/ 88 h 388"/>
                <a:gd name="T38" fmla="*/ 134 w 372"/>
                <a:gd name="T39" fmla="*/ 115 h 388"/>
                <a:gd name="T40" fmla="*/ 95 w 372"/>
                <a:gd name="T41" fmla="*/ 141 h 388"/>
                <a:gd name="T42" fmla="*/ 47 w 372"/>
                <a:gd name="T43" fmla="*/ 202 h 388"/>
                <a:gd name="T44" fmla="*/ 9 w 372"/>
                <a:gd name="T45" fmla="*/ 275 h 388"/>
                <a:gd name="T46" fmla="*/ 2 w 372"/>
                <a:gd name="T47" fmla="*/ 334 h 388"/>
                <a:gd name="T48" fmla="*/ 24 w 372"/>
                <a:gd name="T49" fmla="*/ 370 h 388"/>
                <a:gd name="T50" fmla="*/ 99 w 372"/>
                <a:gd name="T51" fmla="*/ 385 h 388"/>
                <a:gd name="T52" fmla="*/ 262 w 372"/>
                <a:gd name="T53" fmla="*/ 383 h 388"/>
                <a:gd name="T54" fmla="*/ 339 w 372"/>
                <a:gd name="T55" fmla="*/ 313 h 388"/>
                <a:gd name="T56" fmla="*/ 343 w 372"/>
                <a:gd name="T57" fmla="*/ 307 h 388"/>
                <a:gd name="T58" fmla="*/ 331 w 372"/>
                <a:gd name="T59" fmla="*/ 338 h 388"/>
                <a:gd name="T60" fmla="*/ 307 w 372"/>
                <a:gd name="T61" fmla="*/ 344 h 388"/>
                <a:gd name="T62" fmla="*/ 295 w 372"/>
                <a:gd name="T63" fmla="*/ 334 h 388"/>
                <a:gd name="T64" fmla="*/ 325 w 372"/>
                <a:gd name="T65" fmla="*/ 331 h 388"/>
                <a:gd name="T66" fmla="*/ 339 w 372"/>
                <a:gd name="T67" fmla="*/ 313 h 388"/>
                <a:gd name="T68" fmla="*/ 259 w 372"/>
                <a:gd name="T69" fmla="*/ 43 h 388"/>
                <a:gd name="T70" fmla="*/ 231 w 372"/>
                <a:gd name="T71" fmla="*/ 63 h 388"/>
                <a:gd name="T72" fmla="*/ 243 w 372"/>
                <a:gd name="T73" fmla="*/ 54 h 388"/>
                <a:gd name="T74" fmla="*/ 256 w 372"/>
                <a:gd name="T75" fmla="*/ 39 h 388"/>
                <a:gd name="T76" fmla="*/ 241 w 372"/>
                <a:gd name="T77" fmla="*/ 27 h 388"/>
                <a:gd name="T78" fmla="*/ 250 w 372"/>
                <a:gd name="T79" fmla="*/ 21 h 388"/>
                <a:gd name="T80" fmla="*/ 267 w 372"/>
                <a:gd name="T81" fmla="*/ 30 h 388"/>
                <a:gd name="T82" fmla="*/ 149 w 372"/>
                <a:gd name="T83" fmla="*/ 22 h 388"/>
                <a:gd name="T84" fmla="*/ 159 w 372"/>
                <a:gd name="T85" fmla="*/ 10 h 388"/>
                <a:gd name="T86" fmla="*/ 177 w 372"/>
                <a:gd name="T87" fmla="*/ 10 h 388"/>
                <a:gd name="T88" fmla="*/ 191 w 372"/>
                <a:gd name="T89" fmla="*/ 22 h 388"/>
                <a:gd name="T90" fmla="*/ 164 w 372"/>
                <a:gd name="T91" fmla="*/ 16 h 388"/>
                <a:gd name="T92" fmla="*/ 192 w 372"/>
                <a:gd name="T93" fmla="*/ 114 h 388"/>
                <a:gd name="T94" fmla="*/ 143 w 372"/>
                <a:gd name="T95" fmla="*/ 130 h 388"/>
                <a:gd name="T96" fmla="*/ 83 w 372"/>
                <a:gd name="T97" fmla="*/ 190 h 388"/>
                <a:gd name="T98" fmla="*/ 99 w 372"/>
                <a:gd name="T99" fmla="*/ 154 h 388"/>
                <a:gd name="T100" fmla="*/ 134 w 372"/>
                <a:gd name="T101" fmla="*/ 126 h 388"/>
                <a:gd name="T102" fmla="*/ 192 w 372"/>
                <a:gd name="T103" fmla="*/ 114 h 3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372" h="388">
                  <a:moveTo>
                    <a:pt x="348" y="370"/>
                  </a:moveTo>
                  <a:lnTo>
                    <a:pt x="348" y="370"/>
                  </a:lnTo>
                  <a:lnTo>
                    <a:pt x="357" y="367"/>
                  </a:lnTo>
                  <a:lnTo>
                    <a:pt x="364" y="361"/>
                  </a:lnTo>
                  <a:lnTo>
                    <a:pt x="369" y="353"/>
                  </a:lnTo>
                  <a:lnTo>
                    <a:pt x="370" y="344"/>
                  </a:lnTo>
                  <a:lnTo>
                    <a:pt x="372" y="332"/>
                  </a:lnTo>
                  <a:lnTo>
                    <a:pt x="370" y="320"/>
                  </a:lnTo>
                  <a:lnTo>
                    <a:pt x="369" y="307"/>
                  </a:lnTo>
                  <a:lnTo>
                    <a:pt x="366" y="293"/>
                  </a:lnTo>
                  <a:lnTo>
                    <a:pt x="355" y="263"/>
                  </a:lnTo>
                  <a:lnTo>
                    <a:pt x="345" y="233"/>
                  </a:lnTo>
                  <a:lnTo>
                    <a:pt x="331" y="207"/>
                  </a:lnTo>
                  <a:lnTo>
                    <a:pt x="319" y="184"/>
                  </a:lnTo>
                  <a:lnTo>
                    <a:pt x="319" y="184"/>
                  </a:lnTo>
                  <a:lnTo>
                    <a:pt x="310" y="171"/>
                  </a:lnTo>
                  <a:lnTo>
                    <a:pt x="300" y="156"/>
                  </a:lnTo>
                  <a:lnTo>
                    <a:pt x="286" y="141"/>
                  </a:lnTo>
                  <a:lnTo>
                    <a:pt x="273" y="127"/>
                  </a:lnTo>
                  <a:lnTo>
                    <a:pt x="249" y="105"/>
                  </a:lnTo>
                  <a:lnTo>
                    <a:pt x="235" y="93"/>
                  </a:lnTo>
                  <a:lnTo>
                    <a:pt x="235" y="93"/>
                  </a:lnTo>
                  <a:lnTo>
                    <a:pt x="231" y="88"/>
                  </a:lnTo>
                  <a:lnTo>
                    <a:pt x="229" y="85"/>
                  </a:lnTo>
                  <a:lnTo>
                    <a:pt x="229" y="84"/>
                  </a:lnTo>
                  <a:lnTo>
                    <a:pt x="232" y="78"/>
                  </a:lnTo>
                  <a:lnTo>
                    <a:pt x="238" y="73"/>
                  </a:lnTo>
                  <a:lnTo>
                    <a:pt x="253" y="63"/>
                  </a:lnTo>
                  <a:lnTo>
                    <a:pt x="264" y="55"/>
                  </a:lnTo>
                  <a:lnTo>
                    <a:pt x="273" y="46"/>
                  </a:lnTo>
                  <a:lnTo>
                    <a:pt x="273" y="46"/>
                  </a:lnTo>
                  <a:lnTo>
                    <a:pt x="276" y="40"/>
                  </a:lnTo>
                  <a:lnTo>
                    <a:pt x="279" y="36"/>
                  </a:lnTo>
                  <a:lnTo>
                    <a:pt x="279" y="33"/>
                  </a:lnTo>
                  <a:lnTo>
                    <a:pt x="277" y="28"/>
                  </a:lnTo>
                  <a:lnTo>
                    <a:pt x="276" y="25"/>
                  </a:lnTo>
                  <a:lnTo>
                    <a:pt x="273" y="21"/>
                  </a:lnTo>
                  <a:lnTo>
                    <a:pt x="264" y="16"/>
                  </a:lnTo>
                  <a:lnTo>
                    <a:pt x="255" y="12"/>
                  </a:lnTo>
                  <a:lnTo>
                    <a:pt x="244" y="10"/>
                  </a:lnTo>
                  <a:lnTo>
                    <a:pt x="235" y="10"/>
                  </a:lnTo>
                  <a:lnTo>
                    <a:pt x="232" y="12"/>
                  </a:lnTo>
                  <a:lnTo>
                    <a:pt x="229" y="13"/>
                  </a:lnTo>
                  <a:lnTo>
                    <a:pt x="229" y="13"/>
                  </a:lnTo>
                  <a:lnTo>
                    <a:pt x="226" y="16"/>
                  </a:lnTo>
                  <a:lnTo>
                    <a:pt x="222" y="18"/>
                  </a:lnTo>
                  <a:lnTo>
                    <a:pt x="216" y="21"/>
                  </a:lnTo>
                  <a:lnTo>
                    <a:pt x="210" y="21"/>
                  </a:lnTo>
                  <a:lnTo>
                    <a:pt x="204" y="19"/>
                  </a:lnTo>
                  <a:lnTo>
                    <a:pt x="200" y="18"/>
                  </a:lnTo>
                  <a:lnTo>
                    <a:pt x="194" y="13"/>
                  </a:lnTo>
                  <a:lnTo>
                    <a:pt x="189" y="7"/>
                  </a:lnTo>
                  <a:lnTo>
                    <a:pt x="189" y="7"/>
                  </a:lnTo>
                  <a:lnTo>
                    <a:pt x="186" y="4"/>
                  </a:lnTo>
                  <a:lnTo>
                    <a:pt x="183" y="1"/>
                  </a:lnTo>
                  <a:lnTo>
                    <a:pt x="177" y="1"/>
                  </a:lnTo>
                  <a:lnTo>
                    <a:pt x="173" y="0"/>
                  </a:lnTo>
                  <a:lnTo>
                    <a:pt x="162" y="1"/>
                  </a:lnTo>
                  <a:lnTo>
                    <a:pt x="152" y="6"/>
                  </a:lnTo>
                  <a:lnTo>
                    <a:pt x="144" y="10"/>
                  </a:lnTo>
                  <a:lnTo>
                    <a:pt x="141" y="13"/>
                  </a:lnTo>
                  <a:lnTo>
                    <a:pt x="140" y="18"/>
                  </a:lnTo>
                  <a:lnTo>
                    <a:pt x="141" y="21"/>
                  </a:lnTo>
                  <a:lnTo>
                    <a:pt x="143" y="24"/>
                  </a:lnTo>
                  <a:lnTo>
                    <a:pt x="147" y="28"/>
                  </a:lnTo>
                  <a:lnTo>
                    <a:pt x="153" y="31"/>
                  </a:lnTo>
                  <a:lnTo>
                    <a:pt x="153" y="31"/>
                  </a:lnTo>
                  <a:lnTo>
                    <a:pt x="162" y="36"/>
                  </a:lnTo>
                  <a:lnTo>
                    <a:pt x="170" y="40"/>
                  </a:lnTo>
                  <a:lnTo>
                    <a:pt x="174" y="45"/>
                  </a:lnTo>
                  <a:lnTo>
                    <a:pt x="179" y="49"/>
                  </a:lnTo>
                  <a:lnTo>
                    <a:pt x="185" y="58"/>
                  </a:lnTo>
                  <a:lnTo>
                    <a:pt x="188" y="69"/>
                  </a:lnTo>
                  <a:lnTo>
                    <a:pt x="188" y="76"/>
                  </a:lnTo>
                  <a:lnTo>
                    <a:pt x="186" y="82"/>
                  </a:lnTo>
                  <a:lnTo>
                    <a:pt x="185" y="88"/>
                  </a:lnTo>
                  <a:lnTo>
                    <a:pt x="185" y="88"/>
                  </a:lnTo>
                  <a:lnTo>
                    <a:pt x="171" y="97"/>
                  </a:lnTo>
                  <a:lnTo>
                    <a:pt x="159" y="105"/>
                  </a:lnTo>
                  <a:lnTo>
                    <a:pt x="134" y="115"/>
                  </a:lnTo>
                  <a:lnTo>
                    <a:pt x="123" y="120"/>
                  </a:lnTo>
                  <a:lnTo>
                    <a:pt x="113" y="126"/>
                  </a:lnTo>
                  <a:lnTo>
                    <a:pt x="102" y="132"/>
                  </a:lnTo>
                  <a:lnTo>
                    <a:pt x="95" y="141"/>
                  </a:lnTo>
                  <a:lnTo>
                    <a:pt x="95" y="141"/>
                  </a:lnTo>
                  <a:lnTo>
                    <a:pt x="77" y="162"/>
                  </a:lnTo>
                  <a:lnTo>
                    <a:pt x="60" y="181"/>
                  </a:lnTo>
                  <a:lnTo>
                    <a:pt x="47" y="202"/>
                  </a:lnTo>
                  <a:lnTo>
                    <a:pt x="35" y="222"/>
                  </a:lnTo>
                  <a:lnTo>
                    <a:pt x="24" y="239"/>
                  </a:lnTo>
                  <a:lnTo>
                    <a:pt x="15" y="259"/>
                  </a:lnTo>
                  <a:lnTo>
                    <a:pt x="9" y="275"/>
                  </a:lnTo>
                  <a:lnTo>
                    <a:pt x="5" y="292"/>
                  </a:lnTo>
                  <a:lnTo>
                    <a:pt x="2" y="307"/>
                  </a:lnTo>
                  <a:lnTo>
                    <a:pt x="0" y="322"/>
                  </a:lnTo>
                  <a:lnTo>
                    <a:pt x="2" y="334"/>
                  </a:lnTo>
                  <a:lnTo>
                    <a:pt x="5" y="346"/>
                  </a:lnTo>
                  <a:lnTo>
                    <a:pt x="9" y="356"/>
                  </a:lnTo>
                  <a:lnTo>
                    <a:pt x="15" y="364"/>
                  </a:lnTo>
                  <a:lnTo>
                    <a:pt x="24" y="370"/>
                  </a:lnTo>
                  <a:lnTo>
                    <a:pt x="35" y="374"/>
                  </a:lnTo>
                  <a:lnTo>
                    <a:pt x="35" y="374"/>
                  </a:lnTo>
                  <a:lnTo>
                    <a:pt x="65" y="380"/>
                  </a:lnTo>
                  <a:lnTo>
                    <a:pt x="99" y="385"/>
                  </a:lnTo>
                  <a:lnTo>
                    <a:pt x="137" y="388"/>
                  </a:lnTo>
                  <a:lnTo>
                    <a:pt x="177" y="388"/>
                  </a:lnTo>
                  <a:lnTo>
                    <a:pt x="219" y="386"/>
                  </a:lnTo>
                  <a:lnTo>
                    <a:pt x="262" y="383"/>
                  </a:lnTo>
                  <a:lnTo>
                    <a:pt x="306" y="377"/>
                  </a:lnTo>
                  <a:lnTo>
                    <a:pt x="348" y="370"/>
                  </a:lnTo>
                  <a:lnTo>
                    <a:pt x="348" y="370"/>
                  </a:lnTo>
                  <a:close/>
                  <a:moveTo>
                    <a:pt x="339" y="313"/>
                  </a:moveTo>
                  <a:lnTo>
                    <a:pt x="339" y="313"/>
                  </a:lnTo>
                  <a:lnTo>
                    <a:pt x="342" y="305"/>
                  </a:lnTo>
                  <a:lnTo>
                    <a:pt x="343" y="305"/>
                  </a:lnTo>
                  <a:lnTo>
                    <a:pt x="343" y="307"/>
                  </a:lnTo>
                  <a:lnTo>
                    <a:pt x="343" y="316"/>
                  </a:lnTo>
                  <a:lnTo>
                    <a:pt x="339" y="328"/>
                  </a:lnTo>
                  <a:lnTo>
                    <a:pt x="336" y="334"/>
                  </a:lnTo>
                  <a:lnTo>
                    <a:pt x="331" y="338"/>
                  </a:lnTo>
                  <a:lnTo>
                    <a:pt x="327" y="343"/>
                  </a:lnTo>
                  <a:lnTo>
                    <a:pt x="321" y="346"/>
                  </a:lnTo>
                  <a:lnTo>
                    <a:pt x="315" y="346"/>
                  </a:lnTo>
                  <a:lnTo>
                    <a:pt x="307" y="344"/>
                  </a:lnTo>
                  <a:lnTo>
                    <a:pt x="298" y="340"/>
                  </a:lnTo>
                  <a:lnTo>
                    <a:pt x="289" y="332"/>
                  </a:lnTo>
                  <a:lnTo>
                    <a:pt x="289" y="332"/>
                  </a:lnTo>
                  <a:lnTo>
                    <a:pt x="295" y="334"/>
                  </a:lnTo>
                  <a:lnTo>
                    <a:pt x="301" y="335"/>
                  </a:lnTo>
                  <a:lnTo>
                    <a:pt x="309" y="337"/>
                  </a:lnTo>
                  <a:lnTo>
                    <a:pt x="318" y="335"/>
                  </a:lnTo>
                  <a:lnTo>
                    <a:pt x="325" y="331"/>
                  </a:lnTo>
                  <a:lnTo>
                    <a:pt x="330" y="328"/>
                  </a:lnTo>
                  <a:lnTo>
                    <a:pt x="333" y="325"/>
                  </a:lnTo>
                  <a:lnTo>
                    <a:pt x="336" y="319"/>
                  </a:lnTo>
                  <a:lnTo>
                    <a:pt x="339" y="313"/>
                  </a:lnTo>
                  <a:lnTo>
                    <a:pt x="339" y="313"/>
                  </a:lnTo>
                  <a:close/>
                  <a:moveTo>
                    <a:pt x="265" y="37"/>
                  </a:moveTo>
                  <a:lnTo>
                    <a:pt x="265" y="37"/>
                  </a:lnTo>
                  <a:lnTo>
                    <a:pt x="259" y="43"/>
                  </a:lnTo>
                  <a:lnTo>
                    <a:pt x="253" y="51"/>
                  </a:lnTo>
                  <a:lnTo>
                    <a:pt x="247" y="55"/>
                  </a:lnTo>
                  <a:lnTo>
                    <a:pt x="241" y="58"/>
                  </a:lnTo>
                  <a:lnTo>
                    <a:pt x="231" y="63"/>
                  </a:lnTo>
                  <a:lnTo>
                    <a:pt x="229" y="63"/>
                  </a:lnTo>
                  <a:lnTo>
                    <a:pt x="229" y="63"/>
                  </a:lnTo>
                  <a:lnTo>
                    <a:pt x="229" y="63"/>
                  </a:lnTo>
                  <a:lnTo>
                    <a:pt x="243" y="54"/>
                  </a:lnTo>
                  <a:lnTo>
                    <a:pt x="252" y="46"/>
                  </a:lnTo>
                  <a:lnTo>
                    <a:pt x="255" y="43"/>
                  </a:lnTo>
                  <a:lnTo>
                    <a:pt x="256" y="40"/>
                  </a:lnTo>
                  <a:lnTo>
                    <a:pt x="256" y="39"/>
                  </a:lnTo>
                  <a:lnTo>
                    <a:pt x="255" y="36"/>
                  </a:lnTo>
                  <a:lnTo>
                    <a:pt x="255" y="36"/>
                  </a:lnTo>
                  <a:lnTo>
                    <a:pt x="249" y="30"/>
                  </a:lnTo>
                  <a:lnTo>
                    <a:pt x="241" y="27"/>
                  </a:lnTo>
                  <a:lnTo>
                    <a:pt x="228" y="24"/>
                  </a:lnTo>
                  <a:lnTo>
                    <a:pt x="228" y="24"/>
                  </a:lnTo>
                  <a:lnTo>
                    <a:pt x="235" y="22"/>
                  </a:lnTo>
                  <a:lnTo>
                    <a:pt x="250" y="21"/>
                  </a:lnTo>
                  <a:lnTo>
                    <a:pt x="258" y="22"/>
                  </a:lnTo>
                  <a:lnTo>
                    <a:pt x="264" y="25"/>
                  </a:lnTo>
                  <a:lnTo>
                    <a:pt x="265" y="27"/>
                  </a:lnTo>
                  <a:lnTo>
                    <a:pt x="267" y="30"/>
                  </a:lnTo>
                  <a:lnTo>
                    <a:pt x="267" y="33"/>
                  </a:lnTo>
                  <a:lnTo>
                    <a:pt x="265" y="37"/>
                  </a:lnTo>
                  <a:lnTo>
                    <a:pt x="265" y="37"/>
                  </a:lnTo>
                  <a:close/>
                  <a:moveTo>
                    <a:pt x="149" y="22"/>
                  </a:moveTo>
                  <a:lnTo>
                    <a:pt x="149" y="22"/>
                  </a:lnTo>
                  <a:lnTo>
                    <a:pt x="153" y="16"/>
                  </a:lnTo>
                  <a:lnTo>
                    <a:pt x="156" y="13"/>
                  </a:lnTo>
                  <a:lnTo>
                    <a:pt x="159" y="10"/>
                  </a:lnTo>
                  <a:lnTo>
                    <a:pt x="164" y="9"/>
                  </a:lnTo>
                  <a:lnTo>
                    <a:pt x="167" y="7"/>
                  </a:lnTo>
                  <a:lnTo>
                    <a:pt x="170" y="7"/>
                  </a:lnTo>
                  <a:lnTo>
                    <a:pt x="177" y="10"/>
                  </a:lnTo>
                  <a:lnTo>
                    <a:pt x="183" y="13"/>
                  </a:lnTo>
                  <a:lnTo>
                    <a:pt x="188" y="18"/>
                  </a:lnTo>
                  <a:lnTo>
                    <a:pt x="191" y="22"/>
                  </a:lnTo>
                  <a:lnTo>
                    <a:pt x="191" y="22"/>
                  </a:lnTo>
                  <a:lnTo>
                    <a:pt x="188" y="21"/>
                  </a:lnTo>
                  <a:lnTo>
                    <a:pt x="177" y="18"/>
                  </a:lnTo>
                  <a:lnTo>
                    <a:pt x="171" y="16"/>
                  </a:lnTo>
                  <a:lnTo>
                    <a:pt x="164" y="16"/>
                  </a:lnTo>
                  <a:lnTo>
                    <a:pt x="156" y="18"/>
                  </a:lnTo>
                  <a:lnTo>
                    <a:pt x="149" y="22"/>
                  </a:lnTo>
                  <a:lnTo>
                    <a:pt x="149" y="22"/>
                  </a:lnTo>
                  <a:close/>
                  <a:moveTo>
                    <a:pt x="192" y="114"/>
                  </a:moveTo>
                  <a:lnTo>
                    <a:pt x="192" y="114"/>
                  </a:lnTo>
                  <a:lnTo>
                    <a:pt x="173" y="117"/>
                  </a:lnTo>
                  <a:lnTo>
                    <a:pt x="156" y="123"/>
                  </a:lnTo>
                  <a:lnTo>
                    <a:pt x="143" y="130"/>
                  </a:lnTo>
                  <a:lnTo>
                    <a:pt x="131" y="139"/>
                  </a:lnTo>
                  <a:lnTo>
                    <a:pt x="119" y="148"/>
                  </a:lnTo>
                  <a:lnTo>
                    <a:pt x="108" y="160"/>
                  </a:lnTo>
                  <a:lnTo>
                    <a:pt x="83" y="190"/>
                  </a:lnTo>
                  <a:lnTo>
                    <a:pt x="83" y="190"/>
                  </a:lnTo>
                  <a:lnTo>
                    <a:pt x="87" y="177"/>
                  </a:lnTo>
                  <a:lnTo>
                    <a:pt x="92" y="165"/>
                  </a:lnTo>
                  <a:lnTo>
                    <a:pt x="99" y="154"/>
                  </a:lnTo>
                  <a:lnTo>
                    <a:pt x="107" y="145"/>
                  </a:lnTo>
                  <a:lnTo>
                    <a:pt x="116" y="138"/>
                  </a:lnTo>
                  <a:lnTo>
                    <a:pt x="125" y="132"/>
                  </a:lnTo>
                  <a:lnTo>
                    <a:pt x="134" y="126"/>
                  </a:lnTo>
                  <a:lnTo>
                    <a:pt x="143" y="123"/>
                  </a:lnTo>
                  <a:lnTo>
                    <a:pt x="162" y="117"/>
                  </a:lnTo>
                  <a:lnTo>
                    <a:pt x="177" y="114"/>
                  </a:lnTo>
                  <a:lnTo>
                    <a:pt x="192" y="114"/>
                  </a:lnTo>
                  <a:lnTo>
                    <a:pt x="192" y="11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275013" y="6216650"/>
              <a:ext cx="236537" cy="230188"/>
            </a:xfrm>
            <a:custGeom>
              <a:avLst/>
              <a:gdLst>
                <a:gd name="T0" fmla="*/ 204 w 298"/>
                <a:gd name="T1" fmla="*/ 205 h 289"/>
                <a:gd name="T2" fmla="*/ 196 w 298"/>
                <a:gd name="T3" fmla="*/ 96 h 289"/>
                <a:gd name="T4" fmla="*/ 196 w 298"/>
                <a:gd name="T5" fmla="*/ 96 h 289"/>
                <a:gd name="T6" fmla="*/ 187 w 298"/>
                <a:gd name="T7" fmla="*/ 0 h 289"/>
                <a:gd name="T8" fmla="*/ 109 w 298"/>
                <a:gd name="T9" fmla="*/ 0 h 289"/>
                <a:gd name="T10" fmla="*/ 109 w 298"/>
                <a:gd name="T11" fmla="*/ 0 h 289"/>
                <a:gd name="T12" fmla="*/ 96 w 298"/>
                <a:gd name="T13" fmla="*/ 111 h 289"/>
                <a:gd name="T14" fmla="*/ 91 w 298"/>
                <a:gd name="T15" fmla="*/ 157 h 289"/>
                <a:gd name="T16" fmla="*/ 88 w 298"/>
                <a:gd name="T17" fmla="*/ 199 h 289"/>
                <a:gd name="T18" fmla="*/ 81 w 298"/>
                <a:gd name="T19" fmla="*/ 102 h 289"/>
                <a:gd name="T20" fmla="*/ 73 w 298"/>
                <a:gd name="T21" fmla="*/ 0 h 289"/>
                <a:gd name="T22" fmla="*/ 0 w 298"/>
                <a:gd name="T23" fmla="*/ 0 h 289"/>
                <a:gd name="T24" fmla="*/ 33 w 298"/>
                <a:gd name="T25" fmla="*/ 289 h 289"/>
                <a:gd name="T26" fmla="*/ 127 w 298"/>
                <a:gd name="T27" fmla="*/ 289 h 289"/>
                <a:gd name="T28" fmla="*/ 127 w 298"/>
                <a:gd name="T29" fmla="*/ 289 h 289"/>
                <a:gd name="T30" fmla="*/ 148 w 298"/>
                <a:gd name="T31" fmla="*/ 138 h 289"/>
                <a:gd name="T32" fmla="*/ 148 w 298"/>
                <a:gd name="T33" fmla="*/ 138 h 289"/>
                <a:gd name="T34" fmla="*/ 159 w 298"/>
                <a:gd name="T35" fmla="*/ 218 h 289"/>
                <a:gd name="T36" fmla="*/ 171 w 298"/>
                <a:gd name="T37" fmla="*/ 289 h 289"/>
                <a:gd name="T38" fmla="*/ 264 w 298"/>
                <a:gd name="T39" fmla="*/ 289 h 289"/>
                <a:gd name="T40" fmla="*/ 298 w 298"/>
                <a:gd name="T41" fmla="*/ 0 h 289"/>
                <a:gd name="T42" fmla="*/ 225 w 298"/>
                <a:gd name="T43" fmla="*/ 0 h 289"/>
                <a:gd name="T44" fmla="*/ 225 w 298"/>
                <a:gd name="T45" fmla="*/ 0 h 289"/>
                <a:gd name="T46" fmla="*/ 219 w 298"/>
                <a:gd name="T47" fmla="*/ 51 h 289"/>
                <a:gd name="T48" fmla="*/ 213 w 298"/>
                <a:gd name="T49" fmla="*/ 102 h 289"/>
                <a:gd name="T50" fmla="*/ 208 w 298"/>
                <a:gd name="T51" fmla="*/ 153 h 289"/>
                <a:gd name="T52" fmla="*/ 204 w 298"/>
                <a:gd name="T53" fmla="*/ 205 h 289"/>
                <a:gd name="T54" fmla="*/ 204 w 298"/>
                <a:gd name="T55" fmla="*/ 205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98" h="289">
                  <a:moveTo>
                    <a:pt x="204" y="205"/>
                  </a:moveTo>
                  <a:lnTo>
                    <a:pt x="196" y="96"/>
                  </a:lnTo>
                  <a:lnTo>
                    <a:pt x="196" y="96"/>
                  </a:lnTo>
                  <a:lnTo>
                    <a:pt x="187" y="0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96" y="111"/>
                  </a:lnTo>
                  <a:lnTo>
                    <a:pt x="91" y="157"/>
                  </a:lnTo>
                  <a:lnTo>
                    <a:pt x="88" y="199"/>
                  </a:lnTo>
                  <a:lnTo>
                    <a:pt x="81" y="102"/>
                  </a:lnTo>
                  <a:lnTo>
                    <a:pt x="73" y="0"/>
                  </a:lnTo>
                  <a:lnTo>
                    <a:pt x="0" y="0"/>
                  </a:lnTo>
                  <a:lnTo>
                    <a:pt x="33" y="289"/>
                  </a:lnTo>
                  <a:lnTo>
                    <a:pt x="127" y="289"/>
                  </a:lnTo>
                  <a:lnTo>
                    <a:pt x="127" y="289"/>
                  </a:lnTo>
                  <a:lnTo>
                    <a:pt x="148" y="138"/>
                  </a:lnTo>
                  <a:lnTo>
                    <a:pt x="148" y="138"/>
                  </a:lnTo>
                  <a:lnTo>
                    <a:pt x="159" y="218"/>
                  </a:lnTo>
                  <a:lnTo>
                    <a:pt x="171" y="289"/>
                  </a:lnTo>
                  <a:lnTo>
                    <a:pt x="264" y="289"/>
                  </a:lnTo>
                  <a:lnTo>
                    <a:pt x="298" y="0"/>
                  </a:lnTo>
                  <a:lnTo>
                    <a:pt x="225" y="0"/>
                  </a:lnTo>
                  <a:lnTo>
                    <a:pt x="225" y="0"/>
                  </a:lnTo>
                  <a:lnTo>
                    <a:pt x="219" y="51"/>
                  </a:lnTo>
                  <a:lnTo>
                    <a:pt x="213" y="102"/>
                  </a:lnTo>
                  <a:lnTo>
                    <a:pt x="208" y="153"/>
                  </a:lnTo>
                  <a:lnTo>
                    <a:pt x="204" y="205"/>
                  </a:lnTo>
                  <a:lnTo>
                    <a:pt x="204" y="20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3522663" y="6216650"/>
              <a:ext cx="103187" cy="230188"/>
            </a:xfrm>
            <a:custGeom>
              <a:avLst/>
              <a:gdLst>
                <a:gd name="T0" fmla="*/ 75 w 130"/>
                <a:gd name="T1" fmla="*/ 167 h 289"/>
                <a:gd name="T2" fmla="*/ 121 w 130"/>
                <a:gd name="T3" fmla="*/ 167 h 289"/>
                <a:gd name="T4" fmla="*/ 121 w 130"/>
                <a:gd name="T5" fmla="*/ 112 h 289"/>
                <a:gd name="T6" fmla="*/ 75 w 130"/>
                <a:gd name="T7" fmla="*/ 112 h 289"/>
                <a:gd name="T8" fmla="*/ 75 w 130"/>
                <a:gd name="T9" fmla="*/ 58 h 289"/>
                <a:gd name="T10" fmla="*/ 124 w 130"/>
                <a:gd name="T11" fmla="*/ 58 h 289"/>
                <a:gd name="T12" fmla="*/ 124 w 130"/>
                <a:gd name="T13" fmla="*/ 0 h 289"/>
                <a:gd name="T14" fmla="*/ 0 w 130"/>
                <a:gd name="T15" fmla="*/ 0 h 289"/>
                <a:gd name="T16" fmla="*/ 0 w 130"/>
                <a:gd name="T17" fmla="*/ 289 h 289"/>
                <a:gd name="T18" fmla="*/ 130 w 130"/>
                <a:gd name="T19" fmla="*/ 289 h 289"/>
                <a:gd name="T20" fmla="*/ 130 w 130"/>
                <a:gd name="T21" fmla="*/ 232 h 289"/>
                <a:gd name="T22" fmla="*/ 75 w 130"/>
                <a:gd name="T23" fmla="*/ 232 h 289"/>
                <a:gd name="T24" fmla="*/ 75 w 130"/>
                <a:gd name="T25" fmla="*/ 16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289">
                  <a:moveTo>
                    <a:pt x="75" y="167"/>
                  </a:moveTo>
                  <a:lnTo>
                    <a:pt x="121" y="167"/>
                  </a:lnTo>
                  <a:lnTo>
                    <a:pt x="121" y="112"/>
                  </a:lnTo>
                  <a:lnTo>
                    <a:pt x="75" y="112"/>
                  </a:lnTo>
                  <a:lnTo>
                    <a:pt x="75" y="58"/>
                  </a:lnTo>
                  <a:lnTo>
                    <a:pt x="124" y="58"/>
                  </a:lnTo>
                  <a:lnTo>
                    <a:pt x="124" y="0"/>
                  </a:lnTo>
                  <a:lnTo>
                    <a:pt x="0" y="0"/>
                  </a:lnTo>
                  <a:lnTo>
                    <a:pt x="0" y="289"/>
                  </a:lnTo>
                  <a:lnTo>
                    <a:pt x="130" y="289"/>
                  </a:lnTo>
                  <a:lnTo>
                    <a:pt x="130" y="232"/>
                  </a:lnTo>
                  <a:lnTo>
                    <a:pt x="75" y="232"/>
                  </a:lnTo>
                  <a:lnTo>
                    <a:pt x="75" y="16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3643313" y="6216650"/>
              <a:ext cx="58737" cy="230188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3724275" y="6211888"/>
              <a:ext cx="138112" cy="239713"/>
            </a:xfrm>
            <a:custGeom>
              <a:avLst/>
              <a:gdLst>
                <a:gd name="T0" fmla="*/ 139 w 173"/>
                <a:gd name="T1" fmla="*/ 13 h 301"/>
                <a:gd name="T2" fmla="*/ 113 w 173"/>
                <a:gd name="T3" fmla="*/ 4 h 301"/>
                <a:gd name="T4" fmla="*/ 84 w 173"/>
                <a:gd name="T5" fmla="*/ 0 h 301"/>
                <a:gd name="T6" fmla="*/ 69 w 173"/>
                <a:gd name="T7" fmla="*/ 1 h 301"/>
                <a:gd name="T8" fmla="*/ 40 w 173"/>
                <a:gd name="T9" fmla="*/ 9 h 301"/>
                <a:gd name="T10" fmla="*/ 30 w 173"/>
                <a:gd name="T11" fmla="*/ 16 h 301"/>
                <a:gd name="T12" fmla="*/ 13 w 173"/>
                <a:gd name="T13" fmla="*/ 33 h 301"/>
                <a:gd name="T14" fmla="*/ 4 w 173"/>
                <a:gd name="T15" fmla="*/ 51 h 301"/>
                <a:gd name="T16" fmla="*/ 1 w 173"/>
                <a:gd name="T17" fmla="*/ 61 h 301"/>
                <a:gd name="T18" fmla="*/ 0 w 173"/>
                <a:gd name="T19" fmla="*/ 111 h 301"/>
                <a:gd name="T20" fmla="*/ 0 w 173"/>
                <a:gd name="T21" fmla="*/ 196 h 301"/>
                <a:gd name="T22" fmla="*/ 1 w 173"/>
                <a:gd name="T23" fmla="*/ 241 h 301"/>
                <a:gd name="T24" fmla="*/ 6 w 173"/>
                <a:gd name="T25" fmla="*/ 256 h 301"/>
                <a:gd name="T26" fmla="*/ 12 w 173"/>
                <a:gd name="T27" fmla="*/ 269 h 301"/>
                <a:gd name="T28" fmla="*/ 22 w 173"/>
                <a:gd name="T29" fmla="*/ 281 h 301"/>
                <a:gd name="T30" fmla="*/ 37 w 173"/>
                <a:gd name="T31" fmla="*/ 292 h 301"/>
                <a:gd name="T32" fmla="*/ 46 w 173"/>
                <a:gd name="T33" fmla="*/ 296 h 301"/>
                <a:gd name="T34" fmla="*/ 64 w 173"/>
                <a:gd name="T35" fmla="*/ 301 h 301"/>
                <a:gd name="T36" fmla="*/ 73 w 173"/>
                <a:gd name="T37" fmla="*/ 301 h 301"/>
                <a:gd name="T38" fmla="*/ 94 w 173"/>
                <a:gd name="T39" fmla="*/ 298 h 301"/>
                <a:gd name="T40" fmla="*/ 100 w 173"/>
                <a:gd name="T41" fmla="*/ 295 h 301"/>
                <a:gd name="T42" fmla="*/ 110 w 173"/>
                <a:gd name="T43" fmla="*/ 286 h 301"/>
                <a:gd name="T44" fmla="*/ 119 w 173"/>
                <a:gd name="T45" fmla="*/ 274 h 301"/>
                <a:gd name="T46" fmla="*/ 173 w 173"/>
                <a:gd name="T47" fmla="*/ 295 h 301"/>
                <a:gd name="T48" fmla="*/ 87 w 173"/>
                <a:gd name="T49" fmla="*/ 141 h 301"/>
                <a:gd name="T50" fmla="*/ 101 w 173"/>
                <a:gd name="T51" fmla="*/ 184 h 301"/>
                <a:gd name="T52" fmla="*/ 101 w 173"/>
                <a:gd name="T53" fmla="*/ 218 h 301"/>
                <a:gd name="T54" fmla="*/ 98 w 173"/>
                <a:gd name="T55" fmla="*/ 245 h 301"/>
                <a:gd name="T56" fmla="*/ 95 w 173"/>
                <a:gd name="T57" fmla="*/ 248 h 301"/>
                <a:gd name="T58" fmla="*/ 91 w 173"/>
                <a:gd name="T59" fmla="*/ 251 h 301"/>
                <a:gd name="T60" fmla="*/ 87 w 173"/>
                <a:gd name="T61" fmla="*/ 253 h 301"/>
                <a:gd name="T62" fmla="*/ 79 w 173"/>
                <a:gd name="T63" fmla="*/ 248 h 301"/>
                <a:gd name="T64" fmla="*/ 78 w 173"/>
                <a:gd name="T65" fmla="*/ 245 h 301"/>
                <a:gd name="T66" fmla="*/ 75 w 173"/>
                <a:gd name="T67" fmla="*/ 220 h 301"/>
                <a:gd name="T68" fmla="*/ 75 w 173"/>
                <a:gd name="T69" fmla="*/ 82 h 301"/>
                <a:gd name="T70" fmla="*/ 78 w 173"/>
                <a:gd name="T71" fmla="*/ 55 h 301"/>
                <a:gd name="T72" fmla="*/ 81 w 173"/>
                <a:gd name="T73" fmla="*/ 51 h 301"/>
                <a:gd name="T74" fmla="*/ 87 w 173"/>
                <a:gd name="T75" fmla="*/ 49 h 301"/>
                <a:gd name="T76" fmla="*/ 92 w 173"/>
                <a:gd name="T77" fmla="*/ 51 h 301"/>
                <a:gd name="T78" fmla="*/ 97 w 173"/>
                <a:gd name="T79" fmla="*/ 55 h 301"/>
                <a:gd name="T80" fmla="*/ 98 w 173"/>
                <a:gd name="T81" fmla="*/ 66 h 301"/>
                <a:gd name="T82" fmla="*/ 98 w 173"/>
                <a:gd name="T83" fmla="*/ 112 h 301"/>
                <a:gd name="T84" fmla="*/ 173 w 173"/>
                <a:gd name="T85" fmla="*/ 100 h 301"/>
                <a:gd name="T86" fmla="*/ 173 w 173"/>
                <a:gd name="T87" fmla="*/ 84 h 301"/>
                <a:gd name="T88" fmla="*/ 170 w 173"/>
                <a:gd name="T89" fmla="*/ 57 h 301"/>
                <a:gd name="T90" fmla="*/ 167 w 173"/>
                <a:gd name="T91" fmla="*/ 46 h 301"/>
                <a:gd name="T92" fmla="*/ 157 w 173"/>
                <a:gd name="T93" fmla="*/ 28 h 301"/>
                <a:gd name="T94" fmla="*/ 139 w 173"/>
                <a:gd name="T95" fmla="*/ 13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3" h="301">
                  <a:moveTo>
                    <a:pt x="139" y="13"/>
                  </a:moveTo>
                  <a:lnTo>
                    <a:pt x="139" y="13"/>
                  </a:lnTo>
                  <a:lnTo>
                    <a:pt x="127" y="7"/>
                  </a:lnTo>
                  <a:lnTo>
                    <a:pt x="113" y="4"/>
                  </a:lnTo>
                  <a:lnTo>
                    <a:pt x="100" y="1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9" y="1"/>
                  </a:lnTo>
                  <a:lnTo>
                    <a:pt x="54" y="4"/>
                  </a:lnTo>
                  <a:lnTo>
                    <a:pt x="40" y="9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19" y="24"/>
                  </a:lnTo>
                  <a:lnTo>
                    <a:pt x="13" y="33"/>
                  </a:lnTo>
                  <a:lnTo>
                    <a:pt x="7" y="42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1" y="61"/>
                  </a:lnTo>
                  <a:lnTo>
                    <a:pt x="1" y="75"/>
                  </a:lnTo>
                  <a:lnTo>
                    <a:pt x="0" y="111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221"/>
                  </a:lnTo>
                  <a:lnTo>
                    <a:pt x="1" y="241"/>
                  </a:lnTo>
                  <a:lnTo>
                    <a:pt x="1" y="241"/>
                  </a:lnTo>
                  <a:lnTo>
                    <a:pt x="6" y="256"/>
                  </a:lnTo>
                  <a:lnTo>
                    <a:pt x="12" y="269"/>
                  </a:lnTo>
                  <a:lnTo>
                    <a:pt x="12" y="269"/>
                  </a:lnTo>
                  <a:lnTo>
                    <a:pt x="18" y="275"/>
                  </a:lnTo>
                  <a:lnTo>
                    <a:pt x="22" y="281"/>
                  </a:lnTo>
                  <a:lnTo>
                    <a:pt x="30" y="287"/>
                  </a:lnTo>
                  <a:lnTo>
                    <a:pt x="37" y="292"/>
                  </a:lnTo>
                  <a:lnTo>
                    <a:pt x="37" y="292"/>
                  </a:lnTo>
                  <a:lnTo>
                    <a:pt x="46" y="296"/>
                  </a:lnTo>
                  <a:lnTo>
                    <a:pt x="55" y="299"/>
                  </a:lnTo>
                  <a:lnTo>
                    <a:pt x="64" y="301"/>
                  </a:lnTo>
                  <a:lnTo>
                    <a:pt x="73" y="301"/>
                  </a:lnTo>
                  <a:lnTo>
                    <a:pt x="73" y="301"/>
                  </a:lnTo>
                  <a:lnTo>
                    <a:pt x="88" y="299"/>
                  </a:lnTo>
                  <a:lnTo>
                    <a:pt x="94" y="298"/>
                  </a:lnTo>
                  <a:lnTo>
                    <a:pt x="100" y="295"/>
                  </a:lnTo>
                  <a:lnTo>
                    <a:pt x="100" y="295"/>
                  </a:lnTo>
                  <a:lnTo>
                    <a:pt x="106" y="290"/>
                  </a:lnTo>
                  <a:lnTo>
                    <a:pt x="110" y="286"/>
                  </a:lnTo>
                  <a:lnTo>
                    <a:pt x="115" y="281"/>
                  </a:lnTo>
                  <a:lnTo>
                    <a:pt x="119" y="274"/>
                  </a:lnTo>
                  <a:lnTo>
                    <a:pt x="127" y="295"/>
                  </a:lnTo>
                  <a:lnTo>
                    <a:pt x="173" y="295"/>
                  </a:lnTo>
                  <a:lnTo>
                    <a:pt x="173" y="141"/>
                  </a:lnTo>
                  <a:lnTo>
                    <a:pt x="87" y="141"/>
                  </a:lnTo>
                  <a:lnTo>
                    <a:pt x="87" y="184"/>
                  </a:lnTo>
                  <a:lnTo>
                    <a:pt x="101" y="184"/>
                  </a:lnTo>
                  <a:lnTo>
                    <a:pt x="101" y="218"/>
                  </a:lnTo>
                  <a:lnTo>
                    <a:pt x="101" y="218"/>
                  </a:lnTo>
                  <a:lnTo>
                    <a:pt x="100" y="235"/>
                  </a:lnTo>
                  <a:lnTo>
                    <a:pt x="98" y="245"/>
                  </a:lnTo>
                  <a:lnTo>
                    <a:pt x="98" y="245"/>
                  </a:lnTo>
                  <a:lnTo>
                    <a:pt x="95" y="248"/>
                  </a:lnTo>
                  <a:lnTo>
                    <a:pt x="94" y="250"/>
                  </a:lnTo>
                  <a:lnTo>
                    <a:pt x="91" y="251"/>
                  </a:lnTo>
                  <a:lnTo>
                    <a:pt x="87" y="253"/>
                  </a:lnTo>
                  <a:lnTo>
                    <a:pt x="87" y="253"/>
                  </a:lnTo>
                  <a:lnTo>
                    <a:pt x="81" y="251"/>
                  </a:lnTo>
                  <a:lnTo>
                    <a:pt x="79" y="248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5" y="236"/>
                  </a:lnTo>
                  <a:lnTo>
                    <a:pt x="75" y="220"/>
                  </a:lnTo>
                  <a:lnTo>
                    <a:pt x="75" y="82"/>
                  </a:lnTo>
                  <a:lnTo>
                    <a:pt x="75" y="82"/>
                  </a:lnTo>
                  <a:lnTo>
                    <a:pt x="75" y="64"/>
                  </a:lnTo>
                  <a:lnTo>
                    <a:pt x="78" y="55"/>
                  </a:lnTo>
                  <a:lnTo>
                    <a:pt x="78" y="55"/>
                  </a:lnTo>
                  <a:lnTo>
                    <a:pt x="81" y="51"/>
                  </a:lnTo>
                  <a:lnTo>
                    <a:pt x="87" y="49"/>
                  </a:lnTo>
                  <a:lnTo>
                    <a:pt x="87" y="49"/>
                  </a:lnTo>
                  <a:lnTo>
                    <a:pt x="89" y="49"/>
                  </a:lnTo>
                  <a:lnTo>
                    <a:pt x="92" y="51"/>
                  </a:lnTo>
                  <a:lnTo>
                    <a:pt x="95" y="52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8" y="66"/>
                  </a:lnTo>
                  <a:lnTo>
                    <a:pt x="98" y="87"/>
                  </a:lnTo>
                  <a:lnTo>
                    <a:pt x="98" y="112"/>
                  </a:lnTo>
                  <a:lnTo>
                    <a:pt x="173" y="112"/>
                  </a:lnTo>
                  <a:lnTo>
                    <a:pt x="173" y="100"/>
                  </a:lnTo>
                  <a:lnTo>
                    <a:pt x="173" y="100"/>
                  </a:lnTo>
                  <a:lnTo>
                    <a:pt x="173" y="84"/>
                  </a:lnTo>
                  <a:lnTo>
                    <a:pt x="172" y="69"/>
                  </a:lnTo>
                  <a:lnTo>
                    <a:pt x="170" y="57"/>
                  </a:lnTo>
                  <a:lnTo>
                    <a:pt x="167" y="46"/>
                  </a:lnTo>
                  <a:lnTo>
                    <a:pt x="167" y="46"/>
                  </a:lnTo>
                  <a:lnTo>
                    <a:pt x="163" y="37"/>
                  </a:lnTo>
                  <a:lnTo>
                    <a:pt x="157" y="28"/>
                  </a:lnTo>
                  <a:lnTo>
                    <a:pt x="149" y="21"/>
                  </a:lnTo>
                  <a:lnTo>
                    <a:pt x="139" y="13"/>
                  </a:lnTo>
                  <a:lnTo>
                    <a:pt x="139" y="1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3886200" y="6216650"/>
              <a:ext cx="136525" cy="230188"/>
            </a:xfrm>
            <a:custGeom>
              <a:avLst/>
              <a:gdLst>
                <a:gd name="T0" fmla="*/ 98 w 173"/>
                <a:gd name="T1" fmla="*/ 103 h 289"/>
                <a:gd name="T2" fmla="*/ 75 w 173"/>
                <a:gd name="T3" fmla="*/ 103 h 289"/>
                <a:gd name="T4" fmla="*/ 75 w 173"/>
                <a:gd name="T5" fmla="*/ 0 h 289"/>
                <a:gd name="T6" fmla="*/ 0 w 173"/>
                <a:gd name="T7" fmla="*/ 0 h 289"/>
                <a:gd name="T8" fmla="*/ 0 w 173"/>
                <a:gd name="T9" fmla="*/ 289 h 289"/>
                <a:gd name="T10" fmla="*/ 75 w 173"/>
                <a:gd name="T11" fmla="*/ 289 h 289"/>
                <a:gd name="T12" fmla="*/ 75 w 173"/>
                <a:gd name="T13" fmla="*/ 167 h 289"/>
                <a:gd name="T14" fmla="*/ 98 w 173"/>
                <a:gd name="T15" fmla="*/ 167 h 289"/>
                <a:gd name="T16" fmla="*/ 98 w 173"/>
                <a:gd name="T17" fmla="*/ 289 h 289"/>
                <a:gd name="T18" fmla="*/ 173 w 173"/>
                <a:gd name="T19" fmla="*/ 289 h 289"/>
                <a:gd name="T20" fmla="*/ 173 w 173"/>
                <a:gd name="T21" fmla="*/ 0 h 289"/>
                <a:gd name="T22" fmla="*/ 98 w 173"/>
                <a:gd name="T23" fmla="*/ 0 h 289"/>
                <a:gd name="T24" fmla="*/ 98 w 173"/>
                <a:gd name="T25" fmla="*/ 103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3" h="289">
                  <a:moveTo>
                    <a:pt x="98" y="103"/>
                  </a:moveTo>
                  <a:lnTo>
                    <a:pt x="75" y="103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289"/>
                  </a:lnTo>
                  <a:lnTo>
                    <a:pt x="75" y="289"/>
                  </a:lnTo>
                  <a:lnTo>
                    <a:pt x="75" y="167"/>
                  </a:lnTo>
                  <a:lnTo>
                    <a:pt x="98" y="167"/>
                  </a:lnTo>
                  <a:lnTo>
                    <a:pt x="98" y="289"/>
                  </a:lnTo>
                  <a:lnTo>
                    <a:pt x="173" y="289"/>
                  </a:lnTo>
                  <a:lnTo>
                    <a:pt x="173" y="0"/>
                  </a:lnTo>
                  <a:lnTo>
                    <a:pt x="98" y="0"/>
                  </a:lnTo>
                  <a:lnTo>
                    <a:pt x="98" y="10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4037013" y="6216650"/>
              <a:ext cx="130175" cy="230188"/>
            </a:xfrm>
            <a:custGeom>
              <a:avLst/>
              <a:gdLst>
                <a:gd name="T0" fmla="*/ 0 w 165"/>
                <a:gd name="T1" fmla="*/ 58 h 289"/>
                <a:gd name="T2" fmla="*/ 45 w 165"/>
                <a:gd name="T3" fmla="*/ 58 h 289"/>
                <a:gd name="T4" fmla="*/ 45 w 165"/>
                <a:gd name="T5" fmla="*/ 289 h 289"/>
                <a:gd name="T6" fmla="*/ 120 w 165"/>
                <a:gd name="T7" fmla="*/ 289 h 289"/>
                <a:gd name="T8" fmla="*/ 120 w 165"/>
                <a:gd name="T9" fmla="*/ 58 h 289"/>
                <a:gd name="T10" fmla="*/ 165 w 165"/>
                <a:gd name="T11" fmla="*/ 58 h 289"/>
                <a:gd name="T12" fmla="*/ 165 w 165"/>
                <a:gd name="T13" fmla="*/ 0 h 289"/>
                <a:gd name="T14" fmla="*/ 0 w 165"/>
                <a:gd name="T15" fmla="*/ 0 h 289"/>
                <a:gd name="T16" fmla="*/ 0 w 165"/>
                <a:gd name="T17" fmla="*/ 5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89">
                  <a:moveTo>
                    <a:pt x="0" y="58"/>
                  </a:moveTo>
                  <a:lnTo>
                    <a:pt x="45" y="58"/>
                  </a:lnTo>
                  <a:lnTo>
                    <a:pt x="45" y="289"/>
                  </a:lnTo>
                  <a:lnTo>
                    <a:pt x="120" y="289"/>
                  </a:lnTo>
                  <a:lnTo>
                    <a:pt x="120" y="58"/>
                  </a:lnTo>
                  <a:lnTo>
                    <a:pt x="165" y="58"/>
                  </a:lnTo>
                  <a:lnTo>
                    <a:pt x="165" y="0"/>
                  </a:lnTo>
                  <a:lnTo>
                    <a:pt x="0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179888" y="6216650"/>
              <a:ext cx="60325" cy="230188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4264025" y="6216650"/>
              <a:ext cx="133350" cy="230188"/>
            </a:xfrm>
            <a:custGeom>
              <a:avLst/>
              <a:gdLst>
                <a:gd name="T0" fmla="*/ 104 w 167"/>
                <a:gd name="T1" fmla="*/ 130 h 289"/>
                <a:gd name="T2" fmla="*/ 62 w 167"/>
                <a:gd name="T3" fmla="*/ 0 h 289"/>
                <a:gd name="T4" fmla="*/ 0 w 167"/>
                <a:gd name="T5" fmla="*/ 0 h 289"/>
                <a:gd name="T6" fmla="*/ 0 w 167"/>
                <a:gd name="T7" fmla="*/ 289 h 289"/>
                <a:gd name="T8" fmla="*/ 62 w 167"/>
                <a:gd name="T9" fmla="*/ 289 h 289"/>
                <a:gd name="T10" fmla="*/ 62 w 167"/>
                <a:gd name="T11" fmla="*/ 159 h 289"/>
                <a:gd name="T12" fmla="*/ 101 w 167"/>
                <a:gd name="T13" fmla="*/ 289 h 289"/>
                <a:gd name="T14" fmla="*/ 167 w 167"/>
                <a:gd name="T15" fmla="*/ 289 h 289"/>
                <a:gd name="T16" fmla="*/ 167 w 167"/>
                <a:gd name="T17" fmla="*/ 0 h 289"/>
                <a:gd name="T18" fmla="*/ 104 w 167"/>
                <a:gd name="T19" fmla="*/ 0 h 289"/>
                <a:gd name="T20" fmla="*/ 104 w 167"/>
                <a:gd name="T21" fmla="*/ 13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289">
                  <a:moveTo>
                    <a:pt x="104" y="130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289"/>
                  </a:lnTo>
                  <a:lnTo>
                    <a:pt x="62" y="289"/>
                  </a:lnTo>
                  <a:lnTo>
                    <a:pt x="62" y="159"/>
                  </a:lnTo>
                  <a:lnTo>
                    <a:pt x="101" y="289"/>
                  </a:lnTo>
                  <a:lnTo>
                    <a:pt x="167" y="289"/>
                  </a:lnTo>
                  <a:lnTo>
                    <a:pt x="167" y="0"/>
                  </a:lnTo>
                  <a:lnTo>
                    <a:pt x="104" y="0"/>
                  </a:lnTo>
                  <a:lnTo>
                    <a:pt x="104" y="13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4" name="Freeform 73"/>
            <p:cNvSpPr>
              <a:spLocks/>
            </p:cNvSpPr>
            <p:nvPr/>
          </p:nvSpPr>
          <p:spPr bwMode="auto">
            <a:xfrm>
              <a:off x="4419600" y="6211888"/>
              <a:ext cx="138112" cy="239713"/>
            </a:xfrm>
            <a:custGeom>
              <a:avLst/>
              <a:gdLst>
                <a:gd name="T0" fmla="*/ 140 w 176"/>
                <a:gd name="T1" fmla="*/ 13 h 301"/>
                <a:gd name="T2" fmla="*/ 116 w 176"/>
                <a:gd name="T3" fmla="*/ 4 h 301"/>
                <a:gd name="T4" fmla="*/ 86 w 176"/>
                <a:gd name="T5" fmla="*/ 0 h 301"/>
                <a:gd name="T6" fmla="*/ 69 w 176"/>
                <a:gd name="T7" fmla="*/ 1 h 301"/>
                <a:gd name="T8" fmla="*/ 42 w 176"/>
                <a:gd name="T9" fmla="*/ 9 h 301"/>
                <a:gd name="T10" fmla="*/ 30 w 176"/>
                <a:gd name="T11" fmla="*/ 16 h 301"/>
                <a:gd name="T12" fmla="*/ 14 w 176"/>
                <a:gd name="T13" fmla="*/ 33 h 301"/>
                <a:gd name="T14" fmla="*/ 5 w 176"/>
                <a:gd name="T15" fmla="*/ 51 h 301"/>
                <a:gd name="T16" fmla="*/ 3 w 176"/>
                <a:gd name="T17" fmla="*/ 61 h 301"/>
                <a:gd name="T18" fmla="*/ 0 w 176"/>
                <a:gd name="T19" fmla="*/ 111 h 301"/>
                <a:gd name="T20" fmla="*/ 0 w 176"/>
                <a:gd name="T21" fmla="*/ 196 h 301"/>
                <a:gd name="T22" fmla="*/ 3 w 176"/>
                <a:gd name="T23" fmla="*/ 241 h 301"/>
                <a:gd name="T24" fmla="*/ 6 w 176"/>
                <a:gd name="T25" fmla="*/ 256 h 301"/>
                <a:gd name="T26" fmla="*/ 14 w 176"/>
                <a:gd name="T27" fmla="*/ 269 h 301"/>
                <a:gd name="T28" fmla="*/ 24 w 176"/>
                <a:gd name="T29" fmla="*/ 281 h 301"/>
                <a:gd name="T30" fmla="*/ 39 w 176"/>
                <a:gd name="T31" fmla="*/ 292 h 301"/>
                <a:gd name="T32" fmla="*/ 47 w 176"/>
                <a:gd name="T33" fmla="*/ 296 h 301"/>
                <a:gd name="T34" fmla="*/ 65 w 176"/>
                <a:gd name="T35" fmla="*/ 301 h 301"/>
                <a:gd name="T36" fmla="*/ 74 w 176"/>
                <a:gd name="T37" fmla="*/ 301 h 301"/>
                <a:gd name="T38" fmla="*/ 96 w 176"/>
                <a:gd name="T39" fmla="*/ 298 h 301"/>
                <a:gd name="T40" fmla="*/ 102 w 176"/>
                <a:gd name="T41" fmla="*/ 295 h 301"/>
                <a:gd name="T42" fmla="*/ 113 w 176"/>
                <a:gd name="T43" fmla="*/ 286 h 301"/>
                <a:gd name="T44" fmla="*/ 122 w 176"/>
                <a:gd name="T45" fmla="*/ 274 h 301"/>
                <a:gd name="T46" fmla="*/ 176 w 176"/>
                <a:gd name="T47" fmla="*/ 295 h 301"/>
                <a:gd name="T48" fmla="*/ 87 w 176"/>
                <a:gd name="T49" fmla="*/ 141 h 301"/>
                <a:gd name="T50" fmla="*/ 102 w 176"/>
                <a:gd name="T51" fmla="*/ 184 h 301"/>
                <a:gd name="T52" fmla="*/ 102 w 176"/>
                <a:gd name="T53" fmla="*/ 218 h 301"/>
                <a:gd name="T54" fmla="*/ 99 w 176"/>
                <a:gd name="T55" fmla="*/ 245 h 301"/>
                <a:gd name="T56" fmla="*/ 98 w 176"/>
                <a:gd name="T57" fmla="*/ 248 h 301"/>
                <a:gd name="T58" fmla="*/ 92 w 176"/>
                <a:gd name="T59" fmla="*/ 251 h 301"/>
                <a:gd name="T60" fmla="*/ 89 w 176"/>
                <a:gd name="T61" fmla="*/ 253 h 301"/>
                <a:gd name="T62" fmla="*/ 80 w 176"/>
                <a:gd name="T63" fmla="*/ 248 h 301"/>
                <a:gd name="T64" fmla="*/ 78 w 176"/>
                <a:gd name="T65" fmla="*/ 245 h 301"/>
                <a:gd name="T66" fmla="*/ 75 w 176"/>
                <a:gd name="T67" fmla="*/ 220 h 301"/>
                <a:gd name="T68" fmla="*/ 75 w 176"/>
                <a:gd name="T69" fmla="*/ 82 h 301"/>
                <a:gd name="T70" fmla="*/ 78 w 176"/>
                <a:gd name="T71" fmla="*/ 55 h 301"/>
                <a:gd name="T72" fmla="*/ 81 w 176"/>
                <a:gd name="T73" fmla="*/ 51 h 301"/>
                <a:gd name="T74" fmla="*/ 87 w 176"/>
                <a:gd name="T75" fmla="*/ 49 h 301"/>
                <a:gd name="T76" fmla="*/ 95 w 176"/>
                <a:gd name="T77" fmla="*/ 51 h 301"/>
                <a:gd name="T78" fmla="*/ 98 w 176"/>
                <a:gd name="T79" fmla="*/ 55 h 301"/>
                <a:gd name="T80" fmla="*/ 99 w 176"/>
                <a:gd name="T81" fmla="*/ 66 h 301"/>
                <a:gd name="T82" fmla="*/ 101 w 176"/>
                <a:gd name="T83" fmla="*/ 112 h 301"/>
                <a:gd name="T84" fmla="*/ 176 w 176"/>
                <a:gd name="T85" fmla="*/ 100 h 301"/>
                <a:gd name="T86" fmla="*/ 174 w 176"/>
                <a:gd name="T87" fmla="*/ 84 h 301"/>
                <a:gd name="T88" fmla="*/ 171 w 176"/>
                <a:gd name="T89" fmla="*/ 57 h 301"/>
                <a:gd name="T90" fmla="*/ 168 w 176"/>
                <a:gd name="T91" fmla="*/ 46 h 301"/>
                <a:gd name="T92" fmla="*/ 158 w 176"/>
                <a:gd name="T93" fmla="*/ 28 h 301"/>
                <a:gd name="T94" fmla="*/ 140 w 176"/>
                <a:gd name="T95" fmla="*/ 13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6" h="301">
                  <a:moveTo>
                    <a:pt x="140" y="13"/>
                  </a:moveTo>
                  <a:lnTo>
                    <a:pt x="140" y="13"/>
                  </a:lnTo>
                  <a:lnTo>
                    <a:pt x="129" y="7"/>
                  </a:lnTo>
                  <a:lnTo>
                    <a:pt x="116" y="4"/>
                  </a:lnTo>
                  <a:lnTo>
                    <a:pt x="101" y="1"/>
                  </a:lnTo>
                  <a:lnTo>
                    <a:pt x="86" y="0"/>
                  </a:lnTo>
                  <a:lnTo>
                    <a:pt x="86" y="0"/>
                  </a:lnTo>
                  <a:lnTo>
                    <a:pt x="69" y="1"/>
                  </a:lnTo>
                  <a:lnTo>
                    <a:pt x="54" y="4"/>
                  </a:lnTo>
                  <a:lnTo>
                    <a:pt x="42" y="9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21" y="24"/>
                  </a:lnTo>
                  <a:lnTo>
                    <a:pt x="14" y="33"/>
                  </a:lnTo>
                  <a:lnTo>
                    <a:pt x="8" y="42"/>
                  </a:lnTo>
                  <a:lnTo>
                    <a:pt x="5" y="51"/>
                  </a:lnTo>
                  <a:lnTo>
                    <a:pt x="5" y="51"/>
                  </a:lnTo>
                  <a:lnTo>
                    <a:pt x="3" y="61"/>
                  </a:lnTo>
                  <a:lnTo>
                    <a:pt x="2" y="75"/>
                  </a:lnTo>
                  <a:lnTo>
                    <a:pt x="0" y="111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2" y="221"/>
                  </a:lnTo>
                  <a:lnTo>
                    <a:pt x="3" y="241"/>
                  </a:lnTo>
                  <a:lnTo>
                    <a:pt x="3" y="241"/>
                  </a:lnTo>
                  <a:lnTo>
                    <a:pt x="6" y="256"/>
                  </a:lnTo>
                  <a:lnTo>
                    <a:pt x="14" y="269"/>
                  </a:lnTo>
                  <a:lnTo>
                    <a:pt x="14" y="269"/>
                  </a:lnTo>
                  <a:lnTo>
                    <a:pt x="18" y="275"/>
                  </a:lnTo>
                  <a:lnTo>
                    <a:pt x="24" y="281"/>
                  </a:lnTo>
                  <a:lnTo>
                    <a:pt x="30" y="287"/>
                  </a:lnTo>
                  <a:lnTo>
                    <a:pt x="39" y="292"/>
                  </a:lnTo>
                  <a:lnTo>
                    <a:pt x="39" y="292"/>
                  </a:lnTo>
                  <a:lnTo>
                    <a:pt x="47" y="296"/>
                  </a:lnTo>
                  <a:lnTo>
                    <a:pt x="56" y="299"/>
                  </a:lnTo>
                  <a:lnTo>
                    <a:pt x="65" y="301"/>
                  </a:lnTo>
                  <a:lnTo>
                    <a:pt x="74" y="301"/>
                  </a:lnTo>
                  <a:lnTo>
                    <a:pt x="74" y="301"/>
                  </a:lnTo>
                  <a:lnTo>
                    <a:pt x="89" y="299"/>
                  </a:lnTo>
                  <a:lnTo>
                    <a:pt x="96" y="298"/>
                  </a:lnTo>
                  <a:lnTo>
                    <a:pt x="102" y="295"/>
                  </a:lnTo>
                  <a:lnTo>
                    <a:pt x="102" y="295"/>
                  </a:lnTo>
                  <a:lnTo>
                    <a:pt x="107" y="290"/>
                  </a:lnTo>
                  <a:lnTo>
                    <a:pt x="113" y="286"/>
                  </a:lnTo>
                  <a:lnTo>
                    <a:pt x="117" y="281"/>
                  </a:lnTo>
                  <a:lnTo>
                    <a:pt x="122" y="274"/>
                  </a:lnTo>
                  <a:lnTo>
                    <a:pt x="128" y="295"/>
                  </a:lnTo>
                  <a:lnTo>
                    <a:pt x="176" y="295"/>
                  </a:lnTo>
                  <a:lnTo>
                    <a:pt x="176" y="141"/>
                  </a:lnTo>
                  <a:lnTo>
                    <a:pt x="87" y="141"/>
                  </a:lnTo>
                  <a:lnTo>
                    <a:pt x="87" y="184"/>
                  </a:lnTo>
                  <a:lnTo>
                    <a:pt x="102" y="184"/>
                  </a:lnTo>
                  <a:lnTo>
                    <a:pt x="102" y="218"/>
                  </a:lnTo>
                  <a:lnTo>
                    <a:pt x="102" y="218"/>
                  </a:lnTo>
                  <a:lnTo>
                    <a:pt x="102" y="235"/>
                  </a:lnTo>
                  <a:lnTo>
                    <a:pt x="99" y="245"/>
                  </a:lnTo>
                  <a:lnTo>
                    <a:pt x="99" y="245"/>
                  </a:lnTo>
                  <a:lnTo>
                    <a:pt x="98" y="248"/>
                  </a:lnTo>
                  <a:lnTo>
                    <a:pt x="95" y="250"/>
                  </a:lnTo>
                  <a:lnTo>
                    <a:pt x="92" y="251"/>
                  </a:lnTo>
                  <a:lnTo>
                    <a:pt x="89" y="253"/>
                  </a:lnTo>
                  <a:lnTo>
                    <a:pt x="89" y="253"/>
                  </a:lnTo>
                  <a:lnTo>
                    <a:pt x="83" y="251"/>
                  </a:lnTo>
                  <a:lnTo>
                    <a:pt x="80" y="248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7" y="236"/>
                  </a:lnTo>
                  <a:lnTo>
                    <a:pt x="75" y="220"/>
                  </a:lnTo>
                  <a:lnTo>
                    <a:pt x="75" y="82"/>
                  </a:lnTo>
                  <a:lnTo>
                    <a:pt x="75" y="82"/>
                  </a:lnTo>
                  <a:lnTo>
                    <a:pt x="77" y="64"/>
                  </a:lnTo>
                  <a:lnTo>
                    <a:pt x="78" y="55"/>
                  </a:lnTo>
                  <a:lnTo>
                    <a:pt x="78" y="55"/>
                  </a:lnTo>
                  <a:lnTo>
                    <a:pt x="81" y="51"/>
                  </a:lnTo>
                  <a:lnTo>
                    <a:pt x="87" y="49"/>
                  </a:lnTo>
                  <a:lnTo>
                    <a:pt x="87" y="49"/>
                  </a:lnTo>
                  <a:lnTo>
                    <a:pt x="92" y="49"/>
                  </a:lnTo>
                  <a:lnTo>
                    <a:pt x="95" y="51"/>
                  </a:lnTo>
                  <a:lnTo>
                    <a:pt x="96" y="52"/>
                  </a:lnTo>
                  <a:lnTo>
                    <a:pt x="98" y="55"/>
                  </a:lnTo>
                  <a:lnTo>
                    <a:pt x="98" y="55"/>
                  </a:lnTo>
                  <a:lnTo>
                    <a:pt x="99" y="66"/>
                  </a:lnTo>
                  <a:lnTo>
                    <a:pt x="101" y="87"/>
                  </a:lnTo>
                  <a:lnTo>
                    <a:pt x="101" y="112"/>
                  </a:lnTo>
                  <a:lnTo>
                    <a:pt x="176" y="112"/>
                  </a:lnTo>
                  <a:lnTo>
                    <a:pt x="176" y="100"/>
                  </a:lnTo>
                  <a:lnTo>
                    <a:pt x="176" y="100"/>
                  </a:lnTo>
                  <a:lnTo>
                    <a:pt x="174" y="84"/>
                  </a:lnTo>
                  <a:lnTo>
                    <a:pt x="174" y="69"/>
                  </a:lnTo>
                  <a:lnTo>
                    <a:pt x="171" y="57"/>
                  </a:lnTo>
                  <a:lnTo>
                    <a:pt x="168" y="46"/>
                  </a:lnTo>
                  <a:lnTo>
                    <a:pt x="168" y="46"/>
                  </a:lnTo>
                  <a:lnTo>
                    <a:pt x="164" y="37"/>
                  </a:lnTo>
                  <a:lnTo>
                    <a:pt x="158" y="28"/>
                  </a:lnTo>
                  <a:lnTo>
                    <a:pt x="150" y="21"/>
                  </a:lnTo>
                  <a:lnTo>
                    <a:pt x="140" y="13"/>
                  </a:lnTo>
                  <a:lnTo>
                    <a:pt x="140" y="1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03" name="组合 202"/>
          <p:cNvGrpSpPr/>
          <p:nvPr/>
        </p:nvGrpSpPr>
        <p:grpSpPr>
          <a:xfrm>
            <a:off x="4920370" y="182563"/>
            <a:ext cx="2601912" cy="2478088"/>
            <a:chOff x="6099175" y="182563"/>
            <a:chExt cx="2601912" cy="2478088"/>
          </a:xfrm>
        </p:grpSpPr>
        <p:sp>
          <p:nvSpPr>
            <p:cNvPr id="75" name="Freeform 74"/>
            <p:cNvSpPr>
              <a:spLocks noEditPoints="1"/>
            </p:cNvSpPr>
            <p:nvPr/>
          </p:nvSpPr>
          <p:spPr bwMode="auto">
            <a:xfrm>
              <a:off x="6175375" y="182563"/>
              <a:ext cx="2424112" cy="623888"/>
            </a:xfrm>
            <a:custGeom>
              <a:avLst/>
              <a:gdLst>
                <a:gd name="T0" fmla="*/ 1751 w 3056"/>
                <a:gd name="T1" fmla="*/ 740 h 788"/>
                <a:gd name="T2" fmla="*/ 48 w 3056"/>
                <a:gd name="T3" fmla="*/ 740 h 788"/>
                <a:gd name="T4" fmla="*/ 48 w 3056"/>
                <a:gd name="T5" fmla="*/ 418 h 788"/>
                <a:gd name="T6" fmla="*/ 3008 w 3056"/>
                <a:gd name="T7" fmla="*/ 418 h 788"/>
                <a:gd name="T8" fmla="*/ 3008 w 3056"/>
                <a:gd name="T9" fmla="*/ 740 h 788"/>
                <a:gd name="T10" fmla="*/ 2235 w 3056"/>
                <a:gd name="T11" fmla="*/ 740 h 788"/>
                <a:gd name="T12" fmla="*/ 2235 w 3056"/>
                <a:gd name="T13" fmla="*/ 740 h 788"/>
                <a:gd name="T14" fmla="*/ 2238 w 3056"/>
                <a:gd name="T15" fmla="*/ 764 h 788"/>
                <a:gd name="T16" fmla="*/ 2236 w 3056"/>
                <a:gd name="T17" fmla="*/ 788 h 788"/>
                <a:gd name="T18" fmla="*/ 3056 w 3056"/>
                <a:gd name="T19" fmla="*/ 788 h 788"/>
                <a:gd name="T20" fmla="*/ 3056 w 3056"/>
                <a:gd name="T21" fmla="*/ 0 h 788"/>
                <a:gd name="T22" fmla="*/ 0 w 3056"/>
                <a:gd name="T23" fmla="*/ 0 h 788"/>
                <a:gd name="T24" fmla="*/ 0 w 3056"/>
                <a:gd name="T25" fmla="*/ 788 h 788"/>
                <a:gd name="T26" fmla="*/ 1750 w 3056"/>
                <a:gd name="T27" fmla="*/ 788 h 788"/>
                <a:gd name="T28" fmla="*/ 1750 w 3056"/>
                <a:gd name="T29" fmla="*/ 788 h 788"/>
                <a:gd name="T30" fmla="*/ 1748 w 3056"/>
                <a:gd name="T31" fmla="*/ 765 h 788"/>
                <a:gd name="T32" fmla="*/ 1751 w 3056"/>
                <a:gd name="T33" fmla="*/ 740 h 788"/>
                <a:gd name="T34" fmla="*/ 1751 w 3056"/>
                <a:gd name="T35" fmla="*/ 740 h 788"/>
                <a:gd name="T36" fmla="*/ 3008 w 3056"/>
                <a:gd name="T37" fmla="*/ 48 h 788"/>
                <a:gd name="T38" fmla="*/ 3008 w 3056"/>
                <a:gd name="T39" fmla="*/ 370 h 788"/>
                <a:gd name="T40" fmla="*/ 48 w 3056"/>
                <a:gd name="T41" fmla="*/ 370 h 788"/>
                <a:gd name="T42" fmla="*/ 48 w 3056"/>
                <a:gd name="T43" fmla="*/ 48 h 788"/>
                <a:gd name="T44" fmla="*/ 3008 w 3056"/>
                <a:gd name="T45" fmla="*/ 4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056" h="788">
                  <a:moveTo>
                    <a:pt x="1751" y="740"/>
                  </a:moveTo>
                  <a:lnTo>
                    <a:pt x="48" y="740"/>
                  </a:lnTo>
                  <a:lnTo>
                    <a:pt x="48" y="418"/>
                  </a:lnTo>
                  <a:lnTo>
                    <a:pt x="3008" y="418"/>
                  </a:lnTo>
                  <a:lnTo>
                    <a:pt x="3008" y="740"/>
                  </a:lnTo>
                  <a:lnTo>
                    <a:pt x="2235" y="740"/>
                  </a:lnTo>
                  <a:lnTo>
                    <a:pt x="2235" y="740"/>
                  </a:lnTo>
                  <a:lnTo>
                    <a:pt x="2238" y="764"/>
                  </a:lnTo>
                  <a:lnTo>
                    <a:pt x="2236" y="788"/>
                  </a:lnTo>
                  <a:lnTo>
                    <a:pt x="3056" y="788"/>
                  </a:lnTo>
                  <a:lnTo>
                    <a:pt x="3056" y="0"/>
                  </a:lnTo>
                  <a:lnTo>
                    <a:pt x="0" y="0"/>
                  </a:lnTo>
                  <a:lnTo>
                    <a:pt x="0" y="788"/>
                  </a:lnTo>
                  <a:lnTo>
                    <a:pt x="1750" y="788"/>
                  </a:lnTo>
                  <a:lnTo>
                    <a:pt x="1750" y="788"/>
                  </a:lnTo>
                  <a:lnTo>
                    <a:pt x="1748" y="765"/>
                  </a:lnTo>
                  <a:lnTo>
                    <a:pt x="1751" y="740"/>
                  </a:lnTo>
                  <a:lnTo>
                    <a:pt x="1751" y="740"/>
                  </a:lnTo>
                  <a:close/>
                  <a:moveTo>
                    <a:pt x="3008" y="48"/>
                  </a:moveTo>
                  <a:lnTo>
                    <a:pt x="3008" y="370"/>
                  </a:lnTo>
                  <a:lnTo>
                    <a:pt x="48" y="370"/>
                  </a:lnTo>
                  <a:lnTo>
                    <a:pt x="48" y="48"/>
                  </a:lnTo>
                  <a:lnTo>
                    <a:pt x="3008" y="4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>
              <a:off x="7593013" y="631825"/>
              <a:ext cx="327025" cy="327025"/>
            </a:xfrm>
            <a:custGeom>
              <a:avLst/>
              <a:gdLst>
                <a:gd name="T0" fmla="*/ 253 w 412"/>
                <a:gd name="T1" fmla="*/ 4 h 412"/>
                <a:gd name="T2" fmla="*/ 211 w 412"/>
                <a:gd name="T3" fmla="*/ 0 h 412"/>
                <a:gd name="T4" fmla="*/ 171 w 412"/>
                <a:gd name="T5" fmla="*/ 1 h 412"/>
                <a:gd name="T6" fmla="*/ 133 w 412"/>
                <a:gd name="T7" fmla="*/ 13 h 412"/>
                <a:gd name="T8" fmla="*/ 97 w 412"/>
                <a:gd name="T9" fmla="*/ 30 h 412"/>
                <a:gd name="T10" fmla="*/ 66 w 412"/>
                <a:gd name="T11" fmla="*/ 54 h 412"/>
                <a:gd name="T12" fmla="*/ 39 w 412"/>
                <a:gd name="T13" fmla="*/ 84 h 412"/>
                <a:gd name="T14" fmla="*/ 20 w 412"/>
                <a:gd name="T15" fmla="*/ 120 h 412"/>
                <a:gd name="T16" fmla="*/ 6 w 412"/>
                <a:gd name="T17" fmla="*/ 159 h 412"/>
                <a:gd name="T18" fmla="*/ 2 w 412"/>
                <a:gd name="T19" fmla="*/ 179 h 412"/>
                <a:gd name="T20" fmla="*/ 0 w 412"/>
                <a:gd name="T21" fmla="*/ 220 h 412"/>
                <a:gd name="T22" fmla="*/ 8 w 412"/>
                <a:gd name="T23" fmla="*/ 260 h 412"/>
                <a:gd name="T24" fmla="*/ 21 w 412"/>
                <a:gd name="T25" fmla="*/ 296 h 412"/>
                <a:gd name="T26" fmla="*/ 42 w 412"/>
                <a:gd name="T27" fmla="*/ 331 h 412"/>
                <a:gd name="T28" fmla="*/ 69 w 412"/>
                <a:gd name="T29" fmla="*/ 359 h 412"/>
                <a:gd name="T30" fmla="*/ 102 w 412"/>
                <a:gd name="T31" fmla="*/ 383 h 412"/>
                <a:gd name="T32" fmla="*/ 139 w 412"/>
                <a:gd name="T33" fmla="*/ 400 h 412"/>
                <a:gd name="T34" fmla="*/ 159 w 412"/>
                <a:gd name="T35" fmla="*/ 406 h 412"/>
                <a:gd name="T36" fmla="*/ 201 w 412"/>
                <a:gd name="T37" fmla="*/ 412 h 412"/>
                <a:gd name="T38" fmla="*/ 241 w 412"/>
                <a:gd name="T39" fmla="*/ 409 h 412"/>
                <a:gd name="T40" fmla="*/ 280 w 412"/>
                <a:gd name="T41" fmla="*/ 398 h 412"/>
                <a:gd name="T42" fmla="*/ 315 w 412"/>
                <a:gd name="T43" fmla="*/ 380 h 412"/>
                <a:gd name="T44" fmla="*/ 346 w 412"/>
                <a:gd name="T45" fmla="*/ 356 h 412"/>
                <a:gd name="T46" fmla="*/ 373 w 412"/>
                <a:gd name="T47" fmla="*/ 326 h 412"/>
                <a:gd name="T48" fmla="*/ 394 w 412"/>
                <a:gd name="T49" fmla="*/ 292 h 412"/>
                <a:gd name="T50" fmla="*/ 407 w 412"/>
                <a:gd name="T51" fmla="*/ 251 h 412"/>
                <a:gd name="T52" fmla="*/ 410 w 412"/>
                <a:gd name="T53" fmla="*/ 230 h 412"/>
                <a:gd name="T54" fmla="*/ 412 w 412"/>
                <a:gd name="T55" fmla="*/ 190 h 412"/>
                <a:gd name="T56" fmla="*/ 404 w 412"/>
                <a:gd name="T57" fmla="*/ 151 h 412"/>
                <a:gd name="T58" fmla="*/ 391 w 412"/>
                <a:gd name="T59" fmla="*/ 114 h 412"/>
                <a:gd name="T60" fmla="*/ 370 w 412"/>
                <a:gd name="T61" fmla="*/ 81 h 412"/>
                <a:gd name="T62" fmla="*/ 343 w 412"/>
                <a:gd name="T63" fmla="*/ 51 h 412"/>
                <a:gd name="T64" fmla="*/ 310 w 412"/>
                <a:gd name="T65" fmla="*/ 27 h 412"/>
                <a:gd name="T66" fmla="*/ 273 w 412"/>
                <a:gd name="T67" fmla="*/ 10 h 412"/>
                <a:gd name="T68" fmla="*/ 253 w 412"/>
                <a:gd name="T69" fmla="*/ 4 h 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12" h="412">
                  <a:moveTo>
                    <a:pt x="253" y="4"/>
                  </a:moveTo>
                  <a:lnTo>
                    <a:pt x="253" y="4"/>
                  </a:lnTo>
                  <a:lnTo>
                    <a:pt x="232" y="1"/>
                  </a:lnTo>
                  <a:lnTo>
                    <a:pt x="211" y="0"/>
                  </a:lnTo>
                  <a:lnTo>
                    <a:pt x="192" y="0"/>
                  </a:lnTo>
                  <a:lnTo>
                    <a:pt x="171" y="1"/>
                  </a:lnTo>
                  <a:lnTo>
                    <a:pt x="151" y="6"/>
                  </a:lnTo>
                  <a:lnTo>
                    <a:pt x="133" y="13"/>
                  </a:lnTo>
                  <a:lnTo>
                    <a:pt x="114" y="21"/>
                  </a:lnTo>
                  <a:lnTo>
                    <a:pt x="97" y="30"/>
                  </a:lnTo>
                  <a:lnTo>
                    <a:pt x="81" y="42"/>
                  </a:lnTo>
                  <a:lnTo>
                    <a:pt x="66" y="54"/>
                  </a:lnTo>
                  <a:lnTo>
                    <a:pt x="52" y="69"/>
                  </a:lnTo>
                  <a:lnTo>
                    <a:pt x="39" y="84"/>
                  </a:lnTo>
                  <a:lnTo>
                    <a:pt x="28" y="100"/>
                  </a:lnTo>
                  <a:lnTo>
                    <a:pt x="20" y="120"/>
                  </a:lnTo>
                  <a:lnTo>
                    <a:pt x="11" y="138"/>
                  </a:lnTo>
                  <a:lnTo>
                    <a:pt x="6" y="159"/>
                  </a:lnTo>
                  <a:lnTo>
                    <a:pt x="6" y="159"/>
                  </a:lnTo>
                  <a:lnTo>
                    <a:pt x="2" y="179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3" y="239"/>
                  </a:lnTo>
                  <a:lnTo>
                    <a:pt x="8" y="260"/>
                  </a:lnTo>
                  <a:lnTo>
                    <a:pt x="14" y="278"/>
                  </a:lnTo>
                  <a:lnTo>
                    <a:pt x="21" y="296"/>
                  </a:lnTo>
                  <a:lnTo>
                    <a:pt x="31" y="314"/>
                  </a:lnTo>
                  <a:lnTo>
                    <a:pt x="42" y="331"/>
                  </a:lnTo>
                  <a:lnTo>
                    <a:pt x="55" y="346"/>
                  </a:lnTo>
                  <a:lnTo>
                    <a:pt x="69" y="359"/>
                  </a:lnTo>
                  <a:lnTo>
                    <a:pt x="85" y="371"/>
                  </a:lnTo>
                  <a:lnTo>
                    <a:pt x="102" y="383"/>
                  </a:lnTo>
                  <a:lnTo>
                    <a:pt x="120" y="392"/>
                  </a:lnTo>
                  <a:lnTo>
                    <a:pt x="139" y="400"/>
                  </a:lnTo>
                  <a:lnTo>
                    <a:pt x="159" y="406"/>
                  </a:lnTo>
                  <a:lnTo>
                    <a:pt x="159" y="406"/>
                  </a:lnTo>
                  <a:lnTo>
                    <a:pt x="180" y="410"/>
                  </a:lnTo>
                  <a:lnTo>
                    <a:pt x="201" y="412"/>
                  </a:lnTo>
                  <a:lnTo>
                    <a:pt x="222" y="410"/>
                  </a:lnTo>
                  <a:lnTo>
                    <a:pt x="241" y="409"/>
                  </a:lnTo>
                  <a:lnTo>
                    <a:pt x="261" y="404"/>
                  </a:lnTo>
                  <a:lnTo>
                    <a:pt x="280" y="398"/>
                  </a:lnTo>
                  <a:lnTo>
                    <a:pt x="298" y="389"/>
                  </a:lnTo>
                  <a:lnTo>
                    <a:pt x="315" y="380"/>
                  </a:lnTo>
                  <a:lnTo>
                    <a:pt x="331" y="368"/>
                  </a:lnTo>
                  <a:lnTo>
                    <a:pt x="346" y="356"/>
                  </a:lnTo>
                  <a:lnTo>
                    <a:pt x="361" y="341"/>
                  </a:lnTo>
                  <a:lnTo>
                    <a:pt x="373" y="326"/>
                  </a:lnTo>
                  <a:lnTo>
                    <a:pt x="383" y="310"/>
                  </a:lnTo>
                  <a:lnTo>
                    <a:pt x="394" y="292"/>
                  </a:lnTo>
                  <a:lnTo>
                    <a:pt x="401" y="272"/>
                  </a:lnTo>
                  <a:lnTo>
                    <a:pt x="407" y="251"/>
                  </a:lnTo>
                  <a:lnTo>
                    <a:pt x="407" y="251"/>
                  </a:lnTo>
                  <a:lnTo>
                    <a:pt x="410" y="230"/>
                  </a:lnTo>
                  <a:lnTo>
                    <a:pt x="412" y="211"/>
                  </a:lnTo>
                  <a:lnTo>
                    <a:pt x="412" y="190"/>
                  </a:lnTo>
                  <a:lnTo>
                    <a:pt x="409" y="170"/>
                  </a:lnTo>
                  <a:lnTo>
                    <a:pt x="404" y="151"/>
                  </a:lnTo>
                  <a:lnTo>
                    <a:pt x="398" y="132"/>
                  </a:lnTo>
                  <a:lnTo>
                    <a:pt x="391" y="114"/>
                  </a:lnTo>
                  <a:lnTo>
                    <a:pt x="380" y="96"/>
                  </a:lnTo>
                  <a:lnTo>
                    <a:pt x="370" y="81"/>
                  </a:lnTo>
                  <a:lnTo>
                    <a:pt x="356" y="64"/>
                  </a:lnTo>
                  <a:lnTo>
                    <a:pt x="343" y="51"/>
                  </a:lnTo>
                  <a:lnTo>
                    <a:pt x="327" y="39"/>
                  </a:lnTo>
                  <a:lnTo>
                    <a:pt x="310" y="27"/>
                  </a:lnTo>
                  <a:lnTo>
                    <a:pt x="292" y="18"/>
                  </a:lnTo>
                  <a:lnTo>
                    <a:pt x="273" y="10"/>
                  </a:lnTo>
                  <a:lnTo>
                    <a:pt x="253" y="4"/>
                  </a:lnTo>
                  <a:lnTo>
                    <a:pt x="253" y="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7" name="Freeform 76"/>
            <p:cNvSpPr>
              <a:spLocks noEditPoints="1"/>
            </p:cNvSpPr>
            <p:nvPr/>
          </p:nvSpPr>
          <p:spPr bwMode="auto">
            <a:xfrm>
              <a:off x="7348538" y="1001713"/>
              <a:ext cx="815975" cy="479425"/>
            </a:xfrm>
            <a:custGeom>
              <a:avLst/>
              <a:gdLst>
                <a:gd name="T0" fmla="*/ 191 w 1028"/>
                <a:gd name="T1" fmla="*/ 605 h 605"/>
                <a:gd name="T2" fmla="*/ 769 w 1028"/>
                <a:gd name="T3" fmla="*/ 253 h 605"/>
                <a:gd name="T4" fmla="*/ 783 w 1028"/>
                <a:gd name="T5" fmla="*/ 279 h 605"/>
                <a:gd name="T6" fmla="*/ 798 w 1028"/>
                <a:gd name="T7" fmla="*/ 307 h 605"/>
                <a:gd name="T8" fmla="*/ 847 w 1028"/>
                <a:gd name="T9" fmla="*/ 431 h 605"/>
                <a:gd name="T10" fmla="*/ 873 w 1028"/>
                <a:gd name="T11" fmla="*/ 512 h 605"/>
                <a:gd name="T12" fmla="*/ 900 w 1028"/>
                <a:gd name="T13" fmla="*/ 605 h 605"/>
                <a:gd name="T14" fmla="*/ 1028 w 1028"/>
                <a:gd name="T15" fmla="*/ 605 h 605"/>
                <a:gd name="T16" fmla="*/ 985 w 1028"/>
                <a:gd name="T17" fmla="*/ 451 h 605"/>
                <a:gd name="T18" fmla="*/ 942 w 1028"/>
                <a:gd name="T19" fmla="*/ 328 h 605"/>
                <a:gd name="T20" fmla="*/ 898 w 1028"/>
                <a:gd name="T21" fmla="*/ 231 h 605"/>
                <a:gd name="T22" fmla="*/ 858 w 1028"/>
                <a:gd name="T23" fmla="*/ 159 h 605"/>
                <a:gd name="T24" fmla="*/ 844 w 1028"/>
                <a:gd name="T25" fmla="*/ 138 h 605"/>
                <a:gd name="T26" fmla="*/ 817 w 1028"/>
                <a:gd name="T27" fmla="*/ 105 h 605"/>
                <a:gd name="T28" fmla="*/ 792 w 1028"/>
                <a:gd name="T29" fmla="*/ 78 h 605"/>
                <a:gd name="T30" fmla="*/ 769 w 1028"/>
                <a:gd name="T31" fmla="*/ 58 h 605"/>
                <a:gd name="T32" fmla="*/ 757 w 1028"/>
                <a:gd name="T33" fmla="*/ 51 h 605"/>
                <a:gd name="T34" fmla="*/ 726 w 1028"/>
                <a:gd name="T35" fmla="*/ 36 h 605"/>
                <a:gd name="T36" fmla="*/ 726 w 1028"/>
                <a:gd name="T37" fmla="*/ 36 h 605"/>
                <a:gd name="T38" fmla="*/ 699 w 1028"/>
                <a:gd name="T39" fmla="*/ 25 h 605"/>
                <a:gd name="T40" fmla="*/ 531 w 1028"/>
                <a:gd name="T41" fmla="*/ 142 h 605"/>
                <a:gd name="T42" fmla="*/ 615 w 1028"/>
                <a:gd name="T43" fmla="*/ 6 h 605"/>
                <a:gd name="T44" fmla="*/ 543 w 1028"/>
                <a:gd name="T45" fmla="*/ 0 h 605"/>
                <a:gd name="T46" fmla="*/ 515 w 1028"/>
                <a:gd name="T47" fmla="*/ 0 h 605"/>
                <a:gd name="T48" fmla="*/ 459 w 1028"/>
                <a:gd name="T49" fmla="*/ 2 h 605"/>
                <a:gd name="T50" fmla="*/ 497 w 1028"/>
                <a:gd name="T51" fmla="*/ 142 h 605"/>
                <a:gd name="T52" fmla="*/ 329 w 1028"/>
                <a:gd name="T53" fmla="*/ 25 h 605"/>
                <a:gd name="T54" fmla="*/ 308 w 1028"/>
                <a:gd name="T55" fmla="*/ 33 h 605"/>
                <a:gd name="T56" fmla="*/ 302 w 1028"/>
                <a:gd name="T57" fmla="*/ 36 h 605"/>
                <a:gd name="T58" fmla="*/ 287 w 1028"/>
                <a:gd name="T59" fmla="*/ 42 h 605"/>
                <a:gd name="T60" fmla="*/ 271 w 1028"/>
                <a:gd name="T61" fmla="*/ 51 h 605"/>
                <a:gd name="T62" fmla="*/ 236 w 1028"/>
                <a:gd name="T63" fmla="*/ 78 h 605"/>
                <a:gd name="T64" fmla="*/ 197 w 1028"/>
                <a:gd name="T65" fmla="*/ 120 h 605"/>
                <a:gd name="T66" fmla="*/ 157 w 1028"/>
                <a:gd name="T67" fmla="*/ 181 h 605"/>
                <a:gd name="T68" fmla="*/ 115 w 1028"/>
                <a:gd name="T69" fmla="*/ 262 h 605"/>
                <a:gd name="T70" fmla="*/ 100 w 1028"/>
                <a:gd name="T71" fmla="*/ 294 h 605"/>
                <a:gd name="T72" fmla="*/ 71 w 1028"/>
                <a:gd name="T73" fmla="*/ 367 h 605"/>
                <a:gd name="T74" fmla="*/ 43 w 1028"/>
                <a:gd name="T75" fmla="*/ 452 h 605"/>
                <a:gd name="T76" fmla="*/ 14 w 1028"/>
                <a:gd name="T77" fmla="*/ 551 h 605"/>
                <a:gd name="T78" fmla="*/ 128 w 1028"/>
                <a:gd name="T79" fmla="*/ 605 h 605"/>
                <a:gd name="T80" fmla="*/ 146 w 1028"/>
                <a:gd name="T81" fmla="*/ 542 h 605"/>
                <a:gd name="T82" fmla="*/ 181 w 1028"/>
                <a:gd name="T83" fmla="*/ 434 h 605"/>
                <a:gd name="T84" fmla="*/ 214 w 1028"/>
                <a:gd name="T85" fmla="*/ 347 h 605"/>
                <a:gd name="T86" fmla="*/ 245 w 1028"/>
                <a:gd name="T87" fmla="*/ 280 h 605"/>
                <a:gd name="T88" fmla="*/ 260 w 1028"/>
                <a:gd name="T89" fmla="*/ 253 h 605"/>
                <a:gd name="T90" fmla="*/ 727 w 1028"/>
                <a:gd name="T91" fmla="*/ 259 h 605"/>
                <a:gd name="T92" fmla="*/ 602 w 1028"/>
                <a:gd name="T93" fmla="*/ 294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28" h="605">
                  <a:moveTo>
                    <a:pt x="260" y="253"/>
                  </a:moveTo>
                  <a:lnTo>
                    <a:pt x="191" y="605"/>
                  </a:lnTo>
                  <a:lnTo>
                    <a:pt x="837" y="605"/>
                  </a:lnTo>
                  <a:lnTo>
                    <a:pt x="769" y="253"/>
                  </a:lnTo>
                  <a:lnTo>
                    <a:pt x="769" y="253"/>
                  </a:lnTo>
                  <a:lnTo>
                    <a:pt x="783" y="279"/>
                  </a:lnTo>
                  <a:lnTo>
                    <a:pt x="798" y="307"/>
                  </a:lnTo>
                  <a:lnTo>
                    <a:pt x="798" y="307"/>
                  </a:lnTo>
                  <a:lnTo>
                    <a:pt x="822" y="364"/>
                  </a:lnTo>
                  <a:lnTo>
                    <a:pt x="847" y="431"/>
                  </a:lnTo>
                  <a:lnTo>
                    <a:pt x="861" y="470"/>
                  </a:lnTo>
                  <a:lnTo>
                    <a:pt x="873" y="512"/>
                  </a:lnTo>
                  <a:lnTo>
                    <a:pt x="886" y="557"/>
                  </a:lnTo>
                  <a:lnTo>
                    <a:pt x="900" y="605"/>
                  </a:lnTo>
                  <a:lnTo>
                    <a:pt x="1028" y="605"/>
                  </a:lnTo>
                  <a:lnTo>
                    <a:pt x="1028" y="605"/>
                  </a:lnTo>
                  <a:lnTo>
                    <a:pt x="1006" y="524"/>
                  </a:lnTo>
                  <a:lnTo>
                    <a:pt x="985" y="451"/>
                  </a:lnTo>
                  <a:lnTo>
                    <a:pt x="963" y="385"/>
                  </a:lnTo>
                  <a:lnTo>
                    <a:pt x="942" y="328"/>
                  </a:lnTo>
                  <a:lnTo>
                    <a:pt x="919" y="276"/>
                  </a:lnTo>
                  <a:lnTo>
                    <a:pt x="898" y="231"/>
                  </a:lnTo>
                  <a:lnTo>
                    <a:pt x="877" y="192"/>
                  </a:lnTo>
                  <a:lnTo>
                    <a:pt x="858" y="159"/>
                  </a:lnTo>
                  <a:lnTo>
                    <a:pt x="858" y="159"/>
                  </a:lnTo>
                  <a:lnTo>
                    <a:pt x="844" y="138"/>
                  </a:lnTo>
                  <a:lnTo>
                    <a:pt x="831" y="120"/>
                  </a:lnTo>
                  <a:lnTo>
                    <a:pt x="817" y="105"/>
                  </a:lnTo>
                  <a:lnTo>
                    <a:pt x="805" y="91"/>
                  </a:lnTo>
                  <a:lnTo>
                    <a:pt x="792" y="78"/>
                  </a:lnTo>
                  <a:lnTo>
                    <a:pt x="780" y="67"/>
                  </a:lnTo>
                  <a:lnTo>
                    <a:pt x="769" y="58"/>
                  </a:lnTo>
                  <a:lnTo>
                    <a:pt x="757" y="51"/>
                  </a:lnTo>
                  <a:lnTo>
                    <a:pt x="757" y="51"/>
                  </a:lnTo>
                  <a:lnTo>
                    <a:pt x="741" y="42"/>
                  </a:lnTo>
                  <a:lnTo>
                    <a:pt x="726" y="36"/>
                  </a:lnTo>
                  <a:lnTo>
                    <a:pt x="726" y="36"/>
                  </a:lnTo>
                  <a:lnTo>
                    <a:pt x="726" y="36"/>
                  </a:lnTo>
                  <a:lnTo>
                    <a:pt x="720" y="33"/>
                  </a:lnTo>
                  <a:lnTo>
                    <a:pt x="699" y="25"/>
                  </a:lnTo>
                  <a:lnTo>
                    <a:pt x="561" y="255"/>
                  </a:lnTo>
                  <a:lnTo>
                    <a:pt x="531" y="142"/>
                  </a:lnTo>
                  <a:lnTo>
                    <a:pt x="615" y="6"/>
                  </a:lnTo>
                  <a:lnTo>
                    <a:pt x="615" y="6"/>
                  </a:lnTo>
                  <a:lnTo>
                    <a:pt x="569" y="2"/>
                  </a:lnTo>
                  <a:lnTo>
                    <a:pt x="543" y="0"/>
                  </a:lnTo>
                  <a:lnTo>
                    <a:pt x="515" y="0"/>
                  </a:lnTo>
                  <a:lnTo>
                    <a:pt x="515" y="0"/>
                  </a:lnTo>
                  <a:lnTo>
                    <a:pt x="486" y="0"/>
                  </a:lnTo>
                  <a:lnTo>
                    <a:pt x="459" y="2"/>
                  </a:lnTo>
                  <a:lnTo>
                    <a:pt x="413" y="6"/>
                  </a:lnTo>
                  <a:lnTo>
                    <a:pt x="497" y="142"/>
                  </a:lnTo>
                  <a:lnTo>
                    <a:pt x="467" y="255"/>
                  </a:lnTo>
                  <a:lnTo>
                    <a:pt x="329" y="25"/>
                  </a:lnTo>
                  <a:lnTo>
                    <a:pt x="329" y="25"/>
                  </a:lnTo>
                  <a:lnTo>
                    <a:pt x="308" y="33"/>
                  </a:lnTo>
                  <a:lnTo>
                    <a:pt x="302" y="36"/>
                  </a:lnTo>
                  <a:lnTo>
                    <a:pt x="302" y="36"/>
                  </a:lnTo>
                  <a:lnTo>
                    <a:pt x="302" y="36"/>
                  </a:lnTo>
                  <a:lnTo>
                    <a:pt x="287" y="42"/>
                  </a:lnTo>
                  <a:lnTo>
                    <a:pt x="271" y="51"/>
                  </a:lnTo>
                  <a:lnTo>
                    <a:pt x="271" y="51"/>
                  </a:lnTo>
                  <a:lnTo>
                    <a:pt x="254" y="63"/>
                  </a:lnTo>
                  <a:lnTo>
                    <a:pt x="236" y="78"/>
                  </a:lnTo>
                  <a:lnTo>
                    <a:pt x="217" y="97"/>
                  </a:lnTo>
                  <a:lnTo>
                    <a:pt x="197" y="120"/>
                  </a:lnTo>
                  <a:lnTo>
                    <a:pt x="178" y="148"/>
                  </a:lnTo>
                  <a:lnTo>
                    <a:pt x="157" y="181"/>
                  </a:lnTo>
                  <a:lnTo>
                    <a:pt x="136" y="219"/>
                  </a:lnTo>
                  <a:lnTo>
                    <a:pt x="115" y="262"/>
                  </a:lnTo>
                  <a:lnTo>
                    <a:pt x="115" y="262"/>
                  </a:lnTo>
                  <a:lnTo>
                    <a:pt x="100" y="294"/>
                  </a:lnTo>
                  <a:lnTo>
                    <a:pt x="86" y="330"/>
                  </a:lnTo>
                  <a:lnTo>
                    <a:pt x="71" y="367"/>
                  </a:lnTo>
                  <a:lnTo>
                    <a:pt x="58" y="407"/>
                  </a:lnTo>
                  <a:lnTo>
                    <a:pt x="43" y="452"/>
                  </a:lnTo>
                  <a:lnTo>
                    <a:pt x="28" y="500"/>
                  </a:lnTo>
                  <a:lnTo>
                    <a:pt x="14" y="551"/>
                  </a:lnTo>
                  <a:lnTo>
                    <a:pt x="0" y="605"/>
                  </a:lnTo>
                  <a:lnTo>
                    <a:pt x="128" y="605"/>
                  </a:lnTo>
                  <a:lnTo>
                    <a:pt x="128" y="605"/>
                  </a:lnTo>
                  <a:lnTo>
                    <a:pt x="146" y="542"/>
                  </a:lnTo>
                  <a:lnTo>
                    <a:pt x="163" y="485"/>
                  </a:lnTo>
                  <a:lnTo>
                    <a:pt x="181" y="434"/>
                  </a:lnTo>
                  <a:lnTo>
                    <a:pt x="197" y="388"/>
                  </a:lnTo>
                  <a:lnTo>
                    <a:pt x="214" y="347"/>
                  </a:lnTo>
                  <a:lnTo>
                    <a:pt x="229" y="312"/>
                  </a:lnTo>
                  <a:lnTo>
                    <a:pt x="245" y="280"/>
                  </a:lnTo>
                  <a:lnTo>
                    <a:pt x="260" y="253"/>
                  </a:lnTo>
                  <a:lnTo>
                    <a:pt x="260" y="253"/>
                  </a:lnTo>
                  <a:close/>
                  <a:moveTo>
                    <a:pt x="602" y="259"/>
                  </a:moveTo>
                  <a:lnTo>
                    <a:pt x="727" y="259"/>
                  </a:lnTo>
                  <a:lnTo>
                    <a:pt x="727" y="294"/>
                  </a:lnTo>
                  <a:lnTo>
                    <a:pt x="602" y="294"/>
                  </a:lnTo>
                  <a:lnTo>
                    <a:pt x="602" y="25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>
              <a:off x="6099175" y="1512888"/>
              <a:ext cx="214312" cy="61913"/>
            </a:xfrm>
            <a:custGeom>
              <a:avLst/>
              <a:gdLst>
                <a:gd name="T0" fmla="*/ 270 w 270"/>
                <a:gd name="T1" fmla="*/ 0 h 77"/>
                <a:gd name="T2" fmla="*/ 0 w 270"/>
                <a:gd name="T3" fmla="*/ 0 h 77"/>
                <a:gd name="T4" fmla="*/ 0 w 270"/>
                <a:gd name="T5" fmla="*/ 77 h 77"/>
                <a:gd name="T6" fmla="*/ 258 w 270"/>
                <a:gd name="T7" fmla="*/ 77 h 77"/>
                <a:gd name="T8" fmla="*/ 258 w 270"/>
                <a:gd name="T9" fmla="*/ 77 h 77"/>
                <a:gd name="T10" fmla="*/ 264 w 270"/>
                <a:gd name="T11" fmla="*/ 38 h 77"/>
                <a:gd name="T12" fmla="*/ 270 w 270"/>
                <a:gd name="T13" fmla="*/ 0 h 77"/>
                <a:gd name="T14" fmla="*/ 270 w 270"/>
                <a:gd name="T1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0" h="77">
                  <a:moveTo>
                    <a:pt x="270" y="0"/>
                  </a:moveTo>
                  <a:lnTo>
                    <a:pt x="0" y="0"/>
                  </a:lnTo>
                  <a:lnTo>
                    <a:pt x="0" y="77"/>
                  </a:lnTo>
                  <a:lnTo>
                    <a:pt x="258" y="77"/>
                  </a:lnTo>
                  <a:lnTo>
                    <a:pt x="258" y="77"/>
                  </a:lnTo>
                  <a:lnTo>
                    <a:pt x="264" y="38"/>
                  </a:lnTo>
                  <a:lnTo>
                    <a:pt x="270" y="0"/>
                  </a:lnTo>
                  <a:lnTo>
                    <a:pt x="27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>
              <a:off x="6456363" y="1519238"/>
              <a:ext cx="11112" cy="55563"/>
            </a:xfrm>
            <a:custGeom>
              <a:avLst/>
              <a:gdLst>
                <a:gd name="T0" fmla="*/ 14 w 14"/>
                <a:gd name="T1" fmla="*/ 70 h 70"/>
                <a:gd name="T2" fmla="*/ 14 w 14"/>
                <a:gd name="T3" fmla="*/ 0 h 70"/>
                <a:gd name="T4" fmla="*/ 14 w 14"/>
                <a:gd name="T5" fmla="*/ 0 h 70"/>
                <a:gd name="T6" fmla="*/ 8 w 14"/>
                <a:gd name="T7" fmla="*/ 33 h 70"/>
                <a:gd name="T8" fmla="*/ 0 w 14"/>
                <a:gd name="T9" fmla="*/ 70 h 70"/>
                <a:gd name="T10" fmla="*/ 14 w 14"/>
                <a:gd name="T11" fmla="*/ 7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" h="70">
                  <a:moveTo>
                    <a:pt x="14" y="7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8" y="33"/>
                  </a:lnTo>
                  <a:lnTo>
                    <a:pt x="0" y="70"/>
                  </a:lnTo>
                  <a:lnTo>
                    <a:pt x="14" y="7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6908800" y="1512888"/>
              <a:ext cx="1792287" cy="61913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7150100" y="1727200"/>
              <a:ext cx="133350" cy="228600"/>
            </a:xfrm>
            <a:custGeom>
              <a:avLst/>
              <a:gdLst>
                <a:gd name="T0" fmla="*/ 160 w 168"/>
                <a:gd name="T1" fmla="*/ 123 h 288"/>
                <a:gd name="T2" fmla="*/ 166 w 168"/>
                <a:gd name="T3" fmla="*/ 106 h 288"/>
                <a:gd name="T4" fmla="*/ 168 w 168"/>
                <a:gd name="T5" fmla="*/ 78 h 288"/>
                <a:gd name="T6" fmla="*/ 168 w 168"/>
                <a:gd name="T7" fmla="*/ 62 h 288"/>
                <a:gd name="T8" fmla="*/ 162 w 168"/>
                <a:gd name="T9" fmla="*/ 35 h 288"/>
                <a:gd name="T10" fmla="*/ 156 w 168"/>
                <a:gd name="T11" fmla="*/ 24 h 288"/>
                <a:gd name="T12" fmla="*/ 142 w 168"/>
                <a:gd name="T13" fmla="*/ 11 h 288"/>
                <a:gd name="T14" fmla="*/ 126 w 168"/>
                <a:gd name="T15" fmla="*/ 3 h 288"/>
                <a:gd name="T16" fmla="*/ 114 w 168"/>
                <a:gd name="T17" fmla="*/ 2 h 288"/>
                <a:gd name="T18" fmla="*/ 54 w 168"/>
                <a:gd name="T19" fmla="*/ 0 h 288"/>
                <a:gd name="T20" fmla="*/ 0 w 168"/>
                <a:gd name="T21" fmla="*/ 288 h 288"/>
                <a:gd name="T22" fmla="*/ 76 w 168"/>
                <a:gd name="T23" fmla="*/ 157 h 288"/>
                <a:gd name="T24" fmla="*/ 88 w 168"/>
                <a:gd name="T25" fmla="*/ 159 h 288"/>
                <a:gd name="T26" fmla="*/ 94 w 168"/>
                <a:gd name="T27" fmla="*/ 163 h 288"/>
                <a:gd name="T28" fmla="*/ 96 w 168"/>
                <a:gd name="T29" fmla="*/ 168 h 288"/>
                <a:gd name="T30" fmla="*/ 99 w 168"/>
                <a:gd name="T31" fmla="*/ 192 h 288"/>
                <a:gd name="T32" fmla="*/ 168 w 168"/>
                <a:gd name="T33" fmla="*/ 288 h 288"/>
                <a:gd name="T34" fmla="*/ 168 w 168"/>
                <a:gd name="T35" fmla="*/ 211 h 288"/>
                <a:gd name="T36" fmla="*/ 166 w 168"/>
                <a:gd name="T37" fmla="*/ 169 h 288"/>
                <a:gd name="T38" fmla="*/ 163 w 168"/>
                <a:gd name="T39" fmla="*/ 160 h 288"/>
                <a:gd name="T40" fmla="*/ 157 w 168"/>
                <a:gd name="T41" fmla="*/ 153 h 288"/>
                <a:gd name="T42" fmla="*/ 145 w 168"/>
                <a:gd name="T43" fmla="*/ 144 h 288"/>
                <a:gd name="T44" fmla="*/ 127 w 168"/>
                <a:gd name="T45" fmla="*/ 138 h 288"/>
                <a:gd name="T46" fmla="*/ 138 w 168"/>
                <a:gd name="T47" fmla="*/ 135 h 288"/>
                <a:gd name="T48" fmla="*/ 154 w 168"/>
                <a:gd name="T49" fmla="*/ 129 h 288"/>
                <a:gd name="T50" fmla="*/ 160 w 168"/>
                <a:gd name="T51" fmla="*/ 123 h 288"/>
                <a:gd name="T52" fmla="*/ 99 w 168"/>
                <a:gd name="T53" fmla="*/ 87 h 288"/>
                <a:gd name="T54" fmla="*/ 96 w 168"/>
                <a:gd name="T55" fmla="*/ 106 h 288"/>
                <a:gd name="T56" fmla="*/ 93 w 168"/>
                <a:gd name="T57" fmla="*/ 109 h 288"/>
                <a:gd name="T58" fmla="*/ 76 w 168"/>
                <a:gd name="T59" fmla="*/ 112 h 288"/>
                <a:gd name="T60" fmla="*/ 76 w 168"/>
                <a:gd name="T61" fmla="*/ 48 h 288"/>
                <a:gd name="T62" fmla="*/ 91 w 168"/>
                <a:gd name="T63" fmla="*/ 51 h 288"/>
                <a:gd name="T64" fmla="*/ 94 w 168"/>
                <a:gd name="T65" fmla="*/ 53 h 288"/>
                <a:gd name="T66" fmla="*/ 97 w 168"/>
                <a:gd name="T67" fmla="*/ 60 h 288"/>
                <a:gd name="T68" fmla="*/ 99 w 168"/>
                <a:gd name="T69" fmla="*/ 8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8" h="288">
                  <a:moveTo>
                    <a:pt x="160" y="123"/>
                  </a:moveTo>
                  <a:lnTo>
                    <a:pt x="160" y="123"/>
                  </a:lnTo>
                  <a:lnTo>
                    <a:pt x="163" y="117"/>
                  </a:lnTo>
                  <a:lnTo>
                    <a:pt x="166" y="106"/>
                  </a:lnTo>
                  <a:lnTo>
                    <a:pt x="168" y="93"/>
                  </a:lnTo>
                  <a:lnTo>
                    <a:pt x="168" y="78"/>
                  </a:lnTo>
                  <a:lnTo>
                    <a:pt x="168" y="78"/>
                  </a:lnTo>
                  <a:lnTo>
                    <a:pt x="168" y="62"/>
                  </a:lnTo>
                  <a:lnTo>
                    <a:pt x="165" y="47"/>
                  </a:lnTo>
                  <a:lnTo>
                    <a:pt x="162" y="35"/>
                  </a:lnTo>
                  <a:lnTo>
                    <a:pt x="156" y="24"/>
                  </a:lnTo>
                  <a:lnTo>
                    <a:pt x="156" y="24"/>
                  </a:lnTo>
                  <a:lnTo>
                    <a:pt x="150" y="17"/>
                  </a:lnTo>
                  <a:lnTo>
                    <a:pt x="142" y="11"/>
                  </a:lnTo>
                  <a:lnTo>
                    <a:pt x="135" y="6"/>
                  </a:lnTo>
                  <a:lnTo>
                    <a:pt x="126" y="3"/>
                  </a:lnTo>
                  <a:lnTo>
                    <a:pt x="126" y="3"/>
                  </a:lnTo>
                  <a:lnTo>
                    <a:pt x="114" y="2"/>
                  </a:lnTo>
                  <a:lnTo>
                    <a:pt x="99" y="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76" y="288"/>
                  </a:lnTo>
                  <a:lnTo>
                    <a:pt x="76" y="157"/>
                  </a:lnTo>
                  <a:lnTo>
                    <a:pt x="76" y="157"/>
                  </a:lnTo>
                  <a:lnTo>
                    <a:pt x="88" y="159"/>
                  </a:lnTo>
                  <a:lnTo>
                    <a:pt x="93" y="160"/>
                  </a:lnTo>
                  <a:lnTo>
                    <a:pt x="94" y="163"/>
                  </a:lnTo>
                  <a:lnTo>
                    <a:pt x="94" y="163"/>
                  </a:lnTo>
                  <a:lnTo>
                    <a:pt x="96" y="168"/>
                  </a:lnTo>
                  <a:lnTo>
                    <a:pt x="97" y="174"/>
                  </a:lnTo>
                  <a:lnTo>
                    <a:pt x="99" y="192"/>
                  </a:lnTo>
                  <a:lnTo>
                    <a:pt x="99" y="288"/>
                  </a:lnTo>
                  <a:lnTo>
                    <a:pt x="168" y="288"/>
                  </a:lnTo>
                  <a:lnTo>
                    <a:pt x="168" y="211"/>
                  </a:lnTo>
                  <a:lnTo>
                    <a:pt x="168" y="211"/>
                  </a:lnTo>
                  <a:lnTo>
                    <a:pt x="168" y="184"/>
                  </a:lnTo>
                  <a:lnTo>
                    <a:pt x="166" y="169"/>
                  </a:lnTo>
                  <a:lnTo>
                    <a:pt x="166" y="169"/>
                  </a:lnTo>
                  <a:lnTo>
                    <a:pt x="163" y="160"/>
                  </a:lnTo>
                  <a:lnTo>
                    <a:pt x="157" y="153"/>
                  </a:lnTo>
                  <a:lnTo>
                    <a:pt x="157" y="153"/>
                  </a:lnTo>
                  <a:lnTo>
                    <a:pt x="153" y="148"/>
                  </a:lnTo>
                  <a:lnTo>
                    <a:pt x="145" y="144"/>
                  </a:lnTo>
                  <a:lnTo>
                    <a:pt x="138" y="141"/>
                  </a:lnTo>
                  <a:lnTo>
                    <a:pt x="127" y="138"/>
                  </a:lnTo>
                  <a:lnTo>
                    <a:pt x="127" y="138"/>
                  </a:lnTo>
                  <a:lnTo>
                    <a:pt x="138" y="135"/>
                  </a:lnTo>
                  <a:lnTo>
                    <a:pt x="147" y="133"/>
                  </a:lnTo>
                  <a:lnTo>
                    <a:pt x="154" y="129"/>
                  </a:lnTo>
                  <a:lnTo>
                    <a:pt x="160" y="123"/>
                  </a:lnTo>
                  <a:lnTo>
                    <a:pt x="160" y="123"/>
                  </a:lnTo>
                  <a:close/>
                  <a:moveTo>
                    <a:pt x="99" y="87"/>
                  </a:moveTo>
                  <a:lnTo>
                    <a:pt x="99" y="87"/>
                  </a:lnTo>
                  <a:lnTo>
                    <a:pt x="97" y="102"/>
                  </a:lnTo>
                  <a:lnTo>
                    <a:pt x="96" y="106"/>
                  </a:lnTo>
                  <a:lnTo>
                    <a:pt x="93" y="109"/>
                  </a:lnTo>
                  <a:lnTo>
                    <a:pt x="93" y="109"/>
                  </a:lnTo>
                  <a:lnTo>
                    <a:pt x="87" y="112"/>
                  </a:lnTo>
                  <a:lnTo>
                    <a:pt x="76" y="112"/>
                  </a:lnTo>
                  <a:lnTo>
                    <a:pt x="76" y="48"/>
                  </a:lnTo>
                  <a:lnTo>
                    <a:pt x="76" y="48"/>
                  </a:lnTo>
                  <a:lnTo>
                    <a:pt x="87" y="50"/>
                  </a:lnTo>
                  <a:lnTo>
                    <a:pt x="91" y="51"/>
                  </a:lnTo>
                  <a:lnTo>
                    <a:pt x="94" y="53"/>
                  </a:lnTo>
                  <a:lnTo>
                    <a:pt x="94" y="53"/>
                  </a:lnTo>
                  <a:lnTo>
                    <a:pt x="96" y="56"/>
                  </a:lnTo>
                  <a:lnTo>
                    <a:pt x="97" y="60"/>
                  </a:lnTo>
                  <a:lnTo>
                    <a:pt x="99" y="70"/>
                  </a:lnTo>
                  <a:lnTo>
                    <a:pt x="99" y="8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7307263" y="1727200"/>
              <a:ext cx="103187" cy="228600"/>
            </a:xfrm>
            <a:custGeom>
              <a:avLst/>
              <a:gdLst>
                <a:gd name="T0" fmla="*/ 74 w 130"/>
                <a:gd name="T1" fmla="*/ 166 h 288"/>
                <a:gd name="T2" fmla="*/ 121 w 130"/>
                <a:gd name="T3" fmla="*/ 166 h 288"/>
                <a:gd name="T4" fmla="*/ 121 w 130"/>
                <a:gd name="T5" fmla="*/ 112 h 288"/>
                <a:gd name="T6" fmla="*/ 74 w 130"/>
                <a:gd name="T7" fmla="*/ 112 h 288"/>
                <a:gd name="T8" fmla="*/ 74 w 130"/>
                <a:gd name="T9" fmla="*/ 57 h 288"/>
                <a:gd name="T10" fmla="*/ 124 w 130"/>
                <a:gd name="T11" fmla="*/ 57 h 288"/>
                <a:gd name="T12" fmla="*/ 124 w 130"/>
                <a:gd name="T13" fmla="*/ 0 h 288"/>
                <a:gd name="T14" fmla="*/ 0 w 130"/>
                <a:gd name="T15" fmla="*/ 0 h 288"/>
                <a:gd name="T16" fmla="*/ 0 w 130"/>
                <a:gd name="T17" fmla="*/ 288 h 288"/>
                <a:gd name="T18" fmla="*/ 130 w 130"/>
                <a:gd name="T19" fmla="*/ 288 h 288"/>
                <a:gd name="T20" fmla="*/ 130 w 130"/>
                <a:gd name="T21" fmla="*/ 231 h 288"/>
                <a:gd name="T22" fmla="*/ 74 w 130"/>
                <a:gd name="T23" fmla="*/ 231 h 288"/>
                <a:gd name="T24" fmla="*/ 74 w 130"/>
                <a:gd name="T25" fmla="*/ 166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288">
                  <a:moveTo>
                    <a:pt x="74" y="166"/>
                  </a:moveTo>
                  <a:lnTo>
                    <a:pt x="121" y="166"/>
                  </a:lnTo>
                  <a:lnTo>
                    <a:pt x="121" y="112"/>
                  </a:lnTo>
                  <a:lnTo>
                    <a:pt x="74" y="112"/>
                  </a:lnTo>
                  <a:lnTo>
                    <a:pt x="74" y="57"/>
                  </a:lnTo>
                  <a:lnTo>
                    <a:pt x="124" y="57"/>
                  </a:lnTo>
                  <a:lnTo>
                    <a:pt x="124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30" y="288"/>
                  </a:lnTo>
                  <a:lnTo>
                    <a:pt x="130" y="231"/>
                  </a:lnTo>
                  <a:lnTo>
                    <a:pt x="74" y="231"/>
                  </a:lnTo>
                  <a:lnTo>
                    <a:pt x="74" y="16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auto">
            <a:xfrm>
              <a:off x="7427913" y="1727200"/>
              <a:ext cx="138112" cy="228600"/>
            </a:xfrm>
            <a:custGeom>
              <a:avLst/>
              <a:gdLst>
                <a:gd name="T0" fmla="*/ 174 w 174"/>
                <a:gd name="T1" fmla="*/ 100 h 288"/>
                <a:gd name="T2" fmla="*/ 174 w 174"/>
                <a:gd name="T3" fmla="*/ 100 h 288"/>
                <a:gd name="T4" fmla="*/ 174 w 174"/>
                <a:gd name="T5" fmla="*/ 67 h 288"/>
                <a:gd name="T6" fmla="*/ 172 w 174"/>
                <a:gd name="T7" fmla="*/ 47 h 288"/>
                <a:gd name="T8" fmla="*/ 172 w 174"/>
                <a:gd name="T9" fmla="*/ 47 h 288"/>
                <a:gd name="T10" fmla="*/ 169 w 174"/>
                <a:gd name="T11" fmla="*/ 39 h 288"/>
                <a:gd name="T12" fmla="*/ 168 w 174"/>
                <a:gd name="T13" fmla="*/ 33 h 288"/>
                <a:gd name="T14" fmla="*/ 163 w 174"/>
                <a:gd name="T15" fmla="*/ 27 h 288"/>
                <a:gd name="T16" fmla="*/ 159 w 174"/>
                <a:gd name="T17" fmla="*/ 21 h 288"/>
                <a:gd name="T18" fmla="*/ 159 w 174"/>
                <a:gd name="T19" fmla="*/ 21 h 288"/>
                <a:gd name="T20" fmla="*/ 153 w 174"/>
                <a:gd name="T21" fmla="*/ 15 h 288"/>
                <a:gd name="T22" fmla="*/ 147 w 174"/>
                <a:gd name="T23" fmla="*/ 11 h 288"/>
                <a:gd name="T24" fmla="*/ 139 w 174"/>
                <a:gd name="T25" fmla="*/ 8 h 288"/>
                <a:gd name="T26" fmla="*/ 130 w 174"/>
                <a:gd name="T27" fmla="*/ 5 h 288"/>
                <a:gd name="T28" fmla="*/ 130 w 174"/>
                <a:gd name="T29" fmla="*/ 5 h 288"/>
                <a:gd name="T30" fmla="*/ 118 w 174"/>
                <a:gd name="T31" fmla="*/ 2 h 288"/>
                <a:gd name="T32" fmla="*/ 102 w 174"/>
                <a:gd name="T33" fmla="*/ 0 h 288"/>
                <a:gd name="T34" fmla="*/ 57 w 174"/>
                <a:gd name="T35" fmla="*/ 0 h 288"/>
                <a:gd name="T36" fmla="*/ 0 w 174"/>
                <a:gd name="T37" fmla="*/ 0 h 288"/>
                <a:gd name="T38" fmla="*/ 0 w 174"/>
                <a:gd name="T39" fmla="*/ 288 h 288"/>
                <a:gd name="T40" fmla="*/ 94 w 174"/>
                <a:gd name="T41" fmla="*/ 288 h 288"/>
                <a:gd name="T42" fmla="*/ 94 w 174"/>
                <a:gd name="T43" fmla="*/ 288 h 288"/>
                <a:gd name="T44" fmla="*/ 118 w 174"/>
                <a:gd name="T45" fmla="*/ 288 h 288"/>
                <a:gd name="T46" fmla="*/ 135 w 174"/>
                <a:gd name="T47" fmla="*/ 285 h 288"/>
                <a:gd name="T48" fmla="*/ 135 w 174"/>
                <a:gd name="T49" fmla="*/ 285 h 288"/>
                <a:gd name="T50" fmla="*/ 147 w 174"/>
                <a:gd name="T51" fmla="*/ 282 h 288"/>
                <a:gd name="T52" fmla="*/ 157 w 174"/>
                <a:gd name="T53" fmla="*/ 274 h 288"/>
                <a:gd name="T54" fmla="*/ 157 w 174"/>
                <a:gd name="T55" fmla="*/ 274 h 288"/>
                <a:gd name="T56" fmla="*/ 162 w 174"/>
                <a:gd name="T57" fmla="*/ 271 h 288"/>
                <a:gd name="T58" fmla="*/ 165 w 174"/>
                <a:gd name="T59" fmla="*/ 267 h 288"/>
                <a:gd name="T60" fmla="*/ 168 w 174"/>
                <a:gd name="T61" fmla="*/ 261 h 288"/>
                <a:gd name="T62" fmla="*/ 171 w 174"/>
                <a:gd name="T63" fmla="*/ 255 h 288"/>
                <a:gd name="T64" fmla="*/ 171 w 174"/>
                <a:gd name="T65" fmla="*/ 255 h 288"/>
                <a:gd name="T66" fmla="*/ 172 w 174"/>
                <a:gd name="T67" fmla="*/ 246 h 288"/>
                <a:gd name="T68" fmla="*/ 174 w 174"/>
                <a:gd name="T69" fmla="*/ 235 h 288"/>
                <a:gd name="T70" fmla="*/ 174 w 174"/>
                <a:gd name="T71" fmla="*/ 202 h 288"/>
                <a:gd name="T72" fmla="*/ 174 w 174"/>
                <a:gd name="T73" fmla="*/ 100 h 288"/>
                <a:gd name="T74" fmla="*/ 96 w 174"/>
                <a:gd name="T75" fmla="*/ 232 h 288"/>
                <a:gd name="T76" fmla="*/ 96 w 174"/>
                <a:gd name="T77" fmla="*/ 232 h 288"/>
                <a:gd name="T78" fmla="*/ 93 w 174"/>
                <a:gd name="T79" fmla="*/ 235 h 288"/>
                <a:gd name="T80" fmla="*/ 88 w 174"/>
                <a:gd name="T81" fmla="*/ 237 h 288"/>
                <a:gd name="T82" fmla="*/ 82 w 174"/>
                <a:gd name="T83" fmla="*/ 238 h 288"/>
                <a:gd name="T84" fmla="*/ 75 w 174"/>
                <a:gd name="T85" fmla="*/ 238 h 288"/>
                <a:gd name="T86" fmla="*/ 75 w 174"/>
                <a:gd name="T87" fmla="*/ 48 h 288"/>
                <a:gd name="T88" fmla="*/ 75 w 174"/>
                <a:gd name="T89" fmla="*/ 48 h 288"/>
                <a:gd name="T90" fmla="*/ 85 w 174"/>
                <a:gd name="T91" fmla="*/ 50 h 288"/>
                <a:gd name="T92" fmla="*/ 91 w 174"/>
                <a:gd name="T93" fmla="*/ 51 h 288"/>
                <a:gd name="T94" fmla="*/ 91 w 174"/>
                <a:gd name="T95" fmla="*/ 51 h 288"/>
                <a:gd name="T96" fmla="*/ 96 w 174"/>
                <a:gd name="T97" fmla="*/ 54 h 288"/>
                <a:gd name="T98" fmla="*/ 97 w 174"/>
                <a:gd name="T99" fmla="*/ 60 h 288"/>
                <a:gd name="T100" fmla="*/ 97 w 174"/>
                <a:gd name="T101" fmla="*/ 60 h 288"/>
                <a:gd name="T102" fmla="*/ 99 w 174"/>
                <a:gd name="T103" fmla="*/ 69 h 288"/>
                <a:gd name="T104" fmla="*/ 99 w 174"/>
                <a:gd name="T105" fmla="*/ 84 h 288"/>
                <a:gd name="T106" fmla="*/ 99 w 174"/>
                <a:gd name="T107" fmla="*/ 196 h 288"/>
                <a:gd name="T108" fmla="*/ 99 w 174"/>
                <a:gd name="T109" fmla="*/ 196 h 288"/>
                <a:gd name="T110" fmla="*/ 97 w 174"/>
                <a:gd name="T111" fmla="*/ 220 h 288"/>
                <a:gd name="T112" fmla="*/ 97 w 174"/>
                <a:gd name="T113" fmla="*/ 228 h 288"/>
                <a:gd name="T114" fmla="*/ 96 w 174"/>
                <a:gd name="T115" fmla="*/ 232 h 288"/>
                <a:gd name="T116" fmla="*/ 96 w 174"/>
                <a:gd name="T117" fmla="*/ 232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74" h="288">
                  <a:moveTo>
                    <a:pt x="174" y="100"/>
                  </a:moveTo>
                  <a:lnTo>
                    <a:pt x="174" y="100"/>
                  </a:lnTo>
                  <a:lnTo>
                    <a:pt x="174" y="67"/>
                  </a:lnTo>
                  <a:lnTo>
                    <a:pt x="172" y="47"/>
                  </a:lnTo>
                  <a:lnTo>
                    <a:pt x="172" y="47"/>
                  </a:lnTo>
                  <a:lnTo>
                    <a:pt x="169" y="39"/>
                  </a:lnTo>
                  <a:lnTo>
                    <a:pt x="168" y="33"/>
                  </a:lnTo>
                  <a:lnTo>
                    <a:pt x="163" y="27"/>
                  </a:lnTo>
                  <a:lnTo>
                    <a:pt x="159" y="21"/>
                  </a:lnTo>
                  <a:lnTo>
                    <a:pt x="159" y="21"/>
                  </a:lnTo>
                  <a:lnTo>
                    <a:pt x="153" y="15"/>
                  </a:lnTo>
                  <a:lnTo>
                    <a:pt x="147" y="11"/>
                  </a:lnTo>
                  <a:lnTo>
                    <a:pt x="139" y="8"/>
                  </a:lnTo>
                  <a:lnTo>
                    <a:pt x="130" y="5"/>
                  </a:lnTo>
                  <a:lnTo>
                    <a:pt x="130" y="5"/>
                  </a:lnTo>
                  <a:lnTo>
                    <a:pt x="118" y="2"/>
                  </a:lnTo>
                  <a:lnTo>
                    <a:pt x="102" y="0"/>
                  </a:lnTo>
                  <a:lnTo>
                    <a:pt x="57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94" y="288"/>
                  </a:lnTo>
                  <a:lnTo>
                    <a:pt x="94" y="288"/>
                  </a:lnTo>
                  <a:lnTo>
                    <a:pt x="118" y="288"/>
                  </a:lnTo>
                  <a:lnTo>
                    <a:pt x="135" y="285"/>
                  </a:lnTo>
                  <a:lnTo>
                    <a:pt x="135" y="285"/>
                  </a:lnTo>
                  <a:lnTo>
                    <a:pt x="147" y="282"/>
                  </a:lnTo>
                  <a:lnTo>
                    <a:pt x="157" y="274"/>
                  </a:lnTo>
                  <a:lnTo>
                    <a:pt x="157" y="274"/>
                  </a:lnTo>
                  <a:lnTo>
                    <a:pt x="162" y="271"/>
                  </a:lnTo>
                  <a:lnTo>
                    <a:pt x="165" y="267"/>
                  </a:lnTo>
                  <a:lnTo>
                    <a:pt x="168" y="261"/>
                  </a:lnTo>
                  <a:lnTo>
                    <a:pt x="171" y="255"/>
                  </a:lnTo>
                  <a:lnTo>
                    <a:pt x="171" y="255"/>
                  </a:lnTo>
                  <a:lnTo>
                    <a:pt x="172" y="246"/>
                  </a:lnTo>
                  <a:lnTo>
                    <a:pt x="174" y="235"/>
                  </a:lnTo>
                  <a:lnTo>
                    <a:pt x="174" y="202"/>
                  </a:lnTo>
                  <a:lnTo>
                    <a:pt x="174" y="100"/>
                  </a:lnTo>
                  <a:close/>
                  <a:moveTo>
                    <a:pt x="96" y="232"/>
                  </a:moveTo>
                  <a:lnTo>
                    <a:pt x="96" y="232"/>
                  </a:lnTo>
                  <a:lnTo>
                    <a:pt x="93" y="235"/>
                  </a:lnTo>
                  <a:lnTo>
                    <a:pt x="88" y="237"/>
                  </a:lnTo>
                  <a:lnTo>
                    <a:pt x="82" y="238"/>
                  </a:lnTo>
                  <a:lnTo>
                    <a:pt x="75" y="238"/>
                  </a:lnTo>
                  <a:lnTo>
                    <a:pt x="75" y="48"/>
                  </a:lnTo>
                  <a:lnTo>
                    <a:pt x="75" y="48"/>
                  </a:lnTo>
                  <a:lnTo>
                    <a:pt x="85" y="50"/>
                  </a:lnTo>
                  <a:lnTo>
                    <a:pt x="91" y="51"/>
                  </a:lnTo>
                  <a:lnTo>
                    <a:pt x="91" y="51"/>
                  </a:lnTo>
                  <a:lnTo>
                    <a:pt x="96" y="54"/>
                  </a:lnTo>
                  <a:lnTo>
                    <a:pt x="97" y="60"/>
                  </a:lnTo>
                  <a:lnTo>
                    <a:pt x="97" y="60"/>
                  </a:lnTo>
                  <a:lnTo>
                    <a:pt x="99" y="69"/>
                  </a:lnTo>
                  <a:lnTo>
                    <a:pt x="99" y="84"/>
                  </a:lnTo>
                  <a:lnTo>
                    <a:pt x="99" y="196"/>
                  </a:lnTo>
                  <a:lnTo>
                    <a:pt x="99" y="196"/>
                  </a:lnTo>
                  <a:lnTo>
                    <a:pt x="97" y="220"/>
                  </a:lnTo>
                  <a:lnTo>
                    <a:pt x="97" y="228"/>
                  </a:lnTo>
                  <a:lnTo>
                    <a:pt x="96" y="232"/>
                  </a:lnTo>
                  <a:lnTo>
                    <a:pt x="96" y="23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7588250" y="1727200"/>
              <a:ext cx="103187" cy="228600"/>
            </a:xfrm>
            <a:custGeom>
              <a:avLst/>
              <a:gdLst>
                <a:gd name="T0" fmla="*/ 130 w 130"/>
                <a:gd name="T1" fmla="*/ 288 h 288"/>
                <a:gd name="T2" fmla="*/ 130 w 130"/>
                <a:gd name="T3" fmla="*/ 231 h 288"/>
                <a:gd name="T4" fmla="*/ 75 w 130"/>
                <a:gd name="T5" fmla="*/ 231 h 288"/>
                <a:gd name="T6" fmla="*/ 75 w 130"/>
                <a:gd name="T7" fmla="*/ 166 h 288"/>
                <a:gd name="T8" fmla="*/ 121 w 130"/>
                <a:gd name="T9" fmla="*/ 166 h 288"/>
                <a:gd name="T10" fmla="*/ 121 w 130"/>
                <a:gd name="T11" fmla="*/ 112 h 288"/>
                <a:gd name="T12" fmla="*/ 75 w 130"/>
                <a:gd name="T13" fmla="*/ 112 h 288"/>
                <a:gd name="T14" fmla="*/ 75 w 130"/>
                <a:gd name="T15" fmla="*/ 57 h 288"/>
                <a:gd name="T16" fmla="*/ 124 w 130"/>
                <a:gd name="T17" fmla="*/ 57 h 288"/>
                <a:gd name="T18" fmla="*/ 124 w 130"/>
                <a:gd name="T19" fmla="*/ 0 h 288"/>
                <a:gd name="T20" fmla="*/ 0 w 130"/>
                <a:gd name="T21" fmla="*/ 0 h 288"/>
                <a:gd name="T22" fmla="*/ 0 w 130"/>
                <a:gd name="T23" fmla="*/ 288 h 288"/>
                <a:gd name="T24" fmla="*/ 130 w 130"/>
                <a:gd name="T2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288">
                  <a:moveTo>
                    <a:pt x="130" y="288"/>
                  </a:moveTo>
                  <a:lnTo>
                    <a:pt x="130" y="231"/>
                  </a:lnTo>
                  <a:lnTo>
                    <a:pt x="75" y="231"/>
                  </a:lnTo>
                  <a:lnTo>
                    <a:pt x="75" y="166"/>
                  </a:lnTo>
                  <a:lnTo>
                    <a:pt x="121" y="166"/>
                  </a:lnTo>
                  <a:lnTo>
                    <a:pt x="121" y="112"/>
                  </a:lnTo>
                  <a:lnTo>
                    <a:pt x="75" y="112"/>
                  </a:lnTo>
                  <a:lnTo>
                    <a:pt x="75" y="57"/>
                  </a:lnTo>
                  <a:lnTo>
                    <a:pt x="124" y="57"/>
                  </a:lnTo>
                  <a:lnTo>
                    <a:pt x="124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130" y="28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7708900" y="1727200"/>
              <a:ext cx="184150" cy="228600"/>
            </a:xfrm>
            <a:custGeom>
              <a:avLst/>
              <a:gdLst>
                <a:gd name="T0" fmla="*/ 66 w 232"/>
                <a:gd name="T1" fmla="*/ 97 h 288"/>
                <a:gd name="T2" fmla="*/ 93 w 232"/>
                <a:gd name="T3" fmla="*/ 288 h 288"/>
                <a:gd name="T4" fmla="*/ 141 w 232"/>
                <a:gd name="T5" fmla="*/ 288 h 288"/>
                <a:gd name="T6" fmla="*/ 167 w 232"/>
                <a:gd name="T7" fmla="*/ 93 h 288"/>
                <a:gd name="T8" fmla="*/ 167 w 232"/>
                <a:gd name="T9" fmla="*/ 288 h 288"/>
                <a:gd name="T10" fmla="*/ 232 w 232"/>
                <a:gd name="T11" fmla="*/ 288 h 288"/>
                <a:gd name="T12" fmla="*/ 232 w 232"/>
                <a:gd name="T13" fmla="*/ 0 h 288"/>
                <a:gd name="T14" fmla="*/ 135 w 232"/>
                <a:gd name="T15" fmla="*/ 0 h 288"/>
                <a:gd name="T16" fmla="*/ 117 w 232"/>
                <a:gd name="T17" fmla="*/ 135 h 288"/>
                <a:gd name="T18" fmla="*/ 107 w 232"/>
                <a:gd name="T19" fmla="*/ 60 h 288"/>
                <a:gd name="T20" fmla="*/ 107 w 232"/>
                <a:gd name="T21" fmla="*/ 60 h 288"/>
                <a:gd name="T22" fmla="*/ 98 w 232"/>
                <a:gd name="T23" fmla="*/ 0 h 288"/>
                <a:gd name="T24" fmla="*/ 0 w 232"/>
                <a:gd name="T25" fmla="*/ 0 h 288"/>
                <a:gd name="T26" fmla="*/ 0 w 232"/>
                <a:gd name="T27" fmla="*/ 288 h 288"/>
                <a:gd name="T28" fmla="*/ 66 w 232"/>
                <a:gd name="T29" fmla="*/ 288 h 288"/>
                <a:gd name="T30" fmla="*/ 66 w 232"/>
                <a:gd name="T31" fmla="*/ 97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32" h="288">
                  <a:moveTo>
                    <a:pt x="66" y="97"/>
                  </a:moveTo>
                  <a:lnTo>
                    <a:pt x="93" y="288"/>
                  </a:lnTo>
                  <a:lnTo>
                    <a:pt x="141" y="288"/>
                  </a:lnTo>
                  <a:lnTo>
                    <a:pt x="167" y="93"/>
                  </a:lnTo>
                  <a:lnTo>
                    <a:pt x="167" y="288"/>
                  </a:lnTo>
                  <a:lnTo>
                    <a:pt x="232" y="288"/>
                  </a:lnTo>
                  <a:lnTo>
                    <a:pt x="232" y="0"/>
                  </a:lnTo>
                  <a:lnTo>
                    <a:pt x="135" y="0"/>
                  </a:lnTo>
                  <a:lnTo>
                    <a:pt x="117" y="135"/>
                  </a:lnTo>
                  <a:lnTo>
                    <a:pt x="107" y="60"/>
                  </a:lnTo>
                  <a:lnTo>
                    <a:pt x="107" y="60"/>
                  </a:lnTo>
                  <a:lnTo>
                    <a:pt x="98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66" y="288"/>
                  </a:lnTo>
                  <a:lnTo>
                    <a:pt x="66" y="9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6" name="Freeform 85"/>
            <p:cNvSpPr>
              <a:spLocks noEditPoints="1"/>
            </p:cNvSpPr>
            <p:nvPr/>
          </p:nvSpPr>
          <p:spPr bwMode="auto">
            <a:xfrm>
              <a:off x="7916863" y="1727200"/>
              <a:ext cx="128587" cy="228600"/>
            </a:xfrm>
            <a:custGeom>
              <a:avLst/>
              <a:gdLst>
                <a:gd name="T0" fmla="*/ 156 w 162"/>
                <a:gd name="T1" fmla="*/ 145 h 288"/>
                <a:gd name="T2" fmla="*/ 156 w 162"/>
                <a:gd name="T3" fmla="*/ 145 h 288"/>
                <a:gd name="T4" fmla="*/ 159 w 162"/>
                <a:gd name="T5" fmla="*/ 138 h 288"/>
                <a:gd name="T6" fmla="*/ 161 w 162"/>
                <a:gd name="T7" fmla="*/ 129 h 288"/>
                <a:gd name="T8" fmla="*/ 162 w 162"/>
                <a:gd name="T9" fmla="*/ 105 h 288"/>
                <a:gd name="T10" fmla="*/ 162 w 162"/>
                <a:gd name="T11" fmla="*/ 79 h 288"/>
                <a:gd name="T12" fmla="*/ 162 w 162"/>
                <a:gd name="T13" fmla="*/ 79 h 288"/>
                <a:gd name="T14" fmla="*/ 161 w 162"/>
                <a:gd name="T15" fmla="*/ 57 h 288"/>
                <a:gd name="T16" fmla="*/ 159 w 162"/>
                <a:gd name="T17" fmla="*/ 41 h 288"/>
                <a:gd name="T18" fmla="*/ 159 w 162"/>
                <a:gd name="T19" fmla="*/ 41 h 288"/>
                <a:gd name="T20" fmla="*/ 155 w 162"/>
                <a:gd name="T21" fmla="*/ 29 h 288"/>
                <a:gd name="T22" fmla="*/ 149 w 162"/>
                <a:gd name="T23" fmla="*/ 18 h 288"/>
                <a:gd name="T24" fmla="*/ 149 w 162"/>
                <a:gd name="T25" fmla="*/ 18 h 288"/>
                <a:gd name="T26" fmla="*/ 143 w 162"/>
                <a:gd name="T27" fmla="*/ 14 h 288"/>
                <a:gd name="T28" fmla="*/ 138 w 162"/>
                <a:gd name="T29" fmla="*/ 11 h 288"/>
                <a:gd name="T30" fmla="*/ 123 w 162"/>
                <a:gd name="T31" fmla="*/ 5 h 288"/>
                <a:gd name="T32" fmla="*/ 123 w 162"/>
                <a:gd name="T33" fmla="*/ 5 h 288"/>
                <a:gd name="T34" fmla="*/ 114 w 162"/>
                <a:gd name="T35" fmla="*/ 2 h 288"/>
                <a:gd name="T36" fmla="*/ 104 w 162"/>
                <a:gd name="T37" fmla="*/ 0 h 288"/>
                <a:gd name="T38" fmla="*/ 75 w 162"/>
                <a:gd name="T39" fmla="*/ 0 h 288"/>
                <a:gd name="T40" fmla="*/ 0 w 162"/>
                <a:gd name="T41" fmla="*/ 0 h 288"/>
                <a:gd name="T42" fmla="*/ 0 w 162"/>
                <a:gd name="T43" fmla="*/ 288 h 288"/>
                <a:gd name="T44" fmla="*/ 75 w 162"/>
                <a:gd name="T45" fmla="*/ 288 h 288"/>
                <a:gd name="T46" fmla="*/ 75 w 162"/>
                <a:gd name="T47" fmla="*/ 172 h 288"/>
                <a:gd name="T48" fmla="*/ 96 w 162"/>
                <a:gd name="T49" fmla="*/ 172 h 288"/>
                <a:gd name="T50" fmla="*/ 96 w 162"/>
                <a:gd name="T51" fmla="*/ 172 h 288"/>
                <a:gd name="T52" fmla="*/ 107 w 162"/>
                <a:gd name="T53" fmla="*/ 171 h 288"/>
                <a:gd name="T54" fmla="*/ 117 w 162"/>
                <a:gd name="T55" fmla="*/ 171 h 288"/>
                <a:gd name="T56" fmla="*/ 128 w 162"/>
                <a:gd name="T57" fmla="*/ 168 h 288"/>
                <a:gd name="T58" fmla="*/ 135 w 162"/>
                <a:gd name="T59" fmla="*/ 165 h 288"/>
                <a:gd name="T60" fmla="*/ 135 w 162"/>
                <a:gd name="T61" fmla="*/ 165 h 288"/>
                <a:gd name="T62" fmla="*/ 143 w 162"/>
                <a:gd name="T63" fmla="*/ 162 h 288"/>
                <a:gd name="T64" fmla="*/ 149 w 162"/>
                <a:gd name="T65" fmla="*/ 157 h 288"/>
                <a:gd name="T66" fmla="*/ 153 w 162"/>
                <a:gd name="T67" fmla="*/ 151 h 288"/>
                <a:gd name="T68" fmla="*/ 156 w 162"/>
                <a:gd name="T69" fmla="*/ 145 h 288"/>
                <a:gd name="T70" fmla="*/ 156 w 162"/>
                <a:gd name="T71" fmla="*/ 145 h 288"/>
                <a:gd name="T72" fmla="*/ 75 w 162"/>
                <a:gd name="T73" fmla="*/ 48 h 288"/>
                <a:gd name="T74" fmla="*/ 75 w 162"/>
                <a:gd name="T75" fmla="*/ 48 h 288"/>
                <a:gd name="T76" fmla="*/ 87 w 162"/>
                <a:gd name="T77" fmla="*/ 50 h 288"/>
                <a:gd name="T78" fmla="*/ 92 w 162"/>
                <a:gd name="T79" fmla="*/ 51 h 288"/>
                <a:gd name="T80" fmla="*/ 95 w 162"/>
                <a:gd name="T81" fmla="*/ 53 h 288"/>
                <a:gd name="T82" fmla="*/ 95 w 162"/>
                <a:gd name="T83" fmla="*/ 53 h 288"/>
                <a:gd name="T84" fmla="*/ 96 w 162"/>
                <a:gd name="T85" fmla="*/ 56 h 288"/>
                <a:gd name="T86" fmla="*/ 98 w 162"/>
                <a:gd name="T87" fmla="*/ 60 h 288"/>
                <a:gd name="T88" fmla="*/ 99 w 162"/>
                <a:gd name="T89" fmla="*/ 72 h 288"/>
                <a:gd name="T90" fmla="*/ 99 w 162"/>
                <a:gd name="T91" fmla="*/ 96 h 288"/>
                <a:gd name="T92" fmla="*/ 99 w 162"/>
                <a:gd name="T93" fmla="*/ 96 h 288"/>
                <a:gd name="T94" fmla="*/ 98 w 162"/>
                <a:gd name="T95" fmla="*/ 109 h 288"/>
                <a:gd name="T96" fmla="*/ 98 w 162"/>
                <a:gd name="T97" fmla="*/ 114 h 288"/>
                <a:gd name="T98" fmla="*/ 95 w 162"/>
                <a:gd name="T99" fmla="*/ 117 h 288"/>
                <a:gd name="T100" fmla="*/ 95 w 162"/>
                <a:gd name="T101" fmla="*/ 117 h 288"/>
                <a:gd name="T102" fmla="*/ 93 w 162"/>
                <a:gd name="T103" fmla="*/ 120 h 288"/>
                <a:gd name="T104" fmla="*/ 90 w 162"/>
                <a:gd name="T105" fmla="*/ 121 h 288"/>
                <a:gd name="T106" fmla="*/ 81 w 162"/>
                <a:gd name="T107" fmla="*/ 123 h 288"/>
                <a:gd name="T108" fmla="*/ 81 w 162"/>
                <a:gd name="T109" fmla="*/ 123 h 288"/>
                <a:gd name="T110" fmla="*/ 75 w 162"/>
                <a:gd name="T111" fmla="*/ 123 h 288"/>
                <a:gd name="T112" fmla="*/ 75 w 162"/>
                <a:gd name="T113" fmla="*/ 4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2" h="288">
                  <a:moveTo>
                    <a:pt x="156" y="145"/>
                  </a:moveTo>
                  <a:lnTo>
                    <a:pt x="156" y="145"/>
                  </a:lnTo>
                  <a:lnTo>
                    <a:pt x="159" y="138"/>
                  </a:lnTo>
                  <a:lnTo>
                    <a:pt x="161" y="129"/>
                  </a:lnTo>
                  <a:lnTo>
                    <a:pt x="162" y="105"/>
                  </a:lnTo>
                  <a:lnTo>
                    <a:pt x="162" y="79"/>
                  </a:lnTo>
                  <a:lnTo>
                    <a:pt x="162" y="79"/>
                  </a:lnTo>
                  <a:lnTo>
                    <a:pt x="161" y="57"/>
                  </a:lnTo>
                  <a:lnTo>
                    <a:pt x="159" y="41"/>
                  </a:lnTo>
                  <a:lnTo>
                    <a:pt x="159" y="41"/>
                  </a:lnTo>
                  <a:lnTo>
                    <a:pt x="155" y="29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143" y="14"/>
                  </a:lnTo>
                  <a:lnTo>
                    <a:pt x="138" y="11"/>
                  </a:lnTo>
                  <a:lnTo>
                    <a:pt x="123" y="5"/>
                  </a:lnTo>
                  <a:lnTo>
                    <a:pt x="123" y="5"/>
                  </a:lnTo>
                  <a:lnTo>
                    <a:pt x="114" y="2"/>
                  </a:lnTo>
                  <a:lnTo>
                    <a:pt x="104" y="0"/>
                  </a:lnTo>
                  <a:lnTo>
                    <a:pt x="75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75" y="288"/>
                  </a:lnTo>
                  <a:lnTo>
                    <a:pt x="75" y="172"/>
                  </a:lnTo>
                  <a:lnTo>
                    <a:pt x="96" y="172"/>
                  </a:lnTo>
                  <a:lnTo>
                    <a:pt x="96" y="172"/>
                  </a:lnTo>
                  <a:lnTo>
                    <a:pt x="107" y="171"/>
                  </a:lnTo>
                  <a:lnTo>
                    <a:pt x="117" y="171"/>
                  </a:lnTo>
                  <a:lnTo>
                    <a:pt x="128" y="168"/>
                  </a:lnTo>
                  <a:lnTo>
                    <a:pt x="135" y="165"/>
                  </a:lnTo>
                  <a:lnTo>
                    <a:pt x="135" y="165"/>
                  </a:lnTo>
                  <a:lnTo>
                    <a:pt x="143" y="162"/>
                  </a:lnTo>
                  <a:lnTo>
                    <a:pt x="149" y="157"/>
                  </a:lnTo>
                  <a:lnTo>
                    <a:pt x="153" y="151"/>
                  </a:lnTo>
                  <a:lnTo>
                    <a:pt x="156" y="145"/>
                  </a:lnTo>
                  <a:lnTo>
                    <a:pt x="156" y="145"/>
                  </a:lnTo>
                  <a:close/>
                  <a:moveTo>
                    <a:pt x="75" y="48"/>
                  </a:moveTo>
                  <a:lnTo>
                    <a:pt x="75" y="48"/>
                  </a:lnTo>
                  <a:lnTo>
                    <a:pt x="87" y="50"/>
                  </a:lnTo>
                  <a:lnTo>
                    <a:pt x="92" y="51"/>
                  </a:lnTo>
                  <a:lnTo>
                    <a:pt x="95" y="53"/>
                  </a:lnTo>
                  <a:lnTo>
                    <a:pt x="95" y="53"/>
                  </a:lnTo>
                  <a:lnTo>
                    <a:pt x="96" y="56"/>
                  </a:lnTo>
                  <a:lnTo>
                    <a:pt x="98" y="60"/>
                  </a:lnTo>
                  <a:lnTo>
                    <a:pt x="99" y="72"/>
                  </a:lnTo>
                  <a:lnTo>
                    <a:pt x="99" y="96"/>
                  </a:lnTo>
                  <a:lnTo>
                    <a:pt x="99" y="96"/>
                  </a:lnTo>
                  <a:lnTo>
                    <a:pt x="98" y="109"/>
                  </a:lnTo>
                  <a:lnTo>
                    <a:pt x="98" y="114"/>
                  </a:lnTo>
                  <a:lnTo>
                    <a:pt x="95" y="117"/>
                  </a:lnTo>
                  <a:lnTo>
                    <a:pt x="95" y="117"/>
                  </a:lnTo>
                  <a:lnTo>
                    <a:pt x="93" y="120"/>
                  </a:lnTo>
                  <a:lnTo>
                    <a:pt x="90" y="121"/>
                  </a:lnTo>
                  <a:lnTo>
                    <a:pt x="81" y="123"/>
                  </a:lnTo>
                  <a:lnTo>
                    <a:pt x="81" y="123"/>
                  </a:lnTo>
                  <a:lnTo>
                    <a:pt x="75" y="123"/>
                  </a:lnTo>
                  <a:lnTo>
                    <a:pt x="75" y="4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8051800" y="1727200"/>
              <a:ext cx="130175" cy="228600"/>
            </a:xfrm>
            <a:custGeom>
              <a:avLst/>
              <a:gdLst>
                <a:gd name="T0" fmla="*/ 163 w 163"/>
                <a:gd name="T1" fmla="*/ 0 h 288"/>
                <a:gd name="T2" fmla="*/ 0 w 163"/>
                <a:gd name="T3" fmla="*/ 0 h 288"/>
                <a:gd name="T4" fmla="*/ 0 w 163"/>
                <a:gd name="T5" fmla="*/ 57 h 288"/>
                <a:gd name="T6" fmla="*/ 44 w 163"/>
                <a:gd name="T7" fmla="*/ 57 h 288"/>
                <a:gd name="T8" fmla="*/ 44 w 163"/>
                <a:gd name="T9" fmla="*/ 288 h 288"/>
                <a:gd name="T10" fmla="*/ 120 w 163"/>
                <a:gd name="T11" fmla="*/ 288 h 288"/>
                <a:gd name="T12" fmla="*/ 120 w 163"/>
                <a:gd name="T13" fmla="*/ 57 h 288"/>
                <a:gd name="T14" fmla="*/ 163 w 163"/>
                <a:gd name="T15" fmla="*/ 57 h 288"/>
                <a:gd name="T16" fmla="*/ 163 w 163"/>
                <a:gd name="T17" fmla="*/ 0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3" h="288">
                  <a:moveTo>
                    <a:pt x="163" y="0"/>
                  </a:moveTo>
                  <a:lnTo>
                    <a:pt x="0" y="0"/>
                  </a:lnTo>
                  <a:lnTo>
                    <a:pt x="0" y="57"/>
                  </a:lnTo>
                  <a:lnTo>
                    <a:pt x="44" y="57"/>
                  </a:lnTo>
                  <a:lnTo>
                    <a:pt x="44" y="288"/>
                  </a:lnTo>
                  <a:lnTo>
                    <a:pt x="120" y="288"/>
                  </a:lnTo>
                  <a:lnTo>
                    <a:pt x="120" y="57"/>
                  </a:lnTo>
                  <a:lnTo>
                    <a:pt x="163" y="57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8196263" y="1727200"/>
              <a:ext cx="58737" cy="228600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9" name="Freeform 88"/>
            <p:cNvSpPr>
              <a:spLocks noEditPoints="1"/>
            </p:cNvSpPr>
            <p:nvPr/>
          </p:nvSpPr>
          <p:spPr bwMode="auto">
            <a:xfrm>
              <a:off x="8277225" y="1720850"/>
              <a:ext cx="138112" cy="239713"/>
            </a:xfrm>
            <a:custGeom>
              <a:avLst/>
              <a:gdLst>
                <a:gd name="T0" fmla="*/ 157 w 173"/>
                <a:gd name="T1" fmla="*/ 31 h 301"/>
                <a:gd name="T2" fmla="*/ 145 w 173"/>
                <a:gd name="T3" fmla="*/ 18 h 301"/>
                <a:gd name="T4" fmla="*/ 127 w 173"/>
                <a:gd name="T5" fmla="*/ 9 h 301"/>
                <a:gd name="T6" fmla="*/ 118 w 173"/>
                <a:gd name="T7" fmla="*/ 4 h 301"/>
                <a:gd name="T8" fmla="*/ 97 w 173"/>
                <a:gd name="T9" fmla="*/ 1 h 301"/>
                <a:gd name="T10" fmla="*/ 87 w 173"/>
                <a:gd name="T11" fmla="*/ 0 h 301"/>
                <a:gd name="T12" fmla="*/ 63 w 173"/>
                <a:gd name="T13" fmla="*/ 3 h 301"/>
                <a:gd name="T14" fmla="*/ 43 w 173"/>
                <a:gd name="T15" fmla="*/ 9 h 301"/>
                <a:gd name="T16" fmla="*/ 34 w 173"/>
                <a:gd name="T17" fmla="*/ 13 h 301"/>
                <a:gd name="T18" fmla="*/ 19 w 173"/>
                <a:gd name="T19" fmla="*/ 24 h 301"/>
                <a:gd name="T20" fmla="*/ 15 w 173"/>
                <a:gd name="T21" fmla="*/ 31 h 301"/>
                <a:gd name="T22" fmla="*/ 6 w 173"/>
                <a:gd name="T23" fmla="*/ 48 h 301"/>
                <a:gd name="T24" fmla="*/ 1 w 173"/>
                <a:gd name="T25" fmla="*/ 64 h 301"/>
                <a:gd name="T26" fmla="*/ 0 w 173"/>
                <a:gd name="T27" fmla="*/ 89 h 301"/>
                <a:gd name="T28" fmla="*/ 0 w 173"/>
                <a:gd name="T29" fmla="*/ 175 h 301"/>
                <a:gd name="T30" fmla="*/ 0 w 173"/>
                <a:gd name="T31" fmla="*/ 214 h 301"/>
                <a:gd name="T32" fmla="*/ 1 w 173"/>
                <a:gd name="T33" fmla="*/ 238 h 301"/>
                <a:gd name="T34" fmla="*/ 6 w 173"/>
                <a:gd name="T35" fmla="*/ 256 h 301"/>
                <a:gd name="T36" fmla="*/ 15 w 173"/>
                <a:gd name="T37" fmla="*/ 271 h 301"/>
                <a:gd name="T38" fmla="*/ 21 w 173"/>
                <a:gd name="T39" fmla="*/ 278 h 301"/>
                <a:gd name="T40" fmla="*/ 36 w 173"/>
                <a:gd name="T41" fmla="*/ 289 h 301"/>
                <a:gd name="T42" fmla="*/ 45 w 173"/>
                <a:gd name="T43" fmla="*/ 293 h 301"/>
                <a:gd name="T44" fmla="*/ 64 w 173"/>
                <a:gd name="T45" fmla="*/ 299 h 301"/>
                <a:gd name="T46" fmla="*/ 87 w 173"/>
                <a:gd name="T47" fmla="*/ 301 h 301"/>
                <a:gd name="T48" fmla="*/ 97 w 173"/>
                <a:gd name="T49" fmla="*/ 301 h 301"/>
                <a:gd name="T50" fmla="*/ 120 w 173"/>
                <a:gd name="T51" fmla="*/ 296 h 301"/>
                <a:gd name="T52" fmla="*/ 128 w 173"/>
                <a:gd name="T53" fmla="*/ 293 h 301"/>
                <a:gd name="T54" fmla="*/ 145 w 173"/>
                <a:gd name="T55" fmla="*/ 283 h 301"/>
                <a:gd name="T56" fmla="*/ 158 w 173"/>
                <a:gd name="T57" fmla="*/ 271 h 301"/>
                <a:gd name="T58" fmla="*/ 163 w 173"/>
                <a:gd name="T59" fmla="*/ 262 h 301"/>
                <a:gd name="T60" fmla="*/ 169 w 173"/>
                <a:gd name="T61" fmla="*/ 245 h 301"/>
                <a:gd name="T62" fmla="*/ 170 w 173"/>
                <a:gd name="T63" fmla="*/ 238 h 301"/>
                <a:gd name="T64" fmla="*/ 173 w 173"/>
                <a:gd name="T65" fmla="*/ 175 h 301"/>
                <a:gd name="T66" fmla="*/ 173 w 173"/>
                <a:gd name="T67" fmla="*/ 125 h 301"/>
                <a:gd name="T68" fmla="*/ 170 w 173"/>
                <a:gd name="T69" fmla="*/ 64 h 301"/>
                <a:gd name="T70" fmla="*/ 169 w 173"/>
                <a:gd name="T71" fmla="*/ 55 h 301"/>
                <a:gd name="T72" fmla="*/ 163 w 173"/>
                <a:gd name="T73" fmla="*/ 39 h 301"/>
                <a:gd name="T74" fmla="*/ 157 w 173"/>
                <a:gd name="T75" fmla="*/ 31 h 301"/>
                <a:gd name="T76" fmla="*/ 97 w 173"/>
                <a:gd name="T77" fmla="*/ 214 h 301"/>
                <a:gd name="T78" fmla="*/ 96 w 173"/>
                <a:gd name="T79" fmla="*/ 245 h 301"/>
                <a:gd name="T80" fmla="*/ 94 w 173"/>
                <a:gd name="T81" fmla="*/ 248 h 301"/>
                <a:gd name="T82" fmla="*/ 90 w 173"/>
                <a:gd name="T83" fmla="*/ 251 h 301"/>
                <a:gd name="T84" fmla="*/ 85 w 173"/>
                <a:gd name="T85" fmla="*/ 253 h 301"/>
                <a:gd name="T86" fmla="*/ 78 w 173"/>
                <a:gd name="T87" fmla="*/ 248 h 301"/>
                <a:gd name="T88" fmla="*/ 76 w 173"/>
                <a:gd name="T89" fmla="*/ 247 h 301"/>
                <a:gd name="T90" fmla="*/ 75 w 173"/>
                <a:gd name="T91" fmla="*/ 215 h 301"/>
                <a:gd name="T92" fmla="*/ 75 w 173"/>
                <a:gd name="T93" fmla="*/ 80 h 301"/>
                <a:gd name="T94" fmla="*/ 76 w 173"/>
                <a:gd name="T95" fmla="*/ 57 h 301"/>
                <a:gd name="T96" fmla="*/ 78 w 173"/>
                <a:gd name="T97" fmla="*/ 54 h 301"/>
                <a:gd name="T98" fmla="*/ 87 w 173"/>
                <a:gd name="T99" fmla="*/ 49 h 301"/>
                <a:gd name="T100" fmla="*/ 93 w 173"/>
                <a:gd name="T101" fmla="*/ 51 h 301"/>
                <a:gd name="T102" fmla="*/ 96 w 173"/>
                <a:gd name="T103" fmla="*/ 55 h 301"/>
                <a:gd name="T104" fmla="*/ 97 w 173"/>
                <a:gd name="T105" fmla="*/ 64 h 301"/>
                <a:gd name="T106" fmla="*/ 97 w 173"/>
                <a:gd name="T107" fmla="*/ 214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3" h="301">
                  <a:moveTo>
                    <a:pt x="157" y="31"/>
                  </a:moveTo>
                  <a:lnTo>
                    <a:pt x="157" y="31"/>
                  </a:lnTo>
                  <a:lnTo>
                    <a:pt x="151" y="24"/>
                  </a:lnTo>
                  <a:lnTo>
                    <a:pt x="145" y="18"/>
                  </a:lnTo>
                  <a:lnTo>
                    <a:pt x="136" y="12"/>
                  </a:lnTo>
                  <a:lnTo>
                    <a:pt x="127" y="9"/>
                  </a:lnTo>
                  <a:lnTo>
                    <a:pt x="127" y="9"/>
                  </a:lnTo>
                  <a:lnTo>
                    <a:pt x="118" y="4"/>
                  </a:lnTo>
                  <a:lnTo>
                    <a:pt x="108" y="3"/>
                  </a:lnTo>
                  <a:lnTo>
                    <a:pt x="97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75" y="1"/>
                  </a:lnTo>
                  <a:lnTo>
                    <a:pt x="63" y="3"/>
                  </a:lnTo>
                  <a:lnTo>
                    <a:pt x="52" y="4"/>
                  </a:lnTo>
                  <a:lnTo>
                    <a:pt x="43" y="9"/>
                  </a:lnTo>
                  <a:lnTo>
                    <a:pt x="43" y="9"/>
                  </a:lnTo>
                  <a:lnTo>
                    <a:pt x="34" y="13"/>
                  </a:lnTo>
                  <a:lnTo>
                    <a:pt x="27" y="18"/>
                  </a:lnTo>
                  <a:lnTo>
                    <a:pt x="19" y="24"/>
                  </a:lnTo>
                  <a:lnTo>
                    <a:pt x="15" y="31"/>
                  </a:lnTo>
                  <a:lnTo>
                    <a:pt x="15" y="31"/>
                  </a:lnTo>
                  <a:lnTo>
                    <a:pt x="9" y="39"/>
                  </a:lnTo>
                  <a:lnTo>
                    <a:pt x="6" y="48"/>
                  </a:lnTo>
                  <a:lnTo>
                    <a:pt x="3" y="55"/>
                  </a:lnTo>
                  <a:lnTo>
                    <a:pt x="1" y="64"/>
                  </a:lnTo>
                  <a:lnTo>
                    <a:pt x="1" y="64"/>
                  </a:lnTo>
                  <a:lnTo>
                    <a:pt x="0" y="89"/>
                  </a:lnTo>
                  <a:lnTo>
                    <a:pt x="0" y="125"/>
                  </a:lnTo>
                  <a:lnTo>
                    <a:pt x="0" y="175"/>
                  </a:lnTo>
                  <a:lnTo>
                    <a:pt x="0" y="175"/>
                  </a:lnTo>
                  <a:lnTo>
                    <a:pt x="0" y="214"/>
                  </a:lnTo>
                  <a:lnTo>
                    <a:pt x="1" y="238"/>
                  </a:lnTo>
                  <a:lnTo>
                    <a:pt x="1" y="238"/>
                  </a:lnTo>
                  <a:lnTo>
                    <a:pt x="3" y="247"/>
                  </a:lnTo>
                  <a:lnTo>
                    <a:pt x="6" y="256"/>
                  </a:lnTo>
                  <a:lnTo>
                    <a:pt x="10" y="263"/>
                  </a:lnTo>
                  <a:lnTo>
                    <a:pt x="15" y="271"/>
                  </a:lnTo>
                  <a:lnTo>
                    <a:pt x="15" y="271"/>
                  </a:lnTo>
                  <a:lnTo>
                    <a:pt x="21" y="278"/>
                  </a:lnTo>
                  <a:lnTo>
                    <a:pt x="28" y="284"/>
                  </a:lnTo>
                  <a:lnTo>
                    <a:pt x="36" y="289"/>
                  </a:lnTo>
                  <a:lnTo>
                    <a:pt x="45" y="293"/>
                  </a:lnTo>
                  <a:lnTo>
                    <a:pt x="45" y="293"/>
                  </a:lnTo>
                  <a:lnTo>
                    <a:pt x="54" y="296"/>
                  </a:lnTo>
                  <a:lnTo>
                    <a:pt x="64" y="299"/>
                  </a:lnTo>
                  <a:lnTo>
                    <a:pt x="75" y="301"/>
                  </a:lnTo>
                  <a:lnTo>
                    <a:pt x="87" y="301"/>
                  </a:lnTo>
                  <a:lnTo>
                    <a:pt x="87" y="301"/>
                  </a:lnTo>
                  <a:lnTo>
                    <a:pt x="97" y="301"/>
                  </a:lnTo>
                  <a:lnTo>
                    <a:pt x="109" y="299"/>
                  </a:lnTo>
                  <a:lnTo>
                    <a:pt x="120" y="296"/>
                  </a:lnTo>
                  <a:lnTo>
                    <a:pt x="128" y="293"/>
                  </a:lnTo>
                  <a:lnTo>
                    <a:pt x="128" y="293"/>
                  </a:lnTo>
                  <a:lnTo>
                    <a:pt x="137" y="289"/>
                  </a:lnTo>
                  <a:lnTo>
                    <a:pt x="145" y="283"/>
                  </a:lnTo>
                  <a:lnTo>
                    <a:pt x="152" y="277"/>
                  </a:lnTo>
                  <a:lnTo>
                    <a:pt x="158" y="271"/>
                  </a:lnTo>
                  <a:lnTo>
                    <a:pt x="158" y="271"/>
                  </a:lnTo>
                  <a:lnTo>
                    <a:pt x="163" y="262"/>
                  </a:lnTo>
                  <a:lnTo>
                    <a:pt x="166" y="254"/>
                  </a:lnTo>
                  <a:lnTo>
                    <a:pt x="169" y="245"/>
                  </a:lnTo>
                  <a:lnTo>
                    <a:pt x="170" y="238"/>
                  </a:lnTo>
                  <a:lnTo>
                    <a:pt x="170" y="238"/>
                  </a:lnTo>
                  <a:lnTo>
                    <a:pt x="172" y="212"/>
                  </a:lnTo>
                  <a:lnTo>
                    <a:pt x="173" y="175"/>
                  </a:lnTo>
                  <a:lnTo>
                    <a:pt x="173" y="125"/>
                  </a:lnTo>
                  <a:lnTo>
                    <a:pt x="173" y="125"/>
                  </a:lnTo>
                  <a:lnTo>
                    <a:pt x="172" y="88"/>
                  </a:lnTo>
                  <a:lnTo>
                    <a:pt x="170" y="64"/>
                  </a:lnTo>
                  <a:lnTo>
                    <a:pt x="170" y="64"/>
                  </a:lnTo>
                  <a:lnTo>
                    <a:pt x="169" y="55"/>
                  </a:lnTo>
                  <a:lnTo>
                    <a:pt x="166" y="46"/>
                  </a:lnTo>
                  <a:lnTo>
                    <a:pt x="163" y="39"/>
                  </a:lnTo>
                  <a:lnTo>
                    <a:pt x="157" y="31"/>
                  </a:lnTo>
                  <a:lnTo>
                    <a:pt x="157" y="31"/>
                  </a:lnTo>
                  <a:close/>
                  <a:moveTo>
                    <a:pt x="97" y="214"/>
                  </a:moveTo>
                  <a:lnTo>
                    <a:pt x="97" y="214"/>
                  </a:lnTo>
                  <a:lnTo>
                    <a:pt x="97" y="235"/>
                  </a:lnTo>
                  <a:lnTo>
                    <a:pt x="96" y="245"/>
                  </a:lnTo>
                  <a:lnTo>
                    <a:pt x="96" y="245"/>
                  </a:lnTo>
                  <a:lnTo>
                    <a:pt x="94" y="248"/>
                  </a:lnTo>
                  <a:lnTo>
                    <a:pt x="93" y="251"/>
                  </a:lnTo>
                  <a:lnTo>
                    <a:pt x="90" y="251"/>
                  </a:lnTo>
                  <a:lnTo>
                    <a:pt x="85" y="253"/>
                  </a:lnTo>
                  <a:lnTo>
                    <a:pt x="85" y="253"/>
                  </a:lnTo>
                  <a:lnTo>
                    <a:pt x="79" y="251"/>
                  </a:lnTo>
                  <a:lnTo>
                    <a:pt x="78" y="248"/>
                  </a:lnTo>
                  <a:lnTo>
                    <a:pt x="76" y="247"/>
                  </a:lnTo>
                  <a:lnTo>
                    <a:pt x="76" y="247"/>
                  </a:lnTo>
                  <a:lnTo>
                    <a:pt x="75" y="236"/>
                  </a:lnTo>
                  <a:lnTo>
                    <a:pt x="75" y="215"/>
                  </a:lnTo>
                  <a:lnTo>
                    <a:pt x="75" y="80"/>
                  </a:lnTo>
                  <a:lnTo>
                    <a:pt x="75" y="80"/>
                  </a:lnTo>
                  <a:lnTo>
                    <a:pt x="75" y="63"/>
                  </a:lnTo>
                  <a:lnTo>
                    <a:pt x="76" y="57"/>
                  </a:lnTo>
                  <a:lnTo>
                    <a:pt x="78" y="54"/>
                  </a:lnTo>
                  <a:lnTo>
                    <a:pt x="78" y="54"/>
                  </a:lnTo>
                  <a:lnTo>
                    <a:pt x="81" y="51"/>
                  </a:lnTo>
                  <a:lnTo>
                    <a:pt x="87" y="49"/>
                  </a:lnTo>
                  <a:lnTo>
                    <a:pt x="87" y="49"/>
                  </a:lnTo>
                  <a:lnTo>
                    <a:pt x="93" y="51"/>
                  </a:lnTo>
                  <a:lnTo>
                    <a:pt x="94" y="52"/>
                  </a:lnTo>
                  <a:lnTo>
                    <a:pt x="96" y="55"/>
                  </a:lnTo>
                  <a:lnTo>
                    <a:pt x="96" y="55"/>
                  </a:lnTo>
                  <a:lnTo>
                    <a:pt x="97" y="64"/>
                  </a:lnTo>
                  <a:lnTo>
                    <a:pt x="97" y="80"/>
                  </a:lnTo>
                  <a:lnTo>
                    <a:pt x="97" y="21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>
              <a:off x="8437563" y="1727200"/>
              <a:ext cx="133350" cy="228600"/>
            </a:xfrm>
            <a:custGeom>
              <a:avLst/>
              <a:gdLst>
                <a:gd name="T0" fmla="*/ 105 w 168"/>
                <a:gd name="T1" fmla="*/ 129 h 288"/>
                <a:gd name="T2" fmla="*/ 63 w 168"/>
                <a:gd name="T3" fmla="*/ 0 h 288"/>
                <a:gd name="T4" fmla="*/ 0 w 168"/>
                <a:gd name="T5" fmla="*/ 0 h 288"/>
                <a:gd name="T6" fmla="*/ 0 w 168"/>
                <a:gd name="T7" fmla="*/ 288 h 288"/>
                <a:gd name="T8" fmla="*/ 63 w 168"/>
                <a:gd name="T9" fmla="*/ 288 h 288"/>
                <a:gd name="T10" fmla="*/ 63 w 168"/>
                <a:gd name="T11" fmla="*/ 157 h 288"/>
                <a:gd name="T12" fmla="*/ 102 w 168"/>
                <a:gd name="T13" fmla="*/ 288 h 288"/>
                <a:gd name="T14" fmla="*/ 168 w 168"/>
                <a:gd name="T15" fmla="*/ 288 h 288"/>
                <a:gd name="T16" fmla="*/ 168 w 168"/>
                <a:gd name="T17" fmla="*/ 0 h 288"/>
                <a:gd name="T18" fmla="*/ 105 w 168"/>
                <a:gd name="T19" fmla="*/ 0 h 288"/>
                <a:gd name="T20" fmla="*/ 105 w 168"/>
                <a:gd name="T21" fmla="*/ 129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8" h="288">
                  <a:moveTo>
                    <a:pt x="105" y="129"/>
                  </a:moveTo>
                  <a:lnTo>
                    <a:pt x="63" y="0"/>
                  </a:lnTo>
                  <a:lnTo>
                    <a:pt x="0" y="0"/>
                  </a:lnTo>
                  <a:lnTo>
                    <a:pt x="0" y="288"/>
                  </a:lnTo>
                  <a:lnTo>
                    <a:pt x="63" y="288"/>
                  </a:lnTo>
                  <a:lnTo>
                    <a:pt x="63" y="157"/>
                  </a:lnTo>
                  <a:lnTo>
                    <a:pt x="102" y="288"/>
                  </a:lnTo>
                  <a:lnTo>
                    <a:pt x="168" y="288"/>
                  </a:lnTo>
                  <a:lnTo>
                    <a:pt x="168" y="0"/>
                  </a:lnTo>
                  <a:lnTo>
                    <a:pt x="105" y="0"/>
                  </a:lnTo>
                  <a:lnTo>
                    <a:pt x="105" y="12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1" name="Freeform 90"/>
            <p:cNvSpPr>
              <a:spLocks noEditPoints="1"/>
            </p:cNvSpPr>
            <p:nvPr/>
          </p:nvSpPr>
          <p:spPr bwMode="auto">
            <a:xfrm>
              <a:off x="6267450" y="606425"/>
              <a:ext cx="153987" cy="139700"/>
            </a:xfrm>
            <a:custGeom>
              <a:avLst/>
              <a:gdLst>
                <a:gd name="T0" fmla="*/ 139 w 193"/>
                <a:gd name="T1" fmla="*/ 25 h 175"/>
                <a:gd name="T2" fmla="*/ 139 w 193"/>
                <a:gd name="T3" fmla="*/ 0 h 175"/>
                <a:gd name="T4" fmla="*/ 0 w 193"/>
                <a:gd name="T5" fmla="*/ 0 h 175"/>
                <a:gd name="T6" fmla="*/ 0 w 193"/>
                <a:gd name="T7" fmla="*/ 175 h 175"/>
                <a:gd name="T8" fmla="*/ 139 w 193"/>
                <a:gd name="T9" fmla="*/ 175 h 175"/>
                <a:gd name="T10" fmla="*/ 139 w 193"/>
                <a:gd name="T11" fmla="*/ 150 h 175"/>
                <a:gd name="T12" fmla="*/ 139 w 193"/>
                <a:gd name="T13" fmla="*/ 150 h 175"/>
                <a:gd name="T14" fmla="*/ 150 w 193"/>
                <a:gd name="T15" fmla="*/ 148 h 175"/>
                <a:gd name="T16" fmla="*/ 160 w 193"/>
                <a:gd name="T17" fmla="*/ 145 h 175"/>
                <a:gd name="T18" fmla="*/ 169 w 193"/>
                <a:gd name="T19" fmla="*/ 139 h 175"/>
                <a:gd name="T20" fmla="*/ 178 w 193"/>
                <a:gd name="T21" fmla="*/ 132 h 175"/>
                <a:gd name="T22" fmla="*/ 184 w 193"/>
                <a:gd name="T23" fmla="*/ 124 h 175"/>
                <a:gd name="T24" fmla="*/ 189 w 193"/>
                <a:gd name="T25" fmla="*/ 114 h 175"/>
                <a:gd name="T26" fmla="*/ 192 w 193"/>
                <a:gd name="T27" fmla="*/ 103 h 175"/>
                <a:gd name="T28" fmla="*/ 193 w 193"/>
                <a:gd name="T29" fmla="*/ 93 h 175"/>
                <a:gd name="T30" fmla="*/ 193 w 193"/>
                <a:gd name="T31" fmla="*/ 82 h 175"/>
                <a:gd name="T32" fmla="*/ 193 w 193"/>
                <a:gd name="T33" fmla="*/ 82 h 175"/>
                <a:gd name="T34" fmla="*/ 192 w 193"/>
                <a:gd name="T35" fmla="*/ 72 h 175"/>
                <a:gd name="T36" fmla="*/ 189 w 193"/>
                <a:gd name="T37" fmla="*/ 61 h 175"/>
                <a:gd name="T38" fmla="*/ 184 w 193"/>
                <a:gd name="T39" fmla="*/ 51 h 175"/>
                <a:gd name="T40" fmla="*/ 178 w 193"/>
                <a:gd name="T41" fmla="*/ 43 h 175"/>
                <a:gd name="T42" fmla="*/ 169 w 193"/>
                <a:gd name="T43" fmla="*/ 36 h 175"/>
                <a:gd name="T44" fmla="*/ 160 w 193"/>
                <a:gd name="T45" fmla="*/ 30 h 175"/>
                <a:gd name="T46" fmla="*/ 150 w 193"/>
                <a:gd name="T47" fmla="*/ 27 h 175"/>
                <a:gd name="T48" fmla="*/ 139 w 193"/>
                <a:gd name="T49" fmla="*/ 25 h 175"/>
                <a:gd name="T50" fmla="*/ 139 w 193"/>
                <a:gd name="T51" fmla="*/ 25 h 175"/>
                <a:gd name="T52" fmla="*/ 174 w 193"/>
                <a:gd name="T53" fmla="*/ 93 h 175"/>
                <a:gd name="T54" fmla="*/ 174 w 193"/>
                <a:gd name="T55" fmla="*/ 93 h 175"/>
                <a:gd name="T56" fmla="*/ 174 w 193"/>
                <a:gd name="T57" fmla="*/ 100 h 175"/>
                <a:gd name="T58" fmla="*/ 171 w 193"/>
                <a:gd name="T59" fmla="*/ 106 h 175"/>
                <a:gd name="T60" fmla="*/ 168 w 193"/>
                <a:gd name="T61" fmla="*/ 114 h 175"/>
                <a:gd name="T62" fmla="*/ 165 w 193"/>
                <a:gd name="T63" fmla="*/ 118 h 175"/>
                <a:gd name="T64" fmla="*/ 159 w 193"/>
                <a:gd name="T65" fmla="*/ 123 h 175"/>
                <a:gd name="T66" fmla="*/ 153 w 193"/>
                <a:gd name="T67" fmla="*/ 127 h 175"/>
                <a:gd name="T68" fmla="*/ 147 w 193"/>
                <a:gd name="T69" fmla="*/ 129 h 175"/>
                <a:gd name="T70" fmla="*/ 139 w 193"/>
                <a:gd name="T71" fmla="*/ 130 h 175"/>
                <a:gd name="T72" fmla="*/ 139 w 193"/>
                <a:gd name="T73" fmla="*/ 45 h 175"/>
                <a:gd name="T74" fmla="*/ 139 w 193"/>
                <a:gd name="T75" fmla="*/ 45 h 175"/>
                <a:gd name="T76" fmla="*/ 147 w 193"/>
                <a:gd name="T77" fmla="*/ 46 h 175"/>
                <a:gd name="T78" fmla="*/ 153 w 193"/>
                <a:gd name="T79" fmla="*/ 48 h 175"/>
                <a:gd name="T80" fmla="*/ 159 w 193"/>
                <a:gd name="T81" fmla="*/ 52 h 175"/>
                <a:gd name="T82" fmla="*/ 165 w 193"/>
                <a:gd name="T83" fmla="*/ 57 h 175"/>
                <a:gd name="T84" fmla="*/ 168 w 193"/>
                <a:gd name="T85" fmla="*/ 63 h 175"/>
                <a:gd name="T86" fmla="*/ 171 w 193"/>
                <a:gd name="T87" fmla="*/ 69 h 175"/>
                <a:gd name="T88" fmla="*/ 174 w 193"/>
                <a:gd name="T89" fmla="*/ 75 h 175"/>
                <a:gd name="T90" fmla="*/ 174 w 193"/>
                <a:gd name="T91" fmla="*/ 82 h 175"/>
                <a:gd name="T92" fmla="*/ 174 w 193"/>
                <a:gd name="T93" fmla="*/ 9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75">
                  <a:moveTo>
                    <a:pt x="139" y="25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39" y="175"/>
                  </a:lnTo>
                  <a:lnTo>
                    <a:pt x="139" y="150"/>
                  </a:lnTo>
                  <a:lnTo>
                    <a:pt x="139" y="150"/>
                  </a:lnTo>
                  <a:lnTo>
                    <a:pt x="150" y="148"/>
                  </a:lnTo>
                  <a:lnTo>
                    <a:pt x="160" y="145"/>
                  </a:lnTo>
                  <a:lnTo>
                    <a:pt x="169" y="139"/>
                  </a:lnTo>
                  <a:lnTo>
                    <a:pt x="178" y="132"/>
                  </a:lnTo>
                  <a:lnTo>
                    <a:pt x="184" y="124"/>
                  </a:lnTo>
                  <a:lnTo>
                    <a:pt x="189" y="114"/>
                  </a:lnTo>
                  <a:lnTo>
                    <a:pt x="192" y="103"/>
                  </a:lnTo>
                  <a:lnTo>
                    <a:pt x="193" y="93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92" y="72"/>
                  </a:lnTo>
                  <a:lnTo>
                    <a:pt x="189" y="61"/>
                  </a:lnTo>
                  <a:lnTo>
                    <a:pt x="184" y="51"/>
                  </a:lnTo>
                  <a:lnTo>
                    <a:pt x="178" y="43"/>
                  </a:lnTo>
                  <a:lnTo>
                    <a:pt x="169" y="36"/>
                  </a:lnTo>
                  <a:lnTo>
                    <a:pt x="160" y="30"/>
                  </a:lnTo>
                  <a:lnTo>
                    <a:pt x="150" y="27"/>
                  </a:lnTo>
                  <a:lnTo>
                    <a:pt x="139" y="25"/>
                  </a:lnTo>
                  <a:lnTo>
                    <a:pt x="139" y="25"/>
                  </a:lnTo>
                  <a:close/>
                  <a:moveTo>
                    <a:pt x="174" y="93"/>
                  </a:moveTo>
                  <a:lnTo>
                    <a:pt x="174" y="93"/>
                  </a:lnTo>
                  <a:lnTo>
                    <a:pt x="174" y="100"/>
                  </a:lnTo>
                  <a:lnTo>
                    <a:pt x="171" y="106"/>
                  </a:lnTo>
                  <a:lnTo>
                    <a:pt x="168" y="114"/>
                  </a:lnTo>
                  <a:lnTo>
                    <a:pt x="165" y="118"/>
                  </a:lnTo>
                  <a:lnTo>
                    <a:pt x="159" y="123"/>
                  </a:lnTo>
                  <a:lnTo>
                    <a:pt x="153" y="127"/>
                  </a:lnTo>
                  <a:lnTo>
                    <a:pt x="147" y="129"/>
                  </a:lnTo>
                  <a:lnTo>
                    <a:pt x="139" y="130"/>
                  </a:lnTo>
                  <a:lnTo>
                    <a:pt x="139" y="45"/>
                  </a:lnTo>
                  <a:lnTo>
                    <a:pt x="139" y="45"/>
                  </a:lnTo>
                  <a:lnTo>
                    <a:pt x="147" y="46"/>
                  </a:lnTo>
                  <a:lnTo>
                    <a:pt x="153" y="48"/>
                  </a:lnTo>
                  <a:lnTo>
                    <a:pt x="159" y="52"/>
                  </a:lnTo>
                  <a:lnTo>
                    <a:pt x="165" y="57"/>
                  </a:lnTo>
                  <a:lnTo>
                    <a:pt x="168" y="63"/>
                  </a:lnTo>
                  <a:lnTo>
                    <a:pt x="171" y="69"/>
                  </a:lnTo>
                  <a:lnTo>
                    <a:pt x="174" y="75"/>
                  </a:lnTo>
                  <a:lnTo>
                    <a:pt x="174" y="82"/>
                  </a:lnTo>
                  <a:lnTo>
                    <a:pt x="174" y="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2" name="Freeform 91"/>
            <p:cNvSpPr>
              <a:spLocks noEditPoints="1"/>
            </p:cNvSpPr>
            <p:nvPr/>
          </p:nvSpPr>
          <p:spPr bwMode="auto">
            <a:xfrm>
              <a:off x="6457950" y="606425"/>
              <a:ext cx="152400" cy="139700"/>
            </a:xfrm>
            <a:custGeom>
              <a:avLst/>
              <a:gdLst>
                <a:gd name="T0" fmla="*/ 139 w 193"/>
                <a:gd name="T1" fmla="*/ 25 h 175"/>
                <a:gd name="T2" fmla="*/ 139 w 193"/>
                <a:gd name="T3" fmla="*/ 0 h 175"/>
                <a:gd name="T4" fmla="*/ 0 w 193"/>
                <a:gd name="T5" fmla="*/ 0 h 175"/>
                <a:gd name="T6" fmla="*/ 0 w 193"/>
                <a:gd name="T7" fmla="*/ 175 h 175"/>
                <a:gd name="T8" fmla="*/ 139 w 193"/>
                <a:gd name="T9" fmla="*/ 175 h 175"/>
                <a:gd name="T10" fmla="*/ 139 w 193"/>
                <a:gd name="T11" fmla="*/ 150 h 175"/>
                <a:gd name="T12" fmla="*/ 139 w 193"/>
                <a:gd name="T13" fmla="*/ 150 h 175"/>
                <a:gd name="T14" fmla="*/ 150 w 193"/>
                <a:gd name="T15" fmla="*/ 148 h 175"/>
                <a:gd name="T16" fmla="*/ 160 w 193"/>
                <a:gd name="T17" fmla="*/ 145 h 175"/>
                <a:gd name="T18" fmla="*/ 169 w 193"/>
                <a:gd name="T19" fmla="*/ 139 h 175"/>
                <a:gd name="T20" fmla="*/ 176 w 193"/>
                <a:gd name="T21" fmla="*/ 132 h 175"/>
                <a:gd name="T22" fmla="*/ 184 w 193"/>
                <a:gd name="T23" fmla="*/ 124 h 175"/>
                <a:gd name="T24" fmla="*/ 188 w 193"/>
                <a:gd name="T25" fmla="*/ 114 h 175"/>
                <a:gd name="T26" fmla="*/ 191 w 193"/>
                <a:gd name="T27" fmla="*/ 103 h 175"/>
                <a:gd name="T28" fmla="*/ 193 w 193"/>
                <a:gd name="T29" fmla="*/ 93 h 175"/>
                <a:gd name="T30" fmla="*/ 193 w 193"/>
                <a:gd name="T31" fmla="*/ 82 h 175"/>
                <a:gd name="T32" fmla="*/ 193 w 193"/>
                <a:gd name="T33" fmla="*/ 82 h 175"/>
                <a:gd name="T34" fmla="*/ 191 w 193"/>
                <a:gd name="T35" fmla="*/ 72 h 175"/>
                <a:gd name="T36" fmla="*/ 188 w 193"/>
                <a:gd name="T37" fmla="*/ 61 h 175"/>
                <a:gd name="T38" fmla="*/ 184 w 193"/>
                <a:gd name="T39" fmla="*/ 51 h 175"/>
                <a:gd name="T40" fmla="*/ 176 w 193"/>
                <a:gd name="T41" fmla="*/ 43 h 175"/>
                <a:gd name="T42" fmla="*/ 169 w 193"/>
                <a:gd name="T43" fmla="*/ 36 h 175"/>
                <a:gd name="T44" fmla="*/ 160 w 193"/>
                <a:gd name="T45" fmla="*/ 30 h 175"/>
                <a:gd name="T46" fmla="*/ 150 w 193"/>
                <a:gd name="T47" fmla="*/ 27 h 175"/>
                <a:gd name="T48" fmla="*/ 139 w 193"/>
                <a:gd name="T49" fmla="*/ 25 h 175"/>
                <a:gd name="T50" fmla="*/ 139 w 193"/>
                <a:gd name="T51" fmla="*/ 25 h 175"/>
                <a:gd name="T52" fmla="*/ 173 w 193"/>
                <a:gd name="T53" fmla="*/ 93 h 175"/>
                <a:gd name="T54" fmla="*/ 173 w 193"/>
                <a:gd name="T55" fmla="*/ 93 h 175"/>
                <a:gd name="T56" fmla="*/ 173 w 193"/>
                <a:gd name="T57" fmla="*/ 100 h 175"/>
                <a:gd name="T58" fmla="*/ 171 w 193"/>
                <a:gd name="T59" fmla="*/ 106 h 175"/>
                <a:gd name="T60" fmla="*/ 168 w 193"/>
                <a:gd name="T61" fmla="*/ 114 h 175"/>
                <a:gd name="T62" fmla="*/ 163 w 193"/>
                <a:gd name="T63" fmla="*/ 118 h 175"/>
                <a:gd name="T64" fmla="*/ 159 w 193"/>
                <a:gd name="T65" fmla="*/ 123 h 175"/>
                <a:gd name="T66" fmla="*/ 153 w 193"/>
                <a:gd name="T67" fmla="*/ 127 h 175"/>
                <a:gd name="T68" fmla="*/ 147 w 193"/>
                <a:gd name="T69" fmla="*/ 129 h 175"/>
                <a:gd name="T70" fmla="*/ 139 w 193"/>
                <a:gd name="T71" fmla="*/ 130 h 175"/>
                <a:gd name="T72" fmla="*/ 139 w 193"/>
                <a:gd name="T73" fmla="*/ 45 h 175"/>
                <a:gd name="T74" fmla="*/ 139 w 193"/>
                <a:gd name="T75" fmla="*/ 45 h 175"/>
                <a:gd name="T76" fmla="*/ 147 w 193"/>
                <a:gd name="T77" fmla="*/ 46 h 175"/>
                <a:gd name="T78" fmla="*/ 153 w 193"/>
                <a:gd name="T79" fmla="*/ 48 h 175"/>
                <a:gd name="T80" fmla="*/ 159 w 193"/>
                <a:gd name="T81" fmla="*/ 52 h 175"/>
                <a:gd name="T82" fmla="*/ 163 w 193"/>
                <a:gd name="T83" fmla="*/ 57 h 175"/>
                <a:gd name="T84" fmla="*/ 168 w 193"/>
                <a:gd name="T85" fmla="*/ 63 h 175"/>
                <a:gd name="T86" fmla="*/ 171 w 193"/>
                <a:gd name="T87" fmla="*/ 69 h 175"/>
                <a:gd name="T88" fmla="*/ 173 w 193"/>
                <a:gd name="T89" fmla="*/ 75 h 175"/>
                <a:gd name="T90" fmla="*/ 173 w 193"/>
                <a:gd name="T91" fmla="*/ 82 h 175"/>
                <a:gd name="T92" fmla="*/ 173 w 193"/>
                <a:gd name="T93" fmla="*/ 9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75">
                  <a:moveTo>
                    <a:pt x="139" y="25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39" y="175"/>
                  </a:lnTo>
                  <a:lnTo>
                    <a:pt x="139" y="150"/>
                  </a:lnTo>
                  <a:lnTo>
                    <a:pt x="139" y="150"/>
                  </a:lnTo>
                  <a:lnTo>
                    <a:pt x="150" y="148"/>
                  </a:lnTo>
                  <a:lnTo>
                    <a:pt x="160" y="145"/>
                  </a:lnTo>
                  <a:lnTo>
                    <a:pt x="169" y="139"/>
                  </a:lnTo>
                  <a:lnTo>
                    <a:pt x="176" y="132"/>
                  </a:lnTo>
                  <a:lnTo>
                    <a:pt x="184" y="124"/>
                  </a:lnTo>
                  <a:lnTo>
                    <a:pt x="188" y="114"/>
                  </a:lnTo>
                  <a:lnTo>
                    <a:pt x="191" y="103"/>
                  </a:lnTo>
                  <a:lnTo>
                    <a:pt x="193" y="93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91" y="72"/>
                  </a:lnTo>
                  <a:lnTo>
                    <a:pt x="188" y="61"/>
                  </a:lnTo>
                  <a:lnTo>
                    <a:pt x="184" y="51"/>
                  </a:lnTo>
                  <a:lnTo>
                    <a:pt x="176" y="43"/>
                  </a:lnTo>
                  <a:lnTo>
                    <a:pt x="169" y="36"/>
                  </a:lnTo>
                  <a:lnTo>
                    <a:pt x="160" y="30"/>
                  </a:lnTo>
                  <a:lnTo>
                    <a:pt x="150" y="27"/>
                  </a:lnTo>
                  <a:lnTo>
                    <a:pt x="139" y="25"/>
                  </a:lnTo>
                  <a:lnTo>
                    <a:pt x="139" y="25"/>
                  </a:lnTo>
                  <a:close/>
                  <a:moveTo>
                    <a:pt x="173" y="93"/>
                  </a:moveTo>
                  <a:lnTo>
                    <a:pt x="173" y="93"/>
                  </a:lnTo>
                  <a:lnTo>
                    <a:pt x="173" y="100"/>
                  </a:lnTo>
                  <a:lnTo>
                    <a:pt x="171" y="106"/>
                  </a:lnTo>
                  <a:lnTo>
                    <a:pt x="168" y="114"/>
                  </a:lnTo>
                  <a:lnTo>
                    <a:pt x="163" y="118"/>
                  </a:lnTo>
                  <a:lnTo>
                    <a:pt x="159" y="123"/>
                  </a:lnTo>
                  <a:lnTo>
                    <a:pt x="153" y="127"/>
                  </a:lnTo>
                  <a:lnTo>
                    <a:pt x="147" y="129"/>
                  </a:lnTo>
                  <a:lnTo>
                    <a:pt x="139" y="130"/>
                  </a:lnTo>
                  <a:lnTo>
                    <a:pt x="139" y="45"/>
                  </a:lnTo>
                  <a:lnTo>
                    <a:pt x="139" y="45"/>
                  </a:lnTo>
                  <a:lnTo>
                    <a:pt x="147" y="46"/>
                  </a:lnTo>
                  <a:lnTo>
                    <a:pt x="153" y="48"/>
                  </a:lnTo>
                  <a:lnTo>
                    <a:pt x="159" y="52"/>
                  </a:lnTo>
                  <a:lnTo>
                    <a:pt x="163" y="57"/>
                  </a:lnTo>
                  <a:lnTo>
                    <a:pt x="168" y="63"/>
                  </a:lnTo>
                  <a:lnTo>
                    <a:pt x="171" y="69"/>
                  </a:lnTo>
                  <a:lnTo>
                    <a:pt x="173" y="75"/>
                  </a:lnTo>
                  <a:lnTo>
                    <a:pt x="173" y="82"/>
                  </a:lnTo>
                  <a:lnTo>
                    <a:pt x="173" y="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3" name="Freeform 92"/>
            <p:cNvSpPr>
              <a:spLocks noEditPoints="1"/>
            </p:cNvSpPr>
            <p:nvPr/>
          </p:nvSpPr>
          <p:spPr bwMode="auto">
            <a:xfrm>
              <a:off x="6648450" y="606425"/>
              <a:ext cx="152400" cy="139700"/>
            </a:xfrm>
            <a:custGeom>
              <a:avLst/>
              <a:gdLst>
                <a:gd name="T0" fmla="*/ 140 w 194"/>
                <a:gd name="T1" fmla="*/ 25 h 175"/>
                <a:gd name="T2" fmla="*/ 140 w 194"/>
                <a:gd name="T3" fmla="*/ 0 h 175"/>
                <a:gd name="T4" fmla="*/ 0 w 194"/>
                <a:gd name="T5" fmla="*/ 0 h 175"/>
                <a:gd name="T6" fmla="*/ 0 w 194"/>
                <a:gd name="T7" fmla="*/ 175 h 175"/>
                <a:gd name="T8" fmla="*/ 140 w 194"/>
                <a:gd name="T9" fmla="*/ 175 h 175"/>
                <a:gd name="T10" fmla="*/ 140 w 194"/>
                <a:gd name="T11" fmla="*/ 150 h 175"/>
                <a:gd name="T12" fmla="*/ 140 w 194"/>
                <a:gd name="T13" fmla="*/ 150 h 175"/>
                <a:gd name="T14" fmla="*/ 150 w 194"/>
                <a:gd name="T15" fmla="*/ 148 h 175"/>
                <a:gd name="T16" fmla="*/ 161 w 194"/>
                <a:gd name="T17" fmla="*/ 145 h 175"/>
                <a:gd name="T18" fmla="*/ 170 w 194"/>
                <a:gd name="T19" fmla="*/ 139 h 175"/>
                <a:gd name="T20" fmla="*/ 177 w 194"/>
                <a:gd name="T21" fmla="*/ 132 h 175"/>
                <a:gd name="T22" fmla="*/ 185 w 194"/>
                <a:gd name="T23" fmla="*/ 124 h 175"/>
                <a:gd name="T24" fmla="*/ 189 w 194"/>
                <a:gd name="T25" fmla="*/ 114 h 175"/>
                <a:gd name="T26" fmla="*/ 192 w 194"/>
                <a:gd name="T27" fmla="*/ 103 h 175"/>
                <a:gd name="T28" fmla="*/ 194 w 194"/>
                <a:gd name="T29" fmla="*/ 93 h 175"/>
                <a:gd name="T30" fmla="*/ 194 w 194"/>
                <a:gd name="T31" fmla="*/ 82 h 175"/>
                <a:gd name="T32" fmla="*/ 194 w 194"/>
                <a:gd name="T33" fmla="*/ 82 h 175"/>
                <a:gd name="T34" fmla="*/ 192 w 194"/>
                <a:gd name="T35" fmla="*/ 72 h 175"/>
                <a:gd name="T36" fmla="*/ 189 w 194"/>
                <a:gd name="T37" fmla="*/ 61 h 175"/>
                <a:gd name="T38" fmla="*/ 185 w 194"/>
                <a:gd name="T39" fmla="*/ 51 h 175"/>
                <a:gd name="T40" fmla="*/ 177 w 194"/>
                <a:gd name="T41" fmla="*/ 43 h 175"/>
                <a:gd name="T42" fmla="*/ 170 w 194"/>
                <a:gd name="T43" fmla="*/ 36 h 175"/>
                <a:gd name="T44" fmla="*/ 161 w 194"/>
                <a:gd name="T45" fmla="*/ 30 h 175"/>
                <a:gd name="T46" fmla="*/ 150 w 194"/>
                <a:gd name="T47" fmla="*/ 27 h 175"/>
                <a:gd name="T48" fmla="*/ 140 w 194"/>
                <a:gd name="T49" fmla="*/ 25 h 175"/>
                <a:gd name="T50" fmla="*/ 140 w 194"/>
                <a:gd name="T51" fmla="*/ 25 h 175"/>
                <a:gd name="T52" fmla="*/ 174 w 194"/>
                <a:gd name="T53" fmla="*/ 93 h 175"/>
                <a:gd name="T54" fmla="*/ 174 w 194"/>
                <a:gd name="T55" fmla="*/ 93 h 175"/>
                <a:gd name="T56" fmla="*/ 173 w 194"/>
                <a:gd name="T57" fmla="*/ 100 h 175"/>
                <a:gd name="T58" fmla="*/ 171 w 194"/>
                <a:gd name="T59" fmla="*/ 106 h 175"/>
                <a:gd name="T60" fmla="*/ 168 w 194"/>
                <a:gd name="T61" fmla="*/ 114 h 175"/>
                <a:gd name="T62" fmla="*/ 164 w 194"/>
                <a:gd name="T63" fmla="*/ 118 h 175"/>
                <a:gd name="T64" fmla="*/ 159 w 194"/>
                <a:gd name="T65" fmla="*/ 123 h 175"/>
                <a:gd name="T66" fmla="*/ 153 w 194"/>
                <a:gd name="T67" fmla="*/ 127 h 175"/>
                <a:gd name="T68" fmla="*/ 146 w 194"/>
                <a:gd name="T69" fmla="*/ 129 h 175"/>
                <a:gd name="T70" fmla="*/ 140 w 194"/>
                <a:gd name="T71" fmla="*/ 130 h 175"/>
                <a:gd name="T72" fmla="*/ 140 w 194"/>
                <a:gd name="T73" fmla="*/ 45 h 175"/>
                <a:gd name="T74" fmla="*/ 140 w 194"/>
                <a:gd name="T75" fmla="*/ 45 h 175"/>
                <a:gd name="T76" fmla="*/ 146 w 194"/>
                <a:gd name="T77" fmla="*/ 46 h 175"/>
                <a:gd name="T78" fmla="*/ 153 w 194"/>
                <a:gd name="T79" fmla="*/ 48 h 175"/>
                <a:gd name="T80" fmla="*/ 159 w 194"/>
                <a:gd name="T81" fmla="*/ 52 h 175"/>
                <a:gd name="T82" fmla="*/ 164 w 194"/>
                <a:gd name="T83" fmla="*/ 57 h 175"/>
                <a:gd name="T84" fmla="*/ 168 w 194"/>
                <a:gd name="T85" fmla="*/ 63 h 175"/>
                <a:gd name="T86" fmla="*/ 171 w 194"/>
                <a:gd name="T87" fmla="*/ 69 h 175"/>
                <a:gd name="T88" fmla="*/ 173 w 194"/>
                <a:gd name="T89" fmla="*/ 75 h 175"/>
                <a:gd name="T90" fmla="*/ 174 w 194"/>
                <a:gd name="T91" fmla="*/ 82 h 175"/>
                <a:gd name="T92" fmla="*/ 174 w 194"/>
                <a:gd name="T93" fmla="*/ 9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4" h="175">
                  <a:moveTo>
                    <a:pt x="140" y="25"/>
                  </a:moveTo>
                  <a:lnTo>
                    <a:pt x="140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40" y="175"/>
                  </a:lnTo>
                  <a:lnTo>
                    <a:pt x="140" y="150"/>
                  </a:lnTo>
                  <a:lnTo>
                    <a:pt x="140" y="150"/>
                  </a:lnTo>
                  <a:lnTo>
                    <a:pt x="150" y="148"/>
                  </a:lnTo>
                  <a:lnTo>
                    <a:pt x="161" y="145"/>
                  </a:lnTo>
                  <a:lnTo>
                    <a:pt x="170" y="139"/>
                  </a:lnTo>
                  <a:lnTo>
                    <a:pt x="177" y="132"/>
                  </a:lnTo>
                  <a:lnTo>
                    <a:pt x="185" y="124"/>
                  </a:lnTo>
                  <a:lnTo>
                    <a:pt x="189" y="114"/>
                  </a:lnTo>
                  <a:lnTo>
                    <a:pt x="192" y="103"/>
                  </a:lnTo>
                  <a:lnTo>
                    <a:pt x="194" y="93"/>
                  </a:lnTo>
                  <a:lnTo>
                    <a:pt x="194" y="82"/>
                  </a:lnTo>
                  <a:lnTo>
                    <a:pt x="194" y="82"/>
                  </a:lnTo>
                  <a:lnTo>
                    <a:pt x="192" y="72"/>
                  </a:lnTo>
                  <a:lnTo>
                    <a:pt x="189" y="61"/>
                  </a:lnTo>
                  <a:lnTo>
                    <a:pt x="185" y="51"/>
                  </a:lnTo>
                  <a:lnTo>
                    <a:pt x="177" y="43"/>
                  </a:lnTo>
                  <a:lnTo>
                    <a:pt x="170" y="36"/>
                  </a:lnTo>
                  <a:lnTo>
                    <a:pt x="161" y="30"/>
                  </a:lnTo>
                  <a:lnTo>
                    <a:pt x="150" y="27"/>
                  </a:lnTo>
                  <a:lnTo>
                    <a:pt x="140" y="25"/>
                  </a:lnTo>
                  <a:lnTo>
                    <a:pt x="140" y="25"/>
                  </a:lnTo>
                  <a:close/>
                  <a:moveTo>
                    <a:pt x="174" y="93"/>
                  </a:moveTo>
                  <a:lnTo>
                    <a:pt x="174" y="93"/>
                  </a:lnTo>
                  <a:lnTo>
                    <a:pt x="173" y="100"/>
                  </a:lnTo>
                  <a:lnTo>
                    <a:pt x="171" y="106"/>
                  </a:lnTo>
                  <a:lnTo>
                    <a:pt x="168" y="114"/>
                  </a:lnTo>
                  <a:lnTo>
                    <a:pt x="164" y="118"/>
                  </a:lnTo>
                  <a:lnTo>
                    <a:pt x="159" y="123"/>
                  </a:lnTo>
                  <a:lnTo>
                    <a:pt x="153" y="127"/>
                  </a:lnTo>
                  <a:lnTo>
                    <a:pt x="146" y="129"/>
                  </a:lnTo>
                  <a:lnTo>
                    <a:pt x="140" y="130"/>
                  </a:lnTo>
                  <a:lnTo>
                    <a:pt x="140" y="45"/>
                  </a:lnTo>
                  <a:lnTo>
                    <a:pt x="140" y="45"/>
                  </a:lnTo>
                  <a:lnTo>
                    <a:pt x="146" y="46"/>
                  </a:lnTo>
                  <a:lnTo>
                    <a:pt x="153" y="48"/>
                  </a:lnTo>
                  <a:lnTo>
                    <a:pt x="159" y="52"/>
                  </a:lnTo>
                  <a:lnTo>
                    <a:pt x="164" y="57"/>
                  </a:lnTo>
                  <a:lnTo>
                    <a:pt x="168" y="63"/>
                  </a:lnTo>
                  <a:lnTo>
                    <a:pt x="171" y="69"/>
                  </a:lnTo>
                  <a:lnTo>
                    <a:pt x="173" y="75"/>
                  </a:lnTo>
                  <a:lnTo>
                    <a:pt x="174" y="82"/>
                  </a:lnTo>
                  <a:lnTo>
                    <a:pt x="174" y="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4" name="Freeform 93"/>
            <p:cNvSpPr>
              <a:spLocks noEditPoints="1"/>
            </p:cNvSpPr>
            <p:nvPr/>
          </p:nvSpPr>
          <p:spPr bwMode="auto">
            <a:xfrm>
              <a:off x="6838950" y="606425"/>
              <a:ext cx="150812" cy="139700"/>
            </a:xfrm>
            <a:custGeom>
              <a:avLst/>
              <a:gdLst>
                <a:gd name="T0" fmla="*/ 138 w 192"/>
                <a:gd name="T1" fmla="*/ 25 h 175"/>
                <a:gd name="T2" fmla="*/ 138 w 192"/>
                <a:gd name="T3" fmla="*/ 0 h 175"/>
                <a:gd name="T4" fmla="*/ 0 w 192"/>
                <a:gd name="T5" fmla="*/ 0 h 175"/>
                <a:gd name="T6" fmla="*/ 0 w 192"/>
                <a:gd name="T7" fmla="*/ 175 h 175"/>
                <a:gd name="T8" fmla="*/ 138 w 192"/>
                <a:gd name="T9" fmla="*/ 175 h 175"/>
                <a:gd name="T10" fmla="*/ 138 w 192"/>
                <a:gd name="T11" fmla="*/ 150 h 175"/>
                <a:gd name="T12" fmla="*/ 138 w 192"/>
                <a:gd name="T13" fmla="*/ 150 h 175"/>
                <a:gd name="T14" fmla="*/ 150 w 192"/>
                <a:gd name="T15" fmla="*/ 148 h 175"/>
                <a:gd name="T16" fmla="*/ 159 w 192"/>
                <a:gd name="T17" fmla="*/ 145 h 175"/>
                <a:gd name="T18" fmla="*/ 169 w 192"/>
                <a:gd name="T19" fmla="*/ 139 h 175"/>
                <a:gd name="T20" fmla="*/ 177 w 192"/>
                <a:gd name="T21" fmla="*/ 132 h 175"/>
                <a:gd name="T22" fmla="*/ 183 w 192"/>
                <a:gd name="T23" fmla="*/ 124 h 175"/>
                <a:gd name="T24" fmla="*/ 189 w 192"/>
                <a:gd name="T25" fmla="*/ 114 h 175"/>
                <a:gd name="T26" fmla="*/ 192 w 192"/>
                <a:gd name="T27" fmla="*/ 103 h 175"/>
                <a:gd name="T28" fmla="*/ 192 w 192"/>
                <a:gd name="T29" fmla="*/ 93 h 175"/>
                <a:gd name="T30" fmla="*/ 192 w 192"/>
                <a:gd name="T31" fmla="*/ 82 h 175"/>
                <a:gd name="T32" fmla="*/ 192 w 192"/>
                <a:gd name="T33" fmla="*/ 82 h 175"/>
                <a:gd name="T34" fmla="*/ 192 w 192"/>
                <a:gd name="T35" fmla="*/ 72 h 175"/>
                <a:gd name="T36" fmla="*/ 189 w 192"/>
                <a:gd name="T37" fmla="*/ 61 h 175"/>
                <a:gd name="T38" fmla="*/ 183 w 192"/>
                <a:gd name="T39" fmla="*/ 51 h 175"/>
                <a:gd name="T40" fmla="*/ 177 w 192"/>
                <a:gd name="T41" fmla="*/ 43 h 175"/>
                <a:gd name="T42" fmla="*/ 169 w 192"/>
                <a:gd name="T43" fmla="*/ 36 h 175"/>
                <a:gd name="T44" fmla="*/ 159 w 192"/>
                <a:gd name="T45" fmla="*/ 30 h 175"/>
                <a:gd name="T46" fmla="*/ 150 w 192"/>
                <a:gd name="T47" fmla="*/ 27 h 175"/>
                <a:gd name="T48" fmla="*/ 138 w 192"/>
                <a:gd name="T49" fmla="*/ 25 h 175"/>
                <a:gd name="T50" fmla="*/ 138 w 192"/>
                <a:gd name="T51" fmla="*/ 25 h 175"/>
                <a:gd name="T52" fmla="*/ 174 w 192"/>
                <a:gd name="T53" fmla="*/ 93 h 175"/>
                <a:gd name="T54" fmla="*/ 174 w 192"/>
                <a:gd name="T55" fmla="*/ 93 h 175"/>
                <a:gd name="T56" fmla="*/ 172 w 192"/>
                <a:gd name="T57" fmla="*/ 100 h 175"/>
                <a:gd name="T58" fmla="*/ 171 w 192"/>
                <a:gd name="T59" fmla="*/ 106 h 175"/>
                <a:gd name="T60" fmla="*/ 168 w 192"/>
                <a:gd name="T61" fmla="*/ 114 h 175"/>
                <a:gd name="T62" fmla="*/ 163 w 192"/>
                <a:gd name="T63" fmla="*/ 118 h 175"/>
                <a:gd name="T64" fmla="*/ 157 w 192"/>
                <a:gd name="T65" fmla="*/ 123 h 175"/>
                <a:gd name="T66" fmla="*/ 151 w 192"/>
                <a:gd name="T67" fmla="*/ 127 h 175"/>
                <a:gd name="T68" fmla="*/ 145 w 192"/>
                <a:gd name="T69" fmla="*/ 129 h 175"/>
                <a:gd name="T70" fmla="*/ 138 w 192"/>
                <a:gd name="T71" fmla="*/ 130 h 175"/>
                <a:gd name="T72" fmla="*/ 138 w 192"/>
                <a:gd name="T73" fmla="*/ 45 h 175"/>
                <a:gd name="T74" fmla="*/ 138 w 192"/>
                <a:gd name="T75" fmla="*/ 45 h 175"/>
                <a:gd name="T76" fmla="*/ 145 w 192"/>
                <a:gd name="T77" fmla="*/ 46 h 175"/>
                <a:gd name="T78" fmla="*/ 151 w 192"/>
                <a:gd name="T79" fmla="*/ 48 h 175"/>
                <a:gd name="T80" fmla="*/ 157 w 192"/>
                <a:gd name="T81" fmla="*/ 52 h 175"/>
                <a:gd name="T82" fmla="*/ 163 w 192"/>
                <a:gd name="T83" fmla="*/ 57 h 175"/>
                <a:gd name="T84" fmla="*/ 168 w 192"/>
                <a:gd name="T85" fmla="*/ 63 h 175"/>
                <a:gd name="T86" fmla="*/ 171 w 192"/>
                <a:gd name="T87" fmla="*/ 69 h 175"/>
                <a:gd name="T88" fmla="*/ 172 w 192"/>
                <a:gd name="T89" fmla="*/ 75 h 175"/>
                <a:gd name="T90" fmla="*/ 174 w 192"/>
                <a:gd name="T91" fmla="*/ 82 h 175"/>
                <a:gd name="T92" fmla="*/ 174 w 192"/>
                <a:gd name="T93" fmla="*/ 9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2" h="175">
                  <a:moveTo>
                    <a:pt x="138" y="25"/>
                  </a:moveTo>
                  <a:lnTo>
                    <a:pt x="138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38" y="175"/>
                  </a:lnTo>
                  <a:lnTo>
                    <a:pt x="138" y="150"/>
                  </a:lnTo>
                  <a:lnTo>
                    <a:pt x="138" y="150"/>
                  </a:lnTo>
                  <a:lnTo>
                    <a:pt x="150" y="148"/>
                  </a:lnTo>
                  <a:lnTo>
                    <a:pt x="159" y="145"/>
                  </a:lnTo>
                  <a:lnTo>
                    <a:pt x="169" y="139"/>
                  </a:lnTo>
                  <a:lnTo>
                    <a:pt x="177" y="132"/>
                  </a:lnTo>
                  <a:lnTo>
                    <a:pt x="183" y="124"/>
                  </a:lnTo>
                  <a:lnTo>
                    <a:pt x="189" y="114"/>
                  </a:lnTo>
                  <a:lnTo>
                    <a:pt x="192" y="103"/>
                  </a:lnTo>
                  <a:lnTo>
                    <a:pt x="192" y="93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92" y="72"/>
                  </a:lnTo>
                  <a:lnTo>
                    <a:pt x="189" y="61"/>
                  </a:lnTo>
                  <a:lnTo>
                    <a:pt x="183" y="51"/>
                  </a:lnTo>
                  <a:lnTo>
                    <a:pt x="177" y="43"/>
                  </a:lnTo>
                  <a:lnTo>
                    <a:pt x="169" y="36"/>
                  </a:lnTo>
                  <a:lnTo>
                    <a:pt x="159" y="30"/>
                  </a:lnTo>
                  <a:lnTo>
                    <a:pt x="150" y="27"/>
                  </a:lnTo>
                  <a:lnTo>
                    <a:pt x="138" y="25"/>
                  </a:lnTo>
                  <a:lnTo>
                    <a:pt x="138" y="25"/>
                  </a:lnTo>
                  <a:close/>
                  <a:moveTo>
                    <a:pt x="174" y="93"/>
                  </a:moveTo>
                  <a:lnTo>
                    <a:pt x="174" y="93"/>
                  </a:lnTo>
                  <a:lnTo>
                    <a:pt x="172" y="100"/>
                  </a:lnTo>
                  <a:lnTo>
                    <a:pt x="171" y="106"/>
                  </a:lnTo>
                  <a:lnTo>
                    <a:pt x="168" y="114"/>
                  </a:lnTo>
                  <a:lnTo>
                    <a:pt x="163" y="118"/>
                  </a:lnTo>
                  <a:lnTo>
                    <a:pt x="157" y="123"/>
                  </a:lnTo>
                  <a:lnTo>
                    <a:pt x="151" y="127"/>
                  </a:lnTo>
                  <a:lnTo>
                    <a:pt x="145" y="129"/>
                  </a:lnTo>
                  <a:lnTo>
                    <a:pt x="138" y="130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45" y="46"/>
                  </a:lnTo>
                  <a:lnTo>
                    <a:pt x="151" y="48"/>
                  </a:lnTo>
                  <a:lnTo>
                    <a:pt x="157" y="52"/>
                  </a:lnTo>
                  <a:lnTo>
                    <a:pt x="163" y="57"/>
                  </a:lnTo>
                  <a:lnTo>
                    <a:pt x="168" y="63"/>
                  </a:lnTo>
                  <a:lnTo>
                    <a:pt x="171" y="69"/>
                  </a:lnTo>
                  <a:lnTo>
                    <a:pt x="172" y="75"/>
                  </a:lnTo>
                  <a:lnTo>
                    <a:pt x="174" y="82"/>
                  </a:lnTo>
                  <a:lnTo>
                    <a:pt x="174" y="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5" name="Freeform 94"/>
            <p:cNvSpPr>
              <a:spLocks noEditPoints="1"/>
            </p:cNvSpPr>
            <p:nvPr/>
          </p:nvSpPr>
          <p:spPr bwMode="auto">
            <a:xfrm>
              <a:off x="7027863" y="606425"/>
              <a:ext cx="152400" cy="139700"/>
            </a:xfrm>
            <a:custGeom>
              <a:avLst/>
              <a:gdLst>
                <a:gd name="T0" fmla="*/ 139 w 193"/>
                <a:gd name="T1" fmla="*/ 25 h 175"/>
                <a:gd name="T2" fmla="*/ 139 w 193"/>
                <a:gd name="T3" fmla="*/ 0 h 175"/>
                <a:gd name="T4" fmla="*/ 0 w 193"/>
                <a:gd name="T5" fmla="*/ 0 h 175"/>
                <a:gd name="T6" fmla="*/ 0 w 193"/>
                <a:gd name="T7" fmla="*/ 175 h 175"/>
                <a:gd name="T8" fmla="*/ 139 w 193"/>
                <a:gd name="T9" fmla="*/ 175 h 175"/>
                <a:gd name="T10" fmla="*/ 139 w 193"/>
                <a:gd name="T11" fmla="*/ 150 h 175"/>
                <a:gd name="T12" fmla="*/ 139 w 193"/>
                <a:gd name="T13" fmla="*/ 150 h 175"/>
                <a:gd name="T14" fmla="*/ 150 w 193"/>
                <a:gd name="T15" fmla="*/ 148 h 175"/>
                <a:gd name="T16" fmla="*/ 160 w 193"/>
                <a:gd name="T17" fmla="*/ 145 h 175"/>
                <a:gd name="T18" fmla="*/ 169 w 193"/>
                <a:gd name="T19" fmla="*/ 139 h 175"/>
                <a:gd name="T20" fmla="*/ 178 w 193"/>
                <a:gd name="T21" fmla="*/ 132 h 175"/>
                <a:gd name="T22" fmla="*/ 184 w 193"/>
                <a:gd name="T23" fmla="*/ 124 h 175"/>
                <a:gd name="T24" fmla="*/ 189 w 193"/>
                <a:gd name="T25" fmla="*/ 114 h 175"/>
                <a:gd name="T26" fmla="*/ 192 w 193"/>
                <a:gd name="T27" fmla="*/ 103 h 175"/>
                <a:gd name="T28" fmla="*/ 193 w 193"/>
                <a:gd name="T29" fmla="*/ 93 h 175"/>
                <a:gd name="T30" fmla="*/ 193 w 193"/>
                <a:gd name="T31" fmla="*/ 82 h 175"/>
                <a:gd name="T32" fmla="*/ 193 w 193"/>
                <a:gd name="T33" fmla="*/ 82 h 175"/>
                <a:gd name="T34" fmla="*/ 192 w 193"/>
                <a:gd name="T35" fmla="*/ 72 h 175"/>
                <a:gd name="T36" fmla="*/ 189 w 193"/>
                <a:gd name="T37" fmla="*/ 61 h 175"/>
                <a:gd name="T38" fmla="*/ 184 w 193"/>
                <a:gd name="T39" fmla="*/ 51 h 175"/>
                <a:gd name="T40" fmla="*/ 178 w 193"/>
                <a:gd name="T41" fmla="*/ 43 h 175"/>
                <a:gd name="T42" fmla="*/ 169 w 193"/>
                <a:gd name="T43" fmla="*/ 36 h 175"/>
                <a:gd name="T44" fmla="*/ 160 w 193"/>
                <a:gd name="T45" fmla="*/ 30 h 175"/>
                <a:gd name="T46" fmla="*/ 150 w 193"/>
                <a:gd name="T47" fmla="*/ 27 h 175"/>
                <a:gd name="T48" fmla="*/ 139 w 193"/>
                <a:gd name="T49" fmla="*/ 25 h 175"/>
                <a:gd name="T50" fmla="*/ 139 w 193"/>
                <a:gd name="T51" fmla="*/ 25 h 175"/>
                <a:gd name="T52" fmla="*/ 174 w 193"/>
                <a:gd name="T53" fmla="*/ 93 h 175"/>
                <a:gd name="T54" fmla="*/ 174 w 193"/>
                <a:gd name="T55" fmla="*/ 93 h 175"/>
                <a:gd name="T56" fmla="*/ 174 w 193"/>
                <a:gd name="T57" fmla="*/ 100 h 175"/>
                <a:gd name="T58" fmla="*/ 172 w 193"/>
                <a:gd name="T59" fmla="*/ 106 h 175"/>
                <a:gd name="T60" fmla="*/ 168 w 193"/>
                <a:gd name="T61" fmla="*/ 114 h 175"/>
                <a:gd name="T62" fmla="*/ 165 w 193"/>
                <a:gd name="T63" fmla="*/ 118 h 175"/>
                <a:gd name="T64" fmla="*/ 159 w 193"/>
                <a:gd name="T65" fmla="*/ 123 h 175"/>
                <a:gd name="T66" fmla="*/ 153 w 193"/>
                <a:gd name="T67" fmla="*/ 127 h 175"/>
                <a:gd name="T68" fmla="*/ 147 w 193"/>
                <a:gd name="T69" fmla="*/ 129 h 175"/>
                <a:gd name="T70" fmla="*/ 139 w 193"/>
                <a:gd name="T71" fmla="*/ 130 h 175"/>
                <a:gd name="T72" fmla="*/ 139 w 193"/>
                <a:gd name="T73" fmla="*/ 45 h 175"/>
                <a:gd name="T74" fmla="*/ 139 w 193"/>
                <a:gd name="T75" fmla="*/ 45 h 175"/>
                <a:gd name="T76" fmla="*/ 147 w 193"/>
                <a:gd name="T77" fmla="*/ 46 h 175"/>
                <a:gd name="T78" fmla="*/ 153 w 193"/>
                <a:gd name="T79" fmla="*/ 48 h 175"/>
                <a:gd name="T80" fmla="*/ 159 w 193"/>
                <a:gd name="T81" fmla="*/ 52 h 175"/>
                <a:gd name="T82" fmla="*/ 165 w 193"/>
                <a:gd name="T83" fmla="*/ 57 h 175"/>
                <a:gd name="T84" fmla="*/ 168 w 193"/>
                <a:gd name="T85" fmla="*/ 63 h 175"/>
                <a:gd name="T86" fmla="*/ 172 w 193"/>
                <a:gd name="T87" fmla="*/ 69 h 175"/>
                <a:gd name="T88" fmla="*/ 174 w 193"/>
                <a:gd name="T89" fmla="*/ 75 h 175"/>
                <a:gd name="T90" fmla="*/ 174 w 193"/>
                <a:gd name="T91" fmla="*/ 82 h 175"/>
                <a:gd name="T92" fmla="*/ 174 w 193"/>
                <a:gd name="T93" fmla="*/ 9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75">
                  <a:moveTo>
                    <a:pt x="139" y="25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39" y="175"/>
                  </a:lnTo>
                  <a:lnTo>
                    <a:pt x="139" y="150"/>
                  </a:lnTo>
                  <a:lnTo>
                    <a:pt x="139" y="150"/>
                  </a:lnTo>
                  <a:lnTo>
                    <a:pt x="150" y="148"/>
                  </a:lnTo>
                  <a:lnTo>
                    <a:pt x="160" y="145"/>
                  </a:lnTo>
                  <a:lnTo>
                    <a:pt x="169" y="139"/>
                  </a:lnTo>
                  <a:lnTo>
                    <a:pt x="178" y="132"/>
                  </a:lnTo>
                  <a:lnTo>
                    <a:pt x="184" y="124"/>
                  </a:lnTo>
                  <a:lnTo>
                    <a:pt x="189" y="114"/>
                  </a:lnTo>
                  <a:lnTo>
                    <a:pt x="192" y="103"/>
                  </a:lnTo>
                  <a:lnTo>
                    <a:pt x="193" y="93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92" y="72"/>
                  </a:lnTo>
                  <a:lnTo>
                    <a:pt x="189" y="61"/>
                  </a:lnTo>
                  <a:lnTo>
                    <a:pt x="184" y="51"/>
                  </a:lnTo>
                  <a:lnTo>
                    <a:pt x="178" y="43"/>
                  </a:lnTo>
                  <a:lnTo>
                    <a:pt x="169" y="36"/>
                  </a:lnTo>
                  <a:lnTo>
                    <a:pt x="160" y="30"/>
                  </a:lnTo>
                  <a:lnTo>
                    <a:pt x="150" y="27"/>
                  </a:lnTo>
                  <a:lnTo>
                    <a:pt x="139" y="25"/>
                  </a:lnTo>
                  <a:lnTo>
                    <a:pt x="139" y="25"/>
                  </a:lnTo>
                  <a:close/>
                  <a:moveTo>
                    <a:pt x="174" y="93"/>
                  </a:moveTo>
                  <a:lnTo>
                    <a:pt x="174" y="93"/>
                  </a:lnTo>
                  <a:lnTo>
                    <a:pt x="174" y="100"/>
                  </a:lnTo>
                  <a:lnTo>
                    <a:pt x="172" y="106"/>
                  </a:lnTo>
                  <a:lnTo>
                    <a:pt x="168" y="114"/>
                  </a:lnTo>
                  <a:lnTo>
                    <a:pt x="165" y="118"/>
                  </a:lnTo>
                  <a:lnTo>
                    <a:pt x="159" y="123"/>
                  </a:lnTo>
                  <a:lnTo>
                    <a:pt x="153" y="127"/>
                  </a:lnTo>
                  <a:lnTo>
                    <a:pt x="147" y="129"/>
                  </a:lnTo>
                  <a:lnTo>
                    <a:pt x="139" y="130"/>
                  </a:lnTo>
                  <a:lnTo>
                    <a:pt x="139" y="45"/>
                  </a:lnTo>
                  <a:lnTo>
                    <a:pt x="139" y="45"/>
                  </a:lnTo>
                  <a:lnTo>
                    <a:pt x="147" y="46"/>
                  </a:lnTo>
                  <a:lnTo>
                    <a:pt x="153" y="48"/>
                  </a:lnTo>
                  <a:lnTo>
                    <a:pt x="159" y="52"/>
                  </a:lnTo>
                  <a:lnTo>
                    <a:pt x="165" y="57"/>
                  </a:lnTo>
                  <a:lnTo>
                    <a:pt x="168" y="63"/>
                  </a:lnTo>
                  <a:lnTo>
                    <a:pt x="172" y="69"/>
                  </a:lnTo>
                  <a:lnTo>
                    <a:pt x="174" y="75"/>
                  </a:lnTo>
                  <a:lnTo>
                    <a:pt x="174" y="82"/>
                  </a:lnTo>
                  <a:lnTo>
                    <a:pt x="174" y="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6" name="Freeform 95"/>
            <p:cNvSpPr>
              <a:spLocks noEditPoints="1"/>
            </p:cNvSpPr>
            <p:nvPr/>
          </p:nvSpPr>
          <p:spPr bwMode="auto">
            <a:xfrm>
              <a:off x="7216775" y="606425"/>
              <a:ext cx="153987" cy="139700"/>
            </a:xfrm>
            <a:custGeom>
              <a:avLst/>
              <a:gdLst>
                <a:gd name="T0" fmla="*/ 139 w 193"/>
                <a:gd name="T1" fmla="*/ 25 h 175"/>
                <a:gd name="T2" fmla="*/ 139 w 193"/>
                <a:gd name="T3" fmla="*/ 0 h 175"/>
                <a:gd name="T4" fmla="*/ 0 w 193"/>
                <a:gd name="T5" fmla="*/ 0 h 175"/>
                <a:gd name="T6" fmla="*/ 0 w 193"/>
                <a:gd name="T7" fmla="*/ 175 h 175"/>
                <a:gd name="T8" fmla="*/ 139 w 193"/>
                <a:gd name="T9" fmla="*/ 175 h 175"/>
                <a:gd name="T10" fmla="*/ 139 w 193"/>
                <a:gd name="T11" fmla="*/ 150 h 175"/>
                <a:gd name="T12" fmla="*/ 139 w 193"/>
                <a:gd name="T13" fmla="*/ 150 h 175"/>
                <a:gd name="T14" fmla="*/ 150 w 193"/>
                <a:gd name="T15" fmla="*/ 148 h 175"/>
                <a:gd name="T16" fmla="*/ 160 w 193"/>
                <a:gd name="T17" fmla="*/ 145 h 175"/>
                <a:gd name="T18" fmla="*/ 169 w 193"/>
                <a:gd name="T19" fmla="*/ 139 h 175"/>
                <a:gd name="T20" fmla="*/ 177 w 193"/>
                <a:gd name="T21" fmla="*/ 132 h 175"/>
                <a:gd name="T22" fmla="*/ 184 w 193"/>
                <a:gd name="T23" fmla="*/ 124 h 175"/>
                <a:gd name="T24" fmla="*/ 188 w 193"/>
                <a:gd name="T25" fmla="*/ 114 h 175"/>
                <a:gd name="T26" fmla="*/ 191 w 193"/>
                <a:gd name="T27" fmla="*/ 103 h 175"/>
                <a:gd name="T28" fmla="*/ 193 w 193"/>
                <a:gd name="T29" fmla="*/ 93 h 175"/>
                <a:gd name="T30" fmla="*/ 193 w 193"/>
                <a:gd name="T31" fmla="*/ 82 h 175"/>
                <a:gd name="T32" fmla="*/ 193 w 193"/>
                <a:gd name="T33" fmla="*/ 82 h 175"/>
                <a:gd name="T34" fmla="*/ 191 w 193"/>
                <a:gd name="T35" fmla="*/ 72 h 175"/>
                <a:gd name="T36" fmla="*/ 188 w 193"/>
                <a:gd name="T37" fmla="*/ 61 h 175"/>
                <a:gd name="T38" fmla="*/ 184 w 193"/>
                <a:gd name="T39" fmla="*/ 51 h 175"/>
                <a:gd name="T40" fmla="*/ 177 w 193"/>
                <a:gd name="T41" fmla="*/ 43 h 175"/>
                <a:gd name="T42" fmla="*/ 169 w 193"/>
                <a:gd name="T43" fmla="*/ 36 h 175"/>
                <a:gd name="T44" fmla="*/ 160 w 193"/>
                <a:gd name="T45" fmla="*/ 30 h 175"/>
                <a:gd name="T46" fmla="*/ 150 w 193"/>
                <a:gd name="T47" fmla="*/ 27 h 175"/>
                <a:gd name="T48" fmla="*/ 139 w 193"/>
                <a:gd name="T49" fmla="*/ 25 h 175"/>
                <a:gd name="T50" fmla="*/ 139 w 193"/>
                <a:gd name="T51" fmla="*/ 25 h 175"/>
                <a:gd name="T52" fmla="*/ 174 w 193"/>
                <a:gd name="T53" fmla="*/ 93 h 175"/>
                <a:gd name="T54" fmla="*/ 174 w 193"/>
                <a:gd name="T55" fmla="*/ 93 h 175"/>
                <a:gd name="T56" fmla="*/ 174 w 193"/>
                <a:gd name="T57" fmla="*/ 100 h 175"/>
                <a:gd name="T58" fmla="*/ 171 w 193"/>
                <a:gd name="T59" fmla="*/ 106 h 175"/>
                <a:gd name="T60" fmla="*/ 168 w 193"/>
                <a:gd name="T61" fmla="*/ 114 h 175"/>
                <a:gd name="T62" fmla="*/ 163 w 193"/>
                <a:gd name="T63" fmla="*/ 118 h 175"/>
                <a:gd name="T64" fmla="*/ 159 w 193"/>
                <a:gd name="T65" fmla="*/ 123 h 175"/>
                <a:gd name="T66" fmla="*/ 153 w 193"/>
                <a:gd name="T67" fmla="*/ 127 h 175"/>
                <a:gd name="T68" fmla="*/ 147 w 193"/>
                <a:gd name="T69" fmla="*/ 129 h 175"/>
                <a:gd name="T70" fmla="*/ 139 w 193"/>
                <a:gd name="T71" fmla="*/ 130 h 175"/>
                <a:gd name="T72" fmla="*/ 139 w 193"/>
                <a:gd name="T73" fmla="*/ 45 h 175"/>
                <a:gd name="T74" fmla="*/ 139 w 193"/>
                <a:gd name="T75" fmla="*/ 45 h 175"/>
                <a:gd name="T76" fmla="*/ 147 w 193"/>
                <a:gd name="T77" fmla="*/ 46 h 175"/>
                <a:gd name="T78" fmla="*/ 153 w 193"/>
                <a:gd name="T79" fmla="*/ 48 h 175"/>
                <a:gd name="T80" fmla="*/ 159 w 193"/>
                <a:gd name="T81" fmla="*/ 52 h 175"/>
                <a:gd name="T82" fmla="*/ 163 w 193"/>
                <a:gd name="T83" fmla="*/ 57 h 175"/>
                <a:gd name="T84" fmla="*/ 168 w 193"/>
                <a:gd name="T85" fmla="*/ 63 h 175"/>
                <a:gd name="T86" fmla="*/ 171 w 193"/>
                <a:gd name="T87" fmla="*/ 69 h 175"/>
                <a:gd name="T88" fmla="*/ 174 w 193"/>
                <a:gd name="T89" fmla="*/ 75 h 175"/>
                <a:gd name="T90" fmla="*/ 174 w 193"/>
                <a:gd name="T91" fmla="*/ 82 h 175"/>
                <a:gd name="T92" fmla="*/ 174 w 193"/>
                <a:gd name="T93" fmla="*/ 9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75">
                  <a:moveTo>
                    <a:pt x="139" y="25"/>
                  </a:moveTo>
                  <a:lnTo>
                    <a:pt x="139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39" y="175"/>
                  </a:lnTo>
                  <a:lnTo>
                    <a:pt x="139" y="150"/>
                  </a:lnTo>
                  <a:lnTo>
                    <a:pt x="139" y="150"/>
                  </a:lnTo>
                  <a:lnTo>
                    <a:pt x="150" y="148"/>
                  </a:lnTo>
                  <a:lnTo>
                    <a:pt x="160" y="145"/>
                  </a:lnTo>
                  <a:lnTo>
                    <a:pt x="169" y="139"/>
                  </a:lnTo>
                  <a:lnTo>
                    <a:pt x="177" y="132"/>
                  </a:lnTo>
                  <a:lnTo>
                    <a:pt x="184" y="124"/>
                  </a:lnTo>
                  <a:lnTo>
                    <a:pt x="188" y="114"/>
                  </a:lnTo>
                  <a:lnTo>
                    <a:pt x="191" y="103"/>
                  </a:lnTo>
                  <a:lnTo>
                    <a:pt x="193" y="93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91" y="72"/>
                  </a:lnTo>
                  <a:lnTo>
                    <a:pt x="188" y="61"/>
                  </a:lnTo>
                  <a:lnTo>
                    <a:pt x="184" y="51"/>
                  </a:lnTo>
                  <a:lnTo>
                    <a:pt x="177" y="43"/>
                  </a:lnTo>
                  <a:lnTo>
                    <a:pt x="169" y="36"/>
                  </a:lnTo>
                  <a:lnTo>
                    <a:pt x="160" y="30"/>
                  </a:lnTo>
                  <a:lnTo>
                    <a:pt x="150" y="27"/>
                  </a:lnTo>
                  <a:lnTo>
                    <a:pt x="139" y="25"/>
                  </a:lnTo>
                  <a:lnTo>
                    <a:pt x="139" y="25"/>
                  </a:lnTo>
                  <a:close/>
                  <a:moveTo>
                    <a:pt x="174" y="93"/>
                  </a:moveTo>
                  <a:lnTo>
                    <a:pt x="174" y="93"/>
                  </a:lnTo>
                  <a:lnTo>
                    <a:pt x="174" y="100"/>
                  </a:lnTo>
                  <a:lnTo>
                    <a:pt x="171" y="106"/>
                  </a:lnTo>
                  <a:lnTo>
                    <a:pt x="168" y="114"/>
                  </a:lnTo>
                  <a:lnTo>
                    <a:pt x="163" y="118"/>
                  </a:lnTo>
                  <a:lnTo>
                    <a:pt x="159" y="123"/>
                  </a:lnTo>
                  <a:lnTo>
                    <a:pt x="153" y="127"/>
                  </a:lnTo>
                  <a:lnTo>
                    <a:pt x="147" y="129"/>
                  </a:lnTo>
                  <a:lnTo>
                    <a:pt x="139" y="130"/>
                  </a:lnTo>
                  <a:lnTo>
                    <a:pt x="139" y="45"/>
                  </a:lnTo>
                  <a:lnTo>
                    <a:pt x="139" y="45"/>
                  </a:lnTo>
                  <a:lnTo>
                    <a:pt x="147" y="46"/>
                  </a:lnTo>
                  <a:lnTo>
                    <a:pt x="153" y="48"/>
                  </a:lnTo>
                  <a:lnTo>
                    <a:pt x="159" y="52"/>
                  </a:lnTo>
                  <a:lnTo>
                    <a:pt x="163" y="57"/>
                  </a:lnTo>
                  <a:lnTo>
                    <a:pt x="168" y="63"/>
                  </a:lnTo>
                  <a:lnTo>
                    <a:pt x="171" y="69"/>
                  </a:lnTo>
                  <a:lnTo>
                    <a:pt x="174" y="75"/>
                  </a:lnTo>
                  <a:lnTo>
                    <a:pt x="174" y="82"/>
                  </a:lnTo>
                  <a:lnTo>
                    <a:pt x="174" y="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7" name="Freeform 96"/>
            <p:cNvSpPr>
              <a:spLocks noEditPoints="1"/>
            </p:cNvSpPr>
            <p:nvPr/>
          </p:nvSpPr>
          <p:spPr bwMode="auto">
            <a:xfrm>
              <a:off x="7407275" y="606425"/>
              <a:ext cx="153987" cy="139700"/>
            </a:xfrm>
            <a:custGeom>
              <a:avLst/>
              <a:gdLst>
                <a:gd name="T0" fmla="*/ 140 w 194"/>
                <a:gd name="T1" fmla="*/ 25 h 175"/>
                <a:gd name="T2" fmla="*/ 140 w 194"/>
                <a:gd name="T3" fmla="*/ 0 h 175"/>
                <a:gd name="T4" fmla="*/ 0 w 194"/>
                <a:gd name="T5" fmla="*/ 0 h 175"/>
                <a:gd name="T6" fmla="*/ 0 w 194"/>
                <a:gd name="T7" fmla="*/ 175 h 175"/>
                <a:gd name="T8" fmla="*/ 140 w 194"/>
                <a:gd name="T9" fmla="*/ 175 h 175"/>
                <a:gd name="T10" fmla="*/ 140 w 194"/>
                <a:gd name="T11" fmla="*/ 150 h 175"/>
                <a:gd name="T12" fmla="*/ 140 w 194"/>
                <a:gd name="T13" fmla="*/ 150 h 175"/>
                <a:gd name="T14" fmla="*/ 150 w 194"/>
                <a:gd name="T15" fmla="*/ 148 h 175"/>
                <a:gd name="T16" fmla="*/ 161 w 194"/>
                <a:gd name="T17" fmla="*/ 145 h 175"/>
                <a:gd name="T18" fmla="*/ 170 w 194"/>
                <a:gd name="T19" fmla="*/ 139 h 175"/>
                <a:gd name="T20" fmla="*/ 177 w 194"/>
                <a:gd name="T21" fmla="*/ 132 h 175"/>
                <a:gd name="T22" fmla="*/ 185 w 194"/>
                <a:gd name="T23" fmla="*/ 124 h 175"/>
                <a:gd name="T24" fmla="*/ 189 w 194"/>
                <a:gd name="T25" fmla="*/ 114 h 175"/>
                <a:gd name="T26" fmla="*/ 192 w 194"/>
                <a:gd name="T27" fmla="*/ 103 h 175"/>
                <a:gd name="T28" fmla="*/ 194 w 194"/>
                <a:gd name="T29" fmla="*/ 93 h 175"/>
                <a:gd name="T30" fmla="*/ 194 w 194"/>
                <a:gd name="T31" fmla="*/ 82 h 175"/>
                <a:gd name="T32" fmla="*/ 194 w 194"/>
                <a:gd name="T33" fmla="*/ 82 h 175"/>
                <a:gd name="T34" fmla="*/ 192 w 194"/>
                <a:gd name="T35" fmla="*/ 72 h 175"/>
                <a:gd name="T36" fmla="*/ 189 w 194"/>
                <a:gd name="T37" fmla="*/ 61 h 175"/>
                <a:gd name="T38" fmla="*/ 185 w 194"/>
                <a:gd name="T39" fmla="*/ 51 h 175"/>
                <a:gd name="T40" fmla="*/ 177 w 194"/>
                <a:gd name="T41" fmla="*/ 43 h 175"/>
                <a:gd name="T42" fmla="*/ 170 w 194"/>
                <a:gd name="T43" fmla="*/ 36 h 175"/>
                <a:gd name="T44" fmla="*/ 161 w 194"/>
                <a:gd name="T45" fmla="*/ 30 h 175"/>
                <a:gd name="T46" fmla="*/ 150 w 194"/>
                <a:gd name="T47" fmla="*/ 27 h 175"/>
                <a:gd name="T48" fmla="*/ 140 w 194"/>
                <a:gd name="T49" fmla="*/ 25 h 175"/>
                <a:gd name="T50" fmla="*/ 140 w 194"/>
                <a:gd name="T51" fmla="*/ 25 h 175"/>
                <a:gd name="T52" fmla="*/ 174 w 194"/>
                <a:gd name="T53" fmla="*/ 93 h 175"/>
                <a:gd name="T54" fmla="*/ 174 w 194"/>
                <a:gd name="T55" fmla="*/ 93 h 175"/>
                <a:gd name="T56" fmla="*/ 173 w 194"/>
                <a:gd name="T57" fmla="*/ 100 h 175"/>
                <a:gd name="T58" fmla="*/ 171 w 194"/>
                <a:gd name="T59" fmla="*/ 106 h 175"/>
                <a:gd name="T60" fmla="*/ 168 w 194"/>
                <a:gd name="T61" fmla="*/ 114 h 175"/>
                <a:gd name="T62" fmla="*/ 164 w 194"/>
                <a:gd name="T63" fmla="*/ 118 h 175"/>
                <a:gd name="T64" fmla="*/ 159 w 194"/>
                <a:gd name="T65" fmla="*/ 123 h 175"/>
                <a:gd name="T66" fmla="*/ 153 w 194"/>
                <a:gd name="T67" fmla="*/ 127 h 175"/>
                <a:gd name="T68" fmla="*/ 146 w 194"/>
                <a:gd name="T69" fmla="*/ 129 h 175"/>
                <a:gd name="T70" fmla="*/ 140 w 194"/>
                <a:gd name="T71" fmla="*/ 130 h 175"/>
                <a:gd name="T72" fmla="*/ 140 w 194"/>
                <a:gd name="T73" fmla="*/ 45 h 175"/>
                <a:gd name="T74" fmla="*/ 140 w 194"/>
                <a:gd name="T75" fmla="*/ 45 h 175"/>
                <a:gd name="T76" fmla="*/ 146 w 194"/>
                <a:gd name="T77" fmla="*/ 46 h 175"/>
                <a:gd name="T78" fmla="*/ 153 w 194"/>
                <a:gd name="T79" fmla="*/ 48 h 175"/>
                <a:gd name="T80" fmla="*/ 159 w 194"/>
                <a:gd name="T81" fmla="*/ 52 h 175"/>
                <a:gd name="T82" fmla="*/ 164 w 194"/>
                <a:gd name="T83" fmla="*/ 57 h 175"/>
                <a:gd name="T84" fmla="*/ 168 w 194"/>
                <a:gd name="T85" fmla="*/ 63 h 175"/>
                <a:gd name="T86" fmla="*/ 171 w 194"/>
                <a:gd name="T87" fmla="*/ 69 h 175"/>
                <a:gd name="T88" fmla="*/ 173 w 194"/>
                <a:gd name="T89" fmla="*/ 75 h 175"/>
                <a:gd name="T90" fmla="*/ 174 w 194"/>
                <a:gd name="T91" fmla="*/ 82 h 175"/>
                <a:gd name="T92" fmla="*/ 174 w 194"/>
                <a:gd name="T93" fmla="*/ 93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4" h="175">
                  <a:moveTo>
                    <a:pt x="140" y="25"/>
                  </a:moveTo>
                  <a:lnTo>
                    <a:pt x="140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40" y="175"/>
                  </a:lnTo>
                  <a:lnTo>
                    <a:pt x="140" y="150"/>
                  </a:lnTo>
                  <a:lnTo>
                    <a:pt x="140" y="150"/>
                  </a:lnTo>
                  <a:lnTo>
                    <a:pt x="150" y="148"/>
                  </a:lnTo>
                  <a:lnTo>
                    <a:pt x="161" y="145"/>
                  </a:lnTo>
                  <a:lnTo>
                    <a:pt x="170" y="139"/>
                  </a:lnTo>
                  <a:lnTo>
                    <a:pt x="177" y="132"/>
                  </a:lnTo>
                  <a:lnTo>
                    <a:pt x="185" y="124"/>
                  </a:lnTo>
                  <a:lnTo>
                    <a:pt x="189" y="114"/>
                  </a:lnTo>
                  <a:lnTo>
                    <a:pt x="192" y="103"/>
                  </a:lnTo>
                  <a:lnTo>
                    <a:pt x="194" y="93"/>
                  </a:lnTo>
                  <a:lnTo>
                    <a:pt x="194" y="82"/>
                  </a:lnTo>
                  <a:lnTo>
                    <a:pt x="194" y="82"/>
                  </a:lnTo>
                  <a:lnTo>
                    <a:pt x="192" y="72"/>
                  </a:lnTo>
                  <a:lnTo>
                    <a:pt x="189" y="61"/>
                  </a:lnTo>
                  <a:lnTo>
                    <a:pt x="185" y="51"/>
                  </a:lnTo>
                  <a:lnTo>
                    <a:pt x="177" y="43"/>
                  </a:lnTo>
                  <a:lnTo>
                    <a:pt x="170" y="36"/>
                  </a:lnTo>
                  <a:lnTo>
                    <a:pt x="161" y="30"/>
                  </a:lnTo>
                  <a:lnTo>
                    <a:pt x="150" y="27"/>
                  </a:lnTo>
                  <a:lnTo>
                    <a:pt x="140" y="25"/>
                  </a:lnTo>
                  <a:lnTo>
                    <a:pt x="140" y="25"/>
                  </a:lnTo>
                  <a:close/>
                  <a:moveTo>
                    <a:pt x="174" y="93"/>
                  </a:moveTo>
                  <a:lnTo>
                    <a:pt x="174" y="93"/>
                  </a:lnTo>
                  <a:lnTo>
                    <a:pt x="173" y="100"/>
                  </a:lnTo>
                  <a:lnTo>
                    <a:pt x="171" y="106"/>
                  </a:lnTo>
                  <a:lnTo>
                    <a:pt x="168" y="114"/>
                  </a:lnTo>
                  <a:lnTo>
                    <a:pt x="164" y="118"/>
                  </a:lnTo>
                  <a:lnTo>
                    <a:pt x="159" y="123"/>
                  </a:lnTo>
                  <a:lnTo>
                    <a:pt x="153" y="127"/>
                  </a:lnTo>
                  <a:lnTo>
                    <a:pt x="146" y="129"/>
                  </a:lnTo>
                  <a:lnTo>
                    <a:pt x="140" y="130"/>
                  </a:lnTo>
                  <a:lnTo>
                    <a:pt x="140" y="45"/>
                  </a:lnTo>
                  <a:lnTo>
                    <a:pt x="140" y="45"/>
                  </a:lnTo>
                  <a:lnTo>
                    <a:pt x="146" y="46"/>
                  </a:lnTo>
                  <a:lnTo>
                    <a:pt x="153" y="48"/>
                  </a:lnTo>
                  <a:lnTo>
                    <a:pt x="159" y="52"/>
                  </a:lnTo>
                  <a:lnTo>
                    <a:pt x="164" y="57"/>
                  </a:lnTo>
                  <a:lnTo>
                    <a:pt x="168" y="63"/>
                  </a:lnTo>
                  <a:lnTo>
                    <a:pt x="171" y="69"/>
                  </a:lnTo>
                  <a:lnTo>
                    <a:pt x="173" y="75"/>
                  </a:lnTo>
                  <a:lnTo>
                    <a:pt x="174" y="82"/>
                  </a:lnTo>
                  <a:lnTo>
                    <a:pt x="174" y="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8" name="Freeform 97"/>
            <p:cNvSpPr>
              <a:spLocks noEditPoints="1"/>
            </p:cNvSpPr>
            <p:nvPr/>
          </p:nvSpPr>
          <p:spPr bwMode="auto">
            <a:xfrm>
              <a:off x="7970838" y="606425"/>
              <a:ext cx="153987" cy="139700"/>
            </a:xfrm>
            <a:custGeom>
              <a:avLst/>
              <a:gdLst>
                <a:gd name="T0" fmla="*/ 140 w 193"/>
                <a:gd name="T1" fmla="*/ 150 h 175"/>
                <a:gd name="T2" fmla="*/ 140 w 193"/>
                <a:gd name="T3" fmla="*/ 150 h 175"/>
                <a:gd name="T4" fmla="*/ 150 w 193"/>
                <a:gd name="T5" fmla="*/ 148 h 175"/>
                <a:gd name="T6" fmla="*/ 161 w 193"/>
                <a:gd name="T7" fmla="*/ 145 h 175"/>
                <a:gd name="T8" fmla="*/ 170 w 193"/>
                <a:gd name="T9" fmla="*/ 139 h 175"/>
                <a:gd name="T10" fmla="*/ 179 w 193"/>
                <a:gd name="T11" fmla="*/ 132 h 175"/>
                <a:gd name="T12" fmla="*/ 185 w 193"/>
                <a:gd name="T13" fmla="*/ 124 h 175"/>
                <a:gd name="T14" fmla="*/ 189 w 193"/>
                <a:gd name="T15" fmla="*/ 114 h 175"/>
                <a:gd name="T16" fmla="*/ 192 w 193"/>
                <a:gd name="T17" fmla="*/ 103 h 175"/>
                <a:gd name="T18" fmla="*/ 193 w 193"/>
                <a:gd name="T19" fmla="*/ 93 h 175"/>
                <a:gd name="T20" fmla="*/ 193 w 193"/>
                <a:gd name="T21" fmla="*/ 82 h 175"/>
                <a:gd name="T22" fmla="*/ 193 w 193"/>
                <a:gd name="T23" fmla="*/ 82 h 175"/>
                <a:gd name="T24" fmla="*/ 192 w 193"/>
                <a:gd name="T25" fmla="*/ 72 h 175"/>
                <a:gd name="T26" fmla="*/ 189 w 193"/>
                <a:gd name="T27" fmla="*/ 61 h 175"/>
                <a:gd name="T28" fmla="*/ 185 w 193"/>
                <a:gd name="T29" fmla="*/ 51 h 175"/>
                <a:gd name="T30" fmla="*/ 179 w 193"/>
                <a:gd name="T31" fmla="*/ 43 h 175"/>
                <a:gd name="T32" fmla="*/ 170 w 193"/>
                <a:gd name="T33" fmla="*/ 36 h 175"/>
                <a:gd name="T34" fmla="*/ 161 w 193"/>
                <a:gd name="T35" fmla="*/ 30 h 175"/>
                <a:gd name="T36" fmla="*/ 150 w 193"/>
                <a:gd name="T37" fmla="*/ 27 h 175"/>
                <a:gd name="T38" fmla="*/ 140 w 193"/>
                <a:gd name="T39" fmla="*/ 25 h 175"/>
                <a:gd name="T40" fmla="*/ 140 w 193"/>
                <a:gd name="T41" fmla="*/ 0 h 175"/>
                <a:gd name="T42" fmla="*/ 0 w 193"/>
                <a:gd name="T43" fmla="*/ 0 h 175"/>
                <a:gd name="T44" fmla="*/ 0 w 193"/>
                <a:gd name="T45" fmla="*/ 175 h 175"/>
                <a:gd name="T46" fmla="*/ 140 w 193"/>
                <a:gd name="T47" fmla="*/ 175 h 175"/>
                <a:gd name="T48" fmla="*/ 140 w 193"/>
                <a:gd name="T49" fmla="*/ 150 h 175"/>
                <a:gd name="T50" fmla="*/ 174 w 193"/>
                <a:gd name="T51" fmla="*/ 82 h 175"/>
                <a:gd name="T52" fmla="*/ 174 w 193"/>
                <a:gd name="T53" fmla="*/ 93 h 175"/>
                <a:gd name="T54" fmla="*/ 174 w 193"/>
                <a:gd name="T55" fmla="*/ 93 h 175"/>
                <a:gd name="T56" fmla="*/ 174 w 193"/>
                <a:gd name="T57" fmla="*/ 100 h 175"/>
                <a:gd name="T58" fmla="*/ 173 w 193"/>
                <a:gd name="T59" fmla="*/ 106 h 175"/>
                <a:gd name="T60" fmla="*/ 168 w 193"/>
                <a:gd name="T61" fmla="*/ 114 h 175"/>
                <a:gd name="T62" fmla="*/ 165 w 193"/>
                <a:gd name="T63" fmla="*/ 118 h 175"/>
                <a:gd name="T64" fmla="*/ 159 w 193"/>
                <a:gd name="T65" fmla="*/ 123 h 175"/>
                <a:gd name="T66" fmla="*/ 153 w 193"/>
                <a:gd name="T67" fmla="*/ 127 h 175"/>
                <a:gd name="T68" fmla="*/ 147 w 193"/>
                <a:gd name="T69" fmla="*/ 129 h 175"/>
                <a:gd name="T70" fmla="*/ 140 w 193"/>
                <a:gd name="T71" fmla="*/ 130 h 175"/>
                <a:gd name="T72" fmla="*/ 140 w 193"/>
                <a:gd name="T73" fmla="*/ 45 h 175"/>
                <a:gd name="T74" fmla="*/ 140 w 193"/>
                <a:gd name="T75" fmla="*/ 45 h 175"/>
                <a:gd name="T76" fmla="*/ 147 w 193"/>
                <a:gd name="T77" fmla="*/ 46 h 175"/>
                <a:gd name="T78" fmla="*/ 153 w 193"/>
                <a:gd name="T79" fmla="*/ 48 h 175"/>
                <a:gd name="T80" fmla="*/ 159 w 193"/>
                <a:gd name="T81" fmla="*/ 52 h 175"/>
                <a:gd name="T82" fmla="*/ 165 w 193"/>
                <a:gd name="T83" fmla="*/ 57 h 175"/>
                <a:gd name="T84" fmla="*/ 168 w 193"/>
                <a:gd name="T85" fmla="*/ 63 h 175"/>
                <a:gd name="T86" fmla="*/ 173 w 193"/>
                <a:gd name="T87" fmla="*/ 69 h 175"/>
                <a:gd name="T88" fmla="*/ 174 w 193"/>
                <a:gd name="T89" fmla="*/ 75 h 175"/>
                <a:gd name="T90" fmla="*/ 174 w 193"/>
                <a:gd name="T91" fmla="*/ 82 h 175"/>
                <a:gd name="T92" fmla="*/ 174 w 193"/>
                <a:gd name="T93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75">
                  <a:moveTo>
                    <a:pt x="140" y="150"/>
                  </a:moveTo>
                  <a:lnTo>
                    <a:pt x="140" y="150"/>
                  </a:lnTo>
                  <a:lnTo>
                    <a:pt x="150" y="148"/>
                  </a:lnTo>
                  <a:lnTo>
                    <a:pt x="161" y="145"/>
                  </a:lnTo>
                  <a:lnTo>
                    <a:pt x="170" y="139"/>
                  </a:lnTo>
                  <a:lnTo>
                    <a:pt x="179" y="132"/>
                  </a:lnTo>
                  <a:lnTo>
                    <a:pt x="185" y="124"/>
                  </a:lnTo>
                  <a:lnTo>
                    <a:pt x="189" y="114"/>
                  </a:lnTo>
                  <a:lnTo>
                    <a:pt x="192" y="103"/>
                  </a:lnTo>
                  <a:lnTo>
                    <a:pt x="193" y="93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92" y="72"/>
                  </a:lnTo>
                  <a:lnTo>
                    <a:pt x="189" y="61"/>
                  </a:lnTo>
                  <a:lnTo>
                    <a:pt x="185" y="51"/>
                  </a:lnTo>
                  <a:lnTo>
                    <a:pt x="179" y="43"/>
                  </a:lnTo>
                  <a:lnTo>
                    <a:pt x="170" y="36"/>
                  </a:lnTo>
                  <a:lnTo>
                    <a:pt x="161" y="30"/>
                  </a:lnTo>
                  <a:lnTo>
                    <a:pt x="150" y="27"/>
                  </a:lnTo>
                  <a:lnTo>
                    <a:pt x="140" y="25"/>
                  </a:lnTo>
                  <a:lnTo>
                    <a:pt x="140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40" y="175"/>
                  </a:lnTo>
                  <a:lnTo>
                    <a:pt x="140" y="150"/>
                  </a:lnTo>
                  <a:close/>
                  <a:moveTo>
                    <a:pt x="174" y="82"/>
                  </a:moveTo>
                  <a:lnTo>
                    <a:pt x="174" y="93"/>
                  </a:lnTo>
                  <a:lnTo>
                    <a:pt x="174" y="93"/>
                  </a:lnTo>
                  <a:lnTo>
                    <a:pt x="174" y="100"/>
                  </a:lnTo>
                  <a:lnTo>
                    <a:pt x="173" y="106"/>
                  </a:lnTo>
                  <a:lnTo>
                    <a:pt x="168" y="114"/>
                  </a:lnTo>
                  <a:lnTo>
                    <a:pt x="165" y="118"/>
                  </a:lnTo>
                  <a:lnTo>
                    <a:pt x="159" y="123"/>
                  </a:lnTo>
                  <a:lnTo>
                    <a:pt x="153" y="127"/>
                  </a:lnTo>
                  <a:lnTo>
                    <a:pt x="147" y="129"/>
                  </a:lnTo>
                  <a:lnTo>
                    <a:pt x="140" y="130"/>
                  </a:lnTo>
                  <a:lnTo>
                    <a:pt x="140" y="45"/>
                  </a:lnTo>
                  <a:lnTo>
                    <a:pt x="140" y="45"/>
                  </a:lnTo>
                  <a:lnTo>
                    <a:pt x="147" y="46"/>
                  </a:lnTo>
                  <a:lnTo>
                    <a:pt x="153" y="48"/>
                  </a:lnTo>
                  <a:lnTo>
                    <a:pt x="159" y="52"/>
                  </a:lnTo>
                  <a:lnTo>
                    <a:pt x="165" y="57"/>
                  </a:lnTo>
                  <a:lnTo>
                    <a:pt x="168" y="63"/>
                  </a:lnTo>
                  <a:lnTo>
                    <a:pt x="173" y="69"/>
                  </a:lnTo>
                  <a:lnTo>
                    <a:pt x="174" y="75"/>
                  </a:lnTo>
                  <a:lnTo>
                    <a:pt x="174" y="82"/>
                  </a:lnTo>
                  <a:lnTo>
                    <a:pt x="174" y="8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9" name="Freeform 98"/>
            <p:cNvSpPr>
              <a:spLocks noEditPoints="1"/>
            </p:cNvSpPr>
            <p:nvPr/>
          </p:nvSpPr>
          <p:spPr bwMode="auto">
            <a:xfrm>
              <a:off x="8162925" y="606425"/>
              <a:ext cx="152400" cy="139700"/>
            </a:xfrm>
            <a:custGeom>
              <a:avLst/>
              <a:gdLst>
                <a:gd name="T0" fmla="*/ 138 w 192"/>
                <a:gd name="T1" fmla="*/ 150 h 175"/>
                <a:gd name="T2" fmla="*/ 138 w 192"/>
                <a:gd name="T3" fmla="*/ 150 h 175"/>
                <a:gd name="T4" fmla="*/ 150 w 192"/>
                <a:gd name="T5" fmla="*/ 148 h 175"/>
                <a:gd name="T6" fmla="*/ 159 w 192"/>
                <a:gd name="T7" fmla="*/ 145 h 175"/>
                <a:gd name="T8" fmla="*/ 170 w 192"/>
                <a:gd name="T9" fmla="*/ 139 h 175"/>
                <a:gd name="T10" fmla="*/ 177 w 192"/>
                <a:gd name="T11" fmla="*/ 132 h 175"/>
                <a:gd name="T12" fmla="*/ 183 w 192"/>
                <a:gd name="T13" fmla="*/ 124 h 175"/>
                <a:gd name="T14" fmla="*/ 189 w 192"/>
                <a:gd name="T15" fmla="*/ 114 h 175"/>
                <a:gd name="T16" fmla="*/ 192 w 192"/>
                <a:gd name="T17" fmla="*/ 103 h 175"/>
                <a:gd name="T18" fmla="*/ 192 w 192"/>
                <a:gd name="T19" fmla="*/ 93 h 175"/>
                <a:gd name="T20" fmla="*/ 192 w 192"/>
                <a:gd name="T21" fmla="*/ 82 h 175"/>
                <a:gd name="T22" fmla="*/ 192 w 192"/>
                <a:gd name="T23" fmla="*/ 82 h 175"/>
                <a:gd name="T24" fmla="*/ 192 w 192"/>
                <a:gd name="T25" fmla="*/ 72 h 175"/>
                <a:gd name="T26" fmla="*/ 189 w 192"/>
                <a:gd name="T27" fmla="*/ 61 h 175"/>
                <a:gd name="T28" fmla="*/ 183 w 192"/>
                <a:gd name="T29" fmla="*/ 51 h 175"/>
                <a:gd name="T30" fmla="*/ 177 w 192"/>
                <a:gd name="T31" fmla="*/ 43 h 175"/>
                <a:gd name="T32" fmla="*/ 170 w 192"/>
                <a:gd name="T33" fmla="*/ 36 h 175"/>
                <a:gd name="T34" fmla="*/ 159 w 192"/>
                <a:gd name="T35" fmla="*/ 30 h 175"/>
                <a:gd name="T36" fmla="*/ 150 w 192"/>
                <a:gd name="T37" fmla="*/ 27 h 175"/>
                <a:gd name="T38" fmla="*/ 138 w 192"/>
                <a:gd name="T39" fmla="*/ 25 h 175"/>
                <a:gd name="T40" fmla="*/ 138 w 192"/>
                <a:gd name="T41" fmla="*/ 0 h 175"/>
                <a:gd name="T42" fmla="*/ 0 w 192"/>
                <a:gd name="T43" fmla="*/ 0 h 175"/>
                <a:gd name="T44" fmla="*/ 0 w 192"/>
                <a:gd name="T45" fmla="*/ 175 h 175"/>
                <a:gd name="T46" fmla="*/ 138 w 192"/>
                <a:gd name="T47" fmla="*/ 175 h 175"/>
                <a:gd name="T48" fmla="*/ 138 w 192"/>
                <a:gd name="T49" fmla="*/ 150 h 175"/>
                <a:gd name="T50" fmla="*/ 174 w 192"/>
                <a:gd name="T51" fmla="*/ 82 h 175"/>
                <a:gd name="T52" fmla="*/ 174 w 192"/>
                <a:gd name="T53" fmla="*/ 93 h 175"/>
                <a:gd name="T54" fmla="*/ 174 w 192"/>
                <a:gd name="T55" fmla="*/ 93 h 175"/>
                <a:gd name="T56" fmla="*/ 173 w 192"/>
                <a:gd name="T57" fmla="*/ 100 h 175"/>
                <a:gd name="T58" fmla="*/ 171 w 192"/>
                <a:gd name="T59" fmla="*/ 106 h 175"/>
                <a:gd name="T60" fmla="*/ 168 w 192"/>
                <a:gd name="T61" fmla="*/ 114 h 175"/>
                <a:gd name="T62" fmla="*/ 164 w 192"/>
                <a:gd name="T63" fmla="*/ 118 h 175"/>
                <a:gd name="T64" fmla="*/ 158 w 192"/>
                <a:gd name="T65" fmla="*/ 123 h 175"/>
                <a:gd name="T66" fmla="*/ 152 w 192"/>
                <a:gd name="T67" fmla="*/ 127 h 175"/>
                <a:gd name="T68" fmla="*/ 146 w 192"/>
                <a:gd name="T69" fmla="*/ 129 h 175"/>
                <a:gd name="T70" fmla="*/ 138 w 192"/>
                <a:gd name="T71" fmla="*/ 130 h 175"/>
                <a:gd name="T72" fmla="*/ 138 w 192"/>
                <a:gd name="T73" fmla="*/ 45 h 175"/>
                <a:gd name="T74" fmla="*/ 138 w 192"/>
                <a:gd name="T75" fmla="*/ 45 h 175"/>
                <a:gd name="T76" fmla="*/ 146 w 192"/>
                <a:gd name="T77" fmla="*/ 46 h 175"/>
                <a:gd name="T78" fmla="*/ 152 w 192"/>
                <a:gd name="T79" fmla="*/ 48 h 175"/>
                <a:gd name="T80" fmla="*/ 158 w 192"/>
                <a:gd name="T81" fmla="*/ 52 h 175"/>
                <a:gd name="T82" fmla="*/ 164 w 192"/>
                <a:gd name="T83" fmla="*/ 57 h 175"/>
                <a:gd name="T84" fmla="*/ 168 w 192"/>
                <a:gd name="T85" fmla="*/ 63 h 175"/>
                <a:gd name="T86" fmla="*/ 171 w 192"/>
                <a:gd name="T87" fmla="*/ 69 h 175"/>
                <a:gd name="T88" fmla="*/ 173 w 192"/>
                <a:gd name="T89" fmla="*/ 75 h 175"/>
                <a:gd name="T90" fmla="*/ 174 w 192"/>
                <a:gd name="T91" fmla="*/ 82 h 175"/>
                <a:gd name="T92" fmla="*/ 174 w 192"/>
                <a:gd name="T93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2" h="175">
                  <a:moveTo>
                    <a:pt x="138" y="150"/>
                  </a:moveTo>
                  <a:lnTo>
                    <a:pt x="138" y="150"/>
                  </a:lnTo>
                  <a:lnTo>
                    <a:pt x="150" y="148"/>
                  </a:lnTo>
                  <a:lnTo>
                    <a:pt x="159" y="145"/>
                  </a:lnTo>
                  <a:lnTo>
                    <a:pt x="170" y="139"/>
                  </a:lnTo>
                  <a:lnTo>
                    <a:pt x="177" y="132"/>
                  </a:lnTo>
                  <a:lnTo>
                    <a:pt x="183" y="124"/>
                  </a:lnTo>
                  <a:lnTo>
                    <a:pt x="189" y="114"/>
                  </a:lnTo>
                  <a:lnTo>
                    <a:pt x="192" y="103"/>
                  </a:lnTo>
                  <a:lnTo>
                    <a:pt x="192" y="93"/>
                  </a:lnTo>
                  <a:lnTo>
                    <a:pt x="192" y="82"/>
                  </a:lnTo>
                  <a:lnTo>
                    <a:pt x="192" y="82"/>
                  </a:lnTo>
                  <a:lnTo>
                    <a:pt x="192" y="72"/>
                  </a:lnTo>
                  <a:lnTo>
                    <a:pt x="189" y="61"/>
                  </a:lnTo>
                  <a:lnTo>
                    <a:pt x="183" y="51"/>
                  </a:lnTo>
                  <a:lnTo>
                    <a:pt x="177" y="43"/>
                  </a:lnTo>
                  <a:lnTo>
                    <a:pt x="170" y="36"/>
                  </a:lnTo>
                  <a:lnTo>
                    <a:pt x="159" y="30"/>
                  </a:lnTo>
                  <a:lnTo>
                    <a:pt x="150" y="27"/>
                  </a:lnTo>
                  <a:lnTo>
                    <a:pt x="138" y="25"/>
                  </a:lnTo>
                  <a:lnTo>
                    <a:pt x="138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38" y="175"/>
                  </a:lnTo>
                  <a:lnTo>
                    <a:pt x="138" y="150"/>
                  </a:lnTo>
                  <a:close/>
                  <a:moveTo>
                    <a:pt x="174" y="82"/>
                  </a:moveTo>
                  <a:lnTo>
                    <a:pt x="174" y="93"/>
                  </a:lnTo>
                  <a:lnTo>
                    <a:pt x="174" y="93"/>
                  </a:lnTo>
                  <a:lnTo>
                    <a:pt x="173" y="100"/>
                  </a:lnTo>
                  <a:lnTo>
                    <a:pt x="171" y="106"/>
                  </a:lnTo>
                  <a:lnTo>
                    <a:pt x="168" y="114"/>
                  </a:lnTo>
                  <a:lnTo>
                    <a:pt x="164" y="118"/>
                  </a:lnTo>
                  <a:lnTo>
                    <a:pt x="158" y="123"/>
                  </a:lnTo>
                  <a:lnTo>
                    <a:pt x="152" y="127"/>
                  </a:lnTo>
                  <a:lnTo>
                    <a:pt x="146" y="129"/>
                  </a:lnTo>
                  <a:lnTo>
                    <a:pt x="138" y="130"/>
                  </a:lnTo>
                  <a:lnTo>
                    <a:pt x="138" y="45"/>
                  </a:lnTo>
                  <a:lnTo>
                    <a:pt x="138" y="45"/>
                  </a:lnTo>
                  <a:lnTo>
                    <a:pt x="146" y="46"/>
                  </a:lnTo>
                  <a:lnTo>
                    <a:pt x="152" y="48"/>
                  </a:lnTo>
                  <a:lnTo>
                    <a:pt x="158" y="52"/>
                  </a:lnTo>
                  <a:lnTo>
                    <a:pt x="164" y="57"/>
                  </a:lnTo>
                  <a:lnTo>
                    <a:pt x="168" y="63"/>
                  </a:lnTo>
                  <a:lnTo>
                    <a:pt x="171" y="69"/>
                  </a:lnTo>
                  <a:lnTo>
                    <a:pt x="173" y="75"/>
                  </a:lnTo>
                  <a:lnTo>
                    <a:pt x="174" y="82"/>
                  </a:lnTo>
                  <a:lnTo>
                    <a:pt x="174" y="8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0" name="Freeform 99"/>
            <p:cNvSpPr>
              <a:spLocks noEditPoints="1"/>
            </p:cNvSpPr>
            <p:nvPr/>
          </p:nvSpPr>
          <p:spPr bwMode="auto">
            <a:xfrm>
              <a:off x="8353425" y="606425"/>
              <a:ext cx="152400" cy="139700"/>
            </a:xfrm>
            <a:custGeom>
              <a:avLst/>
              <a:gdLst>
                <a:gd name="T0" fmla="*/ 139 w 193"/>
                <a:gd name="T1" fmla="*/ 150 h 175"/>
                <a:gd name="T2" fmla="*/ 139 w 193"/>
                <a:gd name="T3" fmla="*/ 150 h 175"/>
                <a:gd name="T4" fmla="*/ 150 w 193"/>
                <a:gd name="T5" fmla="*/ 148 h 175"/>
                <a:gd name="T6" fmla="*/ 160 w 193"/>
                <a:gd name="T7" fmla="*/ 145 h 175"/>
                <a:gd name="T8" fmla="*/ 169 w 193"/>
                <a:gd name="T9" fmla="*/ 139 h 175"/>
                <a:gd name="T10" fmla="*/ 177 w 193"/>
                <a:gd name="T11" fmla="*/ 132 h 175"/>
                <a:gd name="T12" fmla="*/ 184 w 193"/>
                <a:gd name="T13" fmla="*/ 124 h 175"/>
                <a:gd name="T14" fmla="*/ 189 w 193"/>
                <a:gd name="T15" fmla="*/ 114 h 175"/>
                <a:gd name="T16" fmla="*/ 192 w 193"/>
                <a:gd name="T17" fmla="*/ 103 h 175"/>
                <a:gd name="T18" fmla="*/ 193 w 193"/>
                <a:gd name="T19" fmla="*/ 93 h 175"/>
                <a:gd name="T20" fmla="*/ 193 w 193"/>
                <a:gd name="T21" fmla="*/ 82 h 175"/>
                <a:gd name="T22" fmla="*/ 193 w 193"/>
                <a:gd name="T23" fmla="*/ 82 h 175"/>
                <a:gd name="T24" fmla="*/ 192 w 193"/>
                <a:gd name="T25" fmla="*/ 72 h 175"/>
                <a:gd name="T26" fmla="*/ 189 w 193"/>
                <a:gd name="T27" fmla="*/ 61 h 175"/>
                <a:gd name="T28" fmla="*/ 184 w 193"/>
                <a:gd name="T29" fmla="*/ 51 h 175"/>
                <a:gd name="T30" fmla="*/ 177 w 193"/>
                <a:gd name="T31" fmla="*/ 43 h 175"/>
                <a:gd name="T32" fmla="*/ 169 w 193"/>
                <a:gd name="T33" fmla="*/ 36 h 175"/>
                <a:gd name="T34" fmla="*/ 160 w 193"/>
                <a:gd name="T35" fmla="*/ 30 h 175"/>
                <a:gd name="T36" fmla="*/ 150 w 193"/>
                <a:gd name="T37" fmla="*/ 27 h 175"/>
                <a:gd name="T38" fmla="*/ 139 w 193"/>
                <a:gd name="T39" fmla="*/ 25 h 175"/>
                <a:gd name="T40" fmla="*/ 139 w 193"/>
                <a:gd name="T41" fmla="*/ 0 h 175"/>
                <a:gd name="T42" fmla="*/ 0 w 193"/>
                <a:gd name="T43" fmla="*/ 0 h 175"/>
                <a:gd name="T44" fmla="*/ 0 w 193"/>
                <a:gd name="T45" fmla="*/ 175 h 175"/>
                <a:gd name="T46" fmla="*/ 139 w 193"/>
                <a:gd name="T47" fmla="*/ 175 h 175"/>
                <a:gd name="T48" fmla="*/ 139 w 193"/>
                <a:gd name="T49" fmla="*/ 150 h 175"/>
                <a:gd name="T50" fmla="*/ 174 w 193"/>
                <a:gd name="T51" fmla="*/ 82 h 175"/>
                <a:gd name="T52" fmla="*/ 174 w 193"/>
                <a:gd name="T53" fmla="*/ 93 h 175"/>
                <a:gd name="T54" fmla="*/ 174 w 193"/>
                <a:gd name="T55" fmla="*/ 93 h 175"/>
                <a:gd name="T56" fmla="*/ 172 w 193"/>
                <a:gd name="T57" fmla="*/ 100 h 175"/>
                <a:gd name="T58" fmla="*/ 171 w 193"/>
                <a:gd name="T59" fmla="*/ 106 h 175"/>
                <a:gd name="T60" fmla="*/ 168 w 193"/>
                <a:gd name="T61" fmla="*/ 114 h 175"/>
                <a:gd name="T62" fmla="*/ 163 w 193"/>
                <a:gd name="T63" fmla="*/ 118 h 175"/>
                <a:gd name="T64" fmla="*/ 159 w 193"/>
                <a:gd name="T65" fmla="*/ 123 h 175"/>
                <a:gd name="T66" fmla="*/ 153 w 193"/>
                <a:gd name="T67" fmla="*/ 127 h 175"/>
                <a:gd name="T68" fmla="*/ 145 w 193"/>
                <a:gd name="T69" fmla="*/ 129 h 175"/>
                <a:gd name="T70" fmla="*/ 139 w 193"/>
                <a:gd name="T71" fmla="*/ 130 h 175"/>
                <a:gd name="T72" fmla="*/ 139 w 193"/>
                <a:gd name="T73" fmla="*/ 45 h 175"/>
                <a:gd name="T74" fmla="*/ 139 w 193"/>
                <a:gd name="T75" fmla="*/ 45 h 175"/>
                <a:gd name="T76" fmla="*/ 145 w 193"/>
                <a:gd name="T77" fmla="*/ 46 h 175"/>
                <a:gd name="T78" fmla="*/ 153 w 193"/>
                <a:gd name="T79" fmla="*/ 48 h 175"/>
                <a:gd name="T80" fmla="*/ 159 w 193"/>
                <a:gd name="T81" fmla="*/ 52 h 175"/>
                <a:gd name="T82" fmla="*/ 163 w 193"/>
                <a:gd name="T83" fmla="*/ 57 h 175"/>
                <a:gd name="T84" fmla="*/ 168 w 193"/>
                <a:gd name="T85" fmla="*/ 63 h 175"/>
                <a:gd name="T86" fmla="*/ 171 w 193"/>
                <a:gd name="T87" fmla="*/ 69 h 175"/>
                <a:gd name="T88" fmla="*/ 172 w 193"/>
                <a:gd name="T89" fmla="*/ 75 h 175"/>
                <a:gd name="T90" fmla="*/ 174 w 193"/>
                <a:gd name="T91" fmla="*/ 82 h 175"/>
                <a:gd name="T92" fmla="*/ 174 w 193"/>
                <a:gd name="T93" fmla="*/ 82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3" h="175">
                  <a:moveTo>
                    <a:pt x="139" y="150"/>
                  </a:moveTo>
                  <a:lnTo>
                    <a:pt x="139" y="150"/>
                  </a:lnTo>
                  <a:lnTo>
                    <a:pt x="150" y="148"/>
                  </a:lnTo>
                  <a:lnTo>
                    <a:pt x="160" y="145"/>
                  </a:lnTo>
                  <a:lnTo>
                    <a:pt x="169" y="139"/>
                  </a:lnTo>
                  <a:lnTo>
                    <a:pt x="177" y="132"/>
                  </a:lnTo>
                  <a:lnTo>
                    <a:pt x="184" y="124"/>
                  </a:lnTo>
                  <a:lnTo>
                    <a:pt x="189" y="114"/>
                  </a:lnTo>
                  <a:lnTo>
                    <a:pt x="192" y="103"/>
                  </a:lnTo>
                  <a:lnTo>
                    <a:pt x="193" y="93"/>
                  </a:lnTo>
                  <a:lnTo>
                    <a:pt x="193" y="82"/>
                  </a:lnTo>
                  <a:lnTo>
                    <a:pt x="193" y="82"/>
                  </a:lnTo>
                  <a:lnTo>
                    <a:pt x="192" y="72"/>
                  </a:lnTo>
                  <a:lnTo>
                    <a:pt x="189" y="61"/>
                  </a:lnTo>
                  <a:lnTo>
                    <a:pt x="184" y="51"/>
                  </a:lnTo>
                  <a:lnTo>
                    <a:pt x="177" y="43"/>
                  </a:lnTo>
                  <a:lnTo>
                    <a:pt x="169" y="36"/>
                  </a:lnTo>
                  <a:lnTo>
                    <a:pt x="160" y="30"/>
                  </a:lnTo>
                  <a:lnTo>
                    <a:pt x="150" y="27"/>
                  </a:lnTo>
                  <a:lnTo>
                    <a:pt x="139" y="25"/>
                  </a:lnTo>
                  <a:lnTo>
                    <a:pt x="139" y="0"/>
                  </a:lnTo>
                  <a:lnTo>
                    <a:pt x="0" y="0"/>
                  </a:lnTo>
                  <a:lnTo>
                    <a:pt x="0" y="175"/>
                  </a:lnTo>
                  <a:lnTo>
                    <a:pt x="139" y="175"/>
                  </a:lnTo>
                  <a:lnTo>
                    <a:pt x="139" y="150"/>
                  </a:lnTo>
                  <a:close/>
                  <a:moveTo>
                    <a:pt x="174" y="82"/>
                  </a:moveTo>
                  <a:lnTo>
                    <a:pt x="174" y="93"/>
                  </a:lnTo>
                  <a:lnTo>
                    <a:pt x="174" y="93"/>
                  </a:lnTo>
                  <a:lnTo>
                    <a:pt x="172" y="100"/>
                  </a:lnTo>
                  <a:lnTo>
                    <a:pt x="171" y="106"/>
                  </a:lnTo>
                  <a:lnTo>
                    <a:pt x="168" y="114"/>
                  </a:lnTo>
                  <a:lnTo>
                    <a:pt x="163" y="118"/>
                  </a:lnTo>
                  <a:lnTo>
                    <a:pt x="159" y="123"/>
                  </a:lnTo>
                  <a:lnTo>
                    <a:pt x="153" y="127"/>
                  </a:lnTo>
                  <a:lnTo>
                    <a:pt x="145" y="129"/>
                  </a:lnTo>
                  <a:lnTo>
                    <a:pt x="139" y="130"/>
                  </a:lnTo>
                  <a:lnTo>
                    <a:pt x="139" y="45"/>
                  </a:lnTo>
                  <a:lnTo>
                    <a:pt x="139" y="45"/>
                  </a:lnTo>
                  <a:lnTo>
                    <a:pt x="145" y="46"/>
                  </a:lnTo>
                  <a:lnTo>
                    <a:pt x="153" y="48"/>
                  </a:lnTo>
                  <a:lnTo>
                    <a:pt x="159" y="52"/>
                  </a:lnTo>
                  <a:lnTo>
                    <a:pt x="163" y="57"/>
                  </a:lnTo>
                  <a:lnTo>
                    <a:pt x="168" y="63"/>
                  </a:lnTo>
                  <a:lnTo>
                    <a:pt x="171" y="69"/>
                  </a:lnTo>
                  <a:lnTo>
                    <a:pt x="172" y="75"/>
                  </a:lnTo>
                  <a:lnTo>
                    <a:pt x="174" y="82"/>
                  </a:lnTo>
                  <a:lnTo>
                    <a:pt x="174" y="8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6283325" y="269875"/>
              <a:ext cx="254000" cy="1682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6599238" y="269875"/>
              <a:ext cx="254000" cy="1682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6926263" y="269875"/>
              <a:ext cx="155575" cy="1682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7131050" y="269875"/>
              <a:ext cx="157162" cy="1682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8150225" y="269875"/>
              <a:ext cx="155575" cy="1682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8356600" y="269875"/>
              <a:ext cx="155575" cy="1682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7778750" y="269875"/>
              <a:ext cx="314325" cy="1682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7350125" y="334963"/>
              <a:ext cx="95250" cy="103188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7486650" y="334963"/>
              <a:ext cx="95250" cy="103188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7620000" y="334963"/>
              <a:ext cx="95250" cy="103188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1" name="Freeform 110"/>
            <p:cNvSpPr>
              <a:spLocks/>
            </p:cNvSpPr>
            <p:nvPr/>
          </p:nvSpPr>
          <p:spPr bwMode="auto">
            <a:xfrm>
              <a:off x="6516688" y="855663"/>
              <a:ext cx="342900" cy="342900"/>
            </a:xfrm>
            <a:custGeom>
              <a:avLst/>
              <a:gdLst>
                <a:gd name="T0" fmla="*/ 0 w 431"/>
                <a:gd name="T1" fmla="*/ 216 h 432"/>
                <a:gd name="T2" fmla="*/ 4 w 431"/>
                <a:gd name="T3" fmla="*/ 259 h 432"/>
                <a:gd name="T4" fmla="*/ 16 w 431"/>
                <a:gd name="T5" fmla="*/ 300 h 432"/>
                <a:gd name="T6" fmla="*/ 37 w 431"/>
                <a:gd name="T7" fmla="*/ 337 h 432"/>
                <a:gd name="T8" fmla="*/ 63 w 431"/>
                <a:gd name="T9" fmla="*/ 369 h 432"/>
                <a:gd name="T10" fmla="*/ 96 w 431"/>
                <a:gd name="T11" fmla="*/ 396 h 432"/>
                <a:gd name="T12" fmla="*/ 131 w 431"/>
                <a:gd name="T13" fmla="*/ 415 h 432"/>
                <a:gd name="T14" fmla="*/ 172 w 431"/>
                <a:gd name="T15" fmla="*/ 427 h 432"/>
                <a:gd name="T16" fmla="*/ 215 w 431"/>
                <a:gd name="T17" fmla="*/ 432 h 432"/>
                <a:gd name="T18" fmla="*/ 238 w 431"/>
                <a:gd name="T19" fmla="*/ 432 h 432"/>
                <a:gd name="T20" fmla="*/ 280 w 431"/>
                <a:gd name="T21" fmla="*/ 423 h 432"/>
                <a:gd name="T22" fmla="*/ 319 w 431"/>
                <a:gd name="T23" fmla="*/ 406 h 432"/>
                <a:gd name="T24" fmla="*/ 353 w 431"/>
                <a:gd name="T25" fmla="*/ 382 h 432"/>
                <a:gd name="T26" fmla="*/ 382 w 431"/>
                <a:gd name="T27" fmla="*/ 354 h 432"/>
                <a:gd name="T28" fmla="*/ 406 w 431"/>
                <a:gd name="T29" fmla="*/ 319 h 432"/>
                <a:gd name="T30" fmla="*/ 422 w 431"/>
                <a:gd name="T31" fmla="*/ 280 h 432"/>
                <a:gd name="T32" fmla="*/ 429 w 431"/>
                <a:gd name="T33" fmla="*/ 238 h 432"/>
                <a:gd name="T34" fmla="*/ 431 w 431"/>
                <a:gd name="T35" fmla="*/ 216 h 432"/>
                <a:gd name="T36" fmla="*/ 426 w 431"/>
                <a:gd name="T37" fmla="*/ 173 h 432"/>
                <a:gd name="T38" fmla="*/ 415 w 431"/>
                <a:gd name="T39" fmla="*/ 132 h 432"/>
                <a:gd name="T40" fmla="*/ 394 w 431"/>
                <a:gd name="T41" fmla="*/ 96 h 432"/>
                <a:gd name="T42" fmla="*/ 368 w 431"/>
                <a:gd name="T43" fmla="*/ 65 h 432"/>
                <a:gd name="T44" fmla="*/ 337 w 431"/>
                <a:gd name="T45" fmla="*/ 38 h 432"/>
                <a:gd name="T46" fmla="*/ 299 w 431"/>
                <a:gd name="T47" fmla="*/ 18 h 432"/>
                <a:gd name="T48" fmla="*/ 259 w 431"/>
                <a:gd name="T49" fmla="*/ 5 h 432"/>
                <a:gd name="T50" fmla="*/ 215 w 431"/>
                <a:gd name="T51" fmla="*/ 0 h 432"/>
                <a:gd name="T52" fmla="*/ 193 w 431"/>
                <a:gd name="T53" fmla="*/ 2 h 432"/>
                <a:gd name="T54" fmla="*/ 151 w 431"/>
                <a:gd name="T55" fmla="*/ 11 h 432"/>
                <a:gd name="T56" fmla="*/ 112 w 431"/>
                <a:gd name="T57" fmla="*/ 27 h 432"/>
                <a:gd name="T58" fmla="*/ 78 w 431"/>
                <a:gd name="T59" fmla="*/ 50 h 432"/>
                <a:gd name="T60" fmla="*/ 49 w 431"/>
                <a:gd name="T61" fmla="*/ 80 h 432"/>
                <a:gd name="T62" fmla="*/ 25 w 431"/>
                <a:gd name="T63" fmla="*/ 114 h 432"/>
                <a:gd name="T64" fmla="*/ 10 w 431"/>
                <a:gd name="T65" fmla="*/ 153 h 432"/>
                <a:gd name="T66" fmla="*/ 1 w 431"/>
                <a:gd name="T67" fmla="*/ 195 h 432"/>
                <a:gd name="T68" fmla="*/ 0 w 431"/>
                <a:gd name="T69" fmla="*/ 21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2">
                  <a:moveTo>
                    <a:pt x="0" y="216"/>
                  </a:moveTo>
                  <a:lnTo>
                    <a:pt x="0" y="216"/>
                  </a:lnTo>
                  <a:lnTo>
                    <a:pt x="1" y="238"/>
                  </a:lnTo>
                  <a:lnTo>
                    <a:pt x="4" y="259"/>
                  </a:lnTo>
                  <a:lnTo>
                    <a:pt x="10" y="280"/>
                  </a:lnTo>
                  <a:lnTo>
                    <a:pt x="16" y="300"/>
                  </a:lnTo>
                  <a:lnTo>
                    <a:pt x="25" y="319"/>
                  </a:lnTo>
                  <a:lnTo>
                    <a:pt x="37" y="337"/>
                  </a:lnTo>
                  <a:lnTo>
                    <a:pt x="49" y="354"/>
                  </a:lnTo>
                  <a:lnTo>
                    <a:pt x="63" y="369"/>
                  </a:lnTo>
                  <a:lnTo>
                    <a:pt x="78" y="382"/>
                  </a:lnTo>
                  <a:lnTo>
                    <a:pt x="96" y="396"/>
                  </a:lnTo>
                  <a:lnTo>
                    <a:pt x="112" y="406"/>
                  </a:lnTo>
                  <a:lnTo>
                    <a:pt x="131" y="415"/>
                  </a:lnTo>
                  <a:lnTo>
                    <a:pt x="151" y="423"/>
                  </a:lnTo>
                  <a:lnTo>
                    <a:pt x="172" y="427"/>
                  </a:lnTo>
                  <a:lnTo>
                    <a:pt x="193" y="432"/>
                  </a:lnTo>
                  <a:lnTo>
                    <a:pt x="215" y="432"/>
                  </a:lnTo>
                  <a:lnTo>
                    <a:pt x="215" y="432"/>
                  </a:lnTo>
                  <a:lnTo>
                    <a:pt x="238" y="432"/>
                  </a:lnTo>
                  <a:lnTo>
                    <a:pt x="259" y="427"/>
                  </a:lnTo>
                  <a:lnTo>
                    <a:pt x="280" y="423"/>
                  </a:lnTo>
                  <a:lnTo>
                    <a:pt x="299" y="415"/>
                  </a:lnTo>
                  <a:lnTo>
                    <a:pt x="319" y="406"/>
                  </a:lnTo>
                  <a:lnTo>
                    <a:pt x="337" y="396"/>
                  </a:lnTo>
                  <a:lnTo>
                    <a:pt x="353" y="382"/>
                  </a:lnTo>
                  <a:lnTo>
                    <a:pt x="368" y="369"/>
                  </a:lnTo>
                  <a:lnTo>
                    <a:pt x="382" y="354"/>
                  </a:lnTo>
                  <a:lnTo>
                    <a:pt x="394" y="337"/>
                  </a:lnTo>
                  <a:lnTo>
                    <a:pt x="406" y="319"/>
                  </a:lnTo>
                  <a:lnTo>
                    <a:pt x="415" y="300"/>
                  </a:lnTo>
                  <a:lnTo>
                    <a:pt x="422" y="280"/>
                  </a:lnTo>
                  <a:lnTo>
                    <a:pt x="426" y="259"/>
                  </a:lnTo>
                  <a:lnTo>
                    <a:pt x="429" y="238"/>
                  </a:lnTo>
                  <a:lnTo>
                    <a:pt x="431" y="216"/>
                  </a:lnTo>
                  <a:lnTo>
                    <a:pt x="431" y="216"/>
                  </a:lnTo>
                  <a:lnTo>
                    <a:pt x="429" y="195"/>
                  </a:lnTo>
                  <a:lnTo>
                    <a:pt x="426" y="173"/>
                  </a:lnTo>
                  <a:lnTo>
                    <a:pt x="422" y="153"/>
                  </a:lnTo>
                  <a:lnTo>
                    <a:pt x="415" y="132"/>
                  </a:lnTo>
                  <a:lnTo>
                    <a:pt x="406" y="114"/>
                  </a:lnTo>
                  <a:lnTo>
                    <a:pt x="394" y="96"/>
                  </a:lnTo>
                  <a:lnTo>
                    <a:pt x="382" y="80"/>
                  </a:lnTo>
                  <a:lnTo>
                    <a:pt x="368" y="65"/>
                  </a:lnTo>
                  <a:lnTo>
                    <a:pt x="353" y="50"/>
                  </a:lnTo>
                  <a:lnTo>
                    <a:pt x="337" y="38"/>
                  </a:lnTo>
                  <a:lnTo>
                    <a:pt x="319" y="27"/>
                  </a:lnTo>
                  <a:lnTo>
                    <a:pt x="299" y="18"/>
                  </a:lnTo>
                  <a:lnTo>
                    <a:pt x="280" y="11"/>
                  </a:lnTo>
                  <a:lnTo>
                    <a:pt x="259" y="5"/>
                  </a:lnTo>
                  <a:lnTo>
                    <a:pt x="238" y="2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193" y="2"/>
                  </a:lnTo>
                  <a:lnTo>
                    <a:pt x="172" y="5"/>
                  </a:lnTo>
                  <a:lnTo>
                    <a:pt x="151" y="11"/>
                  </a:lnTo>
                  <a:lnTo>
                    <a:pt x="131" y="18"/>
                  </a:lnTo>
                  <a:lnTo>
                    <a:pt x="112" y="27"/>
                  </a:lnTo>
                  <a:lnTo>
                    <a:pt x="96" y="38"/>
                  </a:lnTo>
                  <a:lnTo>
                    <a:pt x="78" y="50"/>
                  </a:lnTo>
                  <a:lnTo>
                    <a:pt x="63" y="65"/>
                  </a:lnTo>
                  <a:lnTo>
                    <a:pt x="49" y="80"/>
                  </a:lnTo>
                  <a:lnTo>
                    <a:pt x="37" y="96"/>
                  </a:lnTo>
                  <a:lnTo>
                    <a:pt x="25" y="114"/>
                  </a:lnTo>
                  <a:lnTo>
                    <a:pt x="16" y="132"/>
                  </a:lnTo>
                  <a:lnTo>
                    <a:pt x="10" y="153"/>
                  </a:lnTo>
                  <a:lnTo>
                    <a:pt x="4" y="173"/>
                  </a:lnTo>
                  <a:lnTo>
                    <a:pt x="1" y="195"/>
                  </a:lnTo>
                  <a:lnTo>
                    <a:pt x="0" y="216"/>
                  </a:lnTo>
                  <a:lnTo>
                    <a:pt x="0" y="21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7080250" y="966788"/>
              <a:ext cx="217487" cy="223838"/>
            </a:xfrm>
            <a:custGeom>
              <a:avLst/>
              <a:gdLst>
                <a:gd name="T0" fmla="*/ 132 w 274"/>
                <a:gd name="T1" fmla="*/ 196 h 283"/>
                <a:gd name="T2" fmla="*/ 132 w 274"/>
                <a:gd name="T3" fmla="*/ 196 h 283"/>
                <a:gd name="T4" fmla="*/ 142 w 274"/>
                <a:gd name="T5" fmla="*/ 196 h 283"/>
                <a:gd name="T6" fmla="*/ 151 w 274"/>
                <a:gd name="T7" fmla="*/ 197 h 283"/>
                <a:gd name="T8" fmla="*/ 160 w 274"/>
                <a:gd name="T9" fmla="*/ 200 h 283"/>
                <a:gd name="T10" fmla="*/ 169 w 274"/>
                <a:gd name="T11" fmla="*/ 203 h 283"/>
                <a:gd name="T12" fmla="*/ 169 w 274"/>
                <a:gd name="T13" fmla="*/ 203 h 283"/>
                <a:gd name="T14" fmla="*/ 183 w 274"/>
                <a:gd name="T15" fmla="*/ 211 h 283"/>
                <a:gd name="T16" fmla="*/ 195 w 274"/>
                <a:gd name="T17" fmla="*/ 220 h 283"/>
                <a:gd name="T18" fmla="*/ 205 w 274"/>
                <a:gd name="T19" fmla="*/ 229 h 283"/>
                <a:gd name="T20" fmla="*/ 214 w 274"/>
                <a:gd name="T21" fmla="*/ 241 h 283"/>
                <a:gd name="T22" fmla="*/ 274 w 274"/>
                <a:gd name="T23" fmla="*/ 61 h 283"/>
                <a:gd name="T24" fmla="*/ 93 w 274"/>
                <a:gd name="T25" fmla="*/ 0 h 283"/>
                <a:gd name="T26" fmla="*/ 0 w 274"/>
                <a:gd name="T27" fmla="*/ 272 h 283"/>
                <a:gd name="T28" fmla="*/ 32 w 274"/>
                <a:gd name="T29" fmla="*/ 283 h 283"/>
                <a:gd name="T30" fmla="*/ 32 w 274"/>
                <a:gd name="T31" fmla="*/ 283 h 283"/>
                <a:gd name="T32" fmla="*/ 45 w 274"/>
                <a:gd name="T33" fmla="*/ 254 h 283"/>
                <a:gd name="T34" fmla="*/ 45 w 274"/>
                <a:gd name="T35" fmla="*/ 254 h 283"/>
                <a:gd name="T36" fmla="*/ 51 w 274"/>
                <a:gd name="T37" fmla="*/ 241 h 283"/>
                <a:gd name="T38" fmla="*/ 58 w 274"/>
                <a:gd name="T39" fmla="*/ 230 h 283"/>
                <a:gd name="T40" fmla="*/ 69 w 274"/>
                <a:gd name="T41" fmla="*/ 220 h 283"/>
                <a:gd name="T42" fmla="*/ 79 w 274"/>
                <a:gd name="T43" fmla="*/ 212 h 283"/>
                <a:gd name="T44" fmla="*/ 91 w 274"/>
                <a:gd name="T45" fmla="*/ 205 h 283"/>
                <a:gd name="T46" fmla="*/ 105 w 274"/>
                <a:gd name="T47" fmla="*/ 200 h 283"/>
                <a:gd name="T48" fmla="*/ 118 w 274"/>
                <a:gd name="T49" fmla="*/ 197 h 283"/>
                <a:gd name="T50" fmla="*/ 132 w 274"/>
                <a:gd name="T51" fmla="*/ 196 h 283"/>
                <a:gd name="T52" fmla="*/ 132 w 274"/>
                <a:gd name="T53" fmla="*/ 19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74" h="283">
                  <a:moveTo>
                    <a:pt x="132" y="196"/>
                  </a:moveTo>
                  <a:lnTo>
                    <a:pt x="132" y="196"/>
                  </a:lnTo>
                  <a:lnTo>
                    <a:pt x="142" y="196"/>
                  </a:lnTo>
                  <a:lnTo>
                    <a:pt x="151" y="197"/>
                  </a:lnTo>
                  <a:lnTo>
                    <a:pt x="160" y="200"/>
                  </a:lnTo>
                  <a:lnTo>
                    <a:pt x="169" y="203"/>
                  </a:lnTo>
                  <a:lnTo>
                    <a:pt x="169" y="203"/>
                  </a:lnTo>
                  <a:lnTo>
                    <a:pt x="183" y="211"/>
                  </a:lnTo>
                  <a:lnTo>
                    <a:pt x="195" y="220"/>
                  </a:lnTo>
                  <a:lnTo>
                    <a:pt x="205" y="229"/>
                  </a:lnTo>
                  <a:lnTo>
                    <a:pt x="214" y="241"/>
                  </a:lnTo>
                  <a:lnTo>
                    <a:pt x="274" y="61"/>
                  </a:lnTo>
                  <a:lnTo>
                    <a:pt x="93" y="0"/>
                  </a:lnTo>
                  <a:lnTo>
                    <a:pt x="0" y="272"/>
                  </a:lnTo>
                  <a:lnTo>
                    <a:pt x="32" y="283"/>
                  </a:lnTo>
                  <a:lnTo>
                    <a:pt x="32" y="283"/>
                  </a:lnTo>
                  <a:lnTo>
                    <a:pt x="45" y="254"/>
                  </a:lnTo>
                  <a:lnTo>
                    <a:pt x="45" y="254"/>
                  </a:lnTo>
                  <a:lnTo>
                    <a:pt x="51" y="241"/>
                  </a:lnTo>
                  <a:lnTo>
                    <a:pt x="58" y="230"/>
                  </a:lnTo>
                  <a:lnTo>
                    <a:pt x="69" y="220"/>
                  </a:lnTo>
                  <a:lnTo>
                    <a:pt x="79" y="212"/>
                  </a:lnTo>
                  <a:lnTo>
                    <a:pt x="91" y="205"/>
                  </a:lnTo>
                  <a:lnTo>
                    <a:pt x="105" y="200"/>
                  </a:lnTo>
                  <a:lnTo>
                    <a:pt x="118" y="197"/>
                  </a:lnTo>
                  <a:lnTo>
                    <a:pt x="132" y="196"/>
                  </a:lnTo>
                  <a:lnTo>
                    <a:pt x="132" y="19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3" name="Freeform 112"/>
            <p:cNvSpPr>
              <a:spLocks noEditPoints="1"/>
            </p:cNvSpPr>
            <p:nvPr/>
          </p:nvSpPr>
          <p:spPr bwMode="auto">
            <a:xfrm>
              <a:off x="6180138" y="1966913"/>
              <a:ext cx="287337" cy="387350"/>
            </a:xfrm>
            <a:custGeom>
              <a:avLst/>
              <a:gdLst>
                <a:gd name="T0" fmla="*/ 361 w 361"/>
                <a:gd name="T1" fmla="*/ 488 h 488"/>
                <a:gd name="T2" fmla="*/ 361 w 361"/>
                <a:gd name="T3" fmla="*/ 422 h 488"/>
                <a:gd name="T4" fmla="*/ 322 w 361"/>
                <a:gd name="T5" fmla="*/ 422 h 488"/>
                <a:gd name="T6" fmla="*/ 322 w 361"/>
                <a:gd name="T7" fmla="*/ 238 h 488"/>
                <a:gd name="T8" fmla="*/ 361 w 361"/>
                <a:gd name="T9" fmla="*/ 238 h 488"/>
                <a:gd name="T10" fmla="*/ 361 w 361"/>
                <a:gd name="T11" fmla="*/ 172 h 488"/>
                <a:gd name="T12" fmla="*/ 359 w 361"/>
                <a:gd name="T13" fmla="*/ 172 h 488"/>
                <a:gd name="T14" fmla="*/ 307 w 361"/>
                <a:gd name="T15" fmla="*/ 0 h 488"/>
                <a:gd name="T16" fmla="*/ 307 w 361"/>
                <a:gd name="T17" fmla="*/ 0 h 488"/>
                <a:gd name="T18" fmla="*/ 298 w 361"/>
                <a:gd name="T19" fmla="*/ 6 h 488"/>
                <a:gd name="T20" fmla="*/ 290 w 361"/>
                <a:gd name="T21" fmla="*/ 12 h 488"/>
                <a:gd name="T22" fmla="*/ 280 w 361"/>
                <a:gd name="T23" fmla="*/ 17 h 488"/>
                <a:gd name="T24" fmla="*/ 271 w 361"/>
                <a:gd name="T25" fmla="*/ 20 h 488"/>
                <a:gd name="T26" fmla="*/ 317 w 361"/>
                <a:gd name="T27" fmla="*/ 172 h 488"/>
                <a:gd name="T28" fmla="*/ 171 w 361"/>
                <a:gd name="T29" fmla="*/ 172 h 488"/>
                <a:gd name="T30" fmla="*/ 217 w 361"/>
                <a:gd name="T31" fmla="*/ 21 h 488"/>
                <a:gd name="T32" fmla="*/ 217 w 361"/>
                <a:gd name="T33" fmla="*/ 21 h 488"/>
                <a:gd name="T34" fmla="*/ 206 w 361"/>
                <a:gd name="T35" fmla="*/ 18 h 488"/>
                <a:gd name="T36" fmla="*/ 198 w 361"/>
                <a:gd name="T37" fmla="*/ 14 h 488"/>
                <a:gd name="T38" fmla="*/ 189 w 361"/>
                <a:gd name="T39" fmla="*/ 8 h 488"/>
                <a:gd name="T40" fmla="*/ 180 w 361"/>
                <a:gd name="T41" fmla="*/ 2 h 488"/>
                <a:gd name="T42" fmla="*/ 127 w 361"/>
                <a:gd name="T43" fmla="*/ 172 h 488"/>
                <a:gd name="T44" fmla="*/ 0 w 361"/>
                <a:gd name="T45" fmla="*/ 172 h 488"/>
                <a:gd name="T46" fmla="*/ 66 w 361"/>
                <a:gd name="T47" fmla="*/ 488 h 488"/>
                <a:gd name="T48" fmla="*/ 361 w 361"/>
                <a:gd name="T49" fmla="*/ 488 h 488"/>
                <a:gd name="T50" fmla="*/ 221 w 361"/>
                <a:gd name="T51" fmla="*/ 238 h 488"/>
                <a:gd name="T52" fmla="*/ 265 w 361"/>
                <a:gd name="T53" fmla="*/ 238 h 488"/>
                <a:gd name="T54" fmla="*/ 265 w 361"/>
                <a:gd name="T55" fmla="*/ 422 h 488"/>
                <a:gd name="T56" fmla="*/ 221 w 361"/>
                <a:gd name="T57" fmla="*/ 422 h 488"/>
                <a:gd name="T58" fmla="*/ 221 w 361"/>
                <a:gd name="T59" fmla="*/ 238 h 488"/>
                <a:gd name="T60" fmla="*/ 123 w 361"/>
                <a:gd name="T61" fmla="*/ 238 h 488"/>
                <a:gd name="T62" fmla="*/ 166 w 361"/>
                <a:gd name="T63" fmla="*/ 238 h 488"/>
                <a:gd name="T64" fmla="*/ 166 w 361"/>
                <a:gd name="T65" fmla="*/ 422 h 488"/>
                <a:gd name="T66" fmla="*/ 123 w 361"/>
                <a:gd name="T67" fmla="*/ 422 h 488"/>
                <a:gd name="T68" fmla="*/ 123 w 361"/>
                <a:gd name="T69" fmla="*/ 238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1" h="488">
                  <a:moveTo>
                    <a:pt x="361" y="488"/>
                  </a:moveTo>
                  <a:lnTo>
                    <a:pt x="361" y="422"/>
                  </a:lnTo>
                  <a:lnTo>
                    <a:pt x="322" y="422"/>
                  </a:lnTo>
                  <a:lnTo>
                    <a:pt x="322" y="238"/>
                  </a:lnTo>
                  <a:lnTo>
                    <a:pt x="361" y="238"/>
                  </a:lnTo>
                  <a:lnTo>
                    <a:pt x="361" y="172"/>
                  </a:lnTo>
                  <a:lnTo>
                    <a:pt x="359" y="172"/>
                  </a:lnTo>
                  <a:lnTo>
                    <a:pt x="307" y="0"/>
                  </a:lnTo>
                  <a:lnTo>
                    <a:pt x="307" y="0"/>
                  </a:lnTo>
                  <a:lnTo>
                    <a:pt x="298" y="6"/>
                  </a:lnTo>
                  <a:lnTo>
                    <a:pt x="290" y="12"/>
                  </a:lnTo>
                  <a:lnTo>
                    <a:pt x="280" y="17"/>
                  </a:lnTo>
                  <a:lnTo>
                    <a:pt x="271" y="20"/>
                  </a:lnTo>
                  <a:lnTo>
                    <a:pt x="317" y="172"/>
                  </a:lnTo>
                  <a:lnTo>
                    <a:pt x="171" y="172"/>
                  </a:lnTo>
                  <a:lnTo>
                    <a:pt x="217" y="21"/>
                  </a:lnTo>
                  <a:lnTo>
                    <a:pt x="217" y="21"/>
                  </a:lnTo>
                  <a:lnTo>
                    <a:pt x="206" y="18"/>
                  </a:lnTo>
                  <a:lnTo>
                    <a:pt x="198" y="14"/>
                  </a:lnTo>
                  <a:lnTo>
                    <a:pt x="189" y="8"/>
                  </a:lnTo>
                  <a:lnTo>
                    <a:pt x="180" y="2"/>
                  </a:lnTo>
                  <a:lnTo>
                    <a:pt x="127" y="172"/>
                  </a:lnTo>
                  <a:lnTo>
                    <a:pt x="0" y="172"/>
                  </a:lnTo>
                  <a:lnTo>
                    <a:pt x="66" y="488"/>
                  </a:lnTo>
                  <a:lnTo>
                    <a:pt x="361" y="488"/>
                  </a:lnTo>
                  <a:close/>
                  <a:moveTo>
                    <a:pt x="221" y="238"/>
                  </a:moveTo>
                  <a:lnTo>
                    <a:pt x="265" y="238"/>
                  </a:lnTo>
                  <a:lnTo>
                    <a:pt x="265" y="422"/>
                  </a:lnTo>
                  <a:lnTo>
                    <a:pt x="221" y="422"/>
                  </a:lnTo>
                  <a:lnTo>
                    <a:pt x="221" y="238"/>
                  </a:lnTo>
                  <a:close/>
                  <a:moveTo>
                    <a:pt x="123" y="238"/>
                  </a:moveTo>
                  <a:lnTo>
                    <a:pt x="166" y="238"/>
                  </a:lnTo>
                  <a:lnTo>
                    <a:pt x="166" y="422"/>
                  </a:lnTo>
                  <a:lnTo>
                    <a:pt x="123" y="422"/>
                  </a:lnTo>
                  <a:lnTo>
                    <a:pt x="123" y="23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6308725" y="1138238"/>
              <a:ext cx="936625" cy="1522413"/>
            </a:xfrm>
            <a:custGeom>
              <a:avLst/>
              <a:gdLst>
                <a:gd name="T0" fmla="*/ 6 w 1182"/>
                <a:gd name="T1" fmla="*/ 977 h 1919"/>
                <a:gd name="T2" fmla="*/ 21 w 1182"/>
                <a:gd name="T3" fmla="*/ 1019 h 1919"/>
                <a:gd name="T4" fmla="*/ 67 w 1182"/>
                <a:gd name="T5" fmla="*/ 1049 h 1919"/>
                <a:gd name="T6" fmla="*/ 87 w 1182"/>
                <a:gd name="T7" fmla="*/ 1049 h 1919"/>
                <a:gd name="T8" fmla="*/ 139 w 1182"/>
                <a:gd name="T9" fmla="*/ 1023 h 1919"/>
                <a:gd name="T10" fmla="*/ 159 w 1182"/>
                <a:gd name="T11" fmla="*/ 968 h 1919"/>
                <a:gd name="T12" fmla="*/ 153 w 1182"/>
                <a:gd name="T13" fmla="*/ 794 h 1919"/>
                <a:gd name="T14" fmla="*/ 174 w 1182"/>
                <a:gd name="T15" fmla="*/ 517 h 1919"/>
                <a:gd name="T16" fmla="*/ 220 w 1182"/>
                <a:gd name="T17" fmla="*/ 363 h 1919"/>
                <a:gd name="T18" fmla="*/ 223 w 1182"/>
                <a:gd name="T19" fmla="*/ 1824 h 1919"/>
                <a:gd name="T20" fmla="*/ 240 w 1182"/>
                <a:gd name="T21" fmla="*/ 1866 h 1919"/>
                <a:gd name="T22" fmla="*/ 273 w 1182"/>
                <a:gd name="T23" fmla="*/ 1899 h 1919"/>
                <a:gd name="T24" fmla="*/ 315 w 1182"/>
                <a:gd name="T25" fmla="*/ 1917 h 1919"/>
                <a:gd name="T26" fmla="*/ 351 w 1182"/>
                <a:gd name="T27" fmla="*/ 1919 h 1919"/>
                <a:gd name="T28" fmla="*/ 395 w 1182"/>
                <a:gd name="T29" fmla="*/ 1905 h 1919"/>
                <a:gd name="T30" fmla="*/ 430 w 1182"/>
                <a:gd name="T31" fmla="*/ 1877 h 1919"/>
                <a:gd name="T32" fmla="*/ 452 w 1182"/>
                <a:gd name="T33" fmla="*/ 1836 h 1919"/>
                <a:gd name="T34" fmla="*/ 457 w 1182"/>
                <a:gd name="T35" fmla="*/ 935 h 1919"/>
                <a:gd name="T36" fmla="*/ 502 w 1182"/>
                <a:gd name="T37" fmla="*/ 1812 h 1919"/>
                <a:gd name="T38" fmla="*/ 515 w 1182"/>
                <a:gd name="T39" fmla="*/ 1857 h 1919"/>
                <a:gd name="T40" fmla="*/ 545 w 1182"/>
                <a:gd name="T41" fmla="*/ 1892 h 1919"/>
                <a:gd name="T42" fmla="*/ 584 w 1182"/>
                <a:gd name="T43" fmla="*/ 1914 h 1919"/>
                <a:gd name="T44" fmla="*/ 620 w 1182"/>
                <a:gd name="T45" fmla="*/ 1919 h 1919"/>
                <a:gd name="T46" fmla="*/ 667 w 1182"/>
                <a:gd name="T47" fmla="*/ 1910 h 1919"/>
                <a:gd name="T48" fmla="*/ 704 w 1182"/>
                <a:gd name="T49" fmla="*/ 1884 h 1919"/>
                <a:gd name="T50" fmla="*/ 729 w 1182"/>
                <a:gd name="T51" fmla="*/ 1847 h 1919"/>
                <a:gd name="T52" fmla="*/ 738 w 1182"/>
                <a:gd name="T53" fmla="*/ 1800 h 1919"/>
                <a:gd name="T54" fmla="*/ 797 w 1182"/>
                <a:gd name="T55" fmla="*/ 358 h 1919"/>
                <a:gd name="T56" fmla="*/ 864 w 1182"/>
                <a:gd name="T57" fmla="*/ 366 h 1919"/>
                <a:gd name="T58" fmla="*/ 887 w 1182"/>
                <a:gd name="T59" fmla="*/ 366 h 1919"/>
                <a:gd name="T60" fmla="*/ 974 w 1182"/>
                <a:gd name="T61" fmla="*/ 343 h 1919"/>
                <a:gd name="T62" fmla="*/ 1035 w 1182"/>
                <a:gd name="T63" fmla="*/ 306 h 1919"/>
                <a:gd name="T64" fmla="*/ 1111 w 1182"/>
                <a:gd name="T65" fmla="*/ 223 h 1919"/>
                <a:gd name="T66" fmla="*/ 1176 w 1182"/>
                <a:gd name="T67" fmla="*/ 107 h 1919"/>
                <a:gd name="T68" fmla="*/ 1180 w 1182"/>
                <a:gd name="T69" fmla="*/ 62 h 1919"/>
                <a:gd name="T70" fmla="*/ 1149 w 1182"/>
                <a:gd name="T71" fmla="*/ 14 h 1919"/>
                <a:gd name="T72" fmla="*/ 1105 w 1182"/>
                <a:gd name="T73" fmla="*/ 0 h 1919"/>
                <a:gd name="T74" fmla="*/ 1051 w 1182"/>
                <a:gd name="T75" fmla="*/ 21 h 1919"/>
                <a:gd name="T76" fmla="*/ 1021 w 1182"/>
                <a:gd name="T77" fmla="*/ 74 h 1919"/>
                <a:gd name="T78" fmla="*/ 974 w 1182"/>
                <a:gd name="T79" fmla="*/ 152 h 1919"/>
                <a:gd name="T80" fmla="*/ 941 w 1182"/>
                <a:gd name="T81" fmla="*/ 184 h 1919"/>
                <a:gd name="T82" fmla="*/ 902 w 1182"/>
                <a:gd name="T83" fmla="*/ 207 h 1919"/>
                <a:gd name="T84" fmla="*/ 852 w 1182"/>
                <a:gd name="T85" fmla="*/ 213 h 1919"/>
                <a:gd name="T86" fmla="*/ 792 w 1182"/>
                <a:gd name="T87" fmla="*/ 195 h 1919"/>
                <a:gd name="T88" fmla="*/ 738 w 1182"/>
                <a:gd name="T89" fmla="*/ 161 h 1919"/>
                <a:gd name="T90" fmla="*/ 728 w 1182"/>
                <a:gd name="T91" fmla="*/ 153 h 1919"/>
                <a:gd name="T92" fmla="*/ 728 w 1182"/>
                <a:gd name="T93" fmla="*/ 153 h 1919"/>
                <a:gd name="T94" fmla="*/ 687 w 1182"/>
                <a:gd name="T95" fmla="*/ 134 h 1919"/>
                <a:gd name="T96" fmla="*/ 294 w 1182"/>
                <a:gd name="T97" fmla="*/ 132 h 1919"/>
                <a:gd name="T98" fmla="*/ 276 w 1182"/>
                <a:gd name="T99" fmla="*/ 134 h 1919"/>
                <a:gd name="T100" fmla="*/ 213 w 1182"/>
                <a:gd name="T101" fmla="*/ 153 h 1919"/>
                <a:gd name="T102" fmla="*/ 135 w 1182"/>
                <a:gd name="T103" fmla="*/ 216 h 1919"/>
                <a:gd name="T104" fmla="*/ 66 w 1182"/>
                <a:gd name="T105" fmla="*/ 333 h 1919"/>
                <a:gd name="T106" fmla="*/ 29 w 1182"/>
                <a:gd name="T107" fmla="*/ 465 h 1919"/>
                <a:gd name="T108" fmla="*/ 2 w 1182"/>
                <a:gd name="T109" fmla="*/ 716 h 19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182" h="1919">
                  <a:moveTo>
                    <a:pt x="0" y="794"/>
                  </a:moveTo>
                  <a:lnTo>
                    <a:pt x="0" y="794"/>
                  </a:lnTo>
                  <a:lnTo>
                    <a:pt x="2" y="881"/>
                  </a:lnTo>
                  <a:lnTo>
                    <a:pt x="6" y="977"/>
                  </a:lnTo>
                  <a:lnTo>
                    <a:pt x="6" y="977"/>
                  </a:lnTo>
                  <a:lnTo>
                    <a:pt x="8" y="992"/>
                  </a:lnTo>
                  <a:lnTo>
                    <a:pt x="14" y="1005"/>
                  </a:lnTo>
                  <a:lnTo>
                    <a:pt x="21" y="1019"/>
                  </a:lnTo>
                  <a:lnTo>
                    <a:pt x="30" y="1029"/>
                  </a:lnTo>
                  <a:lnTo>
                    <a:pt x="41" y="1037"/>
                  </a:lnTo>
                  <a:lnTo>
                    <a:pt x="54" y="1044"/>
                  </a:lnTo>
                  <a:lnTo>
                    <a:pt x="67" y="1049"/>
                  </a:lnTo>
                  <a:lnTo>
                    <a:pt x="82" y="1050"/>
                  </a:lnTo>
                  <a:lnTo>
                    <a:pt x="82" y="1050"/>
                  </a:lnTo>
                  <a:lnTo>
                    <a:pt x="87" y="1049"/>
                  </a:lnTo>
                  <a:lnTo>
                    <a:pt x="87" y="1049"/>
                  </a:lnTo>
                  <a:lnTo>
                    <a:pt x="102" y="1047"/>
                  </a:lnTo>
                  <a:lnTo>
                    <a:pt x="117" y="1041"/>
                  </a:lnTo>
                  <a:lnTo>
                    <a:pt x="129" y="1034"/>
                  </a:lnTo>
                  <a:lnTo>
                    <a:pt x="139" y="1023"/>
                  </a:lnTo>
                  <a:lnTo>
                    <a:pt x="148" y="1011"/>
                  </a:lnTo>
                  <a:lnTo>
                    <a:pt x="154" y="998"/>
                  </a:lnTo>
                  <a:lnTo>
                    <a:pt x="159" y="984"/>
                  </a:lnTo>
                  <a:lnTo>
                    <a:pt x="159" y="968"/>
                  </a:lnTo>
                  <a:lnTo>
                    <a:pt x="159" y="968"/>
                  </a:lnTo>
                  <a:lnTo>
                    <a:pt x="154" y="876"/>
                  </a:lnTo>
                  <a:lnTo>
                    <a:pt x="153" y="794"/>
                  </a:lnTo>
                  <a:lnTo>
                    <a:pt x="153" y="794"/>
                  </a:lnTo>
                  <a:lnTo>
                    <a:pt x="154" y="712"/>
                  </a:lnTo>
                  <a:lnTo>
                    <a:pt x="159" y="638"/>
                  </a:lnTo>
                  <a:lnTo>
                    <a:pt x="166" y="574"/>
                  </a:lnTo>
                  <a:lnTo>
                    <a:pt x="174" y="517"/>
                  </a:lnTo>
                  <a:lnTo>
                    <a:pt x="184" y="468"/>
                  </a:lnTo>
                  <a:lnTo>
                    <a:pt x="196" y="427"/>
                  </a:lnTo>
                  <a:lnTo>
                    <a:pt x="208" y="391"/>
                  </a:lnTo>
                  <a:lnTo>
                    <a:pt x="220" y="363"/>
                  </a:lnTo>
                  <a:lnTo>
                    <a:pt x="220" y="1800"/>
                  </a:lnTo>
                  <a:lnTo>
                    <a:pt x="220" y="1800"/>
                  </a:lnTo>
                  <a:lnTo>
                    <a:pt x="220" y="1812"/>
                  </a:lnTo>
                  <a:lnTo>
                    <a:pt x="223" y="1824"/>
                  </a:lnTo>
                  <a:lnTo>
                    <a:pt x="226" y="1836"/>
                  </a:lnTo>
                  <a:lnTo>
                    <a:pt x="229" y="1847"/>
                  </a:lnTo>
                  <a:lnTo>
                    <a:pt x="235" y="1857"/>
                  </a:lnTo>
                  <a:lnTo>
                    <a:pt x="240" y="1866"/>
                  </a:lnTo>
                  <a:lnTo>
                    <a:pt x="247" y="1877"/>
                  </a:lnTo>
                  <a:lnTo>
                    <a:pt x="255" y="1884"/>
                  </a:lnTo>
                  <a:lnTo>
                    <a:pt x="264" y="1892"/>
                  </a:lnTo>
                  <a:lnTo>
                    <a:pt x="273" y="1899"/>
                  </a:lnTo>
                  <a:lnTo>
                    <a:pt x="282" y="1905"/>
                  </a:lnTo>
                  <a:lnTo>
                    <a:pt x="292" y="1910"/>
                  </a:lnTo>
                  <a:lnTo>
                    <a:pt x="304" y="1914"/>
                  </a:lnTo>
                  <a:lnTo>
                    <a:pt x="315" y="1917"/>
                  </a:lnTo>
                  <a:lnTo>
                    <a:pt x="327" y="1919"/>
                  </a:lnTo>
                  <a:lnTo>
                    <a:pt x="339" y="1919"/>
                  </a:lnTo>
                  <a:lnTo>
                    <a:pt x="339" y="1919"/>
                  </a:lnTo>
                  <a:lnTo>
                    <a:pt x="351" y="1919"/>
                  </a:lnTo>
                  <a:lnTo>
                    <a:pt x="362" y="1917"/>
                  </a:lnTo>
                  <a:lnTo>
                    <a:pt x="374" y="1914"/>
                  </a:lnTo>
                  <a:lnTo>
                    <a:pt x="385" y="1910"/>
                  </a:lnTo>
                  <a:lnTo>
                    <a:pt x="395" y="1905"/>
                  </a:lnTo>
                  <a:lnTo>
                    <a:pt x="404" y="1899"/>
                  </a:lnTo>
                  <a:lnTo>
                    <a:pt x="413" y="1892"/>
                  </a:lnTo>
                  <a:lnTo>
                    <a:pt x="422" y="1884"/>
                  </a:lnTo>
                  <a:lnTo>
                    <a:pt x="430" y="1877"/>
                  </a:lnTo>
                  <a:lnTo>
                    <a:pt x="437" y="1866"/>
                  </a:lnTo>
                  <a:lnTo>
                    <a:pt x="443" y="1857"/>
                  </a:lnTo>
                  <a:lnTo>
                    <a:pt x="448" y="1847"/>
                  </a:lnTo>
                  <a:lnTo>
                    <a:pt x="452" y="1836"/>
                  </a:lnTo>
                  <a:lnTo>
                    <a:pt x="455" y="1824"/>
                  </a:lnTo>
                  <a:lnTo>
                    <a:pt x="457" y="1812"/>
                  </a:lnTo>
                  <a:lnTo>
                    <a:pt x="457" y="1800"/>
                  </a:lnTo>
                  <a:lnTo>
                    <a:pt x="457" y="935"/>
                  </a:lnTo>
                  <a:lnTo>
                    <a:pt x="502" y="935"/>
                  </a:lnTo>
                  <a:lnTo>
                    <a:pt x="502" y="1800"/>
                  </a:lnTo>
                  <a:lnTo>
                    <a:pt x="502" y="1800"/>
                  </a:lnTo>
                  <a:lnTo>
                    <a:pt x="502" y="1812"/>
                  </a:lnTo>
                  <a:lnTo>
                    <a:pt x="505" y="1824"/>
                  </a:lnTo>
                  <a:lnTo>
                    <a:pt x="506" y="1836"/>
                  </a:lnTo>
                  <a:lnTo>
                    <a:pt x="511" y="1847"/>
                  </a:lnTo>
                  <a:lnTo>
                    <a:pt x="515" y="1857"/>
                  </a:lnTo>
                  <a:lnTo>
                    <a:pt x="521" y="1866"/>
                  </a:lnTo>
                  <a:lnTo>
                    <a:pt x="529" y="1877"/>
                  </a:lnTo>
                  <a:lnTo>
                    <a:pt x="536" y="1884"/>
                  </a:lnTo>
                  <a:lnTo>
                    <a:pt x="545" y="1892"/>
                  </a:lnTo>
                  <a:lnTo>
                    <a:pt x="554" y="1899"/>
                  </a:lnTo>
                  <a:lnTo>
                    <a:pt x="563" y="1905"/>
                  </a:lnTo>
                  <a:lnTo>
                    <a:pt x="574" y="1910"/>
                  </a:lnTo>
                  <a:lnTo>
                    <a:pt x="584" y="1914"/>
                  </a:lnTo>
                  <a:lnTo>
                    <a:pt x="596" y="1917"/>
                  </a:lnTo>
                  <a:lnTo>
                    <a:pt x="608" y="1919"/>
                  </a:lnTo>
                  <a:lnTo>
                    <a:pt x="620" y="1919"/>
                  </a:lnTo>
                  <a:lnTo>
                    <a:pt x="620" y="1919"/>
                  </a:lnTo>
                  <a:lnTo>
                    <a:pt x="632" y="1919"/>
                  </a:lnTo>
                  <a:lnTo>
                    <a:pt x="644" y="1917"/>
                  </a:lnTo>
                  <a:lnTo>
                    <a:pt x="656" y="1914"/>
                  </a:lnTo>
                  <a:lnTo>
                    <a:pt x="667" y="1910"/>
                  </a:lnTo>
                  <a:lnTo>
                    <a:pt x="677" y="1905"/>
                  </a:lnTo>
                  <a:lnTo>
                    <a:pt x="686" y="1899"/>
                  </a:lnTo>
                  <a:lnTo>
                    <a:pt x="695" y="1892"/>
                  </a:lnTo>
                  <a:lnTo>
                    <a:pt x="704" y="1884"/>
                  </a:lnTo>
                  <a:lnTo>
                    <a:pt x="711" y="1877"/>
                  </a:lnTo>
                  <a:lnTo>
                    <a:pt x="719" y="1866"/>
                  </a:lnTo>
                  <a:lnTo>
                    <a:pt x="725" y="1857"/>
                  </a:lnTo>
                  <a:lnTo>
                    <a:pt x="729" y="1847"/>
                  </a:lnTo>
                  <a:lnTo>
                    <a:pt x="734" y="1836"/>
                  </a:lnTo>
                  <a:lnTo>
                    <a:pt x="737" y="1824"/>
                  </a:lnTo>
                  <a:lnTo>
                    <a:pt x="738" y="1812"/>
                  </a:lnTo>
                  <a:lnTo>
                    <a:pt x="738" y="1800"/>
                  </a:lnTo>
                  <a:lnTo>
                    <a:pt x="738" y="339"/>
                  </a:lnTo>
                  <a:lnTo>
                    <a:pt x="738" y="339"/>
                  </a:lnTo>
                  <a:lnTo>
                    <a:pt x="767" y="349"/>
                  </a:lnTo>
                  <a:lnTo>
                    <a:pt x="797" y="358"/>
                  </a:lnTo>
                  <a:lnTo>
                    <a:pt x="813" y="361"/>
                  </a:lnTo>
                  <a:lnTo>
                    <a:pt x="830" y="364"/>
                  </a:lnTo>
                  <a:lnTo>
                    <a:pt x="848" y="366"/>
                  </a:lnTo>
                  <a:lnTo>
                    <a:pt x="864" y="366"/>
                  </a:lnTo>
                  <a:lnTo>
                    <a:pt x="864" y="366"/>
                  </a:lnTo>
                  <a:lnTo>
                    <a:pt x="867" y="366"/>
                  </a:lnTo>
                  <a:lnTo>
                    <a:pt x="867" y="366"/>
                  </a:lnTo>
                  <a:lnTo>
                    <a:pt x="887" y="366"/>
                  </a:lnTo>
                  <a:lnTo>
                    <a:pt x="909" y="363"/>
                  </a:lnTo>
                  <a:lnTo>
                    <a:pt x="930" y="358"/>
                  </a:lnTo>
                  <a:lnTo>
                    <a:pt x="951" y="352"/>
                  </a:lnTo>
                  <a:lnTo>
                    <a:pt x="974" y="343"/>
                  </a:lnTo>
                  <a:lnTo>
                    <a:pt x="995" y="333"/>
                  </a:lnTo>
                  <a:lnTo>
                    <a:pt x="1015" y="321"/>
                  </a:lnTo>
                  <a:lnTo>
                    <a:pt x="1035" y="306"/>
                  </a:lnTo>
                  <a:lnTo>
                    <a:pt x="1035" y="306"/>
                  </a:lnTo>
                  <a:lnTo>
                    <a:pt x="1056" y="288"/>
                  </a:lnTo>
                  <a:lnTo>
                    <a:pt x="1075" y="270"/>
                  </a:lnTo>
                  <a:lnTo>
                    <a:pt x="1093" y="247"/>
                  </a:lnTo>
                  <a:lnTo>
                    <a:pt x="1111" y="223"/>
                  </a:lnTo>
                  <a:lnTo>
                    <a:pt x="1128" y="198"/>
                  </a:lnTo>
                  <a:lnTo>
                    <a:pt x="1144" y="169"/>
                  </a:lnTo>
                  <a:lnTo>
                    <a:pt x="1161" y="140"/>
                  </a:lnTo>
                  <a:lnTo>
                    <a:pt x="1176" y="107"/>
                  </a:lnTo>
                  <a:lnTo>
                    <a:pt x="1176" y="107"/>
                  </a:lnTo>
                  <a:lnTo>
                    <a:pt x="1180" y="92"/>
                  </a:lnTo>
                  <a:lnTo>
                    <a:pt x="1182" y="77"/>
                  </a:lnTo>
                  <a:lnTo>
                    <a:pt x="1180" y="62"/>
                  </a:lnTo>
                  <a:lnTo>
                    <a:pt x="1176" y="48"/>
                  </a:lnTo>
                  <a:lnTo>
                    <a:pt x="1168" y="35"/>
                  </a:lnTo>
                  <a:lnTo>
                    <a:pt x="1159" y="23"/>
                  </a:lnTo>
                  <a:lnTo>
                    <a:pt x="1149" y="14"/>
                  </a:lnTo>
                  <a:lnTo>
                    <a:pt x="1134" y="6"/>
                  </a:lnTo>
                  <a:lnTo>
                    <a:pt x="1134" y="6"/>
                  </a:lnTo>
                  <a:lnTo>
                    <a:pt x="1120" y="2"/>
                  </a:lnTo>
                  <a:lnTo>
                    <a:pt x="1105" y="0"/>
                  </a:lnTo>
                  <a:lnTo>
                    <a:pt x="1090" y="2"/>
                  </a:lnTo>
                  <a:lnTo>
                    <a:pt x="1075" y="6"/>
                  </a:lnTo>
                  <a:lnTo>
                    <a:pt x="1063" y="12"/>
                  </a:lnTo>
                  <a:lnTo>
                    <a:pt x="1051" y="21"/>
                  </a:lnTo>
                  <a:lnTo>
                    <a:pt x="1041" y="33"/>
                  </a:lnTo>
                  <a:lnTo>
                    <a:pt x="1033" y="47"/>
                  </a:lnTo>
                  <a:lnTo>
                    <a:pt x="1033" y="47"/>
                  </a:lnTo>
                  <a:lnTo>
                    <a:pt x="1021" y="74"/>
                  </a:lnTo>
                  <a:lnTo>
                    <a:pt x="1009" y="96"/>
                  </a:lnTo>
                  <a:lnTo>
                    <a:pt x="998" y="117"/>
                  </a:lnTo>
                  <a:lnTo>
                    <a:pt x="986" y="135"/>
                  </a:lnTo>
                  <a:lnTo>
                    <a:pt x="974" y="152"/>
                  </a:lnTo>
                  <a:lnTo>
                    <a:pt x="963" y="165"/>
                  </a:lnTo>
                  <a:lnTo>
                    <a:pt x="951" y="175"/>
                  </a:lnTo>
                  <a:lnTo>
                    <a:pt x="941" y="184"/>
                  </a:lnTo>
                  <a:lnTo>
                    <a:pt x="941" y="184"/>
                  </a:lnTo>
                  <a:lnTo>
                    <a:pt x="930" y="192"/>
                  </a:lnTo>
                  <a:lnTo>
                    <a:pt x="920" y="198"/>
                  </a:lnTo>
                  <a:lnTo>
                    <a:pt x="911" y="204"/>
                  </a:lnTo>
                  <a:lnTo>
                    <a:pt x="902" y="207"/>
                  </a:lnTo>
                  <a:lnTo>
                    <a:pt x="884" y="211"/>
                  </a:lnTo>
                  <a:lnTo>
                    <a:pt x="864" y="213"/>
                  </a:lnTo>
                  <a:lnTo>
                    <a:pt x="864" y="213"/>
                  </a:lnTo>
                  <a:lnTo>
                    <a:pt x="852" y="213"/>
                  </a:lnTo>
                  <a:lnTo>
                    <a:pt x="840" y="211"/>
                  </a:lnTo>
                  <a:lnTo>
                    <a:pt x="828" y="208"/>
                  </a:lnTo>
                  <a:lnTo>
                    <a:pt x="816" y="204"/>
                  </a:lnTo>
                  <a:lnTo>
                    <a:pt x="792" y="195"/>
                  </a:lnTo>
                  <a:lnTo>
                    <a:pt x="770" y="183"/>
                  </a:lnTo>
                  <a:lnTo>
                    <a:pt x="770" y="183"/>
                  </a:lnTo>
                  <a:lnTo>
                    <a:pt x="752" y="171"/>
                  </a:lnTo>
                  <a:lnTo>
                    <a:pt x="738" y="161"/>
                  </a:lnTo>
                  <a:lnTo>
                    <a:pt x="738" y="161"/>
                  </a:lnTo>
                  <a:lnTo>
                    <a:pt x="729" y="155"/>
                  </a:lnTo>
                  <a:lnTo>
                    <a:pt x="729" y="155"/>
                  </a:lnTo>
                  <a:lnTo>
                    <a:pt x="728" y="153"/>
                  </a:lnTo>
                  <a:lnTo>
                    <a:pt x="728" y="153"/>
                  </a:lnTo>
                  <a:lnTo>
                    <a:pt x="728" y="153"/>
                  </a:lnTo>
                  <a:lnTo>
                    <a:pt x="728" y="153"/>
                  </a:lnTo>
                  <a:lnTo>
                    <a:pt x="728" y="153"/>
                  </a:lnTo>
                  <a:lnTo>
                    <a:pt x="728" y="153"/>
                  </a:lnTo>
                  <a:lnTo>
                    <a:pt x="716" y="144"/>
                  </a:lnTo>
                  <a:lnTo>
                    <a:pt x="702" y="137"/>
                  </a:lnTo>
                  <a:lnTo>
                    <a:pt x="687" y="134"/>
                  </a:lnTo>
                  <a:lnTo>
                    <a:pt x="673" y="132"/>
                  </a:lnTo>
                  <a:lnTo>
                    <a:pt x="673" y="132"/>
                  </a:lnTo>
                  <a:lnTo>
                    <a:pt x="665" y="132"/>
                  </a:lnTo>
                  <a:lnTo>
                    <a:pt x="294" y="132"/>
                  </a:lnTo>
                  <a:lnTo>
                    <a:pt x="294" y="132"/>
                  </a:lnTo>
                  <a:lnTo>
                    <a:pt x="291" y="132"/>
                  </a:lnTo>
                  <a:lnTo>
                    <a:pt x="291" y="132"/>
                  </a:lnTo>
                  <a:lnTo>
                    <a:pt x="276" y="134"/>
                  </a:lnTo>
                  <a:lnTo>
                    <a:pt x="256" y="137"/>
                  </a:lnTo>
                  <a:lnTo>
                    <a:pt x="235" y="143"/>
                  </a:lnTo>
                  <a:lnTo>
                    <a:pt x="213" y="153"/>
                  </a:lnTo>
                  <a:lnTo>
                    <a:pt x="213" y="153"/>
                  </a:lnTo>
                  <a:lnTo>
                    <a:pt x="193" y="164"/>
                  </a:lnTo>
                  <a:lnTo>
                    <a:pt x="172" y="177"/>
                  </a:lnTo>
                  <a:lnTo>
                    <a:pt x="153" y="195"/>
                  </a:lnTo>
                  <a:lnTo>
                    <a:pt x="135" y="216"/>
                  </a:lnTo>
                  <a:lnTo>
                    <a:pt x="115" y="238"/>
                  </a:lnTo>
                  <a:lnTo>
                    <a:pt x="97" y="267"/>
                  </a:lnTo>
                  <a:lnTo>
                    <a:pt x="81" y="298"/>
                  </a:lnTo>
                  <a:lnTo>
                    <a:pt x="66" y="333"/>
                  </a:lnTo>
                  <a:lnTo>
                    <a:pt x="66" y="333"/>
                  </a:lnTo>
                  <a:lnTo>
                    <a:pt x="52" y="373"/>
                  </a:lnTo>
                  <a:lnTo>
                    <a:pt x="39" y="417"/>
                  </a:lnTo>
                  <a:lnTo>
                    <a:pt x="29" y="465"/>
                  </a:lnTo>
                  <a:lnTo>
                    <a:pt x="18" y="518"/>
                  </a:lnTo>
                  <a:lnTo>
                    <a:pt x="11" y="578"/>
                  </a:lnTo>
                  <a:lnTo>
                    <a:pt x="5" y="644"/>
                  </a:lnTo>
                  <a:lnTo>
                    <a:pt x="2" y="716"/>
                  </a:lnTo>
                  <a:lnTo>
                    <a:pt x="0" y="794"/>
                  </a:lnTo>
                  <a:lnTo>
                    <a:pt x="0" y="79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07" name="组合 206"/>
          <p:cNvGrpSpPr/>
          <p:nvPr/>
        </p:nvGrpSpPr>
        <p:grpSpPr>
          <a:xfrm>
            <a:off x="3748795" y="5051425"/>
            <a:ext cx="2151062" cy="1806575"/>
            <a:chOff x="4927600" y="5051425"/>
            <a:chExt cx="2151062" cy="1806575"/>
          </a:xfrm>
        </p:grpSpPr>
        <p:sp>
          <p:nvSpPr>
            <p:cNvPr id="115" name="Freeform 114"/>
            <p:cNvSpPr>
              <a:spLocks/>
            </p:cNvSpPr>
            <p:nvPr/>
          </p:nvSpPr>
          <p:spPr bwMode="auto">
            <a:xfrm>
              <a:off x="5451475" y="5057775"/>
              <a:ext cx="327025" cy="341313"/>
            </a:xfrm>
            <a:custGeom>
              <a:avLst/>
              <a:gdLst>
                <a:gd name="T0" fmla="*/ 269 w 410"/>
                <a:gd name="T1" fmla="*/ 175 h 431"/>
                <a:gd name="T2" fmla="*/ 283 w 410"/>
                <a:gd name="T3" fmla="*/ 148 h 431"/>
                <a:gd name="T4" fmla="*/ 304 w 410"/>
                <a:gd name="T5" fmla="*/ 127 h 431"/>
                <a:gd name="T6" fmla="*/ 329 w 410"/>
                <a:gd name="T7" fmla="*/ 114 h 431"/>
                <a:gd name="T8" fmla="*/ 359 w 410"/>
                <a:gd name="T9" fmla="*/ 109 h 431"/>
                <a:gd name="T10" fmla="*/ 376 w 410"/>
                <a:gd name="T11" fmla="*/ 111 h 431"/>
                <a:gd name="T12" fmla="*/ 389 w 410"/>
                <a:gd name="T13" fmla="*/ 114 h 431"/>
                <a:gd name="T14" fmla="*/ 410 w 410"/>
                <a:gd name="T15" fmla="*/ 121 h 431"/>
                <a:gd name="T16" fmla="*/ 395 w 410"/>
                <a:gd name="T17" fmla="*/ 96 h 431"/>
                <a:gd name="T18" fmla="*/ 377 w 410"/>
                <a:gd name="T19" fmla="*/ 72 h 431"/>
                <a:gd name="T20" fmla="*/ 355 w 410"/>
                <a:gd name="T21" fmla="*/ 51 h 431"/>
                <a:gd name="T22" fmla="*/ 331 w 410"/>
                <a:gd name="T23" fmla="*/ 33 h 431"/>
                <a:gd name="T24" fmla="*/ 305 w 410"/>
                <a:gd name="T25" fmla="*/ 20 h 431"/>
                <a:gd name="T26" fmla="*/ 277 w 410"/>
                <a:gd name="T27" fmla="*/ 9 h 431"/>
                <a:gd name="T28" fmla="*/ 247 w 410"/>
                <a:gd name="T29" fmla="*/ 2 h 431"/>
                <a:gd name="T30" fmla="*/ 215 w 410"/>
                <a:gd name="T31" fmla="*/ 0 h 431"/>
                <a:gd name="T32" fmla="*/ 194 w 410"/>
                <a:gd name="T33" fmla="*/ 2 h 431"/>
                <a:gd name="T34" fmla="*/ 151 w 410"/>
                <a:gd name="T35" fmla="*/ 9 h 431"/>
                <a:gd name="T36" fmla="*/ 114 w 410"/>
                <a:gd name="T37" fmla="*/ 26 h 431"/>
                <a:gd name="T38" fmla="*/ 79 w 410"/>
                <a:gd name="T39" fmla="*/ 49 h 431"/>
                <a:gd name="T40" fmla="*/ 49 w 410"/>
                <a:gd name="T41" fmla="*/ 78 h 431"/>
                <a:gd name="T42" fmla="*/ 27 w 410"/>
                <a:gd name="T43" fmla="*/ 112 h 431"/>
                <a:gd name="T44" fmla="*/ 10 w 410"/>
                <a:gd name="T45" fmla="*/ 151 h 431"/>
                <a:gd name="T46" fmla="*/ 1 w 410"/>
                <a:gd name="T47" fmla="*/ 193 h 431"/>
                <a:gd name="T48" fmla="*/ 0 w 410"/>
                <a:gd name="T49" fmla="*/ 216 h 431"/>
                <a:gd name="T50" fmla="*/ 4 w 410"/>
                <a:gd name="T51" fmla="*/ 259 h 431"/>
                <a:gd name="T52" fmla="*/ 18 w 410"/>
                <a:gd name="T53" fmla="*/ 300 h 431"/>
                <a:gd name="T54" fmla="*/ 37 w 410"/>
                <a:gd name="T55" fmla="*/ 336 h 431"/>
                <a:gd name="T56" fmla="*/ 63 w 410"/>
                <a:gd name="T57" fmla="*/ 368 h 431"/>
                <a:gd name="T58" fmla="*/ 96 w 410"/>
                <a:gd name="T59" fmla="*/ 394 h 431"/>
                <a:gd name="T60" fmla="*/ 132 w 410"/>
                <a:gd name="T61" fmla="*/ 415 h 431"/>
                <a:gd name="T62" fmla="*/ 172 w 410"/>
                <a:gd name="T63" fmla="*/ 427 h 431"/>
                <a:gd name="T64" fmla="*/ 215 w 410"/>
                <a:gd name="T65" fmla="*/ 431 h 431"/>
                <a:gd name="T66" fmla="*/ 230 w 410"/>
                <a:gd name="T67" fmla="*/ 431 h 431"/>
                <a:gd name="T68" fmla="*/ 260 w 410"/>
                <a:gd name="T69" fmla="*/ 427 h 431"/>
                <a:gd name="T70" fmla="*/ 287 w 410"/>
                <a:gd name="T71" fmla="*/ 419 h 431"/>
                <a:gd name="T72" fmla="*/ 313 w 410"/>
                <a:gd name="T73" fmla="*/ 407 h 431"/>
                <a:gd name="T74" fmla="*/ 338 w 410"/>
                <a:gd name="T75" fmla="*/ 394 h 431"/>
                <a:gd name="T76" fmla="*/ 359 w 410"/>
                <a:gd name="T77" fmla="*/ 376 h 431"/>
                <a:gd name="T78" fmla="*/ 379 w 410"/>
                <a:gd name="T79" fmla="*/ 356 h 431"/>
                <a:gd name="T80" fmla="*/ 397 w 410"/>
                <a:gd name="T81" fmla="*/ 334 h 431"/>
                <a:gd name="T82" fmla="*/ 403 w 410"/>
                <a:gd name="T83" fmla="*/ 322 h 431"/>
                <a:gd name="T84" fmla="*/ 329 w 410"/>
                <a:gd name="T85" fmla="*/ 297 h 431"/>
                <a:gd name="T86" fmla="*/ 320 w 410"/>
                <a:gd name="T87" fmla="*/ 294 h 431"/>
                <a:gd name="T88" fmla="*/ 304 w 410"/>
                <a:gd name="T89" fmla="*/ 283 h 431"/>
                <a:gd name="T90" fmla="*/ 290 w 410"/>
                <a:gd name="T91" fmla="*/ 271 h 431"/>
                <a:gd name="T92" fmla="*/ 274 w 410"/>
                <a:gd name="T93" fmla="*/ 249 h 431"/>
                <a:gd name="T94" fmla="*/ 265 w 410"/>
                <a:gd name="T95" fmla="*/ 222 h 431"/>
                <a:gd name="T96" fmla="*/ 263 w 410"/>
                <a:gd name="T97" fmla="*/ 204 h 431"/>
                <a:gd name="T98" fmla="*/ 266 w 410"/>
                <a:gd name="T99" fmla="*/ 184 h 431"/>
                <a:gd name="T100" fmla="*/ 269 w 410"/>
                <a:gd name="T101" fmla="*/ 175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10" h="431">
                  <a:moveTo>
                    <a:pt x="269" y="175"/>
                  </a:moveTo>
                  <a:lnTo>
                    <a:pt x="269" y="175"/>
                  </a:lnTo>
                  <a:lnTo>
                    <a:pt x="275" y="162"/>
                  </a:lnTo>
                  <a:lnTo>
                    <a:pt x="283" y="148"/>
                  </a:lnTo>
                  <a:lnTo>
                    <a:pt x="292" y="138"/>
                  </a:lnTo>
                  <a:lnTo>
                    <a:pt x="304" y="127"/>
                  </a:lnTo>
                  <a:lnTo>
                    <a:pt x="316" y="120"/>
                  </a:lnTo>
                  <a:lnTo>
                    <a:pt x="329" y="114"/>
                  </a:lnTo>
                  <a:lnTo>
                    <a:pt x="344" y="111"/>
                  </a:lnTo>
                  <a:lnTo>
                    <a:pt x="359" y="109"/>
                  </a:lnTo>
                  <a:lnTo>
                    <a:pt x="359" y="109"/>
                  </a:lnTo>
                  <a:lnTo>
                    <a:pt x="376" y="111"/>
                  </a:lnTo>
                  <a:lnTo>
                    <a:pt x="389" y="114"/>
                  </a:lnTo>
                  <a:lnTo>
                    <a:pt x="389" y="114"/>
                  </a:lnTo>
                  <a:lnTo>
                    <a:pt x="410" y="121"/>
                  </a:lnTo>
                  <a:lnTo>
                    <a:pt x="410" y="121"/>
                  </a:lnTo>
                  <a:lnTo>
                    <a:pt x="403" y="108"/>
                  </a:lnTo>
                  <a:lnTo>
                    <a:pt x="395" y="96"/>
                  </a:lnTo>
                  <a:lnTo>
                    <a:pt x="386" y="82"/>
                  </a:lnTo>
                  <a:lnTo>
                    <a:pt x="377" y="72"/>
                  </a:lnTo>
                  <a:lnTo>
                    <a:pt x="367" y="61"/>
                  </a:lnTo>
                  <a:lnTo>
                    <a:pt x="355" y="51"/>
                  </a:lnTo>
                  <a:lnTo>
                    <a:pt x="344" y="42"/>
                  </a:lnTo>
                  <a:lnTo>
                    <a:pt x="331" y="33"/>
                  </a:lnTo>
                  <a:lnTo>
                    <a:pt x="319" y="26"/>
                  </a:lnTo>
                  <a:lnTo>
                    <a:pt x="305" y="20"/>
                  </a:lnTo>
                  <a:lnTo>
                    <a:pt x="292" y="14"/>
                  </a:lnTo>
                  <a:lnTo>
                    <a:pt x="277" y="9"/>
                  </a:lnTo>
                  <a:lnTo>
                    <a:pt x="262" y="5"/>
                  </a:lnTo>
                  <a:lnTo>
                    <a:pt x="247" y="2"/>
                  </a:lnTo>
                  <a:lnTo>
                    <a:pt x="232" y="0"/>
                  </a:lnTo>
                  <a:lnTo>
                    <a:pt x="215" y="0"/>
                  </a:lnTo>
                  <a:lnTo>
                    <a:pt x="215" y="0"/>
                  </a:lnTo>
                  <a:lnTo>
                    <a:pt x="194" y="2"/>
                  </a:lnTo>
                  <a:lnTo>
                    <a:pt x="172" y="5"/>
                  </a:lnTo>
                  <a:lnTo>
                    <a:pt x="151" y="9"/>
                  </a:lnTo>
                  <a:lnTo>
                    <a:pt x="132" y="17"/>
                  </a:lnTo>
                  <a:lnTo>
                    <a:pt x="114" y="26"/>
                  </a:lnTo>
                  <a:lnTo>
                    <a:pt x="96" y="37"/>
                  </a:lnTo>
                  <a:lnTo>
                    <a:pt x="79" y="49"/>
                  </a:lnTo>
                  <a:lnTo>
                    <a:pt x="63" y="63"/>
                  </a:lnTo>
                  <a:lnTo>
                    <a:pt x="49" y="78"/>
                  </a:lnTo>
                  <a:lnTo>
                    <a:pt x="37" y="94"/>
                  </a:lnTo>
                  <a:lnTo>
                    <a:pt x="27" y="112"/>
                  </a:lnTo>
                  <a:lnTo>
                    <a:pt x="18" y="132"/>
                  </a:lnTo>
                  <a:lnTo>
                    <a:pt x="10" y="151"/>
                  </a:lnTo>
                  <a:lnTo>
                    <a:pt x="4" y="172"/>
                  </a:lnTo>
                  <a:lnTo>
                    <a:pt x="1" y="193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1" y="238"/>
                  </a:lnTo>
                  <a:lnTo>
                    <a:pt x="4" y="259"/>
                  </a:lnTo>
                  <a:lnTo>
                    <a:pt x="10" y="280"/>
                  </a:lnTo>
                  <a:lnTo>
                    <a:pt x="18" y="300"/>
                  </a:lnTo>
                  <a:lnTo>
                    <a:pt x="27" y="319"/>
                  </a:lnTo>
                  <a:lnTo>
                    <a:pt x="37" y="336"/>
                  </a:lnTo>
                  <a:lnTo>
                    <a:pt x="49" y="353"/>
                  </a:lnTo>
                  <a:lnTo>
                    <a:pt x="63" y="368"/>
                  </a:lnTo>
                  <a:lnTo>
                    <a:pt x="79" y="382"/>
                  </a:lnTo>
                  <a:lnTo>
                    <a:pt x="96" y="394"/>
                  </a:lnTo>
                  <a:lnTo>
                    <a:pt x="114" y="406"/>
                  </a:lnTo>
                  <a:lnTo>
                    <a:pt x="132" y="415"/>
                  </a:lnTo>
                  <a:lnTo>
                    <a:pt x="151" y="421"/>
                  </a:lnTo>
                  <a:lnTo>
                    <a:pt x="172" y="427"/>
                  </a:lnTo>
                  <a:lnTo>
                    <a:pt x="194" y="430"/>
                  </a:lnTo>
                  <a:lnTo>
                    <a:pt x="215" y="431"/>
                  </a:lnTo>
                  <a:lnTo>
                    <a:pt x="215" y="431"/>
                  </a:lnTo>
                  <a:lnTo>
                    <a:pt x="230" y="431"/>
                  </a:lnTo>
                  <a:lnTo>
                    <a:pt x="245" y="430"/>
                  </a:lnTo>
                  <a:lnTo>
                    <a:pt x="260" y="427"/>
                  </a:lnTo>
                  <a:lnTo>
                    <a:pt x="274" y="424"/>
                  </a:lnTo>
                  <a:lnTo>
                    <a:pt x="287" y="419"/>
                  </a:lnTo>
                  <a:lnTo>
                    <a:pt x="301" y="413"/>
                  </a:lnTo>
                  <a:lnTo>
                    <a:pt x="313" y="407"/>
                  </a:lnTo>
                  <a:lnTo>
                    <a:pt x="326" y="401"/>
                  </a:lnTo>
                  <a:lnTo>
                    <a:pt x="338" y="394"/>
                  </a:lnTo>
                  <a:lnTo>
                    <a:pt x="349" y="385"/>
                  </a:lnTo>
                  <a:lnTo>
                    <a:pt x="359" y="376"/>
                  </a:lnTo>
                  <a:lnTo>
                    <a:pt x="370" y="367"/>
                  </a:lnTo>
                  <a:lnTo>
                    <a:pt x="379" y="356"/>
                  </a:lnTo>
                  <a:lnTo>
                    <a:pt x="388" y="346"/>
                  </a:lnTo>
                  <a:lnTo>
                    <a:pt x="397" y="334"/>
                  </a:lnTo>
                  <a:lnTo>
                    <a:pt x="403" y="322"/>
                  </a:lnTo>
                  <a:lnTo>
                    <a:pt x="403" y="322"/>
                  </a:lnTo>
                  <a:lnTo>
                    <a:pt x="370" y="310"/>
                  </a:lnTo>
                  <a:lnTo>
                    <a:pt x="329" y="297"/>
                  </a:lnTo>
                  <a:lnTo>
                    <a:pt x="329" y="297"/>
                  </a:lnTo>
                  <a:lnTo>
                    <a:pt x="320" y="294"/>
                  </a:lnTo>
                  <a:lnTo>
                    <a:pt x="313" y="289"/>
                  </a:lnTo>
                  <a:lnTo>
                    <a:pt x="304" y="283"/>
                  </a:lnTo>
                  <a:lnTo>
                    <a:pt x="296" y="277"/>
                  </a:lnTo>
                  <a:lnTo>
                    <a:pt x="290" y="271"/>
                  </a:lnTo>
                  <a:lnTo>
                    <a:pt x="284" y="264"/>
                  </a:lnTo>
                  <a:lnTo>
                    <a:pt x="274" y="249"/>
                  </a:lnTo>
                  <a:lnTo>
                    <a:pt x="268" y="231"/>
                  </a:lnTo>
                  <a:lnTo>
                    <a:pt x="265" y="222"/>
                  </a:lnTo>
                  <a:lnTo>
                    <a:pt x="265" y="213"/>
                  </a:lnTo>
                  <a:lnTo>
                    <a:pt x="263" y="204"/>
                  </a:lnTo>
                  <a:lnTo>
                    <a:pt x="265" y="195"/>
                  </a:lnTo>
                  <a:lnTo>
                    <a:pt x="266" y="184"/>
                  </a:lnTo>
                  <a:lnTo>
                    <a:pt x="269" y="175"/>
                  </a:lnTo>
                  <a:lnTo>
                    <a:pt x="269" y="17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6" name="Freeform 115"/>
            <p:cNvSpPr>
              <a:spLocks noEditPoints="1"/>
            </p:cNvSpPr>
            <p:nvPr/>
          </p:nvSpPr>
          <p:spPr bwMode="auto">
            <a:xfrm>
              <a:off x="5895975" y="5435600"/>
              <a:ext cx="1041400" cy="482600"/>
            </a:xfrm>
            <a:custGeom>
              <a:avLst/>
              <a:gdLst>
                <a:gd name="T0" fmla="*/ 231 w 1312"/>
                <a:gd name="T1" fmla="*/ 364 h 606"/>
                <a:gd name="T2" fmla="*/ 315 w 1312"/>
                <a:gd name="T3" fmla="*/ 292 h 606"/>
                <a:gd name="T4" fmla="*/ 481 w 1312"/>
                <a:gd name="T5" fmla="*/ 203 h 606"/>
                <a:gd name="T6" fmla="*/ 589 w 1312"/>
                <a:gd name="T7" fmla="*/ 591 h 606"/>
                <a:gd name="T8" fmla="*/ 835 w 1312"/>
                <a:gd name="T9" fmla="*/ 606 h 606"/>
                <a:gd name="T10" fmla="*/ 1107 w 1312"/>
                <a:gd name="T11" fmla="*/ 537 h 606"/>
                <a:gd name="T12" fmla="*/ 1041 w 1312"/>
                <a:gd name="T13" fmla="*/ 579 h 606"/>
                <a:gd name="T14" fmla="*/ 990 w 1312"/>
                <a:gd name="T15" fmla="*/ 581 h 606"/>
                <a:gd name="T16" fmla="*/ 942 w 1312"/>
                <a:gd name="T17" fmla="*/ 552 h 606"/>
                <a:gd name="T18" fmla="*/ 921 w 1312"/>
                <a:gd name="T19" fmla="*/ 518 h 606"/>
                <a:gd name="T20" fmla="*/ 918 w 1312"/>
                <a:gd name="T21" fmla="*/ 472 h 606"/>
                <a:gd name="T22" fmla="*/ 932 w 1312"/>
                <a:gd name="T23" fmla="*/ 437 h 606"/>
                <a:gd name="T24" fmla="*/ 957 w 1312"/>
                <a:gd name="T25" fmla="*/ 410 h 606"/>
                <a:gd name="T26" fmla="*/ 1107 w 1312"/>
                <a:gd name="T27" fmla="*/ 280 h 606"/>
                <a:gd name="T28" fmla="*/ 1143 w 1312"/>
                <a:gd name="T29" fmla="*/ 197 h 606"/>
                <a:gd name="T30" fmla="*/ 1160 w 1312"/>
                <a:gd name="T31" fmla="*/ 221 h 606"/>
                <a:gd name="T32" fmla="*/ 1152 w 1312"/>
                <a:gd name="T33" fmla="*/ 248 h 606"/>
                <a:gd name="T34" fmla="*/ 1121 w 1312"/>
                <a:gd name="T35" fmla="*/ 295 h 606"/>
                <a:gd name="T36" fmla="*/ 1004 w 1312"/>
                <a:gd name="T37" fmla="*/ 400 h 606"/>
                <a:gd name="T38" fmla="*/ 941 w 1312"/>
                <a:gd name="T39" fmla="*/ 461 h 606"/>
                <a:gd name="T40" fmla="*/ 950 w 1312"/>
                <a:gd name="T41" fmla="*/ 531 h 606"/>
                <a:gd name="T42" fmla="*/ 978 w 1312"/>
                <a:gd name="T43" fmla="*/ 555 h 606"/>
                <a:gd name="T44" fmla="*/ 1013 w 1312"/>
                <a:gd name="T45" fmla="*/ 564 h 606"/>
                <a:gd name="T46" fmla="*/ 1058 w 1312"/>
                <a:gd name="T47" fmla="*/ 551 h 606"/>
                <a:gd name="T48" fmla="*/ 1215 w 1312"/>
                <a:gd name="T49" fmla="*/ 418 h 606"/>
                <a:gd name="T50" fmla="*/ 1273 w 1312"/>
                <a:gd name="T51" fmla="*/ 346 h 606"/>
                <a:gd name="T52" fmla="*/ 1302 w 1312"/>
                <a:gd name="T53" fmla="*/ 286 h 606"/>
                <a:gd name="T54" fmla="*/ 1312 w 1312"/>
                <a:gd name="T55" fmla="*/ 221 h 606"/>
                <a:gd name="T56" fmla="*/ 1297 w 1312"/>
                <a:gd name="T57" fmla="*/ 150 h 606"/>
                <a:gd name="T58" fmla="*/ 1258 w 1312"/>
                <a:gd name="T59" fmla="*/ 96 h 606"/>
                <a:gd name="T60" fmla="*/ 1169 w 1312"/>
                <a:gd name="T61" fmla="*/ 37 h 606"/>
                <a:gd name="T62" fmla="*/ 1056 w 1312"/>
                <a:gd name="T63" fmla="*/ 3 h 606"/>
                <a:gd name="T64" fmla="*/ 894 w 1312"/>
                <a:gd name="T65" fmla="*/ 202 h 606"/>
                <a:gd name="T66" fmla="*/ 802 w 1312"/>
                <a:gd name="T67" fmla="*/ 202 h 606"/>
                <a:gd name="T68" fmla="*/ 644 w 1312"/>
                <a:gd name="T69" fmla="*/ 3 h 606"/>
                <a:gd name="T70" fmla="*/ 519 w 1312"/>
                <a:gd name="T71" fmla="*/ 30 h 606"/>
                <a:gd name="T72" fmla="*/ 348 w 1312"/>
                <a:gd name="T73" fmla="*/ 94 h 606"/>
                <a:gd name="T74" fmla="*/ 213 w 1312"/>
                <a:gd name="T75" fmla="*/ 177 h 606"/>
                <a:gd name="T76" fmla="*/ 111 w 1312"/>
                <a:gd name="T77" fmla="*/ 268 h 606"/>
                <a:gd name="T78" fmla="*/ 8 w 1312"/>
                <a:gd name="T79" fmla="*/ 424 h 606"/>
                <a:gd name="T80" fmla="*/ 5 w 1312"/>
                <a:gd name="T81" fmla="*/ 482 h 606"/>
                <a:gd name="T82" fmla="*/ 45 w 1312"/>
                <a:gd name="T83" fmla="*/ 525 h 606"/>
                <a:gd name="T84" fmla="*/ 77 w 1312"/>
                <a:gd name="T85" fmla="*/ 533 h 606"/>
                <a:gd name="T86" fmla="*/ 122 w 1312"/>
                <a:gd name="T87" fmla="*/ 401 h 606"/>
                <a:gd name="T88" fmla="*/ 947 w 1312"/>
                <a:gd name="T89" fmla="*/ 263 h 606"/>
                <a:gd name="T90" fmla="*/ 859 w 1312"/>
                <a:gd name="T91" fmla="*/ 191 h 606"/>
                <a:gd name="T92" fmla="*/ 874 w 1312"/>
                <a:gd name="T93" fmla="*/ 211 h 606"/>
                <a:gd name="T94" fmla="*/ 871 w 1312"/>
                <a:gd name="T95" fmla="*/ 230 h 606"/>
                <a:gd name="T96" fmla="*/ 848 w 1312"/>
                <a:gd name="T97" fmla="*/ 242 h 606"/>
                <a:gd name="T98" fmla="*/ 830 w 1312"/>
                <a:gd name="T99" fmla="*/ 235 h 606"/>
                <a:gd name="T100" fmla="*/ 823 w 1312"/>
                <a:gd name="T101" fmla="*/ 215 h 606"/>
                <a:gd name="T102" fmla="*/ 833 w 1312"/>
                <a:gd name="T103" fmla="*/ 194 h 606"/>
                <a:gd name="T104" fmla="*/ 848 w 1312"/>
                <a:gd name="T105" fmla="*/ 283 h 606"/>
                <a:gd name="T106" fmla="*/ 868 w 1312"/>
                <a:gd name="T107" fmla="*/ 290 h 606"/>
                <a:gd name="T108" fmla="*/ 875 w 1312"/>
                <a:gd name="T109" fmla="*/ 310 h 606"/>
                <a:gd name="T110" fmla="*/ 863 w 1312"/>
                <a:gd name="T111" fmla="*/ 331 h 606"/>
                <a:gd name="T112" fmla="*/ 844 w 1312"/>
                <a:gd name="T113" fmla="*/ 335 h 606"/>
                <a:gd name="T114" fmla="*/ 824 w 1312"/>
                <a:gd name="T115" fmla="*/ 320 h 606"/>
                <a:gd name="T116" fmla="*/ 824 w 1312"/>
                <a:gd name="T117" fmla="*/ 299 h 606"/>
                <a:gd name="T118" fmla="*/ 844 w 1312"/>
                <a:gd name="T119" fmla="*/ 284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12" h="606">
                  <a:moveTo>
                    <a:pt x="122" y="382"/>
                  </a:moveTo>
                  <a:lnTo>
                    <a:pt x="141" y="382"/>
                  </a:lnTo>
                  <a:lnTo>
                    <a:pt x="216" y="382"/>
                  </a:lnTo>
                  <a:lnTo>
                    <a:pt x="216" y="382"/>
                  </a:lnTo>
                  <a:lnTo>
                    <a:pt x="231" y="364"/>
                  </a:lnTo>
                  <a:lnTo>
                    <a:pt x="247" y="347"/>
                  </a:lnTo>
                  <a:lnTo>
                    <a:pt x="265" y="331"/>
                  </a:lnTo>
                  <a:lnTo>
                    <a:pt x="283" y="316"/>
                  </a:lnTo>
                  <a:lnTo>
                    <a:pt x="283" y="316"/>
                  </a:lnTo>
                  <a:lnTo>
                    <a:pt x="315" y="292"/>
                  </a:lnTo>
                  <a:lnTo>
                    <a:pt x="348" y="269"/>
                  </a:lnTo>
                  <a:lnTo>
                    <a:pt x="381" y="250"/>
                  </a:lnTo>
                  <a:lnTo>
                    <a:pt x="415" y="232"/>
                  </a:lnTo>
                  <a:lnTo>
                    <a:pt x="448" y="217"/>
                  </a:lnTo>
                  <a:lnTo>
                    <a:pt x="481" y="203"/>
                  </a:lnTo>
                  <a:lnTo>
                    <a:pt x="513" y="191"/>
                  </a:lnTo>
                  <a:lnTo>
                    <a:pt x="543" y="183"/>
                  </a:lnTo>
                  <a:lnTo>
                    <a:pt x="543" y="183"/>
                  </a:lnTo>
                  <a:lnTo>
                    <a:pt x="589" y="169"/>
                  </a:lnTo>
                  <a:lnTo>
                    <a:pt x="589" y="591"/>
                  </a:lnTo>
                  <a:lnTo>
                    <a:pt x="589" y="591"/>
                  </a:lnTo>
                  <a:lnTo>
                    <a:pt x="641" y="597"/>
                  </a:lnTo>
                  <a:lnTo>
                    <a:pt x="700" y="602"/>
                  </a:lnTo>
                  <a:lnTo>
                    <a:pt x="764" y="605"/>
                  </a:lnTo>
                  <a:lnTo>
                    <a:pt x="835" y="606"/>
                  </a:lnTo>
                  <a:lnTo>
                    <a:pt x="835" y="606"/>
                  </a:lnTo>
                  <a:lnTo>
                    <a:pt x="903" y="605"/>
                  </a:lnTo>
                  <a:lnTo>
                    <a:pt x="974" y="602"/>
                  </a:lnTo>
                  <a:lnTo>
                    <a:pt x="1107" y="594"/>
                  </a:lnTo>
                  <a:lnTo>
                    <a:pt x="1107" y="537"/>
                  </a:lnTo>
                  <a:lnTo>
                    <a:pt x="1107" y="537"/>
                  </a:lnTo>
                  <a:lnTo>
                    <a:pt x="1068" y="566"/>
                  </a:lnTo>
                  <a:lnTo>
                    <a:pt x="1068" y="566"/>
                  </a:lnTo>
                  <a:lnTo>
                    <a:pt x="1055" y="573"/>
                  </a:lnTo>
                  <a:lnTo>
                    <a:pt x="1041" y="579"/>
                  </a:lnTo>
                  <a:lnTo>
                    <a:pt x="1028" y="582"/>
                  </a:lnTo>
                  <a:lnTo>
                    <a:pt x="1013" y="584"/>
                  </a:lnTo>
                  <a:lnTo>
                    <a:pt x="1013" y="584"/>
                  </a:lnTo>
                  <a:lnTo>
                    <a:pt x="1001" y="582"/>
                  </a:lnTo>
                  <a:lnTo>
                    <a:pt x="990" y="581"/>
                  </a:lnTo>
                  <a:lnTo>
                    <a:pt x="980" y="578"/>
                  </a:lnTo>
                  <a:lnTo>
                    <a:pt x="969" y="573"/>
                  </a:lnTo>
                  <a:lnTo>
                    <a:pt x="959" y="567"/>
                  </a:lnTo>
                  <a:lnTo>
                    <a:pt x="950" y="560"/>
                  </a:lnTo>
                  <a:lnTo>
                    <a:pt x="942" y="552"/>
                  </a:lnTo>
                  <a:lnTo>
                    <a:pt x="935" y="543"/>
                  </a:lnTo>
                  <a:lnTo>
                    <a:pt x="935" y="543"/>
                  </a:lnTo>
                  <a:lnTo>
                    <a:pt x="929" y="534"/>
                  </a:lnTo>
                  <a:lnTo>
                    <a:pt x="924" y="527"/>
                  </a:lnTo>
                  <a:lnTo>
                    <a:pt x="921" y="518"/>
                  </a:lnTo>
                  <a:lnTo>
                    <a:pt x="920" y="509"/>
                  </a:lnTo>
                  <a:lnTo>
                    <a:pt x="917" y="500"/>
                  </a:lnTo>
                  <a:lnTo>
                    <a:pt x="917" y="491"/>
                  </a:lnTo>
                  <a:lnTo>
                    <a:pt x="917" y="481"/>
                  </a:lnTo>
                  <a:lnTo>
                    <a:pt x="918" y="472"/>
                  </a:lnTo>
                  <a:lnTo>
                    <a:pt x="918" y="472"/>
                  </a:lnTo>
                  <a:lnTo>
                    <a:pt x="920" y="463"/>
                  </a:lnTo>
                  <a:lnTo>
                    <a:pt x="923" y="454"/>
                  </a:lnTo>
                  <a:lnTo>
                    <a:pt x="927" y="445"/>
                  </a:lnTo>
                  <a:lnTo>
                    <a:pt x="932" y="437"/>
                  </a:lnTo>
                  <a:lnTo>
                    <a:pt x="936" y="430"/>
                  </a:lnTo>
                  <a:lnTo>
                    <a:pt x="942" y="422"/>
                  </a:lnTo>
                  <a:lnTo>
                    <a:pt x="950" y="415"/>
                  </a:lnTo>
                  <a:lnTo>
                    <a:pt x="957" y="410"/>
                  </a:lnTo>
                  <a:lnTo>
                    <a:pt x="957" y="410"/>
                  </a:lnTo>
                  <a:lnTo>
                    <a:pt x="986" y="388"/>
                  </a:lnTo>
                  <a:lnTo>
                    <a:pt x="1013" y="368"/>
                  </a:lnTo>
                  <a:lnTo>
                    <a:pt x="1055" y="334"/>
                  </a:lnTo>
                  <a:lnTo>
                    <a:pt x="1086" y="304"/>
                  </a:lnTo>
                  <a:lnTo>
                    <a:pt x="1107" y="280"/>
                  </a:lnTo>
                  <a:lnTo>
                    <a:pt x="1107" y="178"/>
                  </a:lnTo>
                  <a:lnTo>
                    <a:pt x="1107" y="178"/>
                  </a:lnTo>
                  <a:lnTo>
                    <a:pt x="1121" y="184"/>
                  </a:lnTo>
                  <a:lnTo>
                    <a:pt x="1134" y="191"/>
                  </a:lnTo>
                  <a:lnTo>
                    <a:pt x="1143" y="197"/>
                  </a:lnTo>
                  <a:lnTo>
                    <a:pt x="1151" y="205"/>
                  </a:lnTo>
                  <a:lnTo>
                    <a:pt x="1151" y="205"/>
                  </a:lnTo>
                  <a:lnTo>
                    <a:pt x="1158" y="214"/>
                  </a:lnTo>
                  <a:lnTo>
                    <a:pt x="1160" y="218"/>
                  </a:lnTo>
                  <a:lnTo>
                    <a:pt x="1160" y="221"/>
                  </a:lnTo>
                  <a:lnTo>
                    <a:pt x="1160" y="221"/>
                  </a:lnTo>
                  <a:lnTo>
                    <a:pt x="1160" y="221"/>
                  </a:lnTo>
                  <a:lnTo>
                    <a:pt x="1160" y="227"/>
                  </a:lnTo>
                  <a:lnTo>
                    <a:pt x="1157" y="236"/>
                  </a:lnTo>
                  <a:lnTo>
                    <a:pt x="1152" y="248"/>
                  </a:lnTo>
                  <a:lnTo>
                    <a:pt x="1143" y="263"/>
                  </a:lnTo>
                  <a:lnTo>
                    <a:pt x="1143" y="263"/>
                  </a:lnTo>
                  <a:lnTo>
                    <a:pt x="1143" y="263"/>
                  </a:lnTo>
                  <a:lnTo>
                    <a:pt x="1133" y="278"/>
                  </a:lnTo>
                  <a:lnTo>
                    <a:pt x="1121" y="295"/>
                  </a:lnTo>
                  <a:lnTo>
                    <a:pt x="1104" y="313"/>
                  </a:lnTo>
                  <a:lnTo>
                    <a:pt x="1085" y="332"/>
                  </a:lnTo>
                  <a:lnTo>
                    <a:pt x="1061" y="353"/>
                  </a:lnTo>
                  <a:lnTo>
                    <a:pt x="1034" y="376"/>
                  </a:lnTo>
                  <a:lnTo>
                    <a:pt x="1004" y="400"/>
                  </a:lnTo>
                  <a:lnTo>
                    <a:pt x="968" y="425"/>
                  </a:lnTo>
                  <a:lnTo>
                    <a:pt x="968" y="425"/>
                  </a:lnTo>
                  <a:lnTo>
                    <a:pt x="957" y="436"/>
                  </a:lnTo>
                  <a:lnTo>
                    <a:pt x="947" y="448"/>
                  </a:lnTo>
                  <a:lnTo>
                    <a:pt x="941" y="461"/>
                  </a:lnTo>
                  <a:lnTo>
                    <a:pt x="936" y="475"/>
                  </a:lnTo>
                  <a:lnTo>
                    <a:pt x="936" y="490"/>
                  </a:lnTo>
                  <a:lnTo>
                    <a:pt x="938" y="505"/>
                  </a:lnTo>
                  <a:lnTo>
                    <a:pt x="942" y="518"/>
                  </a:lnTo>
                  <a:lnTo>
                    <a:pt x="950" y="531"/>
                  </a:lnTo>
                  <a:lnTo>
                    <a:pt x="950" y="531"/>
                  </a:lnTo>
                  <a:lnTo>
                    <a:pt x="956" y="539"/>
                  </a:lnTo>
                  <a:lnTo>
                    <a:pt x="963" y="546"/>
                  </a:lnTo>
                  <a:lnTo>
                    <a:pt x="971" y="551"/>
                  </a:lnTo>
                  <a:lnTo>
                    <a:pt x="978" y="555"/>
                  </a:lnTo>
                  <a:lnTo>
                    <a:pt x="986" y="560"/>
                  </a:lnTo>
                  <a:lnTo>
                    <a:pt x="995" y="563"/>
                  </a:lnTo>
                  <a:lnTo>
                    <a:pt x="1004" y="564"/>
                  </a:lnTo>
                  <a:lnTo>
                    <a:pt x="1013" y="564"/>
                  </a:lnTo>
                  <a:lnTo>
                    <a:pt x="1013" y="564"/>
                  </a:lnTo>
                  <a:lnTo>
                    <a:pt x="1025" y="563"/>
                  </a:lnTo>
                  <a:lnTo>
                    <a:pt x="1035" y="561"/>
                  </a:lnTo>
                  <a:lnTo>
                    <a:pt x="1047" y="557"/>
                  </a:lnTo>
                  <a:lnTo>
                    <a:pt x="1058" y="551"/>
                  </a:lnTo>
                  <a:lnTo>
                    <a:pt x="1058" y="551"/>
                  </a:lnTo>
                  <a:lnTo>
                    <a:pt x="1095" y="522"/>
                  </a:lnTo>
                  <a:lnTo>
                    <a:pt x="1130" y="496"/>
                  </a:lnTo>
                  <a:lnTo>
                    <a:pt x="1161" y="469"/>
                  </a:lnTo>
                  <a:lnTo>
                    <a:pt x="1190" y="443"/>
                  </a:lnTo>
                  <a:lnTo>
                    <a:pt x="1215" y="418"/>
                  </a:lnTo>
                  <a:lnTo>
                    <a:pt x="1237" y="394"/>
                  </a:lnTo>
                  <a:lnTo>
                    <a:pt x="1255" y="370"/>
                  </a:lnTo>
                  <a:lnTo>
                    <a:pt x="1272" y="346"/>
                  </a:lnTo>
                  <a:lnTo>
                    <a:pt x="1272" y="346"/>
                  </a:lnTo>
                  <a:lnTo>
                    <a:pt x="1273" y="346"/>
                  </a:lnTo>
                  <a:lnTo>
                    <a:pt x="1273" y="346"/>
                  </a:lnTo>
                  <a:lnTo>
                    <a:pt x="1282" y="331"/>
                  </a:lnTo>
                  <a:lnTo>
                    <a:pt x="1290" y="316"/>
                  </a:lnTo>
                  <a:lnTo>
                    <a:pt x="1296" y="301"/>
                  </a:lnTo>
                  <a:lnTo>
                    <a:pt x="1302" y="286"/>
                  </a:lnTo>
                  <a:lnTo>
                    <a:pt x="1302" y="286"/>
                  </a:lnTo>
                  <a:lnTo>
                    <a:pt x="1306" y="269"/>
                  </a:lnTo>
                  <a:lnTo>
                    <a:pt x="1309" y="254"/>
                  </a:lnTo>
                  <a:lnTo>
                    <a:pt x="1312" y="238"/>
                  </a:lnTo>
                  <a:lnTo>
                    <a:pt x="1312" y="221"/>
                  </a:lnTo>
                  <a:lnTo>
                    <a:pt x="1312" y="221"/>
                  </a:lnTo>
                  <a:lnTo>
                    <a:pt x="1312" y="202"/>
                  </a:lnTo>
                  <a:lnTo>
                    <a:pt x="1309" y="184"/>
                  </a:lnTo>
                  <a:lnTo>
                    <a:pt x="1303" y="166"/>
                  </a:lnTo>
                  <a:lnTo>
                    <a:pt x="1297" y="150"/>
                  </a:lnTo>
                  <a:lnTo>
                    <a:pt x="1288" y="135"/>
                  </a:lnTo>
                  <a:lnTo>
                    <a:pt x="1279" y="120"/>
                  </a:lnTo>
                  <a:lnTo>
                    <a:pt x="1269" y="106"/>
                  </a:lnTo>
                  <a:lnTo>
                    <a:pt x="1258" y="96"/>
                  </a:lnTo>
                  <a:lnTo>
                    <a:pt x="1258" y="96"/>
                  </a:lnTo>
                  <a:lnTo>
                    <a:pt x="1240" y="79"/>
                  </a:lnTo>
                  <a:lnTo>
                    <a:pt x="1222" y="67"/>
                  </a:lnTo>
                  <a:lnTo>
                    <a:pt x="1204" y="55"/>
                  </a:lnTo>
                  <a:lnTo>
                    <a:pt x="1187" y="45"/>
                  </a:lnTo>
                  <a:lnTo>
                    <a:pt x="1169" y="37"/>
                  </a:lnTo>
                  <a:lnTo>
                    <a:pt x="1152" y="30"/>
                  </a:lnTo>
                  <a:lnTo>
                    <a:pt x="1118" y="18"/>
                  </a:lnTo>
                  <a:lnTo>
                    <a:pt x="1118" y="18"/>
                  </a:lnTo>
                  <a:lnTo>
                    <a:pt x="1082" y="9"/>
                  </a:lnTo>
                  <a:lnTo>
                    <a:pt x="1056" y="3"/>
                  </a:lnTo>
                  <a:lnTo>
                    <a:pt x="1056" y="3"/>
                  </a:lnTo>
                  <a:lnTo>
                    <a:pt x="1044" y="1"/>
                  </a:lnTo>
                  <a:lnTo>
                    <a:pt x="1034" y="0"/>
                  </a:lnTo>
                  <a:lnTo>
                    <a:pt x="1016" y="0"/>
                  </a:lnTo>
                  <a:lnTo>
                    <a:pt x="894" y="202"/>
                  </a:lnTo>
                  <a:lnTo>
                    <a:pt x="866" y="90"/>
                  </a:lnTo>
                  <a:lnTo>
                    <a:pt x="921" y="0"/>
                  </a:lnTo>
                  <a:lnTo>
                    <a:pt x="775" y="0"/>
                  </a:lnTo>
                  <a:lnTo>
                    <a:pt x="830" y="90"/>
                  </a:lnTo>
                  <a:lnTo>
                    <a:pt x="802" y="202"/>
                  </a:lnTo>
                  <a:lnTo>
                    <a:pt x="680" y="0"/>
                  </a:lnTo>
                  <a:lnTo>
                    <a:pt x="664" y="0"/>
                  </a:lnTo>
                  <a:lnTo>
                    <a:pt x="664" y="0"/>
                  </a:lnTo>
                  <a:lnTo>
                    <a:pt x="653" y="1"/>
                  </a:lnTo>
                  <a:lnTo>
                    <a:pt x="644" y="3"/>
                  </a:lnTo>
                  <a:lnTo>
                    <a:pt x="644" y="3"/>
                  </a:lnTo>
                  <a:lnTo>
                    <a:pt x="607" y="9"/>
                  </a:lnTo>
                  <a:lnTo>
                    <a:pt x="581" y="13"/>
                  </a:lnTo>
                  <a:lnTo>
                    <a:pt x="552" y="21"/>
                  </a:lnTo>
                  <a:lnTo>
                    <a:pt x="519" y="30"/>
                  </a:lnTo>
                  <a:lnTo>
                    <a:pt x="481" y="40"/>
                  </a:lnTo>
                  <a:lnTo>
                    <a:pt x="442" y="55"/>
                  </a:lnTo>
                  <a:lnTo>
                    <a:pt x="400" y="70"/>
                  </a:lnTo>
                  <a:lnTo>
                    <a:pt x="400" y="70"/>
                  </a:lnTo>
                  <a:lnTo>
                    <a:pt x="348" y="94"/>
                  </a:lnTo>
                  <a:lnTo>
                    <a:pt x="321" y="108"/>
                  </a:lnTo>
                  <a:lnTo>
                    <a:pt x="294" y="123"/>
                  </a:lnTo>
                  <a:lnTo>
                    <a:pt x="267" y="139"/>
                  </a:lnTo>
                  <a:lnTo>
                    <a:pt x="240" y="157"/>
                  </a:lnTo>
                  <a:lnTo>
                    <a:pt x="213" y="177"/>
                  </a:lnTo>
                  <a:lnTo>
                    <a:pt x="186" y="196"/>
                  </a:lnTo>
                  <a:lnTo>
                    <a:pt x="186" y="196"/>
                  </a:lnTo>
                  <a:lnTo>
                    <a:pt x="161" y="218"/>
                  </a:lnTo>
                  <a:lnTo>
                    <a:pt x="135" y="242"/>
                  </a:lnTo>
                  <a:lnTo>
                    <a:pt x="111" y="268"/>
                  </a:lnTo>
                  <a:lnTo>
                    <a:pt x="87" y="296"/>
                  </a:lnTo>
                  <a:lnTo>
                    <a:pt x="66" y="325"/>
                  </a:lnTo>
                  <a:lnTo>
                    <a:pt x="45" y="356"/>
                  </a:lnTo>
                  <a:lnTo>
                    <a:pt x="26" y="389"/>
                  </a:lnTo>
                  <a:lnTo>
                    <a:pt x="8" y="424"/>
                  </a:lnTo>
                  <a:lnTo>
                    <a:pt x="8" y="424"/>
                  </a:lnTo>
                  <a:lnTo>
                    <a:pt x="3" y="439"/>
                  </a:lnTo>
                  <a:lnTo>
                    <a:pt x="0" y="454"/>
                  </a:lnTo>
                  <a:lnTo>
                    <a:pt x="2" y="467"/>
                  </a:lnTo>
                  <a:lnTo>
                    <a:pt x="5" y="482"/>
                  </a:lnTo>
                  <a:lnTo>
                    <a:pt x="12" y="496"/>
                  </a:lnTo>
                  <a:lnTo>
                    <a:pt x="20" y="508"/>
                  </a:lnTo>
                  <a:lnTo>
                    <a:pt x="32" y="518"/>
                  </a:lnTo>
                  <a:lnTo>
                    <a:pt x="45" y="525"/>
                  </a:lnTo>
                  <a:lnTo>
                    <a:pt x="45" y="525"/>
                  </a:lnTo>
                  <a:lnTo>
                    <a:pt x="53" y="528"/>
                  </a:lnTo>
                  <a:lnTo>
                    <a:pt x="60" y="530"/>
                  </a:lnTo>
                  <a:lnTo>
                    <a:pt x="69" y="531"/>
                  </a:lnTo>
                  <a:lnTo>
                    <a:pt x="77" y="533"/>
                  </a:lnTo>
                  <a:lnTo>
                    <a:pt x="77" y="533"/>
                  </a:lnTo>
                  <a:lnTo>
                    <a:pt x="89" y="531"/>
                  </a:lnTo>
                  <a:lnTo>
                    <a:pt x="101" y="528"/>
                  </a:lnTo>
                  <a:lnTo>
                    <a:pt x="111" y="524"/>
                  </a:lnTo>
                  <a:lnTo>
                    <a:pt x="122" y="518"/>
                  </a:lnTo>
                  <a:lnTo>
                    <a:pt x="122" y="401"/>
                  </a:lnTo>
                  <a:lnTo>
                    <a:pt x="122" y="382"/>
                  </a:lnTo>
                  <a:close/>
                  <a:moveTo>
                    <a:pt x="947" y="230"/>
                  </a:moveTo>
                  <a:lnTo>
                    <a:pt x="1058" y="230"/>
                  </a:lnTo>
                  <a:lnTo>
                    <a:pt x="1058" y="263"/>
                  </a:lnTo>
                  <a:lnTo>
                    <a:pt x="947" y="263"/>
                  </a:lnTo>
                  <a:lnTo>
                    <a:pt x="947" y="230"/>
                  </a:lnTo>
                  <a:close/>
                  <a:moveTo>
                    <a:pt x="848" y="190"/>
                  </a:moveTo>
                  <a:lnTo>
                    <a:pt x="848" y="190"/>
                  </a:lnTo>
                  <a:lnTo>
                    <a:pt x="854" y="190"/>
                  </a:lnTo>
                  <a:lnTo>
                    <a:pt x="859" y="191"/>
                  </a:lnTo>
                  <a:lnTo>
                    <a:pt x="863" y="194"/>
                  </a:lnTo>
                  <a:lnTo>
                    <a:pt x="868" y="197"/>
                  </a:lnTo>
                  <a:lnTo>
                    <a:pt x="871" y="202"/>
                  </a:lnTo>
                  <a:lnTo>
                    <a:pt x="872" y="206"/>
                  </a:lnTo>
                  <a:lnTo>
                    <a:pt x="874" y="211"/>
                  </a:lnTo>
                  <a:lnTo>
                    <a:pt x="875" y="215"/>
                  </a:lnTo>
                  <a:lnTo>
                    <a:pt x="875" y="215"/>
                  </a:lnTo>
                  <a:lnTo>
                    <a:pt x="874" y="221"/>
                  </a:lnTo>
                  <a:lnTo>
                    <a:pt x="872" y="226"/>
                  </a:lnTo>
                  <a:lnTo>
                    <a:pt x="871" y="230"/>
                  </a:lnTo>
                  <a:lnTo>
                    <a:pt x="868" y="235"/>
                  </a:lnTo>
                  <a:lnTo>
                    <a:pt x="863" y="238"/>
                  </a:lnTo>
                  <a:lnTo>
                    <a:pt x="859" y="241"/>
                  </a:lnTo>
                  <a:lnTo>
                    <a:pt x="854" y="242"/>
                  </a:lnTo>
                  <a:lnTo>
                    <a:pt x="848" y="242"/>
                  </a:lnTo>
                  <a:lnTo>
                    <a:pt x="848" y="242"/>
                  </a:lnTo>
                  <a:lnTo>
                    <a:pt x="844" y="242"/>
                  </a:lnTo>
                  <a:lnTo>
                    <a:pt x="838" y="241"/>
                  </a:lnTo>
                  <a:lnTo>
                    <a:pt x="833" y="238"/>
                  </a:lnTo>
                  <a:lnTo>
                    <a:pt x="830" y="235"/>
                  </a:lnTo>
                  <a:lnTo>
                    <a:pt x="827" y="230"/>
                  </a:lnTo>
                  <a:lnTo>
                    <a:pt x="824" y="226"/>
                  </a:lnTo>
                  <a:lnTo>
                    <a:pt x="823" y="221"/>
                  </a:lnTo>
                  <a:lnTo>
                    <a:pt x="823" y="215"/>
                  </a:lnTo>
                  <a:lnTo>
                    <a:pt x="823" y="215"/>
                  </a:lnTo>
                  <a:lnTo>
                    <a:pt x="823" y="211"/>
                  </a:lnTo>
                  <a:lnTo>
                    <a:pt x="824" y="206"/>
                  </a:lnTo>
                  <a:lnTo>
                    <a:pt x="827" y="202"/>
                  </a:lnTo>
                  <a:lnTo>
                    <a:pt x="830" y="197"/>
                  </a:lnTo>
                  <a:lnTo>
                    <a:pt x="833" y="194"/>
                  </a:lnTo>
                  <a:lnTo>
                    <a:pt x="838" y="191"/>
                  </a:lnTo>
                  <a:lnTo>
                    <a:pt x="844" y="190"/>
                  </a:lnTo>
                  <a:lnTo>
                    <a:pt x="848" y="190"/>
                  </a:lnTo>
                  <a:lnTo>
                    <a:pt x="848" y="190"/>
                  </a:lnTo>
                  <a:close/>
                  <a:moveTo>
                    <a:pt x="848" y="283"/>
                  </a:moveTo>
                  <a:lnTo>
                    <a:pt x="848" y="283"/>
                  </a:lnTo>
                  <a:lnTo>
                    <a:pt x="854" y="284"/>
                  </a:lnTo>
                  <a:lnTo>
                    <a:pt x="859" y="286"/>
                  </a:lnTo>
                  <a:lnTo>
                    <a:pt x="863" y="287"/>
                  </a:lnTo>
                  <a:lnTo>
                    <a:pt x="868" y="290"/>
                  </a:lnTo>
                  <a:lnTo>
                    <a:pt x="871" y="295"/>
                  </a:lnTo>
                  <a:lnTo>
                    <a:pt x="872" y="299"/>
                  </a:lnTo>
                  <a:lnTo>
                    <a:pt x="874" y="304"/>
                  </a:lnTo>
                  <a:lnTo>
                    <a:pt x="875" y="310"/>
                  </a:lnTo>
                  <a:lnTo>
                    <a:pt x="875" y="310"/>
                  </a:lnTo>
                  <a:lnTo>
                    <a:pt x="874" y="314"/>
                  </a:lnTo>
                  <a:lnTo>
                    <a:pt x="872" y="320"/>
                  </a:lnTo>
                  <a:lnTo>
                    <a:pt x="871" y="325"/>
                  </a:lnTo>
                  <a:lnTo>
                    <a:pt x="868" y="328"/>
                  </a:lnTo>
                  <a:lnTo>
                    <a:pt x="863" y="331"/>
                  </a:lnTo>
                  <a:lnTo>
                    <a:pt x="859" y="334"/>
                  </a:lnTo>
                  <a:lnTo>
                    <a:pt x="854" y="335"/>
                  </a:lnTo>
                  <a:lnTo>
                    <a:pt x="848" y="335"/>
                  </a:lnTo>
                  <a:lnTo>
                    <a:pt x="848" y="335"/>
                  </a:lnTo>
                  <a:lnTo>
                    <a:pt x="844" y="335"/>
                  </a:lnTo>
                  <a:lnTo>
                    <a:pt x="838" y="334"/>
                  </a:lnTo>
                  <a:lnTo>
                    <a:pt x="833" y="331"/>
                  </a:lnTo>
                  <a:lnTo>
                    <a:pt x="830" y="328"/>
                  </a:lnTo>
                  <a:lnTo>
                    <a:pt x="827" y="325"/>
                  </a:lnTo>
                  <a:lnTo>
                    <a:pt x="824" y="320"/>
                  </a:lnTo>
                  <a:lnTo>
                    <a:pt x="823" y="314"/>
                  </a:lnTo>
                  <a:lnTo>
                    <a:pt x="823" y="310"/>
                  </a:lnTo>
                  <a:lnTo>
                    <a:pt x="823" y="310"/>
                  </a:lnTo>
                  <a:lnTo>
                    <a:pt x="823" y="304"/>
                  </a:lnTo>
                  <a:lnTo>
                    <a:pt x="824" y="299"/>
                  </a:lnTo>
                  <a:lnTo>
                    <a:pt x="827" y="295"/>
                  </a:lnTo>
                  <a:lnTo>
                    <a:pt x="830" y="290"/>
                  </a:lnTo>
                  <a:lnTo>
                    <a:pt x="833" y="287"/>
                  </a:lnTo>
                  <a:lnTo>
                    <a:pt x="838" y="286"/>
                  </a:lnTo>
                  <a:lnTo>
                    <a:pt x="844" y="284"/>
                  </a:lnTo>
                  <a:lnTo>
                    <a:pt x="848" y="283"/>
                  </a:lnTo>
                  <a:lnTo>
                    <a:pt x="848" y="28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>
              <a:off x="6362700" y="5921375"/>
              <a:ext cx="411162" cy="50800"/>
            </a:xfrm>
            <a:custGeom>
              <a:avLst/>
              <a:gdLst>
                <a:gd name="T0" fmla="*/ 0 w 518"/>
                <a:gd name="T1" fmla="*/ 0 h 64"/>
                <a:gd name="T2" fmla="*/ 0 w 518"/>
                <a:gd name="T3" fmla="*/ 64 h 64"/>
                <a:gd name="T4" fmla="*/ 518 w 518"/>
                <a:gd name="T5" fmla="*/ 64 h 64"/>
                <a:gd name="T6" fmla="*/ 518 w 518"/>
                <a:gd name="T7" fmla="*/ 3 h 64"/>
                <a:gd name="T8" fmla="*/ 518 w 518"/>
                <a:gd name="T9" fmla="*/ 3 h 64"/>
                <a:gd name="T10" fmla="*/ 385 w 518"/>
                <a:gd name="T11" fmla="*/ 10 h 64"/>
                <a:gd name="T12" fmla="*/ 314 w 518"/>
                <a:gd name="T13" fmla="*/ 13 h 64"/>
                <a:gd name="T14" fmla="*/ 246 w 518"/>
                <a:gd name="T15" fmla="*/ 15 h 64"/>
                <a:gd name="T16" fmla="*/ 246 w 518"/>
                <a:gd name="T17" fmla="*/ 15 h 64"/>
                <a:gd name="T18" fmla="*/ 175 w 518"/>
                <a:gd name="T19" fmla="*/ 13 h 64"/>
                <a:gd name="T20" fmla="*/ 111 w 518"/>
                <a:gd name="T21" fmla="*/ 10 h 64"/>
                <a:gd name="T22" fmla="*/ 52 w 518"/>
                <a:gd name="T23" fmla="*/ 4 h 64"/>
                <a:gd name="T24" fmla="*/ 0 w 518"/>
                <a:gd name="T25" fmla="*/ 0 h 64"/>
                <a:gd name="T26" fmla="*/ 0 w 518"/>
                <a:gd name="T2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18" h="64">
                  <a:moveTo>
                    <a:pt x="0" y="0"/>
                  </a:moveTo>
                  <a:lnTo>
                    <a:pt x="0" y="64"/>
                  </a:lnTo>
                  <a:lnTo>
                    <a:pt x="518" y="64"/>
                  </a:lnTo>
                  <a:lnTo>
                    <a:pt x="518" y="3"/>
                  </a:lnTo>
                  <a:lnTo>
                    <a:pt x="518" y="3"/>
                  </a:lnTo>
                  <a:lnTo>
                    <a:pt x="385" y="10"/>
                  </a:lnTo>
                  <a:lnTo>
                    <a:pt x="314" y="13"/>
                  </a:lnTo>
                  <a:lnTo>
                    <a:pt x="246" y="15"/>
                  </a:lnTo>
                  <a:lnTo>
                    <a:pt x="246" y="15"/>
                  </a:lnTo>
                  <a:lnTo>
                    <a:pt x="175" y="13"/>
                  </a:lnTo>
                  <a:lnTo>
                    <a:pt x="111" y="10"/>
                  </a:lnTo>
                  <a:lnTo>
                    <a:pt x="52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8" name="Rectangle 117"/>
            <p:cNvSpPr>
              <a:spLocks noChangeArrowheads="1"/>
            </p:cNvSpPr>
            <p:nvPr/>
          </p:nvSpPr>
          <p:spPr bwMode="auto">
            <a:xfrm>
              <a:off x="4927600" y="6003925"/>
              <a:ext cx="403225" cy="666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9" name="Rectangle 118"/>
            <p:cNvSpPr>
              <a:spLocks noChangeArrowheads="1"/>
            </p:cNvSpPr>
            <p:nvPr/>
          </p:nvSpPr>
          <p:spPr bwMode="auto">
            <a:xfrm>
              <a:off x="5772150" y="6003925"/>
              <a:ext cx="1306512" cy="666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0" name="Freeform 119"/>
            <p:cNvSpPr>
              <a:spLocks/>
            </p:cNvSpPr>
            <p:nvPr/>
          </p:nvSpPr>
          <p:spPr bwMode="auto">
            <a:xfrm>
              <a:off x="5919788" y="6216650"/>
              <a:ext cx="130175" cy="230188"/>
            </a:xfrm>
            <a:custGeom>
              <a:avLst/>
              <a:gdLst>
                <a:gd name="T0" fmla="*/ 0 w 165"/>
                <a:gd name="T1" fmla="*/ 58 h 289"/>
                <a:gd name="T2" fmla="*/ 45 w 165"/>
                <a:gd name="T3" fmla="*/ 58 h 289"/>
                <a:gd name="T4" fmla="*/ 45 w 165"/>
                <a:gd name="T5" fmla="*/ 289 h 289"/>
                <a:gd name="T6" fmla="*/ 120 w 165"/>
                <a:gd name="T7" fmla="*/ 289 h 289"/>
                <a:gd name="T8" fmla="*/ 120 w 165"/>
                <a:gd name="T9" fmla="*/ 58 h 289"/>
                <a:gd name="T10" fmla="*/ 165 w 165"/>
                <a:gd name="T11" fmla="*/ 58 h 289"/>
                <a:gd name="T12" fmla="*/ 165 w 165"/>
                <a:gd name="T13" fmla="*/ 0 h 289"/>
                <a:gd name="T14" fmla="*/ 0 w 165"/>
                <a:gd name="T15" fmla="*/ 0 h 289"/>
                <a:gd name="T16" fmla="*/ 0 w 165"/>
                <a:gd name="T17" fmla="*/ 5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5" h="289">
                  <a:moveTo>
                    <a:pt x="0" y="58"/>
                  </a:moveTo>
                  <a:lnTo>
                    <a:pt x="45" y="58"/>
                  </a:lnTo>
                  <a:lnTo>
                    <a:pt x="45" y="289"/>
                  </a:lnTo>
                  <a:lnTo>
                    <a:pt x="120" y="289"/>
                  </a:lnTo>
                  <a:lnTo>
                    <a:pt x="120" y="58"/>
                  </a:lnTo>
                  <a:lnTo>
                    <a:pt x="165" y="58"/>
                  </a:lnTo>
                  <a:lnTo>
                    <a:pt x="165" y="0"/>
                  </a:lnTo>
                  <a:lnTo>
                    <a:pt x="0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6062663" y="6216650"/>
              <a:ext cx="103187" cy="230188"/>
            </a:xfrm>
            <a:custGeom>
              <a:avLst/>
              <a:gdLst>
                <a:gd name="T0" fmla="*/ 74 w 130"/>
                <a:gd name="T1" fmla="*/ 167 h 289"/>
                <a:gd name="T2" fmla="*/ 122 w 130"/>
                <a:gd name="T3" fmla="*/ 167 h 289"/>
                <a:gd name="T4" fmla="*/ 122 w 130"/>
                <a:gd name="T5" fmla="*/ 112 h 289"/>
                <a:gd name="T6" fmla="*/ 74 w 130"/>
                <a:gd name="T7" fmla="*/ 112 h 289"/>
                <a:gd name="T8" fmla="*/ 74 w 130"/>
                <a:gd name="T9" fmla="*/ 58 h 289"/>
                <a:gd name="T10" fmla="*/ 125 w 130"/>
                <a:gd name="T11" fmla="*/ 58 h 289"/>
                <a:gd name="T12" fmla="*/ 125 w 130"/>
                <a:gd name="T13" fmla="*/ 0 h 289"/>
                <a:gd name="T14" fmla="*/ 0 w 130"/>
                <a:gd name="T15" fmla="*/ 0 h 289"/>
                <a:gd name="T16" fmla="*/ 0 w 130"/>
                <a:gd name="T17" fmla="*/ 289 h 289"/>
                <a:gd name="T18" fmla="*/ 130 w 130"/>
                <a:gd name="T19" fmla="*/ 289 h 289"/>
                <a:gd name="T20" fmla="*/ 130 w 130"/>
                <a:gd name="T21" fmla="*/ 232 h 289"/>
                <a:gd name="T22" fmla="*/ 74 w 130"/>
                <a:gd name="T23" fmla="*/ 232 h 289"/>
                <a:gd name="T24" fmla="*/ 74 w 130"/>
                <a:gd name="T25" fmla="*/ 167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0" h="289">
                  <a:moveTo>
                    <a:pt x="74" y="167"/>
                  </a:moveTo>
                  <a:lnTo>
                    <a:pt x="122" y="167"/>
                  </a:lnTo>
                  <a:lnTo>
                    <a:pt x="122" y="112"/>
                  </a:lnTo>
                  <a:lnTo>
                    <a:pt x="74" y="112"/>
                  </a:lnTo>
                  <a:lnTo>
                    <a:pt x="74" y="58"/>
                  </a:lnTo>
                  <a:lnTo>
                    <a:pt x="125" y="58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289"/>
                  </a:lnTo>
                  <a:lnTo>
                    <a:pt x="130" y="289"/>
                  </a:lnTo>
                  <a:lnTo>
                    <a:pt x="130" y="232"/>
                  </a:lnTo>
                  <a:lnTo>
                    <a:pt x="74" y="232"/>
                  </a:lnTo>
                  <a:lnTo>
                    <a:pt x="74" y="16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2" name="Freeform 121"/>
            <p:cNvSpPr>
              <a:spLocks/>
            </p:cNvSpPr>
            <p:nvPr/>
          </p:nvSpPr>
          <p:spPr bwMode="auto">
            <a:xfrm>
              <a:off x="6178550" y="6211888"/>
              <a:ext cx="136525" cy="239713"/>
            </a:xfrm>
            <a:custGeom>
              <a:avLst/>
              <a:gdLst>
                <a:gd name="T0" fmla="*/ 96 w 172"/>
                <a:gd name="T1" fmla="*/ 111 h 301"/>
                <a:gd name="T2" fmla="*/ 78 w 172"/>
                <a:gd name="T3" fmla="*/ 97 h 301"/>
                <a:gd name="T4" fmla="*/ 75 w 172"/>
                <a:gd name="T5" fmla="*/ 93 h 301"/>
                <a:gd name="T6" fmla="*/ 70 w 172"/>
                <a:gd name="T7" fmla="*/ 72 h 301"/>
                <a:gd name="T8" fmla="*/ 72 w 172"/>
                <a:gd name="T9" fmla="*/ 61 h 301"/>
                <a:gd name="T10" fmla="*/ 75 w 172"/>
                <a:gd name="T11" fmla="*/ 55 h 301"/>
                <a:gd name="T12" fmla="*/ 84 w 172"/>
                <a:gd name="T13" fmla="*/ 49 h 301"/>
                <a:gd name="T14" fmla="*/ 90 w 172"/>
                <a:gd name="T15" fmla="*/ 51 h 301"/>
                <a:gd name="T16" fmla="*/ 93 w 172"/>
                <a:gd name="T17" fmla="*/ 54 h 301"/>
                <a:gd name="T18" fmla="*/ 96 w 172"/>
                <a:gd name="T19" fmla="*/ 72 h 301"/>
                <a:gd name="T20" fmla="*/ 166 w 172"/>
                <a:gd name="T21" fmla="*/ 94 h 301"/>
                <a:gd name="T22" fmla="*/ 166 w 172"/>
                <a:gd name="T23" fmla="*/ 82 h 301"/>
                <a:gd name="T24" fmla="*/ 165 w 172"/>
                <a:gd name="T25" fmla="*/ 52 h 301"/>
                <a:gd name="T26" fmla="*/ 159 w 172"/>
                <a:gd name="T27" fmla="*/ 34 h 301"/>
                <a:gd name="T28" fmla="*/ 154 w 172"/>
                <a:gd name="T29" fmla="*/ 27 h 301"/>
                <a:gd name="T30" fmla="*/ 141 w 172"/>
                <a:gd name="T31" fmla="*/ 15 h 301"/>
                <a:gd name="T32" fmla="*/ 132 w 172"/>
                <a:gd name="T33" fmla="*/ 10 h 301"/>
                <a:gd name="T34" fmla="*/ 109 w 172"/>
                <a:gd name="T35" fmla="*/ 3 h 301"/>
                <a:gd name="T36" fmla="*/ 82 w 172"/>
                <a:gd name="T37" fmla="*/ 0 h 301"/>
                <a:gd name="T38" fmla="*/ 69 w 172"/>
                <a:gd name="T39" fmla="*/ 1 h 301"/>
                <a:gd name="T40" fmla="*/ 46 w 172"/>
                <a:gd name="T41" fmla="*/ 6 h 301"/>
                <a:gd name="T42" fmla="*/ 36 w 172"/>
                <a:gd name="T43" fmla="*/ 9 h 301"/>
                <a:gd name="T44" fmla="*/ 19 w 172"/>
                <a:gd name="T45" fmla="*/ 19 h 301"/>
                <a:gd name="T46" fmla="*/ 9 w 172"/>
                <a:gd name="T47" fmla="*/ 33 h 301"/>
                <a:gd name="T48" fmla="*/ 6 w 172"/>
                <a:gd name="T49" fmla="*/ 42 h 301"/>
                <a:gd name="T50" fmla="*/ 1 w 172"/>
                <a:gd name="T51" fmla="*/ 66 h 301"/>
                <a:gd name="T52" fmla="*/ 0 w 172"/>
                <a:gd name="T53" fmla="*/ 81 h 301"/>
                <a:gd name="T54" fmla="*/ 4 w 172"/>
                <a:gd name="T55" fmla="*/ 111 h 301"/>
                <a:gd name="T56" fmla="*/ 6 w 172"/>
                <a:gd name="T57" fmla="*/ 120 h 301"/>
                <a:gd name="T58" fmla="*/ 21 w 172"/>
                <a:gd name="T59" fmla="*/ 142 h 301"/>
                <a:gd name="T60" fmla="*/ 36 w 172"/>
                <a:gd name="T61" fmla="*/ 154 h 301"/>
                <a:gd name="T62" fmla="*/ 58 w 172"/>
                <a:gd name="T63" fmla="*/ 169 h 301"/>
                <a:gd name="T64" fmla="*/ 94 w 172"/>
                <a:gd name="T65" fmla="*/ 196 h 301"/>
                <a:gd name="T66" fmla="*/ 97 w 172"/>
                <a:gd name="T67" fmla="*/ 200 h 301"/>
                <a:gd name="T68" fmla="*/ 100 w 172"/>
                <a:gd name="T69" fmla="*/ 217 h 301"/>
                <a:gd name="T70" fmla="*/ 100 w 172"/>
                <a:gd name="T71" fmla="*/ 229 h 301"/>
                <a:gd name="T72" fmla="*/ 97 w 172"/>
                <a:gd name="T73" fmla="*/ 247 h 301"/>
                <a:gd name="T74" fmla="*/ 93 w 172"/>
                <a:gd name="T75" fmla="*/ 251 h 301"/>
                <a:gd name="T76" fmla="*/ 85 w 172"/>
                <a:gd name="T77" fmla="*/ 253 h 301"/>
                <a:gd name="T78" fmla="*/ 75 w 172"/>
                <a:gd name="T79" fmla="*/ 247 h 301"/>
                <a:gd name="T80" fmla="*/ 73 w 172"/>
                <a:gd name="T81" fmla="*/ 239 h 301"/>
                <a:gd name="T82" fmla="*/ 72 w 172"/>
                <a:gd name="T83" fmla="*/ 191 h 301"/>
                <a:gd name="T84" fmla="*/ 3 w 172"/>
                <a:gd name="T85" fmla="*/ 211 h 301"/>
                <a:gd name="T86" fmla="*/ 3 w 172"/>
                <a:gd name="T87" fmla="*/ 226 h 301"/>
                <a:gd name="T88" fmla="*/ 6 w 172"/>
                <a:gd name="T89" fmla="*/ 251 h 301"/>
                <a:gd name="T90" fmla="*/ 9 w 172"/>
                <a:gd name="T91" fmla="*/ 260 h 301"/>
                <a:gd name="T92" fmla="*/ 19 w 172"/>
                <a:gd name="T93" fmla="*/ 277 h 301"/>
                <a:gd name="T94" fmla="*/ 37 w 172"/>
                <a:gd name="T95" fmla="*/ 290 h 301"/>
                <a:gd name="T96" fmla="*/ 48 w 172"/>
                <a:gd name="T97" fmla="*/ 295 h 301"/>
                <a:gd name="T98" fmla="*/ 75 w 172"/>
                <a:gd name="T99" fmla="*/ 301 h 301"/>
                <a:gd name="T100" fmla="*/ 88 w 172"/>
                <a:gd name="T101" fmla="*/ 301 h 301"/>
                <a:gd name="T102" fmla="*/ 114 w 172"/>
                <a:gd name="T103" fmla="*/ 299 h 301"/>
                <a:gd name="T104" fmla="*/ 136 w 172"/>
                <a:gd name="T105" fmla="*/ 292 h 301"/>
                <a:gd name="T106" fmla="*/ 147 w 172"/>
                <a:gd name="T107" fmla="*/ 286 h 301"/>
                <a:gd name="T108" fmla="*/ 160 w 172"/>
                <a:gd name="T109" fmla="*/ 274 h 301"/>
                <a:gd name="T110" fmla="*/ 165 w 172"/>
                <a:gd name="T111" fmla="*/ 266 h 301"/>
                <a:gd name="T112" fmla="*/ 171 w 172"/>
                <a:gd name="T113" fmla="*/ 248 h 301"/>
                <a:gd name="T114" fmla="*/ 172 w 172"/>
                <a:gd name="T115" fmla="*/ 221 h 301"/>
                <a:gd name="T116" fmla="*/ 171 w 172"/>
                <a:gd name="T117" fmla="*/ 202 h 301"/>
                <a:gd name="T118" fmla="*/ 165 w 172"/>
                <a:gd name="T119" fmla="*/ 171 h 301"/>
                <a:gd name="T120" fmla="*/ 159 w 172"/>
                <a:gd name="T121" fmla="*/ 160 h 301"/>
                <a:gd name="T122" fmla="*/ 136 w 172"/>
                <a:gd name="T123" fmla="*/ 138 h 301"/>
                <a:gd name="T124" fmla="*/ 96 w 172"/>
                <a:gd name="T125" fmla="*/ 11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72" h="301">
                  <a:moveTo>
                    <a:pt x="96" y="111"/>
                  </a:moveTo>
                  <a:lnTo>
                    <a:pt x="96" y="111"/>
                  </a:lnTo>
                  <a:lnTo>
                    <a:pt x="82" y="102"/>
                  </a:lnTo>
                  <a:lnTo>
                    <a:pt x="78" y="97"/>
                  </a:lnTo>
                  <a:lnTo>
                    <a:pt x="75" y="93"/>
                  </a:lnTo>
                  <a:lnTo>
                    <a:pt x="75" y="93"/>
                  </a:lnTo>
                  <a:lnTo>
                    <a:pt x="72" y="84"/>
                  </a:lnTo>
                  <a:lnTo>
                    <a:pt x="70" y="72"/>
                  </a:lnTo>
                  <a:lnTo>
                    <a:pt x="70" y="72"/>
                  </a:lnTo>
                  <a:lnTo>
                    <a:pt x="72" y="61"/>
                  </a:lnTo>
                  <a:lnTo>
                    <a:pt x="75" y="55"/>
                  </a:lnTo>
                  <a:lnTo>
                    <a:pt x="75" y="55"/>
                  </a:lnTo>
                  <a:lnTo>
                    <a:pt x="78" y="51"/>
                  </a:lnTo>
                  <a:lnTo>
                    <a:pt x="84" y="49"/>
                  </a:lnTo>
                  <a:lnTo>
                    <a:pt x="84" y="49"/>
                  </a:lnTo>
                  <a:lnTo>
                    <a:pt x="90" y="51"/>
                  </a:lnTo>
                  <a:lnTo>
                    <a:pt x="93" y="54"/>
                  </a:lnTo>
                  <a:lnTo>
                    <a:pt x="93" y="54"/>
                  </a:lnTo>
                  <a:lnTo>
                    <a:pt x="96" y="60"/>
                  </a:lnTo>
                  <a:lnTo>
                    <a:pt x="96" y="72"/>
                  </a:lnTo>
                  <a:lnTo>
                    <a:pt x="96" y="94"/>
                  </a:lnTo>
                  <a:lnTo>
                    <a:pt x="166" y="94"/>
                  </a:lnTo>
                  <a:lnTo>
                    <a:pt x="166" y="82"/>
                  </a:lnTo>
                  <a:lnTo>
                    <a:pt x="166" y="82"/>
                  </a:lnTo>
                  <a:lnTo>
                    <a:pt x="165" y="66"/>
                  </a:lnTo>
                  <a:lnTo>
                    <a:pt x="165" y="52"/>
                  </a:lnTo>
                  <a:lnTo>
                    <a:pt x="162" y="42"/>
                  </a:lnTo>
                  <a:lnTo>
                    <a:pt x="159" y="34"/>
                  </a:lnTo>
                  <a:lnTo>
                    <a:pt x="159" y="34"/>
                  </a:lnTo>
                  <a:lnTo>
                    <a:pt x="154" y="27"/>
                  </a:lnTo>
                  <a:lnTo>
                    <a:pt x="148" y="21"/>
                  </a:lnTo>
                  <a:lnTo>
                    <a:pt x="141" y="15"/>
                  </a:lnTo>
                  <a:lnTo>
                    <a:pt x="132" y="10"/>
                  </a:lnTo>
                  <a:lnTo>
                    <a:pt x="132" y="10"/>
                  </a:lnTo>
                  <a:lnTo>
                    <a:pt x="121" y="6"/>
                  </a:lnTo>
                  <a:lnTo>
                    <a:pt x="109" y="3"/>
                  </a:lnTo>
                  <a:lnTo>
                    <a:pt x="96" y="1"/>
                  </a:lnTo>
                  <a:lnTo>
                    <a:pt x="82" y="0"/>
                  </a:lnTo>
                  <a:lnTo>
                    <a:pt x="82" y="0"/>
                  </a:lnTo>
                  <a:lnTo>
                    <a:pt x="69" y="1"/>
                  </a:lnTo>
                  <a:lnTo>
                    <a:pt x="57" y="3"/>
                  </a:lnTo>
                  <a:lnTo>
                    <a:pt x="46" y="6"/>
                  </a:lnTo>
                  <a:lnTo>
                    <a:pt x="36" y="9"/>
                  </a:lnTo>
                  <a:lnTo>
                    <a:pt x="36" y="9"/>
                  </a:lnTo>
                  <a:lnTo>
                    <a:pt x="27" y="13"/>
                  </a:lnTo>
                  <a:lnTo>
                    <a:pt x="19" y="19"/>
                  </a:lnTo>
                  <a:lnTo>
                    <a:pt x="13" y="25"/>
                  </a:lnTo>
                  <a:lnTo>
                    <a:pt x="9" y="33"/>
                  </a:lnTo>
                  <a:lnTo>
                    <a:pt x="9" y="33"/>
                  </a:lnTo>
                  <a:lnTo>
                    <a:pt x="6" y="42"/>
                  </a:lnTo>
                  <a:lnTo>
                    <a:pt x="3" y="52"/>
                  </a:lnTo>
                  <a:lnTo>
                    <a:pt x="1" y="66"/>
                  </a:lnTo>
                  <a:lnTo>
                    <a:pt x="0" y="81"/>
                  </a:lnTo>
                  <a:lnTo>
                    <a:pt x="0" y="81"/>
                  </a:lnTo>
                  <a:lnTo>
                    <a:pt x="1" y="102"/>
                  </a:lnTo>
                  <a:lnTo>
                    <a:pt x="4" y="111"/>
                  </a:lnTo>
                  <a:lnTo>
                    <a:pt x="6" y="120"/>
                  </a:lnTo>
                  <a:lnTo>
                    <a:pt x="6" y="120"/>
                  </a:lnTo>
                  <a:lnTo>
                    <a:pt x="13" y="133"/>
                  </a:lnTo>
                  <a:lnTo>
                    <a:pt x="21" y="142"/>
                  </a:lnTo>
                  <a:lnTo>
                    <a:pt x="21" y="142"/>
                  </a:lnTo>
                  <a:lnTo>
                    <a:pt x="36" y="154"/>
                  </a:lnTo>
                  <a:lnTo>
                    <a:pt x="58" y="169"/>
                  </a:lnTo>
                  <a:lnTo>
                    <a:pt x="58" y="169"/>
                  </a:lnTo>
                  <a:lnTo>
                    <a:pt x="81" y="185"/>
                  </a:lnTo>
                  <a:lnTo>
                    <a:pt x="94" y="196"/>
                  </a:lnTo>
                  <a:lnTo>
                    <a:pt x="94" y="196"/>
                  </a:lnTo>
                  <a:lnTo>
                    <a:pt x="97" y="200"/>
                  </a:lnTo>
                  <a:lnTo>
                    <a:pt x="99" y="208"/>
                  </a:lnTo>
                  <a:lnTo>
                    <a:pt x="100" y="217"/>
                  </a:lnTo>
                  <a:lnTo>
                    <a:pt x="100" y="229"/>
                  </a:lnTo>
                  <a:lnTo>
                    <a:pt x="100" y="229"/>
                  </a:lnTo>
                  <a:lnTo>
                    <a:pt x="100" y="239"/>
                  </a:lnTo>
                  <a:lnTo>
                    <a:pt x="97" y="247"/>
                  </a:lnTo>
                  <a:lnTo>
                    <a:pt x="97" y="247"/>
                  </a:lnTo>
                  <a:lnTo>
                    <a:pt x="93" y="251"/>
                  </a:lnTo>
                  <a:lnTo>
                    <a:pt x="85" y="253"/>
                  </a:lnTo>
                  <a:lnTo>
                    <a:pt x="85" y="253"/>
                  </a:lnTo>
                  <a:lnTo>
                    <a:pt x="79" y="251"/>
                  </a:lnTo>
                  <a:lnTo>
                    <a:pt x="75" y="247"/>
                  </a:lnTo>
                  <a:lnTo>
                    <a:pt x="75" y="247"/>
                  </a:lnTo>
                  <a:lnTo>
                    <a:pt x="73" y="239"/>
                  </a:lnTo>
                  <a:lnTo>
                    <a:pt x="72" y="227"/>
                  </a:lnTo>
                  <a:lnTo>
                    <a:pt x="72" y="191"/>
                  </a:lnTo>
                  <a:lnTo>
                    <a:pt x="3" y="191"/>
                  </a:lnTo>
                  <a:lnTo>
                    <a:pt x="3" y="211"/>
                  </a:lnTo>
                  <a:lnTo>
                    <a:pt x="3" y="211"/>
                  </a:lnTo>
                  <a:lnTo>
                    <a:pt x="3" y="226"/>
                  </a:lnTo>
                  <a:lnTo>
                    <a:pt x="4" y="239"/>
                  </a:lnTo>
                  <a:lnTo>
                    <a:pt x="6" y="251"/>
                  </a:lnTo>
                  <a:lnTo>
                    <a:pt x="9" y="260"/>
                  </a:lnTo>
                  <a:lnTo>
                    <a:pt x="9" y="260"/>
                  </a:lnTo>
                  <a:lnTo>
                    <a:pt x="13" y="269"/>
                  </a:lnTo>
                  <a:lnTo>
                    <a:pt x="19" y="277"/>
                  </a:lnTo>
                  <a:lnTo>
                    <a:pt x="27" y="283"/>
                  </a:lnTo>
                  <a:lnTo>
                    <a:pt x="37" y="290"/>
                  </a:lnTo>
                  <a:lnTo>
                    <a:pt x="37" y="290"/>
                  </a:lnTo>
                  <a:lnTo>
                    <a:pt x="48" y="295"/>
                  </a:lnTo>
                  <a:lnTo>
                    <a:pt x="61" y="298"/>
                  </a:lnTo>
                  <a:lnTo>
                    <a:pt x="75" y="301"/>
                  </a:lnTo>
                  <a:lnTo>
                    <a:pt x="88" y="301"/>
                  </a:lnTo>
                  <a:lnTo>
                    <a:pt x="88" y="301"/>
                  </a:lnTo>
                  <a:lnTo>
                    <a:pt x="102" y="301"/>
                  </a:lnTo>
                  <a:lnTo>
                    <a:pt x="114" y="299"/>
                  </a:lnTo>
                  <a:lnTo>
                    <a:pt x="126" y="295"/>
                  </a:lnTo>
                  <a:lnTo>
                    <a:pt x="136" y="292"/>
                  </a:lnTo>
                  <a:lnTo>
                    <a:pt x="136" y="292"/>
                  </a:lnTo>
                  <a:lnTo>
                    <a:pt x="147" y="286"/>
                  </a:lnTo>
                  <a:lnTo>
                    <a:pt x="154" y="280"/>
                  </a:lnTo>
                  <a:lnTo>
                    <a:pt x="160" y="274"/>
                  </a:lnTo>
                  <a:lnTo>
                    <a:pt x="165" y="266"/>
                  </a:lnTo>
                  <a:lnTo>
                    <a:pt x="165" y="266"/>
                  </a:lnTo>
                  <a:lnTo>
                    <a:pt x="168" y="259"/>
                  </a:lnTo>
                  <a:lnTo>
                    <a:pt x="171" y="248"/>
                  </a:lnTo>
                  <a:lnTo>
                    <a:pt x="172" y="235"/>
                  </a:lnTo>
                  <a:lnTo>
                    <a:pt x="172" y="221"/>
                  </a:lnTo>
                  <a:lnTo>
                    <a:pt x="172" y="221"/>
                  </a:lnTo>
                  <a:lnTo>
                    <a:pt x="171" y="202"/>
                  </a:lnTo>
                  <a:lnTo>
                    <a:pt x="169" y="184"/>
                  </a:lnTo>
                  <a:lnTo>
                    <a:pt x="165" y="171"/>
                  </a:lnTo>
                  <a:lnTo>
                    <a:pt x="159" y="160"/>
                  </a:lnTo>
                  <a:lnTo>
                    <a:pt x="159" y="160"/>
                  </a:lnTo>
                  <a:lnTo>
                    <a:pt x="150" y="150"/>
                  </a:lnTo>
                  <a:lnTo>
                    <a:pt x="136" y="138"/>
                  </a:lnTo>
                  <a:lnTo>
                    <a:pt x="118" y="126"/>
                  </a:lnTo>
                  <a:lnTo>
                    <a:pt x="96" y="111"/>
                  </a:lnTo>
                  <a:lnTo>
                    <a:pt x="96" y="11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3" name="Freeform 122"/>
            <p:cNvSpPr>
              <a:spLocks/>
            </p:cNvSpPr>
            <p:nvPr/>
          </p:nvSpPr>
          <p:spPr bwMode="auto">
            <a:xfrm>
              <a:off x="6323013" y="6216650"/>
              <a:ext cx="131762" cy="230188"/>
            </a:xfrm>
            <a:custGeom>
              <a:avLst/>
              <a:gdLst>
                <a:gd name="T0" fmla="*/ 0 w 164"/>
                <a:gd name="T1" fmla="*/ 58 h 289"/>
                <a:gd name="T2" fmla="*/ 44 w 164"/>
                <a:gd name="T3" fmla="*/ 58 h 289"/>
                <a:gd name="T4" fmla="*/ 44 w 164"/>
                <a:gd name="T5" fmla="*/ 289 h 289"/>
                <a:gd name="T6" fmla="*/ 119 w 164"/>
                <a:gd name="T7" fmla="*/ 289 h 289"/>
                <a:gd name="T8" fmla="*/ 119 w 164"/>
                <a:gd name="T9" fmla="*/ 58 h 289"/>
                <a:gd name="T10" fmla="*/ 164 w 164"/>
                <a:gd name="T11" fmla="*/ 58 h 289"/>
                <a:gd name="T12" fmla="*/ 164 w 164"/>
                <a:gd name="T13" fmla="*/ 0 h 289"/>
                <a:gd name="T14" fmla="*/ 0 w 164"/>
                <a:gd name="T15" fmla="*/ 0 h 289"/>
                <a:gd name="T16" fmla="*/ 0 w 164"/>
                <a:gd name="T17" fmla="*/ 5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" h="289">
                  <a:moveTo>
                    <a:pt x="0" y="58"/>
                  </a:moveTo>
                  <a:lnTo>
                    <a:pt x="44" y="58"/>
                  </a:lnTo>
                  <a:lnTo>
                    <a:pt x="44" y="289"/>
                  </a:lnTo>
                  <a:lnTo>
                    <a:pt x="119" y="289"/>
                  </a:lnTo>
                  <a:lnTo>
                    <a:pt x="119" y="58"/>
                  </a:lnTo>
                  <a:lnTo>
                    <a:pt x="164" y="58"/>
                  </a:lnTo>
                  <a:lnTo>
                    <a:pt x="164" y="0"/>
                  </a:lnTo>
                  <a:lnTo>
                    <a:pt x="0" y="0"/>
                  </a:lnTo>
                  <a:lnTo>
                    <a:pt x="0" y="5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6467475" y="6216650"/>
              <a:ext cx="58737" cy="230188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6550025" y="6216650"/>
              <a:ext cx="133350" cy="230188"/>
            </a:xfrm>
            <a:custGeom>
              <a:avLst/>
              <a:gdLst>
                <a:gd name="T0" fmla="*/ 104 w 167"/>
                <a:gd name="T1" fmla="*/ 130 h 289"/>
                <a:gd name="T2" fmla="*/ 62 w 167"/>
                <a:gd name="T3" fmla="*/ 0 h 289"/>
                <a:gd name="T4" fmla="*/ 0 w 167"/>
                <a:gd name="T5" fmla="*/ 0 h 289"/>
                <a:gd name="T6" fmla="*/ 0 w 167"/>
                <a:gd name="T7" fmla="*/ 289 h 289"/>
                <a:gd name="T8" fmla="*/ 62 w 167"/>
                <a:gd name="T9" fmla="*/ 289 h 289"/>
                <a:gd name="T10" fmla="*/ 62 w 167"/>
                <a:gd name="T11" fmla="*/ 159 h 289"/>
                <a:gd name="T12" fmla="*/ 101 w 167"/>
                <a:gd name="T13" fmla="*/ 289 h 289"/>
                <a:gd name="T14" fmla="*/ 167 w 167"/>
                <a:gd name="T15" fmla="*/ 289 h 289"/>
                <a:gd name="T16" fmla="*/ 167 w 167"/>
                <a:gd name="T17" fmla="*/ 0 h 289"/>
                <a:gd name="T18" fmla="*/ 104 w 167"/>
                <a:gd name="T19" fmla="*/ 0 h 289"/>
                <a:gd name="T20" fmla="*/ 104 w 167"/>
                <a:gd name="T21" fmla="*/ 130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7" h="289">
                  <a:moveTo>
                    <a:pt x="104" y="130"/>
                  </a:moveTo>
                  <a:lnTo>
                    <a:pt x="62" y="0"/>
                  </a:lnTo>
                  <a:lnTo>
                    <a:pt x="0" y="0"/>
                  </a:lnTo>
                  <a:lnTo>
                    <a:pt x="0" y="289"/>
                  </a:lnTo>
                  <a:lnTo>
                    <a:pt x="62" y="289"/>
                  </a:lnTo>
                  <a:lnTo>
                    <a:pt x="62" y="159"/>
                  </a:lnTo>
                  <a:lnTo>
                    <a:pt x="101" y="289"/>
                  </a:lnTo>
                  <a:lnTo>
                    <a:pt x="167" y="289"/>
                  </a:lnTo>
                  <a:lnTo>
                    <a:pt x="167" y="0"/>
                  </a:lnTo>
                  <a:lnTo>
                    <a:pt x="104" y="0"/>
                  </a:lnTo>
                  <a:lnTo>
                    <a:pt x="104" y="13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6705600" y="6211888"/>
              <a:ext cx="138112" cy="239713"/>
            </a:xfrm>
            <a:custGeom>
              <a:avLst/>
              <a:gdLst>
                <a:gd name="T0" fmla="*/ 139 w 174"/>
                <a:gd name="T1" fmla="*/ 13 h 301"/>
                <a:gd name="T2" fmla="*/ 115 w 174"/>
                <a:gd name="T3" fmla="*/ 4 h 301"/>
                <a:gd name="T4" fmla="*/ 84 w 174"/>
                <a:gd name="T5" fmla="*/ 0 h 301"/>
                <a:gd name="T6" fmla="*/ 69 w 174"/>
                <a:gd name="T7" fmla="*/ 1 h 301"/>
                <a:gd name="T8" fmla="*/ 40 w 174"/>
                <a:gd name="T9" fmla="*/ 9 h 301"/>
                <a:gd name="T10" fmla="*/ 30 w 174"/>
                <a:gd name="T11" fmla="*/ 16 h 301"/>
                <a:gd name="T12" fmla="*/ 13 w 174"/>
                <a:gd name="T13" fmla="*/ 33 h 301"/>
                <a:gd name="T14" fmla="*/ 4 w 174"/>
                <a:gd name="T15" fmla="*/ 51 h 301"/>
                <a:gd name="T16" fmla="*/ 1 w 174"/>
                <a:gd name="T17" fmla="*/ 61 h 301"/>
                <a:gd name="T18" fmla="*/ 0 w 174"/>
                <a:gd name="T19" fmla="*/ 111 h 301"/>
                <a:gd name="T20" fmla="*/ 0 w 174"/>
                <a:gd name="T21" fmla="*/ 196 h 301"/>
                <a:gd name="T22" fmla="*/ 1 w 174"/>
                <a:gd name="T23" fmla="*/ 241 h 301"/>
                <a:gd name="T24" fmla="*/ 6 w 174"/>
                <a:gd name="T25" fmla="*/ 256 h 301"/>
                <a:gd name="T26" fmla="*/ 12 w 174"/>
                <a:gd name="T27" fmla="*/ 269 h 301"/>
                <a:gd name="T28" fmla="*/ 22 w 174"/>
                <a:gd name="T29" fmla="*/ 281 h 301"/>
                <a:gd name="T30" fmla="*/ 37 w 174"/>
                <a:gd name="T31" fmla="*/ 292 h 301"/>
                <a:gd name="T32" fmla="*/ 46 w 174"/>
                <a:gd name="T33" fmla="*/ 296 h 301"/>
                <a:gd name="T34" fmla="*/ 64 w 174"/>
                <a:gd name="T35" fmla="*/ 301 h 301"/>
                <a:gd name="T36" fmla="*/ 73 w 174"/>
                <a:gd name="T37" fmla="*/ 301 h 301"/>
                <a:gd name="T38" fmla="*/ 94 w 174"/>
                <a:gd name="T39" fmla="*/ 298 h 301"/>
                <a:gd name="T40" fmla="*/ 100 w 174"/>
                <a:gd name="T41" fmla="*/ 295 h 301"/>
                <a:gd name="T42" fmla="*/ 111 w 174"/>
                <a:gd name="T43" fmla="*/ 286 h 301"/>
                <a:gd name="T44" fmla="*/ 120 w 174"/>
                <a:gd name="T45" fmla="*/ 274 h 301"/>
                <a:gd name="T46" fmla="*/ 174 w 174"/>
                <a:gd name="T47" fmla="*/ 295 h 301"/>
                <a:gd name="T48" fmla="*/ 87 w 174"/>
                <a:gd name="T49" fmla="*/ 141 h 301"/>
                <a:gd name="T50" fmla="*/ 102 w 174"/>
                <a:gd name="T51" fmla="*/ 184 h 301"/>
                <a:gd name="T52" fmla="*/ 102 w 174"/>
                <a:gd name="T53" fmla="*/ 218 h 301"/>
                <a:gd name="T54" fmla="*/ 99 w 174"/>
                <a:gd name="T55" fmla="*/ 245 h 301"/>
                <a:gd name="T56" fmla="*/ 97 w 174"/>
                <a:gd name="T57" fmla="*/ 248 h 301"/>
                <a:gd name="T58" fmla="*/ 91 w 174"/>
                <a:gd name="T59" fmla="*/ 251 h 301"/>
                <a:gd name="T60" fmla="*/ 87 w 174"/>
                <a:gd name="T61" fmla="*/ 253 h 301"/>
                <a:gd name="T62" fmla="*/ 79 w 174"/>
                <a:gd name="T63" fmla="*/ 248 h 301"/>
                <a:gd name="T64" fmla="*/ 78 w 174"/>
                <a:gd name="T65" fmla="*/ 245 h 301"/>
                <a:gd name="T66" fmla="*/ 75 w 174"/>
                <a:gd name="T67" fmla="*/ 220 h 301"/>
                <a:gd name="T68" fmla="*/ 75 w 174"/>
                <a:gd name="T69" fmla="*/ 82 h 301"/>
                <a:gd name="T70" fmla="*/ 78 w 174"/>
                <a:gd name="T71" fmla="*/ 55 h 301"/>
                <a:gd name="T72" fmla="*/ 81 w 174"/>
                <a:gd name="T73" fmla="*/ 51 h 301"/>
                <a:gd name="T74" fmla="*/ 87 w 174"/>
                <a:gd name="T75" fmla="*/ 49 h 301"/>
                <a:gd name="T76" fmla="*/ 93 w 174"/>
                <a:gd name="T77" fmla="*/ 51 h 301"/>
                <a:gd name="T78" fmla="*/ 97 w 174"/>
                <a:gd name="T79" fmla="*/ 55 h 301"/>
                <a:gd name="T80" fmla="*/ 99 w 174"/>
                <a:gd name="T81" fmla="*/ 66 h 301"/>
                <a:gd name="T82" fmla="*/ 99 w 174"/>
                <a:gd name="T83" fmla="*/ 112 h 301"/>
                <a:gd name="T84" fmla="*/ 174 w 174"/>
                <a:gd name="T85" fmla="*/ 100 h 301"/>
                <a:gd name="T86" fmla="*/ 174 w 174"/>
                <a:gd name="T87" fmla="*/ 84 h 301"/>
                <a:gd name="T88" fmla="*/ 171 w 174"/>
                <a:gd name="T89" fmla="*/ 57 h 301"/>
                <a:gd name="T90" fmla="*/ 168 w 174"/>
                <a:gd name="T91" fmla="*/ 46 h 301"/>
                <a:gd name="T92" fmla="*/ 157 w 174"/>
                <a:gd name="T93" fmla="*/ 28 h 301"/>
                <a:gd name="T94" fmla="*/ 139 w 174"/>
                <a:gd name="T95" fmla="*/ 13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74" h="301">
                  <a:moveTo>
                    <a:pt x="139" y="13"/>
                  </a:moveTo>
                  <a:lnTo>
                    <a:pt x="139" y="13"/>
                  </a:lnTo>
                  <a:lnTo>
                    <a:pt x="127" y="7"/>
                  </a:lnTo>
                  <a:lnTo>
                    <a:pt x="115" y="4"/>
                  </a:lnTo>
                  <a:lnTo>
                    <a:pt x="100" y="1"/>
                  </a:lnTo>
                  <a:lnTo>
                    <a:pt x="84" y="0"/>
                  </a:lnTo>
                  <a:lnTo>
                    <a:pt x="84" y="0"/>
                  </a:lnTo>
                  <a:lnTo>
                    <a:pt x="69" y="1"/>
                  </a:lnTo>
                  <a:lnTo>
                    <a:pt x="54" y="4"/>
                  </a:lnTo>
                  <a:lnTo>
                    <a:pt x="40" y="9"/>
                  </a:lnTo>
                  <a:lnTo>
                    <a:pt x="30" y="16"/>
                  </a:lnTo>
                  <a:lnTo>
                    <a:pt x="30" y="16"/>
                  </a:lnTo>
                  <a:lnTo>
                    <a:pt x="21" y="24"/>
                  </a:lnTo>
                  <a:lnTo>
                    <a:pt x="13" y="33"/>
                  </a:lnTo>
                  <a:lnTo>
                    <a:pt x="7" y="42"/>
                  </a:lnTo>
                  <a:lnTo>
                    <a:pt x="4" y="51"/>
                  </a:lnTo>
                  <a:lnTo>
                    <a:pt x="4" y="51"/>
                  </a:lnTo>
                  <a:lnTo>
                    <a:pt x="1" y="61"/>
                  </a:lnTo>
                  <a:lnTo>
                    <a:pt x="1" y="75"/>
                  </a:lnTo>
                  <a:lnTo>
                    <a:pt x="0" y="111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0" y="221"/>
                  </a:lnTo>
                  <a:lnTo>
                    <a:pt x="1" y="241"/>
                  </a:lnTo>
                  <a:lnTo>
                    <a:pt x="1" y="241"/>
                  </a:lnTo>
                  <a:lnTo>
                    <a:pt x="6" y="256"/>
                  </a:lnTo>
                  <a:lnTo>
                    <a:pt x="12" y="269"/>
                  </a:lnTo>
                  <a:lnTo>
                    <a:pt x="12" y="269"/>
                  </a:lnTo>
                  <a:lnTo>
                    <a:pt x="18" y="275"/>
                  </a:lnTo>
                  <a:lnTo>
                    <a:pt x="22" y="281"/>
                  </a:lnTo>
                  <a:lnTo>
                    <a:pt x="30" y="287"/>
                  </a:lnTo>
                  <a:lnTo>
                    <a:pt x="37" y="292"/>
                  </a:lnTo>
                  <a:lnTo>
                    <a:pt x="37" y="292"/>
                  </a:lnTo>
                  <a:lnTo>
                    <a:pt x="46" y="296"/>
                  </a:lnTo>
                  <a:lnTo>
                    <a:pt x="55" y="299"/>
                  </a:lnTo>
                  <a:lnTo>
                    <a:pt x="64" y="301"/>
                  </a:lnTo>
                  <a:lnTo>
                    <a:pt x="73" y="301"/>
                  </a:lnTo>
                  <a:lnTo>
                    <a:pt x="73" y="301"/>
                  </a:lnTo>
                  <a:lnTo>
                    <a:pt x="88" y="299"/>
                  </a:lnTo>
                  <a:lnTo>
                    <a:pt x="94" y="298"/>
                  </a:lnTo>
                  <a:lnTo>
                    <a:pt x="100" y="295"/>
                  </a:lnTo>
                  <a:lnTo>
                    <a:pt x="100" y="295"/>
                  </a:lnTo>
                  <a:lnTo>
                    <a:pt x="106" y="290"/>
                  </a:lnTo>
                  <a:lnTo>
                    <a:pt x="111" y="286"/>
                  </a:lnTo>
                  <a:lnTo>
                    <a:pt x="115" y="281"/>
                  </a:lnTo>
                  <a:lnTo>
                    <a:pt x="120" y="274"/>
                  </a:lnTo>
                  <a:lnTo>
                    <a:pt x="127" y="295"/>
                  </a:lnTo>
                  <a:lnTo>
                    <a:pt x="174" y="295"/>
                  </a:lnTo>
                  <a:lnTo>
                    <a:pt x="174" y="141"/>
                  </a:lnTo>
                  <a:lnTo>
                    <a:pt x="87" y="141"/>
                  </a:lnTo>
                  <a:lnTo>
                    <a:pt x="87" y="184"/>
                  </a:lnTo>
                  <a:lnTo>
                    <a:pt x="102" y="184"/>
                  </a:lnTo>
                  <a:lnTo>
                    <a:pt x="102" y="218"/>
                  </a:lnTo>
                  <a:lnTo>
                    <a:pt x="102" y="218"/>
                  </a:lnTo>
                  <a:lnTo>
                    <a:pt x="100" y="235"/>
                  </a:lnTo>
                  <a:lnTo>
                    <a:pt x="99" y="245"/>
                  </a:lnTo>
                  <a:lnTo>
                    <a:pt x="99" y="245"/>
                  </a:lnTo>
                  <a:lnTo>
                    <a:pt x="97" y="248"/>
                  </a:lnTo>
                  <a:lnTo>
                    <a:pt x="94" y="250"/>
                  </a:lnTo>
                  <a:lnTo>
                    <a:pt x="91" y="251"/>
                  </a:lnTo>
                  <a:lnTo>
                    <a:pt x="87" y="253"/>
                  </a:lnTo>
                  <a:lnTo>
                    <a:pt x="87" y="253"/>
                  </a:lnTo>
                  <a:lnTo>
                    <a:pt x="81" y="251"/>
                  </a:lnTo>
                  <a:lnTo>
                    <a:pt x="79" y="248"/>
                  </a:lnTo>
                  <a:lnTo>
                    <a:pt x="78" y="245"/>
                  </a:lnTo>
                  <a:lnTo>
                    <a:pt x="78" y="245"/>
                  </a:lnTo>
                  <a:lnTo>
                    <a:pt x="75" y="236"/>
                  </a:lnTo>
                  <a:lnTo>
                    <a:pt x="75" y="220"/>
                  </a:lnTo>
                  <a:lnTo>
                    <a:pt x="75" y="82"/>
                  </a:lnTo>
                  <a:lnTo>
                    <a:pt x="75" y="82"/>
                  </a:lnTo>
                  <a:lnTo>
                    <a:pt x="75" y="64"/>
                  </a:lnTo>
                  <a:lnTo>
                    <a:pt x="78" y="55"/>
                  </a:lnTo>
                  <a:lnTo>
                    <a:pt x="78" y="55"/>
                  </a:lnTo>
                  <a:lnTo>
                    <a:pt x="81" y="51"/>
                  </a:lnTo>
                  <a:lnTo>
                    <a:pt x="87" y="49"/>
                  </a:lnTo>
                  <a:lnTo>
                    <a:pt x="87" y="49"/>
                  </a:lnTo>
                  <a:lnTo>
                    <a:pt x="90" y="49"/>
                  </a:lnTo>
                  <a:lnTo>
                    <a:pt x="93" y="51"/>
                  </a:lnTo>
                  <a:lnTo>
                    <a:pt x="96" y="52"/>
                  </a:lnTo>
                  <a:lnTo>
                    <a:pt x="97" y="55"/>
                  </a:lnTo>
                  <a:lnTo>
                    <a:pt x="97" y="55"/>
                  </a:lnTo>
                  <a:lnTo>
                    <a:pt x="99" y="66"/>
                  </a:lnTo>
                  <a:lnTo>
                    <a:pt x="99" y="87"/>
                  </a:lnTo>
                  <a:lnTo>
                    <a:pt x="99" y="112"/>
                  </a:lnTo>
                  <a:lnTo>
                    <a:pt x="174" y="112"/>
                  </a:lnTo>
                  <a:lnTo>
                    <a:pt x="174" y="100"/>
                  </a:lnTo>
                  <a:lnTo>
                    <a:pt x="174" y="100"/>
                  </a:lnTo>
                  <a:lnTo>
                    <a:pt x="174" y="84"/>
                  </a:lnTo>
                  <a:lnTo>
                    <a:pt x="172" y="69"/>
                  </a:lnTo>
                  <a:lnTo>
                    <a:pt x="171" y="57"/>
                  </a:lnTo>
                  <a:lnTo>
                    <a:pt x="168" y="46"/>
                  </a:lnTo>
                  <a:lnTo>
                    <a:pt x="168" y="46"/>
                  </a:lnTo>
                  <a:lnTo>
                    <a:pt x="163" y="37"/>
                  </a:lnTo>
                  <a:lnTo>
                    <a:pt x="157" y="28"/>
                  </a:lnTo>
                  <a:lnTo>
                    <a:pt x="150" y="21"/>
                  </a:lnTo>
                  <a:lnTo>
                    <a:pt x="139" y="13"/>
                  </a:lnTo>
                  <a:lnTo>
                    <a:pt x="139" y="1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6397625" y="5051425"/>
              <a:ext cx="341312" cy="341313"/>
            </a:xfrm>
            <a:custGeom>
              <a:avLst/>
              <a:gdLst>
                <a:gd name="T0" fmla="*/ 216 w 432"/>
                <a:gd name="T1" fmla="*/ 431 h 431"/>
                <a:gd name="T2" fmla="*/ 255 w 432"/>
                <a:gd name="T3" fmla="*/ 426 h 431"/>
                <a:gd name="T4" fmla="*/ 291 w 432"/>
                <a:gd name="T5" fmla="*/ 417 h 431"/>
                <a:gd name="T6" fmla="*/ 324 w 432"/>
                <a:gd name="T7" fmla="*/ 401 h 431"/>
                <a:gd name="T8" fmla="*/ 354 w 432"/>
                <a:gd name="T9" fmla="*/ 381 h 431"/>
                <a:gd name="T10" fmla="*/ 357 w 432"/>
                <a:gd name="T11" fmla="*/ 378 h 431"/>
                <a:gd name="T12" fmla="*/ 373 w 432"/>
                <a:gd name="T13" fmla="*/ 362 h 431"/>
                <a:gd name="T14" fmla="*/ 400 w 432"/>
                <a:gd name="T15" fmla="*/ 326 h 431"/>
                <a:gd name="T16" fmla="*/ 420 w 432"/>
                <a:gd name="T17" fmla="*/ 284 h 431"/>
                <a:gd name="T18" fmla="*/ 430 w 432"/>
                <a:gd name="T19" fmla="*/ 239 h 431"/>
                <a:gd name="T20" fmla="*/ 432 w 432"/>
                <a:gd name="T21" fmla="*/ 215 h 431"/>
                <a:gd name="T22" fmla="*/ 427 w 432"/>
                <a:gd name="T23" fmla="*/ 172 h 431"/>
                <a:gd name="T24" fmla="*/ 415 w 432"/>
                <a:gd name="T25" fmla="*/ 131 h 431"/>
                <a:gd name="T26" fmla="*/ 396 w 432"/>
                <a:gd name="T27" fmla="*/ 94 h 431"/>
                <a:gd name="T28" fmla="*/ 369 w 432"/>
                <a:gd name="T29" fmla="*/ 62 h 431"/>
                <a:gd name="T30" fmla="*/ 337 w 432"/>
                <a:gd name="T31" fmla="*/ 36 h 431"/>
                <a:gd name="T32" fmla="*/ 300 w 432"/>
                <a:gd name="T33" fmla="*/ 16 h 431"/>
                <a:gd name="T34" fmla="*/ 259 w 432"/>
                <a:gd name="T35" fmla="*/ 4 h 431"/>
                <a:gd name="T36" fmla="*/ 216 w 432"/>
                <a:gd name="T37" fmla="*/ 0 h 431"/>
                <a:gd name="T38" fmla="*/ 194 w 432"/>
                <a:gd name="T39" fmla="*/ 0 h 431"/>
                <a:gd name="T40" fmla="*/ 152 w 432"/>
                <a:gd name="T41" fmla="*/ 9 h 431"/>
                <a:gd name="T42" fmla="*/ 114 w 432"/>
                <a:gd name="T43" fmla="*/ 25 h 431"/>
                <a:gd name="T44" fmla="*/ 80 w 432"/>
                <a:gd name="T45" fmla="*/ 47 h 431"/>
                <a:gd name="T46" fmla="*/ 50 w 432"/>
                <a:gd name="T47" fmla="*/ 77 h 431"/>
                <a:gd name="T48" fmla="*/ 27 w 432"/>
                <a:gd name="T49" fmla="*/ 112 h 431"/>
                <a:gd name="T50" fmla="*/ 11 w 432"/>
                <a:gd name="T51" fmla="*/ 151 h 431"/>
                <a:gd name="T52" fmla="*/ 2 w 432"/>
                <a:gd name="T53" fmla="*/ 193 h 431"/>
                <a:gd name="T54" fmla="*/ 0 w 432"/>
                <a:gd name="T55" fmla="*/ 215 h 431"/>
                <a:gd name="T56" fmla="*/ 6 w 432"/>
                <a:gd name="T57" fmla="*/ 262 h 431"/>
                <a:gd name="T58" fmla="*/ 21 w 432"/>
                <a:gd name="T59" fmla="*/ 307 h 431"/>
                <a:gd name="T60" fmla="*/ 44 w 432"/>
                <a:gd name="T61" fmla="*/ 346 h 431"/>
                <a:gd name="T62" fmla="*/ 75 w 432"/>
                <a:gd name="T63" fmla="*/ 378 h 431"/>
                <a:gd name="T64" fmla="*/ 80 w 432"/>
                <a:gd name="T65" fmla="*/ 381 h 431"/>
                <a:gd name="T66" fmla="*/ 93 w 432"/>
                <a:gd name="T67" fmla="*/ 392 h 431"/>
                <a:gd name="T68" fmla="*/ 125 w 432"/>
                <a:gd name="T69" fmla="*/ 410 h 431"/>
                <a:gd name="T70" fmla="*/ 159 w 432"/>
                <a:gd name="T71" fmla="*/ 423 h 431"/>
                <a:gd name="T72" fmla="*/ 197 w 432"/>
                <a:gd name="T73" fmla="*/ 429 h 431"/>
                <a:gd name="T74" fmla="*/ 216 w 432"/>
                <a:gd name="T75" fmla="*/ 4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32" h="431">
                  <a:moveTo>
                    <a:pt x="216" y="431"/>
                  </a:moveTo>
                  <a:lnTo>
                    <a:pt x="216" y="431"/>
                  </a:lnTo>
                  <a:lnTo>
                    <a:pt x="236" y="429"/>
                  </a:lnTo>
                  <a:lnTo>
                    <a:pt x="255" y="426"/>
                  </a:lnTo>
                  <a:lnTo>
                    <a:pt x="273" y="423"/>
                  </a:lnTo>
                  <a:lnTo>
                    <a:pt x="291" y="417"/>
                  </a:lnTo>
                  <a:lnTo>
                    <a:pt x="307" y="410"/>
                  </a:lnTo>
                  <a:lnTo>
                    <a:pt x="324" y="401"/>
                  </a:lnTo>
                  <a:lnTo>
                    <a:pt x="339" y="392"/>
                  </a:lnTo>
                  <a:lnTo>
                    <a:pt x="354" y="381"/>
                  </a:lnTo>
                  <a:lnTo>
                    <a:pt x="354" y="381"/>
                  </a:lnTo>
                  <a:lnTo>
                    <a:pt x="357" y="378"/>
                  </a:lnTo>
                  <a:lnTo>
                    <a:pt x="357" y="378"/>
                  </a:lnTo>
                  <a:lnTo>
                    <a:pt x="373" y="362"/>
                  </a:lnTo>
                  <a:lnTo>
                    <a:pt x="388" y="346"/>
                  </a:lnTo>
                  <a:lnTo>
                    <a:pt x="400" y="326"/>
                  </a:lnTo>
                  <a:lnTo>
                    <a:pt x="412" y="307"/>
                  </a:lnTo>
                  <a:lnTo>
                    <a:pt x="420" y="284"/>
                  </a:lnTo>
                  <a:lnTo>
                    <a:pt x="427" y="262"/>
                  </a:lnTo>
                  <a:lnTo>
                    <a:pt x="430" y="239"/>
                  </a:lnTo>
                  <a:lnTo>
                    <a:pt x="432" y="215"/>
                  </a:lnTo>
                  <a:lnTo>
                    <a:pt x="432" y="215"/>
                  </a:lnTo>
                  <a:lnTo>
                    <a:pt x="430" y="193"/>
                  </a:lnTo>
                  <a:lnTo>
                    <a:pt x="427" y="172"/>
                  </a:lnTo>
                  <a:lnTo>
                    <a:pt x="423" y="151"/>
                  </a:lnTo>
                  <a:lnTo>
                    <a:pt x="415" y="131"/>
                  </a:lnTo>
                  <a:lnTo>
                    <a:pt x="406" y="112"/>
                  </a:lnTo>
                  <a:lnTo>
                    <a:pt x="396" y="94"/>
                  </a:lnTo>
                  <a:lnTo>
                    <a:pt x="382" y="77"/>
                  </a:lnTo>
                  <a:lnTo>
                    <a:pt x="369" y="62"/>
                  </a:lnTo>
                  <a:lnTo>
                    <a:pt x="354" y="47"/>
                  </a:lnTo>
                  <a:lnTo>
                    <a:pt x="337" y="36"/>
                  </a:lnTo>
                  <a:lnTo>
                    <a:pt x="319" y="25"/>
                  </a:lnTo>
                  <a:lnTo>
                    <a:pt x="300" y="16"/>
                  </a:lnTo>
                  <a:lnTo>
                    <a:pt x="280" y="9"/>
                  </a:lnTo>
                  <a:lnTo>
                    <a:pt x="259" y="4"/>
                  </a:lnTo>
                  <a:lnTo>
                    <a:pt x="239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194" y="0"/>
                  </a:lnTo>
                  <a:lnTo>
                    <a:pt x="173" y="4"/>
                  </a:lnTo>
                  <a:lnTo>
                    <a:pt x="152" y="9"/>
                  </a:lnTo>
                  <a:lnTo>
                    <a:pt x="132" y="16"/>
                  </a:lnTo>
                  <a:lnTo>
                    <a:pt x="114" y="25"/>
                  </a:lnTo>
                  <a:lnTo>
                    <a:pt x="96" y="36"/>
                  </a:lnTo>
                  <a:lnTo>
                    <a:pt x="80" y="47"/>
                  </a:lnTo>
                  <a:lnTo>
                    <a:pt x="63" y="62"/>
                  </a:lnTo>
                  <a:lnTo>
                    <a:pt x="50" y="77"/>
                  </a:lnTo>
                  <a:lnTo>
                    <a:pt x="38" y="94"/>
                  </a:lnTo>
                  <a:lnTo>
                    <a:pt x="27" y="112"/>
                  </a:lnTo>
                  <a:lnTo>
                    <a:pt x="18" y="131"/>
                  </a:lnTo>
                  <a:lnTo>
                    <a:pt x="11" y="151"/>
                  </a:lnTo>
                  <a:lnTo>
                    <a:pt x="5" y="172"/>
                  </a:lnTo>
                  <a:lnTo>
                    <a:pt x="2" y="193"/>
                  </a:lnTo>
                  <a:lnTo>
                    <a:pt x="0" y="215"/>
                  </a:lnTo>
                  <a:lnTo>
                    <a:pt x="0" y="215"/>
                  </a:lnTo>
                  <a:lnTo>
                    <a:pt x="2" y="239"/>
                  </a:lnTo>
                  <a:lnTo>
                    <a:pt x="6" y="262"/>
                  </a:lnTo>
                  <a:lnTo>
                    <a:pt x="12" y="284"/>
                  </a:lnTo>
                  <a:lnTo>
                    <a:pt x="21" y="307"/>
                  </a:lnTo>
                  <a:lnTo>
                    <a:pt x="32" y="326"/>
                  </a:lnTo>
                  <a:lnTo>
                    <a:pt x="44" y="346"/>
                  </a:lnTo>
                  <a:lnTo>
                    <a:pt x="59" y="362"/>
                  </a:lnTo>
                  <a:lnTo>
                    <a:pt x="75" y="378"/>
                  </a:lnTo>
                  <a:lnTo>
                    <a:pt x="75" y="378"/>
                  </a:lnTo>
                  <a:lnTo>
                    <a:pt x="80" y="381"/>
                  </a:lnTo>
                  <a:lnTo>
                    <a:pt x="80" y="381"/>
                  </a:lnTo>
                  <a:lnTo>
                    <a:pt x="93" y="392"/>
                  </a:lnTo>
                  <a:lnTo>
                    <a:pt x="108" y="401"/>
                  </a:lnTo>
                  <a:lnTo>
                    <a:pt x="125" y="410"/>
                  </a:lnTo>
                  <a:lnTo>
                    <a:pt x="143" y="417"/>
                  </a:lnTo>
                  <a:lnTo>
                    <a:pt x="159" y="423"/>
                  </a:lnTo>
                  <a:lnTo>
                    <a:pt x="179" y="426"/>
                  </a:lnTo>
                  <a:lnTo>
                    <a:pt x="197" y="429"/>
                  </a:lnTo>
                  <a:lnTo>
                    <a:pt x="216" y="431"/>
                  </a:lnTo>
                  <a:lnTo>
                    <a:pt x="216" y="43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6781800" y="5905500"/>
              <a:ext cx="193675" cy="33338"/>
            </a:xfrm>
            <a:custGeom>
              <a:avLst/>
              <a:gdLst>
                <a:gd name="T0" fmla="*/ 0 w 242"/>
                <a:gd name="T1" fmla="*/ 15 h 42"/>
                <a:gd name="T2" fmla="*/ 1 w 242"/>
                <a:gd name="T3" fmla="*/ 23 h 42"/>
                <a:gd name="T4" fmla="*/ 1 w 242"/>
                <a:gd name="T5" fmla="*/ 23 h 42"/>
                <a:gd name="T6" fmla="*/ 46 w 242"/>
                <a:gd name="T7" fmla="*/ 20 h 42"/>
                <a:gd name="T8" fmla="*/ 89 w 242"/>
                <a:gd name="T9" fmla="*/ 20 h 42"/>
                <a:gd name="T10" fmla="*/ 89 w 242"/>
                <a:gd name="T11" fmla="*/ 20 h 42"/>
                <a:gd name="T12" fmla="*/ 136 w 242"/>
                <a:gd name="T13" fmla="*/ 21 h 42"/>
                <a:gd name="T14" fmla="*/ 155 w 242"/>
                <a:gd name="T15" fmla="*/ 23 h 42"/>
                <a:gd name="T16" fmla="*/ 175 w 242"/>
                <a:gd name="T17" fmla="*/ 24 h 42"/>
                <a:gd name="T18" fmla="*/ 193 w 242"/>
                <a:gd name="T19" fmla="*/ 27 h 42"/>
                <a:gd name="T20" fmla="*/ 208 w 242"/>
                <a:gd name="T21" fmla="*/ 32 h 42"/>
                <a:gd name="T22" fmla="*/ 221 w 242"/>
                <a:gd name="T23" fmla="*/ 36 h 42"/>
                <a:gd name="T24" fmla="*/ 232 w 242"/>
                <a:gd name="T25" fmla="*/ 42 h 42"/>
                <a:gd name="T26" fmla="*/ 242 w 242"/>
                <a:gd name="T27" fmla="*/ 26 h 42"/>
                <a:gd name="T28" fmla="*/ 242 w 242"/>
                <a:gd name="T29" fmla="*/ 26 h 42"/>
                <a:gd name="T30" fmla="*/ 229 w 242"/>
                <a:gd name="T31" fmla="*/ 18 h 42"/>
                <a:gd name="T32" fmla="*/ 214 w 242"/>
                <a:gd name="T33" fmla="*/ 14 h 42"/>
                <a:gd name="T34" fmla="*/ 196 w 242"/>
                <a:gd name="T35" fmla="*/ 9 h 42"/>
                <a:gd name="T36" fmla="*/ 178 w 242"/>
                <a:gd name="T37" fmla="*/ 5 h 42"/>
                <a:gd name="T38" fmla="*/ 158 w 242"/>
                <a:gd name="T39" fmla="*/ 3 h 42"/>
                <a:gd name="T40" fmla="*/ 136 w 242"/>
                <a:gd name="T41" fmla="*/ 2 h 42"/>
                <a:gd name="T42" fmla="*/ 89 w 242"/>
                <a:gd name="T43" fmla="*/ 0 h 42"/>
                <a:gd name="T44" fmla="*/ 89 w 242"/>
                <a:gd name="T45" fmla="*/ 0 h 42"/>
                <a:gd name="T46" fmla="*/ 46 w 242"/>
                <a:gd name="T47" fmla="*/ 0 h 42"/>
                <a:gd name="T48" fmla="*/ 0 w 242"/>
                <a:gd name="T49" fmla="*/ 3 h 42"/>
                <a:gd name="T50" fmla="*/ 0 w 242"/>
                <a:gd name="T51" fmla="*/ 3 h 42"/>
                <a:gd name="T52" fmla="*/ 0 w 242"/>
                <a:gd name="T53" fmla="*/ 3 h 42"/>
                <a:gd name="T54" fmla="*/ 0 w 242"/>
                <a:gd name="T55" fmla="*/ 3 h 42"/>
                <a:gd name="T56" fmla="*/ 0 w 242"/>
                <a:gd name="T57" fmla="*/ 15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42" h="42">
                  <a:moveTo>
                    <a:pt x="0" y="15"/>
                  </a:moveTo>
                  <a:lnTo>
                    <a:pt x="1" y="23"/>
                  </a:lnTo>
                  <a:lnTo>
                    <a:pt x="1" y="23"/>
                  </a:lnTo>
                  <a:lnTo>
                    <a:pt x="46" y="20"/>
                  </a:lnTo>
                  <a:lnTo>
                    <a:pt x="89" y="20"/>
                  </a:lnTo>
                  <a:lnTo>
                    <a:pt x="89" y="20"/>
                  </a:lnTo>
                  <a:lnTo>
                    <a:pt x="136" y="21"/>
                  </a:lnTo>
                  <a:lnTo>
                    <a:pt x="155" y="23"/>
                  </a:lnTo>
                  <a:lnTo>
                    <a:pt x="175" y="24"/>
                  </a:lnTo>
                  <a:lnTo>
                    <a:pt x="193" y="27"/>
                  </a:lnTo>
                  <a:lnTo>
                    <a:pt x="208" y="32"/>
                  </a:lnTo>
                  <a:lnTo>
                    <a:pt x="221" y="36"/>
                  </a:lnTo>
                  <a:lnTo>
                    <a:pt x="232" y="42"/>
                  </a:lnTo>
                  <a:lnTo>
                    <a:pt x="242" y="26"/>
                  </a:lnTo>
                  <a:lnTo>
                    <a:pt x="242" y="26"/>
                  </a:lnTo>
                  <a:lnTo>
                    <a:pt x="229" y="18"/>
                  </a:lnTo>
                  <a:lnTo>
                    <a:pt x="214" y="14"/>
                  </a:lnTo>
                  <a:lnTo>
                    <a:pt x="196" y="9"/>
                  </a:lnTo>
                  <a:lnTo>
                    <a:pt x="178" y="5"/>
                  </a:lnTo>
                  <a:lnTo>
                    <a:pt x="158" y="3"/>
                  </a:lnTo>
                  <a:lnTo>
                    <a:pt x="136" y="2"/>
                  </a:lnTo>
                  <a:lnTo>
                    <a:pt x="89" y="0"/>
                  </a:lnTo>
                  <a:lnTo>
                    <a:pt x="89" y="0"/>
                  </a:lnTo>
                  <a:lnTo>
                    <a:pt x="46" y="0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3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6305550" y="5897563"/>
              <a:ext cx="50800" cy="22225"/>
            </a:xfrm>
            <a:custGeom>
              <a:avLst/>
              <a:gdLst>
                <a:gd name="T0" fmla="*/ 61 w 64"/>
                <a:gd name="T1" fmla="*/ 28 h 28"/>
                <a:gd name="T2" fmla="*/ 63 w 64"/>
                <a:gd name="T3" fmla="*/ 16 h 28"/>
                <a:gd name="T4" fmla="*/ 64 w 64"/>
                <a:gd name="T5" fmla="*/ 9 h 28"/>
                <a:gd name="T6" fmla="*/ 64 w 64"/>
                <a:gd name="T7" fmla="*/ 9 h 28"/>
                <a:gd name="T8" fmla="*/ 64 w 64"/>
                <a:gd name="T9" fmla="*/ 9 h 28"/>
                <a:gd name="T10" fmla="*/ 0 w 64"/>
                <a:gd name="T11" fmla="*/ 0 h 28"/>
                <a:gd name="T12" fmla="*/ 0 w 64"/>
                <a:gd name="T13" fmla="*/ 19 h 28"/>
                <a:gd name="T14" fmla="*/ 0 w 64"/>
                <a:gd name="T15" fmla="*/ 19 h 28"/>
                <a:gd name="T16" fmla="*/ 61 w 64"/>
                <a:gd name="T17" fmla="*/ 28 h 28"/>
                <a:gd name="T18" fmla="*/ 61 w 64"/>
                <a:gd name="T19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28">
                  <a:moveTo>
                    <a:pt x="61" y="28"/>
                  </a:moveTo>
                  <a:lnTo>
                    <a:pt x="63" y="16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64" y="9"/>
                  </a:lnTo>
                  <a:lnTo>
                    <a:pt x="0" y="0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61" y="28"/>
                  </a:lnTo>
                  <a:lnTo>
                    <a:pt x="61" y="2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0" name="Freeform 129"/>
            <p:cNvSpPr>
              <a:spLocks noEditPoints="1"/>
            </p:cNvSpPr>
            <p:nvPr/>
          </p:nvSpPr>
          <p:spPr bwMode="auto">
            <a:xfrm>
              <a:off x="5978525" y="5754688"/>
              <a:ext cx="312737" cy="211138"/>
            </a:xfrm>
            <a:custGeom>
              <a:avLst/>
              <a:gdLst>
                <a:gd name="T0" fmla="*/ 36 w 394"/>
                <a:gd name="T1" fmla="*/ 250 h 265"/>
                <a:gd name="T2" fmla="*/ 50 w 394"/>
                <a:gd name="T3" fmla="*/ 250 h 265"/>
                <a:gd name="T4" fmla="*/ 50 w 394"/>
                <a:gd name="T5" fmla="*/ 265 h 265"/>
                <a:gd name="T6" fmla="*/ 104 w 394"/>
                <a:gd name="T7" fmla="*/ 265 h 265"/>
                <a:gd name="T8" fmla="*/ 104 w 394"/>
                <a:gd name="T9" fmla="*/ 250 h 265"/>
                <a:gd name="T10" fmla="*/ 325 w 394"/>
                <a:gd name="T11" fmla="*/ 250 h 265"/>
                <a:gd name="T12" fmla="*/ 325 w 394"/>
                <a:gd name="T13" fmla="*/ 265 h 265"/>
                <a:gd name="T14" fmla="*/ 379 w 394"/>
                <a:gd name="T15" fmla="*/ 265 h 265"/>
                <a:gd name="T16" fmla="*/ 379 w 394"/>
                <a:gd name="T17" fmla="*/ 250 h 265"/>
                <a:gd name="T18" fmla="*/ 394 w 394"/>
                <a:gd name="T19" fmla="*/ 250 h 265"/>
                <a:gd name="T20" fmla="*/ 394 w 394"/>
                <a:gd name="T21" fmla="*/ 0 h 265"/>
                <a:gd name="T22" fmla="*/ 36 w 394"/>
                <a:gd name="T23" fmla="*/ 0 h 265"/>
                <a:gd name="T24" fmla="*/ 36 w 394"/>
                <a:gd name="T25" fmla="*/ 186 h 265"/>
                <a:gd name="T26" fmla="*/ 0 w 394"/>
                <a:gd name="T27" fmla="*/ 186 h 265"/>
                <a:gd name="T28" fmla="*/ 0 w 394"/>
                <a:gd name="T29" fmla="*/ 220 h 265"/>
                <a:gd name="T30" fmla="*/ 36 w 394"/>
                <a:gd name="T31" fmla="*/ 220 h 265"/>
                <a:gd name="T32" fmla="*/ 36 w 394"/>
                <a:gd name="T33" fmla="*/ 250 h 265"/>
                <a:gd name="T34" fmla="*/ 363 w 394"/>
                <a:gd name="T35" fmla="*/ 44 h 265"/>
                <a:gd name="T36" fmla="*/ 363 w 394"/>
                <a:gd name="T37" fmla="*/ 57 h 265"/>
                <a:gd name="T38" fmla="*/ 62 w 394"/>
                <a:gd name="T39" fmla="*/ 57 h 265"/>
                <a:gd name="T40" fmla="*/ 62 w 394"/>
                <a:gd name="T41" fmla="*/ 44 h 265"/>
                <a:gd name="T42" fmla="*/ 363 w 394"/>
                <a:gd name="T43" fmla="*/ 4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94" h="265">
                  <a:moveTo>
                    <a:pt x="36" y="250"/>
                  </a:moveTo>
                  <a:lnTo>
                    <a:pt x="50" y="250"/>
                  </a:lnTo>
                  <a:lnTo>
                    <a:pt x="50" y="265"/>
                  </a:lnTo>
                  <a:lnTo>
                    <a:pt x="104" y="265"/>
                  </a:lnTo>
                  <a:lnTo>
                    <a:pt x="104" y="250"/>
                  </a:lnTo>
                  <a:lnTo>
                    <a:pt x="325" y="250"/>
                  </a:lnTo>
                  <a:lnTo>
                    <a:pt x="325" y="265"/>
                  </a:lnTo>
                  <a:lnTo>
                    <a:pt x="379" y="265"/>
                  </a:lnTo>
                  <a:lnTo>
                    <a:pt x="379" y="250"/>
                  </a:lnTo>
                  <a:lnTo>
                    <a:pt x="394" y="250"/>
                  </a:lnTo>
                  <a:lnTo>
                    <a:pt x="394" y="0"/>
                  </a:lnTo>
                  <a:lnTo>
                    <a:pt x="36" y="0"/>
                  </a:lnTo>
                  <a:lnTo>
                    <a:pt x="36" y="186"/>
                  </a:lnTo>
                  <a:lnTo>
                    <a:pt x="0" y="186"/>
                  </a:lnTo>
                  <a:lnTo>
                    <a:pt x="0" y="220"/>
                  </a:lnTo>
                  <a:lnTo>
                    <a:pt x="36" y="220"/>
                  </a:lnTo>
                  <a:lnTo>
                    <a:pt x="36" y="250"/>
                  </a:lnTo>
                  <a:close/>
                  <a:moveTo>
                    <a:pt x="363" y="44"/>
                  </a:moveTo>
                  <a:lnTo>
                    <a:pt x="363" y="57"/>
                  </a:lnTo>
                  <a:lnTo>
                    <a:pt x="62" y="57"/>
                  </a:lnTo>
                  <a:lnTo>
                    <a:pt x="62" y="44"/>
                  </a:lnTo>
                  <a:lnTo>
                    <a:pt x="363" y="4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1" name="Freeform 130"/>
            <p:cNvSpPr>
              <a:spLocks noEditPoints="1"/>
            </p:cNvSpPr>
            <p:nvPr/>
          </p:nvSpPr>
          <p:spPr bwMode="auto">
            <a:xfrm>
              <a:off x="5192713" y="5159375"/>
              <a:ext cx="842962" cy="1698625"/>
            </a:xfrm>
            <a:custGeom>
              <a:avLst/>
              <a:gdLst>
                <a:gd name="T0" fmla="*/ 800 w 1062"/>
                <a:gd name="T1" fmla="*/ 470 h 2140"/>
                <a:gd name="T2" fmla="*/ 903 w 1062"/>
                <a:gd name="T3" fmla="*/ 434 h 2140"/>
                <a:gd name="T4" fmla="*/ 987 w 1062"/>
                <a:gd name="T5" fmla="*/ 389 h 2140"/>
                <a:gd name="T6" fmla="*/ 1029 w 1062"/>
                <a:gd name="T7" fmla="*/ 349 h 2140"/>
                <a:gd name="T8" fmla="*/ 1056 w 1062"/>
                <a:gd name="T9" fmla="*/ 299 h 2140"/>
                <a:gd name="T10" fmla="*/ 1062 w 1062"/>
                <a:gd name="T11" fmla="*/ 262 h 2140"/>
                <a:gd name="T12" fmla="*/ 1053 w 1062"/>
                <a:gd name="T13" fmla="*/ 216 h 2140"/>
                <a:gd name="T14" fmla="*/ 1031 w 1062"/>
                <a:gd name="T15" fmla="*/ 177 h 2140"/>
                <a:gd name="T16" fmla="*/ 981 w 1062"/>
                <a:gd name="T17" fmla="*/ 129 h 2140"/>
                <a:gd name="T18" fmla="*/ 915 w 1062"/>
                <a:gd name="T19" fmla="*/ 87 h 2140"/>
                <a:gd name="T20" fmla="*/ 710 w 1062"/>
                <a:gd name="T21" fmla="*/ 3 h 2140"/>
                <a:gd name="T22" fmla="*/ 665 w 1062"/>
                <a:gd name="T23" fmla="*/ 3 h 2140"/>
                <a:gd name="T24" fmla="*/ 620 w 1062"/>
                <a:gd name="T25" fmla="*/ 39 h 2140"/>
                <a:gd name="T26" fmla="*/ 610 w 1062"/>
                <a:gd name="T27" fmla="*/ 82 h 2140"/>
                <a:gd name="T28" fmla="*/ 637 w 1062"/>
                <a:gd name="T29" fmla="*/ 135 h 2140"/>
                <a:gd name="T30" fmla="*/ 736 w 1062"/>
                <a:gd name="T31" fmla="*/ 175 h 2140"/>
                <a:gd name="T32" fmla="*/ 861 w 1062"/>
                <a:gd name="T33" fmla="*/ 232 h 2140"/>
                <a:gd name="T34" fmla="*/ 902 w 1062"/>
                <a:gd name="T35" fmla="*/ 260 h 2140"/>
                <a:gd name="T36" fmla="*/ 866 w 1062"/>
                <a:gd name="T37" fmla="*/ 283 h 2140"/>
                <a:gd name="T38" fmla="*/ 776 w 1062"/>
                <a:gd name="T39" fmla="*/ 317 h 2140"/>
                <a:gd name="T40" fmla="*/ 644 w 1062"/>
                <a:gd name="T41" fmla="*/ 349 h 2140"/>
                <a:gd name="T42" fmla="*/ 267 w 1062"/>
                <a:gd name="T43" fmla="*/ 352 h 2140"/>
                <a:gd name="T44" fmla="*/ 240 w 1062"/>
                <a:gd name="T45" fmla="*/ 355 h 2140"/>
                <a:gd name="T46" fmla="*/ 158 w 1062"/>
                <a:gd name="T47" fmla="*/ 380 h 2140"/>
                <a:gd name="T48" fmla="*/ 101 w 1062"/>
                <a:gd name="T49" fmla="*/ 413 h 2140"/>
                <a:gd name="T50" fmla="*/ 30 w 1062"/>
                <a:gd name="T51" fmla="*/ 488 h 2140"/>
                <a:gd name="T52" fmla="*/ 12 w 1062"/>
                <a:gd name="T53" fmla="*/ 527 h 2140"/>
                <a:gd name="T54" fmla="*/ 0 w 1062"/>
                <a:gd name="T55" fmla="*/ 588 h 2140"/>
                <a:gd name="T56" fmla="*/ 3 w 1062"/>
                <a:gd name="T57" fmla="*/ 647 h 2140"/>
                <a:gd name="T58" fmla="*/ 32 w 1062"/>
                <a:gd name="T59" fmla="*/ 740 h 2140"/>
                <a:gd name="T60" fmla="*/ 83 w 1062"/>
                <a:gd name="T61" fmla="*/ 830 h 2140"/>
                <a:gd name="T62" fmla="*/ 192 w 1062"/>
                <a:gd name="T63" fmla="*/ 2022 h 2140"/>
                <a:gd name="T64" fmla="*/ 198 w 1062"/>
                <a:gd name="T65" fmla="*/ 2056 h 2140"/>
                <a:gd name="T66" fmla="*/ 219 w 1062"/>
                <a:gd name="T67" fmla="*/ 2097 h 2140"/>
                <a:gd name="T68" fmla="*/ 255 w 1062"/>
                <a:gd name="T69" fmla="*/ 2125 h 2140"/>
                <a:gd name="T70" fmla="*/ 298 w 1062"/>
                <a:gd name="T71" fmla="*/ 2139 h 2140"/>
                <a:gd name="T72" fmla="*/ 334 w 1062"/>
                <a:gd name="T73" fmla="*/ 2137 h 2140"/>
                <a:gd name="T74" fmla="*/ 378 w 1062"/>
                <a:gd name="T75" fmla="*/ 2119 h 2140"/>
                <a:gd name="T76" fmla="*/ 409 w 1062"/>
                <a:gd name="T77" fmla="*/ 2088 h 2140"/>
                <a:gd name="T78" fmla="*/ 427 w 1062"/>
                <a:gd name="T79" fmla="*/ 2046 h 2140"/>
                <a:gd name="T80" fmla="*/ 474 w 1062"/>
                <a:gd name="T81" fmla="*/ 1156 h 2140"/>
                <a:gd name="T82" fmla="*/ 477 w 1062"/>
                <a:gd name="T83" fmla="*/ 2046 h 2140"/>
                <a:gd name="T84" fmla="*/ 494 w 1062"/>
                <a:gd name="T85" fmla="*/ 2088 h 2140"/>
                <a:gd name="T86" fmla="*/ 526 w 1062"/>
                <a:gd name="T87" fmla="*/ 2119 h 2140"/>
                <a:gd name="T88" fmla="*/ 568 w 1062"/>
                <a:gd name="T89" fmla="*/ 2137 h 2140"/>
                <a:gd name="T90" fmla="*/ 605 w 1062"/>
                <a:gd name="T91" fmla="*/ 2139 h 2140"/>
                <a:gd name="T92" fmla="*/ 649 w 1062"/>
                <a:gd name="T93" fmla="*/ 2125 h 2140"/>
                <a:gd name="T94" fmla="*/ 685 w 1062"/>
                <a:gd name="T95" fmla="*/ 2097 h 2140"/>
                <a:gd name="T96" fmla="*/ 706 w 1062"/>
                <a:gd name="T97" fmla="*/ 2056 h 2140"/>
                <a:gd name="T98" fmla="*/ 712 w 1062"/>
                <a:gd name="T99" fmla="*/ 493 h 2140"/>
                <a:gd name="T100" fmla="*/ 172 w 1062"/>
                <a:gd name="T101" fmla="*/ 678 h 2140"/>
                <a:gd name="T102" fmla="*/ 156 w 1062"/>
                <a:gd name="T103" fmla="*/ 623 h 2140"/>
                <a:gd name="T104" fmla="*/ 158 w 1062"/>
                <a:gd name="T105" fmla="*/ 579 h 2140"/>
                <a:gd name="T106" fmla="*/ 171 w 1062"/>
                <a:gd name="T107" fmla="*/ 554 h 2140"/>
                <a:gd name="T108" fmla="*/ 192 w 1062"/>
                <a:gd name="T109" fmla="*/ 717 h 2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62" h="2140">
                  <a:moveTo>
                    <a:pt x="712" y="493"/>
                  </a:moveTo>
                  <a:lnTo>
                    <a:pt x="712" y="493"/>
                  </a:lnTo>
                  <a:lnTo>
                    <a:pt x="769" y="479"/>
                  </a:lnTo>
                  <a:lnTo>
                    <a:pt x="800" y="470"/>
                  </a:lnTo>
                  <a:lnTo>
                    <a:pt x="833" y="460"/>
                  </a:lnTo>
                  <a:lnTo>
                    <a:pt x="833" y="460"/>
                  </a:lnTo>
                  <a:lnTo>
                    <a:pt x="869" y="448"/>
                  </a:lnTo>
                  <a:lnTo>
                    <a:pt x="903" y="434"/>
                  </a:lnTo>
                  <a:lnTo>
                    <a:pt x="938" y="418"/>
                  </a:lnTo>
                  <a:lnTo>
                    <a:pt x="971" y="400"/>
                  </a:lnTo>
                  <a:lnTo>
                    <a:pt x="971" y="400"/>
                  </a:lnTo>
                  <a:lnTo>
                    <a:pt x="987" y="389"/>
                  </a:lnTo>
                  <a:lnTo>
                    <a:pt x="1002" y="377"/>
                  </a:lnTo>
                  <a:lnTo>
                    <a:pt x="1016" y="364"/>
                  </a:lnTo>
                  <a:lnTo>
                    <a:pt x="1029" y="349"/>
                  </a:lnTo>
                  <a:lnTo>
                    <a:pt x="1029" y="349"/>
                  </a:lnTo>
                  <a:lnTo>
                    <a:pt x="1041" y="331"/>
                  </a:lnTo>
                  <a:lnTo>
                    <a:pt x="1047" y="322"/>
                  </a:lnTo>
                  <a:lnTo>
                    <a:pt x="1052" y="311"/>
                  </a:lnTo>
                  <a:lnTo>
                    <a:pt x="1056" y="299"/>
                  </a:lnTo>
                  <a:lnTo>
                    <a:pt x="1059" y="287"/>
                  </a:lnTo>
                  <a:lnTo>
                    <a:pt x="1061" y="275"/>
                  </a:lnTo>
                  <a:lnTo>
                    <a:pt x="1062" y="262"/>
                  </a:lnTo>
                  <a:lnTo>
                    <a:pt x="1062" y="262"/>
                  </a:lnTo>
                  <a:lnTo>
                    <a:pt x="1061" y="250"/>
                  </a:lnTo>
                  <a:lnTo>
                    <a:pt x="1059" y="238"/>
                  </a:lnTo>
                  <a:lnTo>
                    <a:pt x="1056" y="227"/>
                  </a:lnTo>
                  <a:lnTo>
                    <a:pt x="1053" y="216"/>
                  </a:lnTo>
                  <a:lnTo>
                    <a:pt x="1049" y="205"/>
                  </a:lnTo>
                  <a:lnTo>
                    <a:pt x="1043" y="195"/>
                  </a:lnTo>
                  <a:lnTo>
                    <a:pt x="1031" y="177"/>
                  </a:lnTo>
                  <a:lnTo>
                    <a:pt x="1031" y="177"/>
                  </a:lnTo>
                  <a:lnTo>
                    <a:pt x="1020" y="163"/>
                  </a:lnTo>
                  <a:lnTo>
                    <a:pt x="1008" y="151"/>
                  </a:lnTo>
                  <a:lnTo>
                    <a:pt x="996" y="139"/>
                  </a:lnTo>
                  <a:lnTo>
                    <a:pt x="981" y="129"/>
                  </a:lnTo>
                  <a:lnTo>
                    <a:pt x="966" y="117"/>
                  </a:lnTo>
                  <a:lnTo>
                    <a:pt x="951" y="106"/>
                  </a:lnTo>
                  <a:lnTo>
                    <a:pt x="915" y="87"/>
                  </a:lnTo>
                  <a:lnTo>
                    <a:pt x="915" y="87"/>
                  </a:lnTo>
                  <a:lnTo>
                    <a:pt x="873" y="66"/>
                  </a:lnTo>
                  <a:lnTo>
                    <a:pt x="825" y="45"/>
                  </a:lnTo>
                  <a:lnTo>
                    <a:pt x="772" y="24"/>
                  </a:lnTo>
                  <a:lnTo>
                    <a:pt x="710" y="3"/>
                  </a:lnTo>
                  <a:lnTo>
                    <a:pt x="710" y="3"/>
                  </a:lnTo>
                  <a:lnTo>
                    <a:pt x="695" y="0"/>
                  </a:lnTo>
                  <a:lnTo>
                    <a:pt x="680" y="0"/>
                  </a:lnTo>
                  <a:lnTo>
                    <a:pt x="665" y="3"/>
                  </a:lnTo>
                  <a:lnTo>
                    <a:pt x="652" y="7"/>
                  </a:lnTo>
                  <a:lnTo>
                    <a:pt x="640" y="16"/>
                  </a:lnTo>
                  <a:lnTo>
                    <a:pt x="629" y="25"/>
                  </a:lnTo>
                  <a:lnTo>
                    <a:pt x="620" y="39"/>
                  </a:lnTo>
                  <a:lnTo>
                    <a:pt x="614" y="52"/>
                  </a:lnTo>
                  <a:lnTo>
                    <a:pt x="614" y="52"/>
                  </a:lnTo>
                  <a:lnTo>
                    <a:pt x="611" y="67"/>
                  </a:lnTo>
                  <a:lnTo>
                    <a:pt x="610" y="82"/>
                  </a:lnTo>
                  <a:lnTo>
                    <a:pt x="613" y="97"/>
                  </a:lnTo>
                  <a:lnTo>
                    <a:pt x="619" y="111"/>
                  </a:lnTo>
                  <a:lnTo>
                    <a:pt x="626" y="123"/>
                  </a:lnTo>
                  <a:lnTo>
                    <a:pt x="637" y="135"/>
                  </a:lnTo>
                  <a:lnTo>
                    <a:pt x="649" y="142"/>
                  </a:lnTo>
                  <a:lnTo>
                    <a:pt x="662" y="150"/>
                  </a:lnTo>
                  <a:lnTo>
                    <a:pt x="662" y="150"/>
                  </a:lnTo>
                  <a:lnTo>
                    <a:pt x="736" y="175"/>
                  </a:lnTo>
                  <a:lnTo>
                    <a:pt x="796" y="199"/>
                  </a:lnTo>
                  <a:lnTo>
                    <a:pt x="821" y="211"/>
                  </a:lnTo>
                  <a:lnTo>
                    <a:pt x="843" y="221"/>
                  </a:lnTo>
                  <a:lnTo>
                    <a:pt x="861" y="232"/>
                  </a:lnTo>
                  <a:lnTo>
                    <a:pt x="876" y="241"/>
                  </a:lnTo>
                  <a:lnTo>
                    <a:pt x="876" y="241"/>
                  </a:lnTo>
                  <a:lnTo>
                    <a:pt x="891" y="253"/>
                  </a:lnTo>
                  <a:lnTo>
                    <a:pt x="902" y="260"/>
                  </a:lnTo>
                  <a:lnTo>
                    <a:pt x="902" y="260"/>
                  </a:lnTo>
                  <a:lnTo>
                    <a:pt x="893" y="268"/>
                  </a:lnTo>
                  <a:lnTo>
                    <a:pt x="881" y="275"/>
                  </a:lnTo>
                  <a:lnTo>
                    <a:pt x="866" y="283"/>
                  </a:lnTo>
                  <a:lnTo>
                    <a:pt x="849" y="290"/>
                  </a:lnTo>
                  <a:lnTo>
                    <a:pt x="849" y="290"/>
                  </a:lnTo>
                  <a:lnTo>
                    <a:pt x="813" y="304"/>
                  </a:lnTo>
                  <a:lnTo>
                    <a:pt x="776" y="317"/>
                  </a:lnTo>
                  <a:lnTo>
                    <a:pt x="737" y="328"/>
                  </a:lnTo>
                  <a:lnTo>
                    <a:pt x="701" y="337"/>
                  </a:lnTo>
                  <a:lnTo>
                    <a:pt x="701" y="337"/>
                  </a:lnTo>
                  <a:lnTo>
                    <a:pt x="644" y="349"/>
                  </a:lnTo>
                  <a:lnTo>
                    <a:pt x="644" y="349"/>
                  </a:lnTo>
                  <a:lnTo>
                    <a:pt x="629" y="352"/>
                  </a:lnTo>
                  <a:lnTo>
                    <a:pt x="267" y="352"/>
                  </a:lnTo>
                  <a:lnTo>
                    <a:pt x="267" y="352"/>
                  </a:lnTo>
                  <a:lnTo>
                    <a:pt x="253" y="353"/>
                  </a:lnTo>
                  <a:lnTo>
                    <a:pt x="253" y="353"/>
                  </a:lnTo>
                  <a:lnTo>
                    <a:pt x="240" y="355"/>
                  </a:lnTo>
                  <a:lnTo>
                    <a:pt x="240" y="355"/>
                  </a:lnTo>
                  <a:lnTo>
                    <a:pt x="210" y="362"/>
                  </a:lnTo>
                  <a:lnTo>
                    <a:pt x="193" y="367"/>
                  </a:lnTo>
                  <a:lnTo>
                    <a:pt x="175" y="373"/>
                  </a:lnTo>
                  <a:lnTo>
                    <a:pt x="158" y="380"/>
                  </a:lnTo>
                  <a:lnTo>
                    <a:pt x="138" y="389"/>
                  </a:lnTo>
                  <a:lnTo>
                    <a:pt x="120" y="400"/>
                  </a:lnTo>
                  <a:lnTo>
                    <a:pt x="101" y="413"/>
                  </a:lnTo>
                  <a:lnTo>
                    <a:pt x="101" y="413"/>
                  </a:lnTo>
                  <a:lnTo>
                    <a:pt x="81" y="428"/>
                  </a:lnTo>
                  <a:lnTo>
                    <a:pt x="63" y="445"/>
                  </a:lnTo>
                  <a:lnTo>
                    <a:pt x="47" y="466"/>
                  </a:lnTo>
                  <a:lnTo>
                    <a:pt x="30" y="488"/>
                  </a:lnTo>
                  <a:lnTo>
                    <a:pt x="30" y="488"/>
                  </a:lnTo>
                  <a:lnTo>
                    <a:pt x="24" y="500"/>
                  </a:lnTo>
                  <a:lnTo>
                    <a:pt x="18" y="514"/>
                  </a:lnTo>
                  <a:lnTo>
                    <a:pt x="12" y="527"/>
                  </a:lnTo>
                  <a:lnTo>
                    <a:pt x="8" y="542"/>
                  </a:lnTo>
                  <a:lnTo>
                    <a:pt x="5" y="557"/>
                  </a:lnTo>
                  <a:lnTo>
                    <a:pt x="2" y="572"/>
                  </a:lnTo>
                  <a:lnTo>
                    <a:pt x="0" y="588"/>
                  </a:lnTo>
                  <a:lnTo>
                    <a:pt x="0" y="603"/>
                  </a:lnTo>
                  <a:lnTo>
                    <a:pt x="0" y="603"/>
                  </a:lnTo>
                  <a:lnTo>
                    <a:pt x="2" y="626"/>
                  </a:lnTo>
                  <a:lnTo>
                    <a:pt x="3" y="647"/>
                  </a:lnTo>
                  <a:lnTo>
                    <a:pt x="8" y="669"/>
                  </a:lnTo>
                  <a:lnTo>
                    <a:pt x="15" y="693"/>
                  </a:lnTo>
                  <a:lnTo>
                    <a:pt x="23" y="716"/>
                  </a:lnTo>
                  <a:lnTo>
                    <a:pt x="32" y="740"/>
                  </a:lnTo>
                  <a:lnTo>
                    <a:pt x="44" y="764"/>
                  </a:lnTo>
                  <a:lnTo>
                    <a:pt x="57" y="789"/>
                  </a:lnTo>
                  <a:lnTo>
                    <a:pt x="57" y="789"/>
                  </a:lnTo>
                  <a:lnTo>
                    <a:pt x="83" y="830"/>
                  </a:lnTo>
                  <a:lnTo>
                    <a:pt x="114" y="873"/>
                  </a:lnTo>
                  <a:lnTo>
                    <a:pt x="150" y="919"/>
                  </a:lnTo>
                  <a:lnTo>
                    <a:pt x="192" y="967"/>
                  </a:lnTo>
                  <a:lnTo>
                    <a:pt x="192" y="2022"/>
                  </a:lnTo>
                  <a:lnTo>
                    <a:pt x="192" y="2022"/>
                  </a:lnTo>
                  <a:lnTo>
                    <a:pt x="193" y="2034"/>
                  </a:lnTo>
                  <a:lnTo>
                    <a:pt x="195" y="2046"/>
                  </a:lnTo>
                  <a:lnTo>
                    <a:pt x="198" y="2056"/>
                  </a:lnTo>
                  <a:lnTo>
                    <a:pt x="202" y="2067"/>
                  </a:lnTo>
                  <a:lnTo>
                    <a:pt x="207" y="2077"/>
                  </a:lnTo>
                  <a:lnTo>
                    <a:pt x="213" y="2088"/>
                  </a:lnTo>
                  <a:lnTo>
                    <a:pt x="219" y="2097"/>
                  </a:lnTo>
                  <a:lnTo>
                    <a:pt x="228" y="2106"/>
                  </a:lnTo>
                  <a:lnTo>
                    <a:pt x="235" y="2113"/>
                  </a:lnTo>
                  <a:lnTo>
                    <a:pt x="244" y="2119"/>
                  </a:lnTo>
                  <a:lnTo>
                    <a:pt x="255" y="2125"/>
                  </a:lnTo>
                  <a:lnTo>
                    <a:pt x="265" y="2131"/>
                  </a:lnTo>
                  <a:lnTo>
                    <a:pt x="276" y="2134"/>
                  </a:lnTo>
                  <a:lnTo>
                    <a:pt x="288" y="2137"/>
                  </a:lnTo>
                  <a:lnTo>
                    <a:pt x="298" y="2139"/>
                  </a:lnTo>
                  <a:lnTo>
                    <a:pt x="312" y="2140"/>
                  </a:lnTo>
                  <a:lnTo>
                    <a:pt x="312" y="2140"/>
                  </a:lnTo>
                  <a:lnTo>
                    <a:pt x="324" y="2139"/>
                  </a:lnTo>
                  <a:lnTo>
                    <a:pt x="334" y="2137"/>
                  </a:lnTo>
                  <a:lnTo>
                    <a:pt x="346" y="2134"/>
                  </a:lnTo>
                  <a:lnTo>
                    <a:pt x="357" y="2131"/>
                  </a:lnTo>
                  <a:lnTo>
                    <a:pt x="367" y="2125"/>
                  </a:lnTo>
                  <a:lnTo>
                    <a:pt x="378" y="2119"/>
                  </a:lnTo>
                  <a:lnTo>
                    <a:pt x="387" y="2113"/>
                  </a:lnTo>
                  <a:lnTo>
                    <a:pt x="394" y="2106"/>
                  </a:lnTo>
                  <a:lnTo>
                    <a:pt x="403" y="2097"/>
                  </a:lnTo>
                  <a:lnTo>
                    <a:pt x="409" y="2088"/>
                  </a:lnTo>
                  <a:lnTo>
                    <a:pt x="415" y="2077"/>
                  </a:lnTo>
                  <a:lnTo>
                    <a:pt x="420" y="2067"/>
                  </a:lnTo>
                  <a:lnTo>
                    <a:pt x="424" y="2056"/>
                  </a:lnTo>
                  <a:lnTo>
                    <a:pt x="427" y="2046"/>
                  </a:lnTo>
                  <a:lnTo>
                    <a:pt x="429" y="2034"/>
                  </a:lnTo>
                  <a:lnTo>
                    <a:pt x="430" y="2022"/>
                  </a:lnTo>
                  <a:lnTo>
                    <a:pt x="430" y="1156"/>
                  </a:lnTo>
                  <a:lnTo>
                    <a:pt x="474" y="1156"/>
                  </a:lnTo>
                  <a:lnTo>
                    <a:pt x="474" y="2022"/>
                  </a:lnTo>
                  <a:lnTo>
                    <a:pt x="474" y="2022"/>
                  </a:lnTo>
                  <a:lnTo>
                    <a:pt x="475" y="2034"/>
                  </a:lnTo>
                  <a:lnTo>
                    <a:pt x="477" y="2046"/>
                  </a:lnTo>
                  <a:lnTo>
                    <a:pt x="480" y="2056"/>
                  </a:lnTo>
                  <a:lnTo>
                    <a:pt x="484" y="2067"/>
                  </a:lnTo>
                  <a:lnTo>
                    <a:pt x="488" y="2077"/>
                  </a:lnTo>
                  <a:lnTo>
                    <a:pt x="494" y="2088"/>
                  </a:lnTo>
                  <a:lnTo>
                    <a:pt x="500" y="2097"/>
                  </a:lnTo>
                  <a:lnTo>
                    <a:pt x="508" y="2106"/>
                  </a:lnTo>
                  <a:lnTo>
                    <a:pt x="517" y="2113"/>
                  </a:lnTo>
                  <a:lnTo>
                    <a:pt x="526" y="2119"/>
                  </a:lnTo>
                  <a:lnTo>
                    <a:pt x="536" y="2125"/>
                  </a:lnTo>
                  <a:lnTo>
                    <a:pt x="547" y="2131"/>
                  </a:lnTo>
                  <a:lnTo>
                    <a:pt x="557" y="2134"/>
                  </a:lnTo>
                  <a:lnTo>
                    <a:pt x="568" y="2137"/>
                  </a:lnTo>
                  <a:lnTo>
                    <a:pt x="580" y="2139"/>
                  </a:lnTo>
                  <a:lnTo>
                    <a:pt x="592" y="2140"/>
                  </a:lnTo>
                  <a:lnTo>
                    <a:pt x="592" y="2140"/>
                  </a:lnTo>
                  <a:lnTo>
                    <a:pt x="605" y="2139"/>
                  </a:lnTo>
                  <a:lnTo>
                    <a:pt x="616" y="2137"/>
                  </a:lnTo>
                  <a:lnTo>
                    <a:pt x="628" y="2134"/>
                  </a:lnTo>
                  <a:lnTo>
                    <a:pt x="638" y="2131"/>
                  </a:lnTo>
                  <a:lnTo>
                    <a:pt x="649" y="2125"/>
                  </a:lnTo>
                  <a:lnTo>
                    <a:pt x="659" y="2119"/>
                  </a:lnTo>
                  <a:lnTo>
                    <a:pt x="668" y="2113"/>
                  </a:lnTo>
                  <a:lnTo>
                    <a:pt x="676" y="2106"/>
                  </a:lnTo>
                  <a:lnTo>
                    <a:pt x="685" y="2097"/>
                  </a:lnTo>
                  <a:lnTo>
                    <a:pt x="691" y="2088"/>
                  </a:lnTo>
                  <a:lnTo>
                    <a:pt x="697" y="2077"/>
                  </a:lnTo>
                  <a:lnTo>
                    <a:pt x="701" y="2067"/>
                  </a:lnTo>
                  <a:lnTo>
                    <a:pt x="706" y="2056"/>
                  </a:lnTo>
                  <a:lnTo>
                    <a:pt x="709" y="2046"/>
                  </a:lnTo>
                  <a:lnTo>
                    <a:pt x="710" y="2034"/>
                  </a:lnTo>
                  <a:lnTo>
                    <a:pt x="712" y="2022"/>
                  </a:lnTo>
                  <a:lnTo>
                    <a:pt x="712" y="493"/>
                  </a:lnTo>
                  <a:close/>
                  <a:moveTo>
                    <a:pt x="190" y="713"/>
                  </a:moveTo>
                  <a:lnTo>
                    <a:pt x="190" y="713"/>
                  </a:lnTo>
                  <a:lnTo>
                    <a:pt x="180" y="695"/>
                  </a:lnTo>
                  <a:lnTo>
                    <a:pt x="172" y="678"/>
                  </a:lnTo>
                  <a:lnTo>
                    <a:pt x="166" y="662"/>
                  </a:lnTo>
                  <a:lnTo>
                    <a:pt x="161" y="648"/>
                  </a:lnTo>
                  <a:lnTo>
                    <a:pt x="158" y="635"/>
                  </a:lnTo>
                  <a:lnTo>
                    <a:pt x="156" y="623"/>
                  </a:lnTo>
                  <a:lnTo>
                    <a:pt x="155" y="603"/>
                  </a:lnTo>
                  <a:lnTo>
                    <a:pt x="155" y="603"/>
                  </a:lnTo>
                  <a:lnTo>
                    <a:pt x="155" y="590"/>
                  </a:lnTo>
                  <a:lnTo>
                    <a:pt x="158" y="579"/>
                  </a:lnTo>
                  <a:lnTo>
                    <a:pt x="161" y="570"/>
                  </a:lnTo>
                  <a:lnTo>
                    <a:pt x="166" y="561"/>
                  </a:lnTo>
                  <a:lnTo>
                    <a:pt x="166" y="561"/>
                  </a:lnTo>
                  <a:lnTo>
                    <a:pt x="171" y="554"/>
                  </a:lnTo>
                  <a:lnTo>
                    <a:pt x="177" y="548"/>
                  </a:lnTo>
                  <a:lnTo>
                    <a:pt x="192" y="536"/>
                  </a:lnTo>
                  <a:lnTo>
                    <a:pt x="192" y="717"/>
                  </a:lnTo>
                  <a:lnTo>
                    <a:pt x="192" y="717"/>
                  </a:lnTo>
                  <a:lnTo>
                    <a:pt x="190" y="713"/>
                  </a:lnTo>
                  <a:lnTo>
                    <a:pt x="190" y="71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04" name="组合 203"/>
          <p:cNvGrpSpPr/>
          <p:nvPr/>
        </p:nvGrpSpPr>
        <p:grpSpPr>
          <a:xfrm>
            <a:off x="1208795" y="2835275"/>
            <a:ext cx="2554288" cy="2052638"/>
            <a:chOff x="2387600" y="2835275"/>
            <a:chExt cx="2554288" cy="2052638"/>
          </a:xfrm>
        </p:grpSpPr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4164013" y="3228975"/>
              <a:ext cx="182562" cy="138113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3" name="Freeform 132"/>
            <p:cNvSpPr>
              <a:spLocks/>
            </p:cNvSpPr>
            <p:nvPr/>
          </p:nvSpPr>
          <p:spPr bwMode="auto">
            <a:xfrm>
              <a:off x="4083050" y="2835275"/>
              <a:ext cx="342900" cy="342900"/>
            </a:xfrm>
            <a:custGeom>
              <a:avLst/>
              <a:gdLst>
                <a:gd name="T0" fmla="*/ 216 w 431"/>
                <a:gd name="T1" fmla="*/ 431 h 431"/>
                <a:gd name="T2" fmla="*/ 259 w 431"/>
                <a:gd name="T3" fmla="*/ 427 h 431"/>
                <a:gd name="T4" fmla="*/ 299 w 431"/>
                <a:gd name="T5" fmla="*/ 413 h 431"/>
                <a:gd name="T6" fmla="*/ 337 w 431"/>
                <a:gd name="T7" fmla="*/ 394 h 431"/>
                <a:gd name="T8" fmla="*/ 368 w 431"/>
                <a:gd name="T9" fmla="*/ 367 h 431"/>
                <a:gd name="T10" fmla="*/ 395 w 431"/>
                <a:gd name="T11" fmla="*/ 335 h 431"/>
                <a:gd name="T12" fmla="*/ 415 w 431"/>
                <a:gd name="T13" fmla="*/ 299 h 431"/>
                <a:gd name="T14" fmla="*/ 428 w 431"/>
                <a:gd name="T15" fmla="*/ 259 h 431"/>
                <a:gd name="T16" fmla="*/ 431 w 431"/>
                <a:gd name="T17" fmla="*/ 216 h 431"/>
                <a:gd name="T18" fmla="*/ 431 w 431"/>
                <a:gd name="T19" fmla="*/ 193 h 431"/>
                <a:gd name="T20" fmla="*/ 422 w 431"/>
                <a:gd name="T21" fmla="*/ 151 h 431"/>
                <a:gd name="T22" fmla="*/ 406 w 431"/>
                <a:gd name="T23" fmla="*/ 112 h 431"/>
                <a:gd name="T24" fmla="*/ 383 w 431"/>
                <a:gd name="T25" fmla="*/ 78 h 431"/>
                <a:gd name="T26" fmla="*/ 353 w 431"/>
                <a:gd name="T27" fmla="*/ 49 h 431"/>
                <a:gd name="T28" fmla="*/ 319 w 431"/>
                <a:gd name="T29" fmla="*/ 25 h 431"/>
                <a:gd name="T30" fmla="*/ 280 w 431"/>
                <a:gd name="T31" fmla="*/ 9 h 431"/>
                <a:gd name="T32" fmla="*/ 238 w 431"/>
                <a:gd name="T33" fmla="*/ 0 h 431"/>
                <a:gd name="T34" fmla="*/ 216 w 431"/>
                <a:gd name="T35" fmla="*/ 0 h 431"/>
                <a:gd name="T36" fmla="*/ 172 w 431"/>
                <a:gd name="T37" fmla="*/ 4 h 431"/>
                <a:gd name="T38" fmla="*/ 132 w 431"/>
                <a:gd name="T39" fmla="*/ 16 h 431"/>
                <a:gd name="T40" fmla="*/ 96 w 431"/>
                <a:gd name="T41" fmla="*/ 36 h 431"/>
                <a:gd name="T42" fmla="*/ 64 w 431"/>
                <a:gd name="T43" fmla="*/ 63 h 431"/>
                <a:gd name="T44" fmla="*/ 37 w 431"/>
                <a:gd name="T45" fmla="*/ 94 h 431"/>
                <a:gd name="T46" fmla="*/ 18 w 431"/>
                <a:gd name="T47" fmla="*/ 132 h 431"/>
                <a:gd name="T48" fmla="*/ 4 w 431"/>
                <a:gd name="T49" fmla="*/ 172 h 431"/>
                <a:gd name="T50" fmla="*/ 0 w 431"/>
                <a:gd name="T51" fmla="*/ 216 h 431"/>
                <a:gd name="T52" fmla="*/ 1 w 431"/>
                <a:gd name="T53" fmla="*/ 237 h 431"/>
                <a:gd name="T54" fmla="*/ 10 w 431"/>
                <a:gd name="T55" fmla="*/ 278 h 431"/>
                <a:gd name="T56" fmla="*/ 27 w 431"/>
                <a:gd name="T57" fmla="*/ 317 h 431"/>
                <a:gd name="T58" fmla="*/ 49 w 431"/>
                <a:gd name="T59" fmla="*/ 352 h 431"/>
                <a:gd name="T60" fmla="*/ 79 w 431"/>
                <a:gd name="T61" fmla="*/ 382 h 431"/>
                <a:gd name="T62" fmla="*/ 114 w 431"/>
                <a:gd name="T63" fmla="*/ 404 h 431"/>
                <a:gd name="T64" fmla="*/ 153 w 431"/>
                <a:gd name="T65" fmla="*/ 421 h 431"/>
                <a:gd name="T66" fmla="*/ 195 w 431"/>
                <a:gd name="T67" fmla="*/ 430 h 431"/>
                <a:gd name="T68" fmla="*/ 216 w 431"/>
                <a:gd name="T69" fmla="*/ 43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1">
                  <a:moveTo>
                    <a:pt x="216" y="431"/>
                  </a:moveTo>
                  <a:lnTo>
                    <a:pt x="216" y="431"/>
                  </a:lnTo>
                  <a:lnTo>
                    <a:pt x="238" y="430"/>
                  </a:lnTo>
                  <a:lnTo>
                    <a:pt x="259" y="427"/>
                  </a:lnTo>
                  <a:lnTo>
                    <a:pt x="280" y="421"/>
                  </a:lnTo>
                  <a:lnTo>
                    <a:pt x="299" y="413"/>
                  </a:lnTo>
                  <a:lnTo>
                    <a:pt x="319" y="404"/>
                  </a:lnTo>
                  <a:lnTo>
                    <a:pt x="337" y="394"/>
                  </a:lnTo>
                  <a:lnTo>
                    <a:pt x="353" y="382"/>
                  </a:lnTo>
                  <a:lnTo>
                    <a:pt x="368" y="367"/>
                  </a:lnTo>
                  <a:lnTo>
                    <a:pt x="383" y="352"/>
                  </a:lnTo>
                  <a:lnTo>
                    <a:pt x="395" y="335"/>
                  </a:lnTo>
                  <a:lnTo>
                    <a:pt x="406" y="317"/>
                  </a:lnTo>
                  <a:lnTo>
                    <a:pt x="415" y="299"/>
                  </a:lnTo>
                  <a:lnTo>
                    <a:pt x="422" y="278"/>
                  </a:lnTo>
                  <a:lnTo>
                    <a:pt x="428" y="259"/>
                  </a:lnTo>
                  <a:lnTo>
                    <a:pt x="431" y="237"/>
                  </a:lnTo>
                  <a:lnTo>
                    <a:pt x="431" y="216"/>
                  </a:lnTo>
                  <a:lnTo>
                    <a:pt x="431" y="216"/>
                  </a:lnTo>
                  <a:lnTo>
                    <a:pt x="431" y="193"/>
                  </a:lnTo>
                  <a:lnTo>
                    <a:pt x="428" y="172"/>
                  </a:lnTo>
                  <a:lnTo>
                    <a:pt x="422" y="151"/>
                  </a:lnTo>
                  <a:lnTo>
                    <a:pt x="415" y="132"/>
                  </a:lnTo>
                  <a:lnTo>
                    <a:pt x="406" y="112"/>
                  </a:lnTo>
                  <a:lnTo>
                    <a:pt x="395" y="94"/>
                  </a:lnTo>
                  <a:lnTo>
                    <a:pt x="383" y="78"/>
                  </a:lnTo>
                  <a:lnTo>
                    <a:pt x="368" y="63"/>
                  </a:lnTo>
                  <a:lnTo>
                    <a:pt x="353" y="49"/>
                  </a:lnTo>
                  <a:lnTo>
                    <a:pt x="337" y="36"/>
                  </a:lnTo>
                  <a:lnTo>
                    <a:pt x="319" y="25"/>
                  </a:lnTo>
                  <a:lnTo>
                    <a:pt x="299" y="16"/>
                  </a:lnTo>
                  <a:lnTo>
                    <a:pt x="280" y="9"/>
                  </a:lnTo>
                  <a:lnTo>
                    <a:pt x="259" y="4"/>
                  </a:lnTo>
                  <a:lnTo>
                    <a:pt x="238" y="0"/>
                  </a:lnTo>
                  <a:lnTo>
                    <a:pt x="216" y="0"/>
                  </a:lnTo>
                  <a:lnTo>
                    <a:pt x="216" y="0"/>
                  </a:lnTo>
                  <a:lnTo>
                    <a:pt x="195" y="0"/>
                  </a:lnTo>
                  <a:lnTo>
                    <a:pt x="172" y="4"/>
                  </a:lnTo>
                  <a:lnTo>
                    <a:pt x="153" y="9"/>
                  </a:lnTo>
                  <a:lnTo>
                    <a:pt x="132" y="16"/>
                  </a:lnTo>
                  <a:lnTo>
                    <a:pt x="114" y="25"/>
                  </a:lnTo>
                  <a:lnTo>
                    <a:pt x="96" y="36"/>
                  </a:lnTo>
                  <a:lnTo>
                    <a:pt x="79" y="49"/>
                  </a:lnTo>
                  <a:lnTo>
                    <a:pt x="64" y="63"/>
                  </a:lnTo>
                  <a:lnTo>
                    <a:pt x="49" y="78"/>
                  </a:lnTo>
                  <a:lnTo>
                    <a:pt x="37" y="94"/>
                  </a:lnTo>
                  <a:lnTo>
                    <a:pt x="27" y="112"/>
                  </a:lnTo>
                  <a:lnTo>
                    <a:pt x="18" y="132"/>
                  </a:lnTo>
                  <a:lnTo>
                    <a:pt x="10" y="151"/>
                  </a:lnTo>
                  <a:lnTo>
                    <a:pt x="4" y="172"/>
                  </a:lnTo>
                  <a:lnTo>
                    <a:pt x="1" y="193"/>
                  </a:lnTo>
                  <a:lnTo>
                    <a:pt x="0" y="216"/>
                  </a:lnTo>
                  <a:lnTo>
                    <a:pt x="0" y="216"/>
                  </a:lnTo>
                  <a:lnTo>
                    <a:pt x="1" y="237"/>
                  </a:lnTo>
                  <a:lnTo>
                    <a:pt x="4" y="259"/>
                  </a:lnTo>
                  <a:lnTo>
                    <a:pt x="10" y="278"/>
                  </a:lnTo>
                  <a:lnTo>
                    <a:pt x="18" y="299"/>
                  </a:lnTo>
                  <a:lnTo>
                    <a:pt x="27" y="317"/>
                  </a:lnTo>
                  <a:lnTo>
                    <a:pt x="37" y="335"/>
                  </a:lnTo>
                  <a:lnTo>
                    <a:pt x="49" y="352"/>
                  </a:lnTo>
                  <a:lnTo>
                    <a:pt x="64" y="367"/>
                  </a:lnTo>
                  <a:lnTo>
                    <a:pt x="79" y="382"/>
                  </a:lnTo>
                  <a:lnTo>
                    <a:pt x="96" y="394"/>
                  </a:lnTo>
                  <a:lnTo>
                    <a:pt x="114" y="404"/>
                  </a:lnTo>
                  <a:lnTo>
                    <a:pt x="132" y="413"/>
                  </a:lnTo>
                  <a:lnTo>
                    <a:pt x="153" y="421"/>
                  </a:lnTo>
                  <a:lnTo>
                    <a:pt x="172" y="427"/>
                  </a:lnTo>
                  <a:lnTo>
                    <a:pt x="195" y="430"/>
                  </a:lnTo>
                  <a:lnTo>
                    <a:pt x="216" y="431"/>
                  </a:lnTo>
                  <a:lnTo>
                    <a:pt x="216" y="43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4" name="Freeform 133"/>
            <p:cNvSpPr>
              <a:spLocks/>
            </p:cNvSpPr>
            <p:nvPr/>
          </p:nvSpPr>
          <p:spPr bwMode="auto">
            <a:xfrm>
              <a:off x="2606675" y="4583113"/>
              <a:ext cx="333375" cy="76200"/>
            </a:xfrm>
            <a:custGeom>
              <a:avLst/>
              <a:gdLst>
                <a:gd name="T0" fmla="*/ 421 w 421"/>
                <a:gd name="T1" fmla="*/ 0 h 96"/>
                <a:gd name="T2" fmla="*/ 15 w 421"/>
                <a:gd name="T3" fmla="*/ 0 h 96"/>
                <a:gd name="T4" fmla="*/ 15 w 421"/>
                <a:gd name="T5" fmla="*/ 0 h 96"/>
                <a:gd name="T6" fmla="*/ 8 w 421"/>
                <a:gd name="T7" fmla="*/ 47 h 96"/>
                <a:gd name="T8" fmla="*/ 0 w 421"/>
                <a:gd name="T9" fmla="*/ 96 h 96"/>
                <a:gd name="T10" fmla="*/ 421 w 421"/>
                <a:gd name="T11" fmla="*/ 96 h 96"/>
                <a:gd name="T12" fmla="*/ 421 w 421"/>
                <a:gd name="T13" fmla="*/ 96 h 96"/>
                <a:gd name="T14" fmla="*/ 421 w 421"/>
                <a:gd name="T15" fmla="*/ 45 h 96"/>
                <a:gd name="T16" fmla="*/ 421 w 421"/>
                <a:gd name="T17" fmla="*/ 45 h 96"/>
                <a:gd name="T18" fmla="*/ 421 w 421"/>
                <a:gd name="T19" fmla="*/ 0 h 96"/>
                <a:gd name="T20" fmla="*/ 421 w 421"/>
                <a:gd name="T21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1" h="96">
                  <a:moveTo>
                    <a:pt x="421" y="0"/>
                  </a:moveTo>
                  <a:lnTo>
                    <a:pt x="15" y="0"/>
                  </a:lnTo>
                  <a:lnTo>
                    <a:pt x="15" y="0"/>
                  </a:lnTo>
                  <a:lnTo>
                    <a:pt x="8" y="47"/>
                  </a:lnTo>
                  <a:lnTo>
                    <a:pt x="0" y="96"/>
                  </a:lnTo>
                  <a:lnTo>
                    <a:pt x="421" y="96"/>
                  </a:lnTo>
                  <a:lnTo>
                    <a:pt x="421" y="96"/>
                  </a:lnTo>
                  <a:lnTo>
                    <a:pt x="421" y="45"/>
                  </a:lnTo>
                  <a:lnTo>
                    <a:pt x="421" y="45"/>
                  </a:lnTo>
                  <a:lnTo>
                    <a:pt x="421" y="0"/>
                  </a:lnTo>
                  <a:lnTo>
                    <a:pt x="421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5" name="Freeform 134"/>
            <p:cNvSpPr>
              <a:spLocks noEditPoints="1"/>
            </p:cNvSpPr>
            <p:nvPr/>
          </p:nvSpPr>
          <p:spPr bwMode="auto">
            <a:xfrm>
              <a:off x="2957513" y="3228975"/>
              <a:ext cx="1984375" cy="1430338"/>
            </a:xfrm>
            <a:custGeom>
              <a:avLst/>
              <a:gdLst>
                <a:gd name="T0" fmla="*/ 2143 w 2501"/>
                <a:gd name="T1" fmla="*/ 455 h 1801"/>
                <a:gd name="T2" fmla="*/ 2131 w 2501"/>
                <a:gd name="T3" fmla="*/ 407 h 1801"/>
                <a:gd name="T4" fmla="*/ 2103 w 2501"/>
                <a:gd name="T5" fmla="*/ 322 h 1801"/>
                <a:gd name="T6" fmla="*/ 2071 w 2501"/>
                <a:gd name="T7" fmla="*/ 248 h 1801"/>
                <a:gd name="T8" fmla="*/ 2037 w 2501"/>
                <a:gd name="T9" fmla="*/ 187 h 1801"/>
                <a:gd name="T10" fmla="*/ 2019 w 2501"/>
                <a:gd name="T11" fmla="*/ 158 h 1801"/>
                <a:gd name="T12" fmla="*/ 1967 w 2501"/>
                <a:gd name="T13" fmla="*/ 91 h 1801"/>
                <a:gd name="T14" fmla="*/ 1920 w 2501"/>
                <a:gd name="T15" fmla="*/ 46 h 1801"/>
                <a:gd name="T16" fmla="*/ 1886 w 2501"/>
                <a:gd name="T17" fmla="*/ 19 h 1801"/>
                <a:gd name="T18" fmla="*/ 1868 w 2501"/>
                <a:gd name="T19" fmla="*/ 9 h 1801"/>
                <a:gd name="T20" fmla="*/ 1851 w 2501"/>
                <a:gd name="T21" fmla="*/ 3 h 1801"/>
                <a:gd name="T22" fmla="*/ 1835 w 2501"/>
                <a:gd name="T23" fmla="*/ 0 h 1801"/>
                <a:gd name="T24" fmla="*/ 1821 w 2501"/>
                <a:gd name="T25" fmla="*/ 0 h 1801"/>
                <a:gd name="T26" fmla="*/ 1809 w 2501"/>
                <a:gd name="T27" fmla="*/ 455 h 1801"/>
                <a:gd name="T28" fmla="*/ 1463 w 2501"/>
                <a:gd name="T29" fmla="*/ 0 h 1801"/>
                <a:gd name="T30" fmla="*/ 1451 w 2501"/>
                <a:gd name="T31" fmla="*/ 0 h 1801"/>
                <a:gd name="T32" fmla="*/ 1438 w 2501"/>
                <a:gd name="T33" fmla="*/ 0 h 1801"/>
                <a:gd name="T34" fmla="*/ 1421 w 2501"/>
                <a:gd name="T35" fmla="*/ 3 h 1801"/>
                <a:gd name="T36" fmla="*/ 1405 w 2501"/>
                <a:gd name="T37" fmla="*/ 9 h 1801"/>
                <a:gd name="T38" fmla="*/ 1405 w 2501"/>
                <a:gd name="T39" fmla="*/ 9 h 1801"/>
                <a:gd name="T40" fmla="*/ 1372 w 2501"/>
                <a:gd name="T41" fmla="*/ 31 h 1801"/>
                <a:gd name="T42" fmla="*/ 1330 w 2501"/>
                <a:gd name="T43" fmla="*/ 66 h 1801"/>
                <a:gd name="T44" fmla="*/ 1279 w 2501"/>
                <a:gd name="T45" fmla="*/ 122 h 1801"/>
                <a:gd name="T46" fmla="*/ 1254 w 2501"/>
                <a:gd name="T47" fmla="*/ 158 h 1801"/>
                <a:gd name="T48" fmla="*/ 1218 w 2501"/>
                <a:gd name="T49" fmla="*/ 215 h 1801"/>
                <a:gd name="T50" fmla="*/ 1185 w 2501"/>
                <a:gd name="T51" fmla="*/ 284 h 1801"/>
                <a:gd name="T52" fmla="*/ 1155 w 2501"/>
                <a:gd name="T53" fmla="*/ 364 h 1801"/>
                <a:gd name="T54" fmla="*/ 1129 w 2501"/>
                <a:gd name="T55" fmla="*/ 455 h 1801"/>
                <a:gd name="T56" fmla="*/ 679 w 2501"/>
                <a:gd name="T57" fmla="*/ 455 h 1801"/>
                <a:gd name="T58" fmla="*/ 661 w 2501"/>
                <a:gd name="T59" fmla="*/ 483 h 1801"/>
                <a:gd name="T60" fmla="*/ 646 w 2501"/>
                <a:gd name="T61" fmla="*/ 503 h 1801"/>
                <a:gd name="T62" fmla="*/ 608 w 2501"/>
                <a:gd name="T63" fmla="*/ 537 h 1801"/>
                <a:gd name="T64" fmla="*/ 2405 w 2501"/>
                <a:gd name="T65" fmla="*/ 551 h 1801"/>
                <a:gd name="T66" fmla="*/ 5 w 2501"/>
                <a:gd name="T67" fmla="*/ 1099 h 1801"/>
                <a:gd name="T68" fmla="*/ 0 w 2501"/>
                <a:gd name="T69" fmla="*/ 1111 h 1801"/>
                <a:gd name="T70" fmla="*/ 24 w 2501"/>
                <a:gd name="T71" fmla="*/ 1133 h 1801"/>
                <a:gd name="T72" fmla="*/ 2405 w 2501"/>
                <a:gd name="T73" fmla="*/ 1156 h 1801"/>
                <a:gd name="T74" fmla="*/ 258 w 2501"/>
                <a:gd name="T75" fmla="*/ 1705 h 1801"/>
                <a:gd name="T76" fmla="*/ 258 w 2501"/>
                <a:gd name="T77" fmla="*/ 1750 h 1801"/>
                <a:gd name="T78" fmla="*/ 256 w 2501"/>
                <a:gd name="T79" fmla="*/ 1801 h 1801"/>
                <a:gd name="T80" fmla="*/ 2501 w 2501"/>
                <a:gd name="T81" fmla="*/ 455 h 1801"/>
                <a:gd name="T82" fmla="*/ 1287 w 2501"/>
                <a:gd name="T83" fmla="*/ 455 h 1801"/>
                <a:gd name="T84" fmla="*/ 1308 w 2501"/>
                <a:gd name="T85" fmla="*/ 391 h 1801"/>
                <a:gd name="T86" fmla="*/ 1330 w 2501"/>
                <a:gd name="T87" fmla="*/ 335 h 1801"/>
                <a:gd name="T88" fmla="*/ 1354 w 2501"/>
                <a:gd name="T89" fmla="*/ 289 h 1801"/>
                <a:gd name="T90" fmla="*/ 1377 w 2501"/>
                <a:gd name="T91" fmla="*/ 250 h 1801"/>
                <a:gd name="T92" fmla="*/ 1287 w 2501"/>
                <a:gd name="T93" fmla="*/ 455 h 1801"/>
                <a:gd name="T94" fmla="*/ 1896 w 2501"/>
                <a:gd name="T95" fmla="*/ 250 h 1801"/>
                <a:gd name="T96" fmla="*/ 1908 w 2501"/>
                <a:gd name="T97" fmla="*/ 269 h 1801"/>
                <a:gd name="T98" fmla="*/ 1929 w 2501"/>
                <a:gd name="T99" fmla="*/ 307 h 1801"/>
                <a:gd name="T100" fmla="*/ 1959 w 2501"/>
                <a:gd name="T101" fmla="*/ 373 h 1801"/>
                <a:gd name="T102" fmla="*/ 1977 w 2501"/>
                <a:gd name="T103" fmla="*/ 425 h 1801"/>
                <a:gd name="T104" fmla="*/ 1896 w 2501"/>
                <a:gd name="T105" fmla="*/ 455 h 1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501" h="1801">
                  <a:moveTo>
                    <a:pt x="2501" y="455"/>
                  </a:moveTo>
                  <a:lnTo>
                    <a:pt x="2143" y="455"/>
                  </a:lnTo>
                  <a:lnTo>
                    <a:pt x="2143" y="455"/>
                  </a:lnTo>
                  <a:lnTo>
                    <a:pt x="2131" y="407"/>
                  </a:lnTo>
                  <a:lnTo>
                    <a:pt x="2118" y="364"/>
                  </a:lnTo>
                  <a:lnTo>
                    <a:pt x="2103" y="322"/>
                  </a:lnTo>
                  <a:lnTo>
                    <a:pt x="2088" y="284"/>
                  </a:lnTo>
                  <a:lnTo>
                    <a:pt x="2071" y="248"/>
                  </a:lnTo>
                  <a:lnTo>
                    <a:pt x="2055" y="215"/>
                  </a:lnTo>
                  <a:lnTo>
                    <a:pt x="2037" y="187"/>
                  </a:lnTo>
                  <a:lnTo>
                    <a:pt x="2019" y="158"/>
                  </a:lnTo>
                  <a:lnTo>
                    <a:pt x="2019" y="158"/>
                  </a:lnTo>
                  <a:lnTo>
                    <a:pt x="1992" y="122"/>
                  </a:lnTo>
                  <a:lnTo>
                    <a:pt x="1967" y="91"/>
                  </a:lnTo>
                  <a:lnTo>
                    <a:pt x="1943" y="66"/>
                  </a:lnTo>
                  <a:lnTo>
                    <a:pt x="1920" y="46"/>
                  </a:lnTo>
                  <a:lnTo>
                    <a:pt x="1901" y="31"/>
                  </a:lnTo>
                  <a:lnTo>
                    <a:pt x="1886" y="19"/>
                  </a:lnTo>
                  <a:lnTo>
                    <a:pt x="1868" y="9"/>
                  </a:lnTo>
                  <a:lnTo>
                    <a:pt x="1868" y="9"/>
                  </a:lnTo>
                  <a:lnTo>
                    <a:pt x="1860" y="6"/>
                  </a:lnTo>
                  <a:lnTo>
                    <a:pt x="1851" y="3"/>
                  </a:lnTo>
                  <a:lnTo>
                    <a:pt x="1844" y="1"/>
                  </a:lnTo>
                  <a:lnTo>
                    <a:pt x="1835" y="0"/>
                  </a:lnTo>
                  <a:lnTo>
                    <a:pt x="1835" y="0"/>
                  </a:lnTo>
                  <a:lnTo>
                    <a:pt x="1821" y="0"/>
                  </a:lnTo>
                  <a:lnTo>
                    <a:pt x="1809" y="0"/>
                  </a:lnTo>
                  <a:lnTo>
                    <a:pt x="1809" y="455"/>
                  </a:lnTo>
                  <a:lnTo>
                    <a:pt x="1463" y="455"/>
                  </a:lnTo>
                  <a:lnTo>
                    <a:pt x="1463" y="0"/>
                  </a:lnTo>
                  <a:lnTo>
                    <a:pt x="1451" y="0"/>
                  </a:lnTo>
                  <a:lnTo>
                    <a:pt x="1451" y="0"/>
                  </a:lnTo>
                  <a:lnTo>
                    <a:pt x="1438" y="0"/>
                  </a:lnTo>
                  <a:lnTo>
                    <a:pt x="1438" y="0"/>
                  </a:lnTo>
                  <a:lnTo>
                    <a:pt x="1429" y="1"/>
                  </a:lnTo>
                  <a:lnTo>
                    <a:pt x="1421" y="3"/>
                  </a:lnTo>
                  <a:lnTo>
                    <a:pt x="1412" y="6"/>
                  </a:lnTo>
                  <a:lnTo>
                    <a:pt x="1405" y="9"/>
                  </a:lnTo>
                  <a:lnTo>
                    <a:pt x="1405" y="9"/>
                  </a:lnTo>
                  <a:lnTo>
                    <a:pt x="1405" y="9"/>
                  </a:lnTo>
                  <a:lnTo>
                    <a:pt x="1387" y="19"/>
                  </a:lnTo>
                  <a:lnTo>
                    <a:pt x="1372" y="31"/>
                  </a:lnTo>
                  <a:lnTo>
                    <a:pt x="1353" y="46"/>
                  </a:lnTo>
                  <a:lnTo>
                    <a:pt x="1330" y="66"/>
                  </a:lnTo>
                  <a:lnTo>
                    <a:pt x="1306" y="91"/>
                  </a:lnTo>
                  <a:lnTo>
                    <a:pt x="1279" y="122"/>
                  </a:lnTo>
                  <a:lnTo>
                    <a:pt x="1254" y="158"/>
                  </a:lnTo>
                  <a:lnTo>
                    <a:pt x="1254" y="158"/>
                  </a:lnTo>
                  <a:lnTo>
                    <a:pt x="1236" y="187"/>
                  </a:lnTo>
                  <a:lnTo>
                    <a:pt x="1218" y="215"/>
                  </a:lnTo>
                  <a:lnTo>
                    <a:pt x="1201" y="248"/>
                  </a:lnTo>
                  <a:lnTo>
                    <a:pt x="1185" y="284"/>
                  </a:lnTo>
                  <a:lnTo>
                    <a:pt x="1170" y="322"/>
                  </a:lnTo>
                  <a:lnTo>
                    <a:pt x="1155" y="364"/>
                  </a:lnTo>
                  <a:lnTo>
                    <a:pt x="1141" y="407"/>
                  </a:lnTo>
                  <a:lnTo>
                    <a:pt x="1129" y="455"/>
                  </a:lnTo>
                  <a:lnTo>
                    <a:pt x="679" y="455"/>
                  </a:lnTo>
                  <a:lnTo>
                    <a:pt x="679" y="455"/>
                  </a:lnTo>
                  <a:lnTo>
                    <a:pt x="671" y="470"/>
                  </a:lnTo>
                  <a:lnTo>
                    <a:pt x="661" y="483"/>
                  </a:lnTo>
                  <a:lnTo>
                    <a:pt x="661" y="483"/>
                  </a:lnTo>
                  <a:lnTo>
                    <a:pt x="646" y="503"/>
                  </a:lnTo>
                  <a:lnTo>
                    <a:pt x="628" y="521"/>
                  </a:lnTo>
                  <a:lnTo>
                    <a:pt x="608" y="537"/>
                  </a:lnTo>
                  <a:lnTo>
                    <a:pt x="589" y="551"/>
                  </a:lnTo>
                  <a:lnTo>
                    <a:pt x="2405" y="551"/>
                  </a:lnTo>
                  <a:lnTo>
                    <a:pt x="2405" y="1099"/>
                  </a:lnTo>
                  <a:lnTo>
                    <a:pt x="5" y="1099"/>
                  </a:lnTo>
                  <a:lnTo>
                    <a:pt x="5" y="1099"/>
                  </a:lnTo>
                  <a:lnTo>
                    <a:pt x="0" y="1111"/>
                  </a:lnTo>
                  <a:lnTo>
                    <a:pt x="0" y="1111"/>
                  </a:lnTo>
                  <a:lnTo>
                    <a:pt x="24" y="1133"/>
                  </a:lnTo>
                  <a:lnTo>
                    <a:pt x="47" y="1156"/>
                  </a:lnTo>
                  <a:lnTo>
                    <a:pt x="2405" y="1156"/>
                  </a:lnTo>
                  <a:lnTo>
                    <a:pt x="2405" y="1705"/>
                  </a:lnTo>
                  <a:lnTo>
                    <a:pt x="258" y="1705"/>
                  </a:lnTo>
                  <a:lnTo>
                    <a:pt x="258" y="1705"/>
                  </a:lnTo>
                  <a:lnTo>
                    <a:pt x="258" y="1750"/>
                  </a:lnTo>
                  <a:lnTo>
                    <a:pt x="258" y="1750"/>
                  </a:lnTo>
                  <a:lnTo>
                    <a:pt x="256" y="1801"/>
                  </a:lnTo>
                  <a:lnTo>
                    <a:pt x="2501" y="1801"/>
                  </a:lnTo>
                  <a:lnTo>
                    <a:pt x="2501" y="455"/>
                  </a:lnTo>
                  <a:close/>
                  <a:moveTo>
                    <a:pt x="1287" y="455"/>
                  </a:moveTo>
                  <a:lnTo>
                    <a:pt x="1287" y="455"/>
                  </a:lnTo>
                  <a:lnTo>
                    <a:pt x="1297" y="420"/>
                  </a:lnTo>
                  <a:lnTo>
                    <a:pt x="1308" y="391"/>
                  </a:lnTo>
                  <a:lnTo>
                    <a:pt x="1318" y="362"/>
                  </a:lnTo>
                  <a:lnTo>
                    <a:pt x="1330" y="335"/>
                  </a:lnTo>
                  <a:lnTo>
                    <a:pt x="1342" y="311"/>
                  </a:lnTo>
                  <a:lnTo>
                    <a:pt x="1354" y="289"/>
                  </a:lnTo>
                  <a:lnTo>
                    <a:pt x="1365" y="268"/>
                  </a:lnTo>
                  <a:lnTo>
                    <a:pt x="1377" y="250"/>
                  </a:lnTo>
                  <a:lnTo>
                    <a:pt x="1377" y="455"/>
                  </a:lnTo>
                  <a:lnTo>
                    <a:pt x="1287" y="455"/>
                  </a:lnTo>
                  <a:close/>
                  <a:moveTo>
                    <a:pt x="1896" y="455"/>
                  </a:moveTo>
                  <a:lnTo>
                    <a:pt x="1896" y="250"/>
                  </a:lnTo>
                  <a:lnTo>
                    <a:pt x="1896" y="250"/>
                  </a:lnTo>
                  <a:lnTo>
                    <a:pt x="1908" y="269"/>
                  </a:lnTo>
                  <a:lnTo>
                    <a:pt x="1908" y="269"/>
                  </a:lnTo>
                  <a:lnTo>
                    <a:pt x="1929" y="307"/>
                  </a:lnTo>
                  <a:lnTo>
                    <a:pt x="1949" y="349"/>
                  </a:lnTo>
                  <a:lnTo>
                    <a:pt x="1959" y="373"/>
                  </a:lnTo>
                  <a:lnTo>
                    <a:pt x="1968" y="398"/>
                  </a:lnTo>
                  <a:lnTo>
                    <a:pt x="1977" y="425"/>
                  </a:lnTo>
                  <a:lnTo>
                    <a:pt x="1986" y="455"/>
                  </a:lnTo>
                  <a:lnTo>
                    <a:pt x="1896" y="45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2519363" y="3589338"/>
              <a:ext cx="206375" cy="554038"/>
            </a:xfrm>
            <a:custGeom>
              <a:avLst/>
              <a:gdLst>
                <a:gd name="T0" fmla="*/ 96 w 259"/>
                <a:gd name="T1" fmla="*/ 96 h 696"/>
                <a:gd name="T2" fmla="*/ 259 w 259"/>
                <a:gd name="T3" fmla="*/ 96 h 696"/>
                <a:gd name="T4" fmla="*/ 259 w 259"/>
                <a:gd name="T5" fmla="*/ 96 h 696"/>
                <a:gd name="T6" fmla="*/ 249 w 259"/>
                <a:gd name="T7" fmla="*/ 70 h 696"/>
                <a:gd name="T8" fmla="*/ 241 w 259"/>
                <a:gd name="T9" fmla="*/ 46 h 696"/>
                <a:gd name="T10" fmla="*/ 235 w 259"/>
                <a:gd name="T11" fmla="*/ 22 h 696"/>
                <a:gd name="T12" fmla="*/ 229 w 259"/>
                <a:gd name="T13" fmla="*/ 0 h 696"/>
                <a:gd name="T14" fmla="*/ 0 w 259"/>
                <a:gd name="T15" fmla="*/ 0 h 696"/>
                <a:gd name="T16" fmla="*/ 0 w 259"/>
                <a:gd name="T17" fmla="*/ 696 h 696"/>
                <a:gd name="T18" fmla="*/ 0 w 259"/>
                <a:gd name="T19" fmla="*/ 696 h 696"/>
                <a:gd name="T20" fmla="*/ 25 w 259"/>
                <a:gd name="T21" fmla="*/ 636 h 696"/>
                <a:gd name="T22" fmla="*/ 49 w 259"/>
                <a:gd name="T23" fmla="*/ 583 h 696"/>
                <a:gd name="T24" fmla="*/ 73 w 259"/>
                <a:gd name="T25" fmla="*/ 532 h 696"/>
                <a:gd name="T26" fmla="*/ 96 w 259"/>
                <a:gd name="T27" fmla="*/ 487 h 696"/>
                <a:gd name="T28" fmla="*/ 96 w 259"/>
                <a:gd name="T29" fmla="*/ 96 h 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9" h="696">
                  <a:moveTo>
                    <a:pt x="96" y="96"/>
                  </a:moveTo>
                  <a:lnTo>
                    <a:pt x="259" y="96"/>
                  </a:lnTo>
                  <a:lnTo>
                    <a:pt x="259" y="96"/>
                  </a:lnTo>
                  <a:lnTo>
                    <a:pt x="249" y="70"/>
                  </a:lnTo>
                  <a:lnTo>
                    <a:pt x="241" y="46"/>
                  </a:lnTo>
                  <a:lnTo>
                    <a:pt x="235" y="22"/>
                  </a:lnTo>
                  <a:lnTo>
                    <a:pt x="229" y="0"/>
                  </a:lnTo>
                  <a:lnTo>
                    <a:pt x="0" y="0"/>
                  </a:lnTo>
                  <a:lnTo>
                    <a:pt x="0" y="696"/>
                  </a:lnTo>
                  <a:lnTo>
                    <a:pt x="0" y="696"/>
                  </a:lnTo>
                  <a:lnTo>
                    <a:pt x="25" y="636"/>
                  </a:lnTo>
                  <a:lnTo>
                    <a:pt x="49" y="583"/>
                  </a:lnTo>
                  <a:lnTo>
                    <a:pt x="73" y="532"/>
                  </a:lnTo>
                  <a:lnTo>
                    <a:pt x="96" y="487"/>
                  </a:lnTo>
                  <a:lnTo>
                    <a:pt x="96" y="9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7" name="Freeform 136"/>
            <p:cNvSpPr>
              <a:spLocks/>
            </p:cNvSpPr>
            <p:nvPr/>
          </p:nvSpPr>
          <p:spPr bwMode="auto">
            <a:xfrm>
              <a:off x="3719513" y="3838575"/>
              <a:ext cx="149225" cy="214313"/>
            </a:xfrm>
            <a:custGeom>
              <a:avLst/>
              <a:gdLst>
                <a:gd name="T0" fmla="*/ 131 w 187"/>
                <a:gd name="T1" fmla="*/ 84 h 270"/>
                <a:gd name="T2" fmla="*/ 131 w 187"/>
                <a:gd name="T3" fmla="*/ 84 h 270"/>
                <a:gd name="T4" fmla="*/ 134 w 187"/>
                <a:gd name="T5" fmla="*/ 73 h 270"/>
                <a:gd name="T6" fmla="*/ 139 w 187"/>
                <a:gd name="T7" fmla="*/ 61 h 270"/>
                <a:gd name="T8" fmla="*/ 143 w 187"/>
                <a:gd name="T9" fmla="*/ 51 h 270"/>
                <a:gd name="T10" fmla="*/ 149 w 187"/>
                <a:gd name="T11" fmla="*/ 40 h 270"/>
                <a:gd name="T12" fmla="*/ 149 w 187"/>
                <a:gd name="T13" fmla="*/ 40 h 270"/>
                <a:gd name="T14" fmla="*/ 113 w 187"/>
                <a:gd name="T15" fmla="*/ 19 h 270"/>
                <a:gd name="T16" fmla="*/ 76 w 187"/>
                <a:gd name="T17" fmla="*/ 0 h 270"/>
                <a:gd name="T18" fmla="*/ 76 w 187"/>
                <a:gd name="T19" fmla="*/ 0 h 270"/>
                <a:gd name="T20" fmla="*/ 67 w 187"/>
                <a:gd name="T21" fmla="*/ 9 h 270"/>
                <a:gd name="T22" fmla="*/ 67 w 187"/>
                <a:gd name="T23" fmla="*/ 9 h 270"/>
                <a:gd name="T24" fmla="*/ 78 w 187"/>
                <a:gd name="T25" fmla="*/ 24 h 270"/>
                <a:gd name="T26" fmla="*/ 85 w 187"/>
                <a:gd name="T27" fmla="*/ 40 h 270"/>
                <a:gd name="T28" fmla="*/ 93 w 187"/>
                <a:gd name="T29" fmla="*/ 57 h 270"/>
                <a:gd name="T30" fmla="*/ 97 w 187"/>
                <a:gd name="T31" fmla="*/ 75 h 270"/>
                <a:gd name="T32" fmla="*/ 100 w 187"/>
                <a:gd name="T33" fmla="*/ 93 h 270"/>
                <a:gd name="T34" fmla="*/ 101 w 187"/>
                <a:gd name="T35" fmla="*/ 112 h 270"/>
                <a:gd name="T36" fmla="*/ 101 w 187"/>
                <a:gd name="T37" fmla="*/ 130 h 270"/>
                <a:gd name="T38" fmla="*/ 98 w 187"/>
                <a:gd name="T39" fmla="*/ 148 h 270"/>
                <a:gd name="T40" fmla="*/ 98 w 187"/>
                <a:gd name="T41" fmla="*/ 148 h 270"/>
                <a:gd name="T42" fmla="*/ 93 w 187"/>
                <a:gd name="T43" fmla="*/ 169 h 270"/>
                <a:gd name="T44" fmla="*/ 84 w 187"/>
                <a:gd name="T45" fmla="*/ 187 h 270"/>
                <a:gd name="T46" fmla="*/ 75 w 187"/>
                <a:gd name="T47" fmla="*/ 205 h 270"/>
                <a:gd name="T48" fmla="*/ 63 w 187"/>
                <a:gd name="T49" fmla="*/ 220 h 270"/>
                <a:gd name="T50" fmla="*/ 49 w 187"/>
                <a:gd name="T51" fmla="*/ 235 h 270"/>
                <a:gd name="T52" fmla="*/ 34 w 187"/>
                <a:gd name="T53" fmla="*/ 249 h 270"/>
                <a:gd name="T54" fmla="*/ 18 w 187"/>
                <a:gd name="T55" fmla="*/ 259 h 270"/>
                <a:gd name="T56" fmla="*/ 0 w 187"/>
                <a:gd name="T57" fmla="*/ 270 h 270"/>
                <a:gd name="T58" fmla="*/ 0 w 187"/>
                <a:gd name="T59" fmla="*/ 270 h 270"/>
                <a:gd name="T60" fmla="*/ 24 w 187"/>
                <a:gd name="T61" fmla="*/ 270 h 270"/>
                <a:gd name="T62" fmla="*/ 49 w 187"/>
                <a:gd name="T63" fmla="*/ 268 h 270"/>
                <a:gd name="T64" fmla="*/ 75 w 187"/>
                <a:gd name="T65" fmla="*/ 267 h 270"/>
                <a:gd name="T66" fmla="*/ 98 w 187"/>
                <a:gd name="T67" fmla="*/ 264 h 270"/>
                <a:gd name="T68" fmla="*/ 122 w 187"/>
                <a:gd name="T69" fmla="*/ 259 h 270"/>
                <a:gd name="T70" fmla="*/ 145 w 187"/>
                <a:gd name="T71" fmla="*/ 255 h 270"/>
                <a:gd name="T72" fmla="*/ 167 w 187"/>
                <a:gd name="T73" fmla="*/ 249 h 270"/>
                <a:gd name="T74" fmla="*/ 187 w 187"/>
                <a:gd name="T75" fmla="*/ 243 h 270"/>
                <a:gd name="T76" fmla="*/ 187 w 187"/>
                <a:gd name="T77" fmla="*/ 243 h 270"/>
                <a:gd name="T78" fmla="*/ 172 w 187"/>
                <a:gd name="T79" fmla="*/ 226 h 270"/>
                <a:gd name="T80" fmla="*/ 157 w 187"/>
                <a:gd name="T81" fmla="*/ 210 h 270"/>
                <a:gd name="T82" fmla="*/ 146 w 187"/>
                <a:gd name="T83" fmla="*/ 190 h 270"/>
                <a:gd name="T84" fmla="*/ 137 w 187"/>
                <a:gd name="T85" fmla="*/ 171 h 270"/>
                <a:gd name="T86" fmla="*/ 131 w 187"/>
                <a:gd name="T87" fmla="*/ 150 h 270"/>
                <a:gd name="T88" fmla="*/ 128 w 187"/>
                <a:gd name="T89" fmla="*/ 129 h 270"/>
                <a:gd name="T90" fmla="*/ 128 w 187"/>
                <a:gd name="T91" fmla="*/ 106 h 270"/>
                <a:gd name="T92" fmla="*/ 131 w 187"/>
                <a:gd name="T93" fmla="*/ 84 h 270"/>
                <a:gd name="T94" fmla="*/ 131 w 187"/>
                <a:gd name="T95" fmla="*/ 84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87" h="270">
                  <a:moveTo>
                    <a:pt x="131" y="84"/>
                  </a:moveTo>
                  <a:lnTo>
                    <a:pt x="131" y="84"/>
                  </a:lnTo>
                  <a:lnTo>
                    <a:pt x="134" y="73"/>
                  </a:lnTo>
                  <a:lnTo>
                    <a:pt x="139" y="61"/>
                  </a:lnTo>
                  <a:lnTo>
                    <a:pt x="143" y="51"/>
                  </a:lnTo>
                  <a:lnTo>
                    <a:pt x="149" y="40"/>
                  </a:lnTo>
                  <a:lnTo>
                    <a:pt x="149" y="40"/>
                  </a:lnTo>
                  <a:lnTo>
                    <a:pt x="113" y="19"/>
                  </a:lnTo>
                  <a:lnTo>
                    <a:pt x="76" y="0"/>
                  </a:lnTo>
                  <a:lnTo>
                    <a:pt x="76" y="0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24"/>
                  </a:lnTo>
                  <a:lnTo>
                    <a:pt x="85" y="40"/>
                  </a:lnTo>
                  <a:lnTo>
                    <a:pt x="93" y="57"/>
                  </a:lnTo>
                  <a:lnTo>
                    <a:pt x="97" y="75"/>
                  </a:lnTo>
                  <a:lnTo>
                    <a:pt x="100" y="93"/>
                  </a:lnTo>
                  <a:lnTo>
                    <a:pt x="101" y="112"/>
                  </a:lnTo>
                  <a:lnTo>
                    <a:pt x="101" y="130"/>
                  </a:lnTo>
                  <a:lnTo>
                    <a:pt x="98" y="148"/>
                  </a:lnTo>
                  <a:lnTo>
                    <a:pt x="98" y="148"/>
                  </a:lnTo>
                  <a:lnTo>
                    <a:pt x="93" y="169"/>
                  </a:lnTo>
                  <a:lnTo>
                    <a:pt x="84" y="187"/>
                  </a:lnTo>
                  <a:lnTo>
                    <a:pt x="75" y="205"/>
                  </a:lnTo>
                  <a:lnTo>
                    <a:pt x="63" y="220"/>
                  </a:lnTo>
                  <a:lnTo>
                    <a:pt x="49" y="235"/>
                  </a:lnTo>
                  <a:lnTo>
                    <a:pt x="34" y="249"/>
                  </a:lnTo>
                  <a:lnTo>
                    <a:pt x="18" y="259"/>
                  </a:lnTo>
                  <a:lnTo>
                    <a:pt x="0" y="270"/>
                  </a:lnTo>
                  <a:lnTo>
                    <a:pt x="0" y="270"/>
                  </a:lnTo>
                  <a:lnTo>
                    <a:pt x="24" y="270"/>
                  </a:lnTo>
                  <a:lnTo>
                    <a:pt x="49" y="268"/>
                  </a:lnTo>
                  <a:lnTo>
                    <a:pt x="75" y="267"/>
                  </a:lnTo>
                  <a:lnTo>
                    <a:pt x="98" y="264"/>
                  </a:lnTo>
                  <a:lnTo>
                    <a:pt x="122" y="259"/>
                  </a:lnTo>
                  <a:lnTo>
                    <a:pt x="145" y="255"/>
                  </a:lnTo>
                  <a:lnTo>
                    <a:pt x="167" y="249"/>
                  </a:lnTo>
                  <a:lnTo>
                    <a:pt x="187" y="243"/>
                  </a:lnTo>
                  <a:lnTo>
                    <a:pt x="187" y="243"/>
                  </a:lnTo>
                  <a:lnTo>
                    <a:pt x="172" y="226"/>
                  </a:lnTo>
                  <a:lnTo>
                    <a:pt x="157" y="210"/>
                  </a:lnTo>
                  <a:lnTo>
                    <a:pt x="146" y="190"/>
                  </a:lnTo>
                  <a:lnTo>
                    <a:pt x="137" y="171"/>
                  </a:lnTo>
                  <a:lnTo>
                    <a:pt x="131" y="150"/>
                  </a:lnTo>
                  <a:lnTo>
                    <a:pt x="128" y="129"/>
                  </a:lnTo>
                  <a:lnTo>
                    <a:pt x="128" y="106"/>
                  </a:lnTo>
                  <a:lnTo>
                    <a:pt x="131" y="84"/>
                  </a:lnTo>
                  <a:lnTo>
                    <a:pt x="131" y="8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8" name="Freeform 137"/>
            <p:cNvSpPr>
              <a:spLocks noEditPoints="1"/>
            </p:cNvSpPr>
            <p:nvPr/>
          </p:nvSpPr>
          <p:spPr bwMode="auto">
            <a:xfrm>
              <a:off x="3509963" y="3859213"/>
              <a:ext cx="268287" cy="185738"/>
            </a:xfrm>
            <a:custGeom>
              <a:avLst/>
              <a:gdLst>
                <a:gd name="T0" fmla="*/ 0 w 338"/>
                <a:gd name="T1" fmla="*/ 87 h 234"/>
                <a:gd name="T2" fmla="*/ 4 w 338"/>
                <a:gd name="T3" fmla="*/ 111 h 234"/>
                <a:gd name="T4" fmla="*/ 13 w 338"/>
                <a:gd name="T5" fmla="*/ 135 h 234"/>
                <a:gd name="T6" fmla="*/ 27 w 338"/>
                <a:gd name="T7" fmla="*/ 156 h 234"/>
                <a:gd name="T8" fmla="*/ 41 w 338"/>
                <a:gd name="T9" fmla="*/ 177 h 234"/>
                <a:gd name="T10" fmla="*/ 61 w 338"/>
                <a:gd name="T11" fmla="*/ 193 h 234"/>
                <a:gd name="T12" fmla="*/ 83 w 338"/>
                <a:gd name="T13" fmla="*/ 208 h 234"/>
                <a:gd name="T14" fmla="*/ 109 w 338"/>
                <a:gd name="T15" fmla="*/ 220 h 234"/>
                <a:gd name="T16" fmla="*/ 136 w 338"/>
                <a:gd name="T17" fmla="*/ 229 h 234"/>
                <a:gd name="T18" fmla="*/ 152 w 338"/>
                <a:gd name="T19" fmla="*/ 232 h 234"/>
                <a:gd name="T20" fmla="*/ 187 w 338"/>
                <a:gd name="T21" fmla="*/ 234 h 234"/>
                <a:gd name="T22" fmla="*/ 218 w 338"/>
                <a:gd name="T23" fmla="*/ 228 h 234"/>
                <a:gd name="T24" fmla="*/ 248 w 338"/>
                <a:gd name="T25" fmla="*/ 219 h 234"/>
                <a:gd name="T26" fmla="*/ 275 w 338"/>
                <a:gd name="T27" fmla="*/ 202 h 234"/>
                <a:gd name="T28" fmla="*/ 299 w 338"/>
                <a:gd name="T29" fmla="*/ 183 h 234"/>
                <a:gd name="T30" fmla="*/ 317 w 338"/>
                <a:gd name="T31" fmla="*/ 159 h 234"/>
                <a:gd name="T32" fmla="*/ 331 w 338"/>
                <a:gd name="T33" fmla="*/ 130 h 234"/>
                <a:gd name="T34" fmla="*/ 335 w 338"/>
                <a:gd name="T35" fmla="*/ 115 h 234"/>
                <a:gd name="T36" fmla="*/ 338 w 338"/>
                <a:gd name="T37" fmla="*/ 85 h 234"/>
                <a:gd name="T38" fmla="*/ 335 w 338"/>
                <a:gd name="T39" fmla="*/ 55 h 234"/>
                <a:gd name="T40" fmla="*/ 325 w 338"/>
                <a:gd name="T41" fmla="*/ 27 h 234"/>
                <a:gd name="T42" fmla="*/ 310 w 338"/>
                <a:gd name="T43" fmla="*/ 0 h 234"/>
                <a:gd name="T44" fmla="*/ 292 w 338"/>
                <a:gd name="T45" fmla="*/ 13 h 234"/>
                <a:gd name="T46" fmla="*/ 253 w 338"/>
                <a:gd name="T47" fmla="*/ 37 h 234"/>
                <a:gd name="T48" fmla="*/ 233 w 338"/>
                <a:gd name="T49" fmla="*/ 48 h 234"/>
                <a:gd name="T50" fmla="*/ 190 w 338"/>
                <a:gd name="T51" fmla="*/ 67 h 234"/>
                <a:gd name="T52" fmla="*/ 185 w 338"/>
                <a:gd name="T53" fmla="*/ 76 h 234"/>
                <a:gd name="T54" fmla="*/ 175 w 338"/>
                <a:gd name="T55" fmla="*/ 93 h 234"/>
                <a:gd name="T56" fmla="*/ 158 w 338"/>
                <a:gd name="T57" fmla="*/ 105 h 234"/>
                <a:gd name="T58" fmla="*/ 140 w 338"/>
                <a:gd name="T59" fmla="*/ 112 h 234"/>
                <a:gd name="T60" fmla="*/ 130 w 338"/>
                <a:gd name="T61" fmla="*/ 112 h 234"/>
                <a:gd name="T62" fmla="*/ 101 w 338"/>
                <a:gd name="T63" fmla="*/ 106 h 234"/>
                <a:gd name="T64" fmla="*/ 80 w 338"/>
                <a:gd name="T65" fmla="*/ 88 h 234"/>
                <a:gd name="T66" fmla="*/ 52 w 338"/>
                <a:gd name="T67" fmla="*/ 90 h 234"/>
                <a:gd name="T68" fmla="*/ 27 w 338"/>
                <a:gd name="T69" fmla="*/ 88 h 234"/>
                <a:gd name="T70" fmla="*/ 0 w 338"/>
                <a:gd name="T71" fmla="*/ 87 h 234"/>
                <a:gd name="T72" fmla="*/ 226 w 338"/>
                <a:gd name="T73" fmla="*/ 106 h 234"/>
                <a:gd name="T74" fmla="*/ 238 w 338"/>
                <a:gd name="T75" fmla="*/ 109 h 234"/>
                <a:gd name="T76" fmla="*/ 248 w 338"/>
                <a:gd name="T77" fmla="*/ 117 h 234"/>
                <a:gd name="T78" fmla="*/ 256 w 338"/>
                <a:gd name="T79" fmla="*/ 127 h 234"/>
                <a:gd name="T80" fmla="*/ 259 w 338"/>
                <a:gd name="T81" fmla="*/ 139 h 234"/>
                <a:gd name="T82" fmla="*/ 257 w 338"/>
                <a:gd name="T83" fmla="*/ 147 h 234"/>
                <a:gd name="T84" fmla="*/ 253 w 338"/>
                <a:gd name="T85" fmla="*/ 159 h 234"/>
                <a:gd name="T86" fmla="*/ 244 w 338"/>
                <a:gd name="T87" fmla="*/ 168 h 234"/>
                <a:gd name="T88" fmla="*/ 232 w 338"/>
                <a:gd name="T89" fmla="*/ 172 h 234"/>
                <a:gd name="T90" fmla="*/ 226 w 338"/>
                <a:gd name="T91" fmla="*/ 174 h 234"/>
                <a:gd name="T92" fmla="*/ 212 w 338"/>
                <a:gd name="T93" fmla="*/ 171 h 234"/>
                <a:gd name="T94" fmla="*/ 202 w 338"/>
                <a:gd name="T95" fmla="*/ 163 h 234"/>
                <a:gd name="T96" fmla="*/ 194 w 338"/>
                <a:gd name="T97" fmla="*/ 153 h 234"/>
                <a:gd name="T98" fmla="*/ 191 w 338"/>
                <a:gd name="T99" fmla="*/ 139 h 234"/>
                <a:gd name="T100" fmla="*/ 193 w 338"/>
                <a:gd name="T101" fmla="*/ 133 h 234"/>
                <a:gd name="T102" fmla="*/ 197 w 338"/>
                <a:gd name="T103" fmla="*/ 121 h 234"/>
                <a:gd name="T104" fmla="*/ 206 w 338"/>
                <a:gd name="T105" fmla="*/ 112 h 234"/>
                <a:gd name="T106" fmla="*/ 218 w 338"/>
                <a:gd name="T107" fmla="*/ 106 h 234"/>
                <a:gd name="T108" fmla="*/ 226 w 338"/>
                <a:gd name="T109" fmla="*/ 106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338" h="234">
                  <a:moveTo>
                    <a:pt x="0" y="87"/>
                  </a:moveTo>
                  <a:lnTo>
                    <a:pt x="0" y="87"/>
                  </a:lnTo>
                  <a:lnTo>
                    <a:pt x="3" y="99"/>
                  </a:lnTo>
                  <a:lnTo>
                    <a:pt x="4" y="111"/>
                  </a:lnTo>
                  <a:lnTo>
                    <a:pt x="9" y="123"/>
                  </a:lnTo>
                  <a:lnTo>
                    <a:pt x="13" y="135"/>
                  </a:lnTo>
                  <a:lnTo>
                    <a:pt x="19" y="145"/>
                  </a:lnTo>
                  <a:lnTo>
                    <a:pt x="27" y="156"/>
                  </a:lnTo>
                  <a:lnTo>
                    <a:pt x="34" y="166"/>
                  </a:lnTo>
                  <a:lnTo>
                    <a:pt x="41" y="177"/>
                  </a:lnTo>
                  <a:lnTo>
                    <a:pt x="52" y="186"/>
                  </a:lnTo>
                  <a:lnTo>
                    <a:pt x="61" y="193"/>
                  </a:lnTo>
                  <a:lnTo>
                    <a:pt x="71" y="202"/>
                  </a:lnTo>
                  <a:lnTo>
                    <a:pt x="83" y="208"/>
                  </a:lnTo>
                  <a:lnTo>
                    <a:pt x="95" y="216"/>
                  </a:lnTo>
                  <a:lnTo>
                    <a:pt x="109" y="220"/>
                  </a:lnTo>
                  <a:lnTo>
                    <a:pt x="121" y="225"/>
                  </a:lnTo>
                  <a:lnTo>
                    <a:pt x="136" y="229"/>
                  </a:lnTo>
                  <a:lnTo>
                    <a:pt x="136" y="229"/>
                  </a:lnTo>
                  <a:lnTo>
                    <a:pt x="152" y="232"/>
                  </a:lnTo>
                  <a:lnTo>
                    <a:pt x="170" y="234"/>
                  </a:lnTo>
                  <a:lnTo>
                    <a:pt x="187" y="234"/>
                  </a:lnTo>
                  <a:lnTo>
                    <a:pt x="203" y="231"/>
                  </a:lnTo>
                  <a:lnTo>
                    <a:pt x="218" y="228"/>
                  </a:lnTo>
                  <a:lnTo>
                    <a:pt x="233" y="223"/>
                  </a:lnTo>
                  <a:lnTo>
                    <a:pt x="248" y="219"/>
                  </a:lnTo>
                  <a:lnTo>
                    <a:pt x="263" y="211"/>
                  </a:lnTo>
                  <a:lnTo>
                    <a:pt x="275" y="202"/>
                  </a:lnTo>
                  <a:lnTo>
                    <a:pt x="287" y="193"/>
                  </a:lnTo>
                  <a:lnTo>
                    <a:pt x="299" y="183"/>
                  </a:lnTo>
                  <a:lnTo>
                    <a:pt x="308" y="171"/>
                  </a:lnTo>
                  <a:lnTo>
                    <a:pt x="317" y="159"/>
                  </a:lnTo>
                  <a:lnTo>
                    <a:pt x="325" y="145"/>
                  </a:lnTo>
                  <a:lnTo>
                    <a:pt x="331" y="130"/>
                  </a:lnTo>
                  <a:lnTo>
                    <a:pt x="335" y="115"/>
                  </a:lnTo>
                  <a:lnTo>
                    <a:pt x="335" y="115"/>
                  </a:lnTo>
                  <a:lnTo>
                    <a:pt x="337" y="100"/>
                  </a:lnTo>
                  <a:lnTo>
                    <a:pt x="338" y="85"/>
                  </a:lnTo>
                  <a:lnTo>
                    <a:pt x="337" y="70"/>
                  </a:lnTo>
                  <a:lnTo>
                    <a:pt x="335" y="55"/>
                  </a:lnTo>
                  <a:lnTo>
                    <a:pt x="331" y="40"/>
                  </a:lnTo>
                  <a:lnTo>
                    <a:pt x="325" y="27"/>
                  </a:lnTo>
                  <a:lnTo>
                    <a:pt x="319" y="13"/>
                  </a:lnTo>
                  <a:lnTo>
                    <a:pt x="310" y="0"/>
                  </a:lnTo>
                  <a:lnTo>
                    <a:pt x="310" y="0"/>
                  </a:lnTo>
                  <a:lnTo>
                    <a:pt x="292" y="13"/>
                  </a:lnTo>
                  <a:lnTo>
                    <a:pt x="272" y="27"/>
                  </a:lnTo>
                  <a:lnTo>
                    <a:pt x="253" y="37"/>
                  </a:lnTo>
                  <a:lnTo>
                    <a:pt x="233" y="48"/>
                  </a:lnTo>
                  <a:lnTo>
                    <a:pt x="233" y="48"/>
                  </a:lnTo>
                  <a:lnTo>
                    <a:pt x="212" y="58"/>
                  </a:lnTo>
                  <a:lnTo>
                    <a:pt x="190" y="67"/>
                  </a:lnTo>
                  <a:lnTo>
                    <a:pt x="190" y="67"/>
                  </a:lnTo>
                  <a:lnTo>
                    <a:pt x="185" y="76"/>
                  </a:lnTo>
                  <a:lnTo>
                    <a:pt x="181" y="85"/>
                  </a:lnTo>
                  <a:lnTo>
                    <a:pt x="175" y="93"/>
                  </a:lnTo>
                  <a:lnTo>
                    <a:pt x="167" y="100"/>
                  </a:lnTo>
                  <a:lnTo>
                    <a:pt x="158" y="105"/>
                  </a:lnTo>
                  <a:lnTo>
                    <a:pt x="149" y="109"/>
                  </a:lnTo>
                  <a:lnTo>
                    <a:pt x="140" y="112"/>
                  </a:lnTo>
                  <a:lnTo>
                    <a:pt x="130" y="112"/>
                  </a:lnTo>
                  <a:lnTo>
                    <a:pt x="130" y="112"/>
                  </a:lnTo>
                  <a:lnTo>
                    <a:pt x="115" y="111"/>
                  </a:lnTo>
                  <a:lnTo>
                    <a:pt x="101" y="106"/>
                  </a:lnTo>
                  <a:lnTo>
                    <a:pt x="89" y="99"/>
                  </a:lnTo>
                  <a:lnTo>
                    <a:pt x="80" y="88"/>
                  </a:lnTo>
                  <a:lnTo>
                    <a:pt x="80" y="88"/>
                  </a:lnTo>
                  <a:lnTo>
                    <a:pt x="52" y="90"/>
                  </a:lnTo>
                  <a:lnTo>
                    <a:pt x="52" y="90"/>
                  </a:lnTo>
                  <a:lnTo>
                    <a:pt x="27" y="88"/>
                  </a:lnTo>
                  <a:lnTo>
                    <a:pt x="0" y="87"/>
                  </a:lnTo>
                  <a:lnTo>
                    <a:pt x="0" y="87"/>
                  </a:lnTo>
                  <a:close/>
                  <a:moveTo>
                    <a:pt x="226" y="106"/>
                  </a:moveTo>
                  <a:lnTo>
                    <a:pt x="226" y="106"/>
                  </a:lnTo>
                  <a:lnTo>
                    <a:pt x="232" y="106"/>
                  </a:lnTo>
                  <a:lnTo>
                    <a:pt x="238" y="109"/>
                  </a:lnTo>
                  <a:lnTo>
                    <a:pt x="244" y="112"/>
                  </a:lnTo>
                  <a:lnTo>
                    <a:pt x="248" y="117"/>
                  </a:lnTo>
                  <a:lnTo>
                    <a:pt x="253" y="121"/>
                  </a:lnTo>
                  <a:lnTo>
                    <a:pt x="256" y="127"/>
                  </a:lnTo>
                  <a:lnTo>
                    <a:pt x="257" y="133"/>
                  </a:lnTo>
                  <a:lnTo>
                    <a:pt x="259" y="139"/>
                  </a:lnTo>
                  <a:lnTo>
                    <a:pt x="259" y="139"/>
                  </a:lnTo>
                  <a:lnTo>
                    <a:pt x="257" y="147"/>
                  </a:lnTo>
                  <a:lnTo>
                    <a:pt x="256" y="153"/>
                  </a:lnTo>
                  <a:lnTo>
                    <a:pt x="253" y="159"/>
                  </a:lnTo>
                  <a:lnTo>
                    <a:pt x="248" y="163"/>
                  </a:lnTo>
                  <a:lnTo>
                    <a:pt x="244" y="168"/>
                  </a:lnTo>
                  <a:lnTo>
                    <a:pt x="238" y="171"/>
                  </a:lnTo>
                  <a:lnTo>
                    <a:pt x="232" y="172"/>
                  </a:lnTo>
                  <a:lnTo>
                    <a:pt x="226" y="174"/>
                  </a:lnTo>
                  <a:lnTo>
                    <a:pt x="226" y="174"/>
                  </a:lnTo>
                  <a:lnTo>
                    <a:pt x="218" y="172"/>
                  </a:lnTo>
                  <a:lnTo>
                    <a:pt x="212" y="171"/>
                  </a:lnTo>
                  <a:lnTo>
                    <a:pt x="206" y="168"/>
                  </a:lnTo>
                  <a:lnTo>
                    <a:pt x="202" y="163"/>
                  </a:lnTo>
                  <a:lnTo>
                    <a:pt x="197" y="159"/>
                  </a:lnTo>
                  <a:lnTo>
                    <a:pt x="194" y="153"/>
                  </a:lnTo>
                  <a:lnTo>
                    <a:pt x="193" y="147"/>
                  </a:lnTo>
                  <a:lnTo>
                    <a:pt x="191" y="139"/>
                  </a:lnTo>
                  <a:lnTo>
                    <a:pt x="191" y="139"/>
                  </a:lnTo>
                  <a:lnTo>
                    <a:pt x="193" y="133"/>
                  </a:lnTo>
                  <a:lnTo>
                    <a:pt x="194" y="127"/>
                  </a:lnTo>
                  <a:lnTo>
                    <a:pt x="197" y="121"/>
                  </a:lnTo>
                  <a:lnTo>
                    <a:pt x="202" y="117"/>
                  </a:lnTo>
                  <a:lnTo>
                    <a:pt x="206" y="112"/>
                  </a:lnTo>
                  <a:lnTo>
                    <a:pt x="212" y="109"/>
                  </a:lnTo>
                  <a:lnTo>
                    <a:pt x="218" y="106"/>
                  </a:lnTo>
                  <a:lnTo>
                    <a:pt x="226" y="106"/>
                  </a:lnTo>
                  <a:lnTo>
                    <a:pt x="226" y="10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4032250" y="3851275"/>
              <a:ext cx="131762" cy="203200"/>
            </a:xfrm>
            <a:custGeom>
              <a:avLst/>
              <a:gdLst>
                <a:gd name="T0" fmla="*/ 130 w 166"/>
                <a:gd name="T1" fmla="*/ 120 h 255"/>
                <a:gd name="T2" fmla="*/ 130 w 166"/>
                <a:gd name="T3" fmla="*/ 120 h 255"/>
                <a:gd name="T4" fmla="*/ 136 w 166"/>
                <a:gd name="T5" fmla="*/ 105 h 255"/>
                <a:gd name="T6" fmla="*/ 142 w 166"/>
                <a:gd name="T7" fmla="*/ 90 h 255"/>
                <a:gd name="T8" fmla="*/ 151 w 166"/>
                <a:gd name="T9" fmla="*/ 78 h 255"/>
                <a:gd name="T10" fmla="*/ 161 w 166"/>
                <a:gd name="T11" fmla="*/ 66 h 255"/>
                <a:gd name="T12" fmla="*/ 161 w 166"/>
                <a:gd name="T13" fmla="*/ 66 h 255"/>
                <a:gd name="T14" fmla="*/ 134 w 166"/>
                <a:gd name="T15" fmla="*/ 47 h 255"/>
                <a:gd name="T16" fmla="*/ 104 w 166"/>
                <a:gd name="T17" fmla="*/ 30 h 255"/>
                <a:gd name="T18" fmla="*/ 74 w 166"/>
                <a:gd name="T19" fmla="*/ 14 h 255"/>
                <a:gd name="T20" fmla="*/ 44 w 166"/>
                <a:gd name="T21" fmla="*/ 0 h 255"/>
                <a:gd name="T22" fmla="*/ 44 w 166"/>
                <a:gd name="T23" fmla="*/ 0 h 255"/>
                <a:gd name="T24" fmla="*/ 58 w 166"/>
                <a:gd name="T25" fmla="*/ 15 h 255"/>
                <a:gd name="T26" fmla="*/ 68 w 166"/>
                <a:gd name="T27" fmla="*/ 32 h 255"/>
                <a:gd name="T28" fmla="*/ 77 w 166"/>
                <a:gd name="T29" fmla="*/ 50 h 255"/>
                <a:gd name="T30" fmla="*/ 85 w 166"/>
                <a:gd name="T31" fmla="*/ 68 h 255"/>
                <a:gd name="T32" fmla="*/ 89 w 166"/>
                <a:gd name="T33" fmla="*/ 87 h 255"/>
                <a:gd name="T34" fmla="*/ 91 w 166"/>
                <a:gd name="T35" fmla="*/ 107 h 255"/>
                <a:gd name="T36" fmla="*/ 91 w 166"/>
                <a:gd name="T37" fmla="*/ 126 h 255"/>
                <a:gd name="T38" fmla="*/ 88 w 166"/>
                <a:gd name="T39" fmla="*/ 146 h 255"/>
                <a:gd name="T40" fmla="*/ 88 w 166"/>
                <a:gd name="T41" fmla="*/ 146 h 255"/>
                <a:gd name="T42" fmla="*/ 83 w 166"/>
                <a:gd name="T43" fmla="*/ 164 h 255"/>
                <a:gd name="T44" fmla="*/ 76 w 166"/>
                <a:gd name="T45" fmla="*/ 182 h 255"/>
                <a:gd name="T46" fmla="*/ 67 w 166"/>
                <a:gd name="T47" fmla="*/ 197 h 255"/>
                <a:gd name="T48" fmla="*/ 56 w 166"/>
                <a:gd name="T49" fmla="*/ 212 h 255"/>
                <a:gd name="T50" fmla="*/ 44 w 166"/>
                <a:gd name="T51" fmla="*/ 224 h 255"/>
                <a:gd name="T52" fmla="*/ 29 w 166"/>
                <a:gd name="T53" fmla="*/ 236 h 255"/>
                <a:gd name="T54" fmla="*/ 15 w 166"/>
                <a:gd name="T55" fmla="*/ 246 h 255"/>
                <a:gd name="T56" fmla="*/ 0 w 166"/>
                <a:gd name="T57" fmla="*/ 255 h 255"/>
                <a:gd name="T58" fmla="*/ 0 w 166"/>
                <a:gd name="T59" fmla="*/ 255 h 255"/>
                <a:gd name="T60" fmla="*/ 43 w 166"/>
                <a:gd name="T61" fmla="*/ 254 h 255"/>
                <a:gd name="T62" fmla="*/ 86 w 166"/>
                <a:gd name="T63" fmla="*/ 251 h 255"/>
                <a:gd name="T64" fmla="*/ 107 w 166"/>
                <a:gd name="T65" fmla="*/ 248 h 255"/>
                <a:gd name="T66" fmla="*/ 128 w 166"/>
                <a:gd name="T67" fmla="*/ 243 h 255"/>
                <a:gd name="T68" fmla="*/ 148 w 166"/>
                <a:gd name="T69" fmla="*/ 239 h 255"/>
                <a:gd name="T70" fmla="*/ 166 w 166"/>
                <a:gd name="T71" fmla="*/ 233 h 255"/>
                <a:gd name="T72" fmla="*/ 166 w 166"/>
                <a:gd name="T73" fmla="*/ 233 h 255"/>
                <a:gd name="T74" fmla="*/ 155 w 166"/>
                <a:gd name="T75" fmla="*/ 221 h 255"/>
                <a:gd name="T76" fmla="*/ 146 w 166"/>
                <a:gd name="T77" fmla="*/ 209 h 255"/>
                <a:gd name="T78" fmla="*/ 139 w 166"/>
                <a:gd name="T79" fmla="*/ 195 h 255"/>
                <a:gd name="T80" fmla="*/ 134 w 166"/>
                <a:gd name="T81" fmla="*/ 182 h 255"/>
                <a:gd name="T82" fmla="*/ 130 w 166"/>
                <a:gd name="T83" fmla="*/ 167 h 255"/>
                <a:gd name="T84" fmla="*/ 128 w 166"/>
                <a:gd name="T85" fmla="*/ 152 h 255"/>
                <a:gd name="T86" fmla="*/ 128 w 166"/>
                <a:gd name="T87" fmla="*/ 137 h 255"/>
                <a:gd name="T88" fmla="*/ 130 w 166"/>
                <a:gd name="T89" fmla="*/ 120 h 255"/>
                <a:gd name="T90" fmla="*/ 130 w 166"/>
                <a:gd name="T91" fmla="*/ 120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6" h="255">
                  <a:moveTo>
                    <a:pt x="130" y="120"/>
                  </a:moveTo>
                  <a:lnTo>
                    <a:pt x="130" y="120"/>
                  </a:lnTo>
                  <a:lnTo>
                    <a:pt x="136" y="105"/>
                  </a:lnTo>
                  <a:lnTo>
                    <a:pt x="142" y="90"/>
                  </a:lnTo>
                  <a:lnTo>
                    <a:pt x="151" y="78"/>
                  </a:lnTo>
                  <a:lnTo>
                    <a:pt x="161" y="66"/>
                  </a:lnTo>
                  <a:lnTo>
                    <a:pt x="161" y="66"/>
                  </a:lnTo>
                  <a:lnTo>
                    <a:pt x="134" y="47"/>
                  </a:lnTo>
                  <a:lnTo>
                    <a:pt x="104" y="30"/>
                  </a:lnTo>
                  <a:lnTo>
                    <a:pt x="74" y="14"/>
                  </a:lnTo>
                  <a:lnTo>
                    <a:pt x="44" y="0"/>
                  </a:lnTo>
                  <a:lnTo>
                    <a:pt x="44" y="0"/>
                  </a:lnTo>
                  <a:lnTo>
                    <a:pt x="58" y="15"/>
                  </a:lnTo>
                  <a:lnTo>
                    <a:pt x="68" y="32"/>
                  </a:lnTo>
                  <a:lnTo>
                    <a:pt x="77" y="50"/>
                  </a:lnTo>
                  <a:lnTo>
                    <a:pt x="85" y="68"/>
                  </a:lnTo>
                  <a:lnTo>
                    <a:pt x="89" y="87"/>
                  </a:lnTo>
                  <a:lnTo>
                    <a:pt x="91" y="107"/>
                  </a:lnTo>
                  <a:lnTo>
                    <a:pt x="91" y="126"/>
                  </a:lnTo>
                  <a:lnTo>
                    <a:pt x="88" y="146"/>
                  </a:lnTo>
                  <a:lnTo>
                    <a:pt x="88" y="146"/>
                  </a:lnTo>
                  <a:lnTo>
                    <a:pt x="83" y="164"/>
                  </a:lnTo>
                  <a:lnTo>
                    <a:pt x="76" y="182"/>
                  </a:lnTo>
                  <a:lnTo>
                    <a:pt x="67" y="197"/>
                  </a:lnTo>
                  <a:lnTo>
                    <a:pt x="56" y="212"/>
                  </a:lnTo>
                  <a:lnTo>
                    <a:pt x="44" y="224"/>
                  </a:lnTo>
                  <a:lnTo>
                    <a:pt x="29" y="236"/>
                  </a:lnTo>
                  <a:lnTo>
                    <a:pt x="15" y="246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43" y="254"/>
                  </a:lnTo>
                  <a:lnTo>
                    <a:pt x="86" y="251"/>
                  </a:lnTo>
                  <a:lnTo>
                    <a:pt x="107" y="248"/>
                  </a:lnTo>
                  <a:lnTo>
                    <a:pt x="128" y="243"/>
                  </a:lnTo>
                  <a:lnTo>
                    <a:pt x="148" y="239"/>
                  </a:lnTo>
                  <a:lnTo>
                    <a:pt x="166" y="233"/>
                  </a:lnTo>
                  <a:lnTo>
                    <a:pt x="166" y="233"/>
                  </a:lnTo>
                  <a:lnTo>
                    <a:pt x="155" y="221"/>
                  </a:lnTo>
                  <a:lnTo>
                    <a:pt x="146" y="209"/>
                  </a:lnTo>
                  <a:lnTo>
                    <a:pt x="139" y="195"/>
                  </a:lnTo>
                  <a:lnTo>
                    <a:pt x="134" y="182"/>
                  </a:lnTo>
                  <a:lnTo>
                    <a:pt x="130" y="167"/>
                  </a:lnTo>
                  <a:lnTo>
                    <a:pt x="128" y="152"/>
                  </a:lnTo>
                  <a:lnTo>
                    <a:pt x="128" y="137"/>
                  </a:lnTo>
                  <a:lnTo>
                    <a:pt x="130" y="120"/>
                  </a:lnTo>
                  <a:lnTo>
                    <a:pt x="130" y="12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0" name="Freeform 139"/>
            <p:cNvSpPr>
              <a:spLocks noEditPoints="1"/>
            </p:cNvSpPr>
            <p:nvPr/>
          </p:nvSpPr>
          <p:spPr bwMode="auto">
            <a:xfrm>
              <a:off x="3841750" y="3825875"/>
              <a:ext cx="242887" cy="220663"/>
            </a:xfrm>
            <a:custGeom>
              <a:avLst/>
              <a:gdLst>
                <a:gd name="T0" fmla="*/ 0 w 305"/>
                <a:gd name="T1" fmla="*/ 122 h 279"/>
                <a:gd name="T2" fmla="*/ 3 w 305"/>
                <a:gd name="T3" fmla="*/ 162 h 279"/>
                <a:gd name="T4" fmla="*/ 18 w 305"/>
                <a:gd name="T5" fmla="*/ 201 h 279"/>
                <a:gd name="T6" fmla="*/ 43 w 305"/>
                <a:gd name="T7" fmla="*/ 234 h 279"/>
                <a:gd name="T8" fmla="*/ 79 w 305"/>
                <a:gd name="T9" fmla="*/ 260 h 279"/>
                <a:gd name="T10" fmla="*/ 123 w 305"/>
                <a:gd name="T11" fmla="*/ 276 h 279"/>
                <a:gd name="T12" fmla="*/ 154 w 305"/>
                <a:gd name="T13" fmla="*/ 279 h 279"/>
                <a:gd name="T14" fmla="*/ 198 w 305"/>
                <a:gd name="T15" fmla="*/ 276 h 279"/>
                <a:gd name="T16" fmla="*/ 238 w 305"/>
                <a:gd name="T17" fmla="*/ 260 h 279"/>
                <a:gd name="T18" fmla="*/ 271 w 305"/>
                <a:gd name="T19" fmla="*/ 234 h 279"/>
                <a:gd name="T20" fmla="*/ 293 w 305"/>
                <a:gd name="T21" fmla="*/ 200 h 279"/>
                <a:gd name="T22" fmla="*/ 302 w 305"/>
                <a:gd name="T23" fmla="*/ 174 h 279"/>
                <a:gd name="T24" fmla="*/ 305 w 305"/>
                <a:gd name="T25" fmla="*/ 132 h 279"/>
                <a:gd name="T26" fmla="*/ 293 w 305"/>
                <a:gd name="T27" fmla="*/ 92 h 279"/>
                <a:gd name="T28" fmla="*/ 271 w 305"/>
                <a:gd name="T29" fmla="*/ 57 h 279"/>
                <a:gd name="T30" fmla="*/ 238 w 305"/>
                <a:gd name="T31" fmla="*/ 29 h 279"/>
                <a:gd name="T32" fmla="*/ 198 w 305"/>
                <a:gd name="T33" fmla="*/ 9 h 279"/>
                <a:gd name="T34" fmla="*/ 168 w 305"/>
                <a:gd name="T35" fmla="*/ 2 h 279"/>
                <a:gd name="T36" fmla="*/ 121 w 305"/>
                <a:gd name="T37" fmla="*/ 3 h 279"/>
                <a:gd name="T38" fmla="*/ 81 w 305"/>
                <a:gd name="T39" fmla="*/ 15 h 279"/>
                <a:gd name="T40" fmla="*/ 45 w 305"/>
                <a:gd name="T41" fmla="*/ 36 h 279"/>
                <a:gd name="T42" fmla="*/ 18 w 305"/>
                <a:gd name="T43" fmla="*/ 68 h 279"/>
                <a:gd name="T44" fmla="*/ 3 w 305"/>
                <a:gd name="T45" fmla="*/ 107 h 279"/>
                <a:gd name="T46" fmla="*/ 211 w 305"/>
                <a:gd name="T47" fmla="*/ 125 h 279"/>
                <a:gd name="T48" fmla="*/ 202 w 305"/>
                <a:gd name="T49" fmla="*/ 158 h 279"/>
                <a:gd name="T50" fmla="*/ 204 w 305"/>
                <a:gd name="T51" fmla="*/ 171 h 279"/>
                <a:gd name="T52" fmla="*/ 217 w 305"/>
                <a:gd name="T53" fmla="*/ 195 h 279"/>
                <a:gd name="T54" fmla="*/ 214 w 305"/>
                <a:gd name="T55" fmla="*/ 207 h 279"/>
                <a:gd name="T56" fmla="*/ 204 w 305"/>
                <a:gd name="T57" fmla="*/ 221 h 279"/>
                <a:gd name="T58" fmla="*/ 186 w 305"/>
                <a:gd name="T59" fmla="*/ 225 h 279"/>
                <a:gd name="T60" fmla="*/ 175 w 305"/>
                <a:gd name="T61" fmla="*/ 224 h 279"/>
                <a:gd name="T62" fmla="*/ 162 w 305"/>
                <a:gd name="T63" fmla="*/ 213 h 279"/>
                <a:gd name="T64" fmla="*/ 156 w 305"/>
                <a:gd name="T65" fmla="*/ 195 h 279"/>
                <a:gd name="T66" fmla="*/ 157 w 305"/>
                <a:gd name="T67" fmla="*/ 191 h 279"/>
                <a:gd name="T68" fmla="*/ 132 w 305"/>
                <a:gd name="T69" fmla="*/ 189 h 279"/>
                <a:gd name="T70" fmla="*/ 97 w 305"/>
                <a:gd name="T71" fmla="*/ 171 h 279"/>
                <a:gd name="T72" fmla="*/ 79 w 305"/>
                <a:gd name="T73" fmla="*/ 138 h 279"/>
                <a:gd name="T74" fmla="*/ 79 w 305"/>
                <a:gd name="T75" fmla="*/ 111 h 279"/>
                <a:gd name="T76" fmla="*/ 97 w 305"/>
                <a:gd name="T77" fmla="*/ 78 h 279"/>
                <a:gd name="T78" fmla="*/ 132 w 305"/>
                <a:gd name="T79" fmla="*/ 60 h 279"/>
                <a:gd name="T80" fmla="*/ 157 w 305"/>
                <a:gd name="T81" fmla="*/ 60 h 279"/>
                <a:gd name="T82" fmla="*/ 192 w 305"/>
                <a:gd name="T83" fmla="*/ 78 h 279"/>
                <a:gd name="T84" fmla="*/ 210 w 305"/>
                <a:gd name="T85" fmla="*/ 11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5" h="279">
                  <a:moveTo>
                    <a:pt x="3" y="107"/>
                  </a:moveTo>
                  <a:lnTo>
                    <a:pt x="3" y="107"/>
                  </a:lnTo>
                  <a:lnTo>
                    <a:pt x="0" y="122"/>
                  </a:lnTo>
                  <a:lnTo>
                    <a:pt x="0" y="135"/>
                  </a:lnTo>
                  <a:lnTo>
                    <a:pt x="0" y="149"/>
                  </a:lnTo>
                  <a:lnTo>
                    <a:pt x="3" y="162"/>
                  </a:lnTo>
                  <a:lnTo>
                    <a:pt x="6" y="176"/>
                  </a:lnTo>
                  <a:lnTo>
                    <a:pt x="12" y="189"/>
                  </a:lnTo>
                  <a:lnTo>
                    <a:pt x="18" y="201"/>
                  </a:lnTo>
                  <a:lnTo>
                    <a:pt x="25" y="213"/>
                  </a:lnTo>
                  <a:lnTo>
                    <a:pt x="34" y="224"/>
                  </a:lnTo>
                  <a:lnTo>
                    <a:pt x="43" y="234"/>
                  </a:lnTo>
                  <a:lnTo>
                    <a:pt x="55" y="243"/>
                  </a:lnTo>
                  <a:lnTo>
                    <a:pt x="66" y="252"/>
                  </a:lnTo>
                  <a:lnTo>
                    <a:pt x="79" y="260"/>
                  </a:lnTo>
                  <a:lnTo>
                    <a:pt x="93" y="266"/>
                  </a:lnTo>
                  <a:lnTo>
                    <a:pt x="108" y="272"/>
                  </a:lnTo>
                  <a:lnTo>
                    <a:pt x="123" y="276"/>
                  </a:lnTo>
                  <a:lnTo>
                    <a:pt x="123" y="276"/>
                  </a:lnTo>
                  <a:lnTo>
                    <a:pt x="138" y="279"/>
                  </a:lnTo>
                  <a:lnTo>
                    <a:pt x="154" y="279"/>
                  </a:lnTo>
                  <a:lnTo>
                    <a:pt x="169" y="279"/>
                  </a:lnTo>
                  <a:lnTo>
                    <a:pt x="184" y="278"/>
                  </a:lnTo>
                  <a:lnTo>
                    <a:pt x="198" y="276"/>
                  </a:lnTo>
                  <a:lnTo>
                    <a:pt x="211" y="272"/>
                  </a:lnTo>
                  <a:lnTo>
                    <a:pt x="225" y="266"/>
                  </a:lnTo>
                  <a:lnTo>
                    <a:pt x="238" y="260"/>
                  </a:lnTo>
                  <a:lnTo>
                    <a:pt x="250" y="252"/>
                  </a:lnTo>
                  <a:lnTo>
                    <a:pt x="261" y="243"/>
                  </a:lnTo>
                  <a:lnTo>
                    <a:pt x="271" y="234"/>
                  </a:lnTo>
                  <a:lnTo>
                    <a:pt x="280" y="224"/>
                  </a:lnTo>
                  <a:lnTo>
                    <a:pt x="287" y="213"/>
                  </a:lnTo>
                  <a:lnTo>
                    <a:pt x="293" y="200"/>
                  </a:lnTo>
                  <a:lnTo>
                    <a:pt x="299" y="188"/>
                  </a:lnTo>
                  <a:lnTo>
                    <a:pt x="302" y="174"/>
                  </a:lnTo>
                  <a:lnTo>
                    <a:pt x="302" y="174"/>
                  </a:lnTo>
                  <a:lnTo>
                    <a:pt x="305" y="159"/>
                  </a:lnTo>
                  <a:lnTo>
                    <a:pt x="305" y="146"/>
                  </a:lnTo>
                  <a:lnTo>
                    <a:pt x="305" y="132"/>
                  </a:lnTo>
                  <a:lnTo>
                    <a:pt x="302" y="119"/>
                  </a:lnTo>
                  <a:lnTo>
                    <a:pt x="299" y="105"/>
                  </a:lnTo>
                  <a:lnTo>
                    <a:pt x="293" y="92"/>
                  </a:lnTo>
                  <a:lnTo>
                    <a:pt x="287" y="80"/>
                  </a:lnTo>
                  <a:lnTo>
                    <a:pt x="280" y="68"/>
                  </a:lnTo>
                  <a:lnTo>
                    <a:pt x="271" y="57"/>
                  </a:lnTo>
                  <a:lnTo>
                    <a:pt x="262" y="47"/>
                  </a:lnTo>
                  <a:lnTo>
                    <a:pt x="250" y="38"/>
                  </a:lnTo>
                  <a:lnTo>
                    <a:pt x="238" y="29"/>
                  </a:lnTo>
                  <a:lnTo>
                    <a:pt x="226" y="21"/>
                  </a:lnTo>
                  <a:lnTo>
                    <a:pt x="213" y="14"/>
                  </a:lnTo>
                  <a:lnTo>
                    <a:pt x="198" y="9"/>
                  </a:lnTo>
                  <a:lnTo>
                    <a:pt x="183" y="5"/>
                  </a:lnTo>
                  <a:lnTo>
                    <a:pt x="183" y="5"/>
                  </a:lnTo>
                  <a:lnTo>
                    <a:pt x="168" y="2"/>
                  </a:lnTo>
                  <a:lnTo>
                    <a:pt x="151" y="0"/>
                  </a:lnTo>
                  <a:lnTo>
                    <a:pt x="136" y="2"/>
                  </a:lnTo>
                  <a:lnTo>
                    <a:pt x="121" y="3"/>
                  </a:lnTo>
                  <a:lnTo>
                    <a:pt x="108" y="5"/>
                  </a:lnTo>
                  <a:lnTo>
                    <a:pt x="94" y="9"/>
                  </a:lnTo>
                  <a:lnTo>
                    <a:pt x="81" y="15"/>
                  </a:lnTo>
                  <a:lnTo>
                    <a:pt x="67" y="21"/>
                  </a:lnTo>
                  <a:lnTo>
                    <a:pt x="55" y="29"/>
                  </a:lnTo>
                  <a:lnTo>
                    <a:pt x="45" y="36"/>
                  </a:lnTo>
                  <a:lnTo>
                    <a:pt x="34" y="47"/>
                  </a:lnTo>
                  <a:lnTo>
                    <a:pt x="25" y="57"/>
                  </a:lnTo>
                  <a:lnTo>
                    <a:pt x="18" y="68"/>
                  </a:lnTo>
                  <a:lnTo>
                    <a:pt x="12" y="80"/>
                  </a:lnTo>
                  <a:lnTo>
                    <a:pt x="6" y="93"/>
                  </a:lnTo>
                  <a:lnTo>
                    <a:pt x="3" y="107"/>
                  </a:lnTo>
                  <a:lnTo>
                    <a:pt x="3" y="107"/>
                  </a:lnTo>
                  <a:close/>
                  <a:moveTo>
                    <a:pt x="211" y="125"/>
                  </a:moveTo>
                  <a:lnTo>
                    <a:pt x="211" y="125"/>
                  </a:lnTo>
                  <a:lnTo>
                    <a:pt x="210" y="137"/>
                  </a:lnTo>
                  <a:lnTo>
                    <a:pt x="207" y="147"/>
                  </a:lnTo>
                  <a:lnTo>
                    <a:pt x="202" y="158"/>
                  </a:lnTo>
                  <a:lnTo>
                    <a:pt x="196" y="167"/>
                  </a:lnTo>
                  <a:lnTo>
                    <a:pt x="196" y="167"/>
                  </a:lnTo>
                  <a:lnTo>
                    <a:pt x="204" y="171"/>
                  </a:lnTo>
                  <a:lnTo>
                    <a:pt x="211" y="177"/>
                  </a:lnTo>
                  <a:lnTo>
                    <a:pt x="216" y="186"/>
                  </a:lnTo>
                  <a:lnTo>
                    <a:pt x="217" y="195"/>
                  </a:lnTo>
                  <a:lnTo>
                    <a:pt x="217" y="195"/>
                  </a:lnTo>
                  <a:lnTo>
                    <a:pt x="216" y="201"/>
                  </a:lnTo>
                  <a:lnTo>
                    <a:pt x="214" y="207"/>
                  </a:lnTo>
                  <a:lnTo>
                    <a:pt x="211" y="213"/>
                  </a:lnTo>
                  <a:lnTo>
                    <a:pt x="208" y="218"/>
                  </a:lnTo>
                  <a:lnTo>
                    <a:pt x="204" y="221"/>
                  </a:lnTo>
                  <a:lnTo>
                    <a:pt x="198" y="224"/>
                  </a:lnTo>
                  <a:lnTo>
                    <a:pt x="192" y="225"/>
                  </a:lnTo>
                  <a:lnTo>
                    <a:pt x="186" y="225"/>
                  </a:lnTo>
                  <a:lnTo>
                    <a:pt x="186" y="225"/>
                  </a:lnTo>
                  <a:lnTo>
                    <a:pt x="180" y="225"/>
                  </a:lnTo>
                  <a:lnTo>
                    <a:pt x="175" y="224"/>
                  </a:lnTo>
                  <a:lnTo>
                    <a:pt x="169" y="221"/>
                  </a:lnTo>
                  <a:lnTo>
                    <a:pt x="165" y="218"/>
                  </a:lnTo>
                  <a:lnTo>
                    <a:pt x="162" y="213"/>
                  </a:lnTo>
                  <a:lnTo>
                    <a:pt x="159" y="207"/>
                  </a:lnTo>
                  <a:lnTo>
                    <a:pt x="157" y="201"/>
                  </a:lnTo>
                  <a:lnTo>
                    <a:pt x="156" y="195"/>
                  </a:lnTo>
                  <a:lnTo>
                    <a:pt x="156" y="195"/>
                  </a:lnTo>
                  <a:lnTo>
                    <a:pt x="157" y="191"/>
                  </a:lnTo>
                  <a:lnTo>
                    <a:pt x="157" y="191"/>
                  </a:lnTo>
                  <a:lnTo>
                    <a:pt x="144" y="191"/>
                  </a:lnTo>
                  <a:lnTo>
                    <a:pt x="144" y="191"/>
                  </a:lnTo>
                  <a:lnTo>
                    <a:pt x="132" y="189"/>
                  </a:lnTo>
                  <a:lnTo>
                    <a:pt x="118" y="186"/>
                  </a:lnTo>
                  <a:lnTo>
                    <a:pt x="108" y="180"/>
                  </a:lnTo>
                  <a:lnTo>
                    <a:pt x="97" y="171"/>
                  </a:lnTo>
                  <a:lnTo>
                    <a:pt x="90" y="162"/>
                  </a:lnTo>
                  <a:lnTo>
                    <a:pt x="84" y="150"/>
                  </a:lnTo>
                  <a:lnTo>
                    <a:pt x="79" y="138"/>
                  </a:lnTo>
                  <a:lnTo>
                    <a:pt x="78" y="125"/>
                  </a:lnTo>
                  <a:lnTo>
                    <a:pt x="78" y="125"/>
                  </a:lnTo>
                  <a:lnTo>
                    <a:pt x="79" y="111"/>
                  </a:lnTo>
                  <a:lnTo>
                    <a:pt x="84" y="99"/>
                  </a:lnTo>
                  <a:lnTo>
                    <a:pt x="90" y="87"/>
                  </a:lnTo>
                  <a:lnTo>
                    <a:pt x="97" y="78"/>
                  </a:lnTo>
                  <a:lnTo>
                    <a:pt x="108" y="69"/>
                  </a:lnTo>
                  <a:lnTo>
                    <a:pt x="118" y="63"/>
                  </a:lnTo>
                  <a:lnTo>
                    <a:pt x="132" y="60"/>
                  </a:lnTo>
                  <a:lnTo>
                    <a:pt x="144" y="59"/>
                  </a:lnTo>
                  <a:lnTo>
                    <a:pt x="144" y="59"/>
                  </a:lnTo>
                  <a:lnTo>
                    <a:pt x="157" y="60"/>
                  </a:lnTo>
                  <a:lnTo>
                    <a:pt x="171" y="63"/>
                  </a:lnTo>
                  <a:lnTo>
                    <a:pt x="181" y="69"/>
                  </a:lnTo>
                  <a:lnTo>
                    <a:pt x="192" y="78"/>
                  </a:lnTo>
                  <a:lnTo>
                    <a:pt x="199" y="87"/>
                  </a:lnTo>
                  <a:lnTo>
                    <a:pt x="205" y="99"/>
                  </a:lnTo>
                  <a:lnTo>
                    <a:pt x="210" y="111"/>
                  </a:lnTo>
                  <a:lnTo>
                    <a:pt x="211" y="125"/>
                  </a:lnTo>
                  <a:lnTo>
                    <a:pt x="211" y="12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1" name="Freeform 140"/>
            <p:cNvSpPr>
              <a:spLocks/>
            </p:cNvSpPr>
            <p:nvPr/>
          </p:nvSpPr>
          <p:spPr bwMode="auto">
            <a:xfrm>
              <a:off x="4292600" y="3906838"/>
              <a:ext cx="130175" cy="150813"/>
            </a:xfrm>
            <a:custGeom>
              <a:avLst/>
              <a:gdLst>
                <a:gd name="T0" fmla="*/ 106 w 165"/>
                <a:gd name="T1" fmla="*/ 41 h 191"/>
                <a:gd name="T2" fmla="*/ 106 w 165"/>
                <a:gd name="T3" fmla="*/ 41 h 191"/>
                <a:gd name="T4" fmla="*/ 88 w 165"/>
                <a:gd name="T5" fmla="*/ 29 h 191"/>
                <a:gd name="T6" fmla="*/ 70 w 165"/>
                <a:gd name="T7" fmla="*/ 18 h 191"/>
                <a:gd name="T8" fmla="*/ 52 w 165"/>
                <a:gd name="T9" fmla="*/ 9 h 191"/>
                <a:gd name="T10" fmla="*/ 33 w 165"/>
                <a:gd name="T11" fmla="*/ 0 h 191"/>
                <a:gd name="T12" fmla="*/ 33 w 165"/>
                <a:gd name="T13" fmla="*/ 0 h 191"/>
                <a:gd name="T14" fmla="*/ 43 w 165"/>
                <a:gd name="T15" fmla="*/ 12 h 191"/>
                <a:gd name="T16" fmla="*/ 51 w 165"/>
                <a:gd name="T17" fmla="*/ 24 h 191"/>
                <a:gd name="T18" fmla="*/ 58 w 165"/>
                <a:gd name="T19" fmla="*/ 38 h 191"/>
                <a:gd name="T20" fmla="*/ 63 w 165"/>
                <a:gd name="T21" fmla="*/ 51 h 191"/>
                <a:gd name="T22" fmla="*/ 66 w 165"/>
                <a:gd name="T23" fmla="*/ 66 h 191"/>
                <a:gd name="T24" fmla="*/ 69 w 165"/>
                <a:gd name="T25" fmla="*/ 80 h 191"/>
                <a:gd name="T26" fmla="*/ 67 w 165"/>
                <a:gd name="T27" fmla="*/ 95 h 191"/>
                <a:gd name="T28" fmla="*/ 66 w 165"/>
                <a:gd name="T29" fmla="*/ 110 h 191"/>
                <a:gd name="T30" fmla="*/ 66 w 165"/>
                <a:gd name="T31" fmla="*/ 110 h 191"/>
                <a:gd name="T32" fmla="*/ 61 w 165"/>
                <a:gd name="T33" fmla="*/ 123 h 191"/>
                <a:gd name="T34" fmla="*/ 57 w 165"/>
                <a:gd name="T35" fmla="*/ 135 h 191"/>
                <a:gd name="T36" fmla="*/ 49 w 165"/>
                <a:gd name="T37" fmla="*/ 147 h 191"/>
                <a:gd name="T38" fmla="*/ 42 w 165"/>
                <a:gd name="T39" fmla="*/ 158 h 191"/>
                <a:gd name="T40" fmla="*/ 33 w 165"/>
                <a:gd name="T41" fmla="*/ 168 h 191"/>
                <a:gd name="T42" fmla="*/ 22 w 165"/>
                <a:gd name="T43" fmla="*/ 177 h 191"/>
                <a:gd name="T44" fmla="*/ 12 w 165"/>
                <a:gd name="T45" fmla="*/ 185 h 191"/>
                <a:gd name="T46" fmla="*/ 0 w 165"/>
                <a:gd name="T47" fmla="*/ 191 h 191"/>
                <a:gd name="T48" fmla="*/ 0 w 165"/>
                <a:gd name="T49" fmla="*/ 191 h 191"/>
                <a:gd name="T50" fmla="*/ 24 w 165"/>
                <a:gd name="T51" fmla="*/ 191 h 191"/>
                <a:gd name="T52" fmla="*/ 49 w 165"/>
                <a:gd name="T53" fmla="*/ 189 h 191"/>
                <a:gd name="T54" fmla="*/ 73 w 165"/>
                <a:gd name="T55" fmla="*/ 186 h 191"/>
                <a:gd name="T56" fmla="*/ 97 w 165"/>
                <a:gd name="T57" fmla="*/ 182 h 191"/>
                <a:gd name="T58" fmla="*/ 118 w 165"/>
                <a:gd name="T59" fmla="*/ 176 h 191"/>
                <a:gd name="T60" fmla="*/ 138 w 165"/>
                <a:gd name="T61" fmla="*/ 168 h 191"/>
                <a:gd name="T62" fmla="*/ 153 w 165"/>
                <a:gd name="T63" fmla="*/ 159 h 191"/>
                <a:gd name="T64" fmla="*/ 160 w 165"/>
                <a:gd name="T65" fmla="*/ 153 h 191"/>
                <a:gd name="T66" fmla="*/ 165 w 165"/>
                <a:gd name="T67" fmla="*/ 149 h 191"/>
                <a:gd name="T68" fmla="*/ 165 w 165"/>
                <a:gd name="T69" fmla="*/ 149 h 191"/>
                <a:gd name="T70" fmla="*/ 154 w 165"/>
                <a:gd name="T71" fmla="*/ 137 h 191"/>
                <a:gd name="T72" fmla="*/ 144 w 165"/>
                <a:gd name="T73" fmla="*/ 125 h 191"/>
                <a:gd name="T74" fmla="*/ 135 w 165"/>
                <a:gd name="T75" fmla="*/ 113 h 191"/>
                <a:gd name="T76" fmla="*/ 126 w 165"/>
                <a:gd name="T77" fmla="*/ 99 h 191"/>
                <a:gd name="T78" fmla="*/ 120 w 165"/>
                <a:gd name="T79" fmla="*/ 84 h 191"/>
                <a:gd name="T80" fmla="*/ 114 w 165"/>
                <a:gd name="T81" fmla="*/ 71 h 191"/>
                <a:gd name="T82" fmla="*/ 109 w 165"/>
                <a:gd name="T83" fmla="*/ 56 h 191"/>
                <a:gd name="T84" fmla="*/ 106 w 165"/>
                <a:gd name="T85" fmla="*/ 41 h 191"/>
                <a:gd name="T86" fmla="*/ 106 w 165"/>
                <a:gd name="T87" fmla="*/ 41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65" h="191">
                  <a:moveTo>
                    <a:pt x="106" y="41"/>
                  </a:moveTo>
                  <a:lnTo>
                    <a:pt x="106" y="41"/>
                  </a:lnTo>
                  <a:lnTo>
                    <a:pt x="88" y="29"/>
                  </a:lnTo>
                  <a:lnTo>
                    <a:pt x="70" y="18"/>
                  </a:lnTo>
                  <a:lnTo>
                    <a:pt x="52" y="9"/>
                  </a:lnTo>
                  <a:lnTo>
                    <a:pt x="33" y="0"/>
                  </a:lnTo>
                  <a:lnTo>
                    <a:pt x="33" y="0"/>
                  </a:lnTo>
                  <a:lnTo>
                    <a:pt x="43" y="12"/>
                  </a:lnTo>
                  <a:lnTo>
                    <a:pt x="51" y="24"/>
                  </a:lnTo>
                  <a:lnTo>
                    <a:pt x="58" y="38"/>
                  </a:lnTo>
                  <a:lnTo>
                    <a:pt x="63" y="51"/>
                  </a:lnTo>
                  <a:lnTo>
                    <a:pt x="66" y="66"/>
                  </a:lnTo>
                  <a:lnTo>
                    <a:pt x="69" y="80"/>
                  </a:lnTo>
                  <a:lnTo>
                    <a:pt x="67" y="95"/>
                  </a:lnTo>
                  <a:lnTo>
                    <a:pt x="66" y="110"/>
                  </a:lnTo>
                  <a:lnTo>
                    <a:pt x="66" y="110"/>
                  </a:lnTo>
                  <a:lnTo>
                    <a:pt x="61" y="123"/>
                  </a:lnTo>
                  <a:lnTo>
                    <a:pt x="57" y="135"/>
                  </a:lnTo>
                  <a:lnTo>
                    <a:pt x="49" y="147"/>
                  </a:lnTo>
                  <a:lnTo>
                    <a:pt x="42" y="158"/>
                  </a:lnTo>
                  <a:lnTo>
                    <a:pt x="33" y="168"/>
                  </a:lnTo>
                  <a:lnTo>
                    <a:pt x="22" y="177"/>
                  </a:lnTo>
                  <a:lnTo>
                    <a:pt x="12" y="185"/>
                  </a:lnTo>
                  <a:lnTo>
                    <a:pt x="0" y="191"/>
                  </a:lnTo>
                  <a:lnTo>
                    <a:pt x="0" y="191"/>
                  </a:lnTo>
                  <a:lnTo>
                    <a:pt x="24" y="191"/>
                  </a:lnTo>
                  <a:lnTo>
                    <a:pt x="49" y="189"/>
                  </a:lnTo>
                  <a:lnTo>
                    <a:pt x="73" y="186"/>
                  </a:lnTo>
                  <a:lnTo>
                    <a:pt x="97" y="182"/>
                  </a:lnTo>
                  <a:lnTo>
                    <a:pt x="118" y="176"/>
                  </a:lnTo>
                  <a:lnTo>
                    <a:pt x="138" y="168"/>
                  </a:lnTo>
                  <a:lnTo>
                    <a:pt x="153" y="159"/>
                  </a:lnTo>
                  <a:lnTo>
                    <a:pt x="160" y="153"/>
                  </a:lnTo>
                  <a:lnTo>
                    <a:pt x="165" y="149"/>
                  </a:lnTo>
                  <a:lnTo>
                    <a:pt x="165" y="149"/>
                  </a:lnTo>
                  <a:lnTo>
                    <a:pt x="154" y="137"/>
                  </a:lnTo>
                  <a:lnTo>
                    <a:pt x="144" y="125"/>
                  </a:lnTo>
                  <a:lnTo>
                    <a:pt x="135" y="113"/>
                  </a:lnTo>
                  <a:lnTo>
                    <a:pt x="126" y="99"/>
                  </a:lnTo>
                  <a:lnTo>
                    <a:pt x="120" y="84"/>
                  </a:lnTo>
                  <a:lnTo>
                    <a:pt x="114" y="71"/>
                  </a:lnTo>
                  <a:lnTo>
                    <a:pt x="109" y="56"/>
                  </a:lnTo>
                  <a:lnTo>
                    <a:pt x="106" y="41"/>
                  </a:lnTo>
                  <a:lnTo>
                    <a:pt x="106" y="4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4149725" y="3887788"/>
              <a:ext cx="180975" cy="165100"/>
            </a:xfrm>
            <a:custGeom>
              <a:avLst/>
              <a:gdLst>
                <a:gd name="T0" fmla="*/ 226 w 227"/>
                <a:gd name="T1" fmla="*/ 117 h 207"/>
                <a:gd name="T2" fmla="*/ 224 w 227"/>
                <a:gd name="T3" fmla="*/ 87 h 207"/>
                <a:gd name="T4" fmla="*/ 214 w 227"/>
                <a:gd name="T5" fmla="*/ 58 h 207"/>
                <a:gd name="T6" fmla="*/ 194 w 227"/>
                <a:gd name="T7" fmla="*/ 33 h 207"/>
                <a:gd name="T8" fmla="*/ 168 w 227"/>
                <a:gd name="T9" fmla="*/ 13 h 207"/>
                <a:gd name="T10" fmla="*/ 136 w 227"/>
                <a:gd name="T11" fmla="*/ 1 h 207"/>
                <a:gd name="T12" fmla="*/ 112 w 227"/>
                <a:gd name="T13" fmla="*/ 0 h 207"/>
                <a:gd name="T14" fmla="*/ 79 w 227"/>
                <a:gd name="T15" fmla="*/ 3 h 207"/>
                <a:gd name="T16" fmla="*/ 49 w 227"/>
                <a:gd name="T17" fmla="*/ 13 h 207"/>
                <a:gd name="T18" fmla="*/ 25 w 227"/>
                <a:gd name="T19" fmla="*/ 33 h 207"/>
                <a:gd name="T20" fmla="*/ 9 w 227"/>
                <a:gd name="T21" fmla="*/ 58 h 207"/>
                <a:gd name="T22" fmla="*/ 1 w 227"/>
                <a:gd name="T23" fmla="*/ 78 h 207"/>
                <a:gd name="T24" fmla="*/ 0 w 227"/>
                <a:gd name="T25" fmla="*/ 109 h 207"/>
                <a:gd name="T26" fmla="*/ 7 w 227"/>
                <a:gd name="T27" fmla="*/ 139 h 207"/>
                <a:gd name="T28" fmla="*/ 25 w 227"/>
                <a:gd name="T29" fmla="*/ 165 h 207"/>
                <a:gd name="T30" fmla="*/ 49 w 227"/>
                <a:gd name="T31" fmla="*/ 186 h 207"/>
                <a:gd name="T32" fmla="*/ 79 w 227"/>
                <a:gd name="T33" fmla="*/ 201 h 207"/>
                <a:gd name="T34" fmla="*/ 102 w 227"/>
                <a:gd name="T35" fmla="*/ 205 h 207"/>
                <a:gd name="T36" fmla="*/ 136 w 227"/>
                <a:gd name="T37" fmla="*/ 205 h 207"/>
                <a:gd name="T38" fmla="*/ 168 w 227"/>
                <a:gd name="T39" fmla="*/ 196 h 207"/>
                <a:gd name="T40" fmla="*/ 193 w 227"/>
                <a:gd name="T41" fmla="*/ 180 h 207"/>
                <a:gd name="T42" fmla="*/ 212 w 227"/>
                <a:gd name="T43" fmla="*/ 157 h 207"/>
                <a:gd name="T44" fmla="*/ 224 w 227"/>
                <a:gd name="T45" fmla="*/ 127 h 207"/>
                <a:gd name="T46" fmla="*/ 121 w 227"/>
                <a:gd name="T47" fmla="*/ 186 h 207"/>
                <a:gd name="T48" fmla="*/ 103 w 227"/>
                <a:gd name="T49" fmla="*/ 175 h 207"/>
                <a:gd name="T50" fmla="*/ 103 w 227"/>
                <a:gd name="T51" fmla="*/ 160 h 207"/>
                <a:gd name="T52" fmla="*/ 121 w 227"/>
                <a:gd name="T53" fmla="*/ 148 h 207"/>
                <a:gd name="T54" fmla="*/ 133 w 227"/>
                <a:gd name="T55" fmla="*/ 154 h 207"/>
                <a:gd name="T56" fmla="*/ 139 w 227"/>
                <a:gd name="T57" fmla="*/ 168 h 207"/>
                <a:gd name="T58" fmla="*/ 129 w 227"/>
                <a:gd name="T59" fmla="*/ 184 h 207"/>
                <a:gd name="T60" fmla="*/ 94 w 227"/>
                <a:gd name="T61" fmla="*/ 33 h 207"/>
                <a:gd name="T62" fmla="*/ 114 w 227"/>
                <a:gd name="T63" fmla="*/ 37 h 207"/>
                <a:gd name="T64" fmla="*/ 135 w 227"/>
                <a:gd name="T65" fmla="*/ 55 h 207"/>
                <a:gd name="T66" fmla="*/ 144 w 227"/>
                <a:gd name="T67" fmla="*/ 82 h 207"/>
                <a:gd name="T68" fmla="*/ 139 w 227"/>
                <a:gd name="T69" fmla="*/ 102 h 207"/>
                <a:gd name="T70" fmla="*/ 121 w 227"/>
                <a:gd name="T71" fmla="*/ 124 h 207"/>
                <a:gd name="T72" fmla="*/ 94 w 227"/>
                <a:gd name="T73" fmla="*/ 132 h 207"/>
                <a:gd name="T74" fmla="*/ 75 w 227"/>
                <a:gd name="T75" fmla="*/ 129 h 207"/>
                <a:gd name="T76" fmla="*/ 54 w 227"/>
                <a:gd name="T77" fmla="*/ 111 h 207"/>
                <a:gd name="T78" fmla="*/ 45 w 227"/>
                <a:gd name="T79" fmla="*/ 82 h 207"/>
                <a:gd name="T80" fmla="*/ 49 w 227"/>
                <a:gd name="T81" fmla="*/ 63 h 207"/>
                <a:gd name="T82" fmla="*/ 66 w 227"/>
                <a:gd name="T83" fmla="*/ 42 h 207"/>
                <a:gd name="T84" fmla="*/ 94 w 227"/>
                <a:gd name="T85" fmla="*/ 33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27" h="207">
                  <a:moveTo>
                    <a:pt x="224" y="127"/>
                  </a:moveTo>
                  <a:lnTo>
                    <a:pt x="224" y="127"/>
                  </a:lnTo>
                  <a:lnTo>
                    <a:pt x="226" y="117"/>
                  </a:lnTo>
                  <a:lnTo>
                    <a:pt x="227" y="106"/>
                  </a:lnTo>
                  <a:lnTo>
                    <a:pt x="226" y="97"/>
                  </a:lnTo>
                  <a:lnTo>
                    <a:pt x="224" y="87"/>
                  </a:lnTo>
                  <a:lnTo>
                    <a:pt x="221" y="76"/>
                  </a:lnTo>
                  <a:lnTo>
                    <a:pt x="218" y="67"/>
                  </a:lnTo>
                  <a:lnTo>
                    <a:pt x="214" y="58"/>
                  </a:lnTo>
                  <a:lnTo>
                    <a:pt x="208" y="49"/>
                  </a:lnTo>
                  <a:lnTo>
                    <a:pt x="202" y="40"/>
                  </a:lnTo>
                  <a:lnTo>
                    <a:pt x="194" y="33"/>
                  </a:lnTo>
                  <a:lnTo>
                    <a:pt x="186" y="25"/>
                  </a:lnTo>
                  <a:lnTo>
                    <a:pt x="177" y="19"/>
                  </a:lnTo>
                  <a:lnTo>
                    <a:pt x="168" y="13"/>
                  </a:lnTo>
                  <a:lnTo>
                    <a:pt x="157" y="9"/>
                  </a:lnTo>
                  <a:lnTo>
                    <a:pt x="147" y="6"/>
                  </a:lnTo>
                  <a:lnTo>
                    <a:pt x="136" y="1"/>
                  </a:lnTo>
                  <a:lnTo>
                    <a:pt x="136" y="1"/>
                  </a:lnTo>
                  <a:lnTo>
                    <a:pt x="124" y="0"/>
                  </a:lnTo>
                  <a:lnTo>
                    <a:pt x="112" y="0"/>
                  </a:lnTo>
                  <a:lnTo>
                    <a:pt x="102" y="0"/>
                  </a:lnTo>
                  <a:lnTo>
                    <a:pt x="90" y="0"/>
                  </a:lnTo>
                  <a:lnTo>
                    <a:pt x="79" y="3"/>
                  </a:lnTo>
                  <a:lnTo>
                    <a:pt x="69" y="6"/>
                  </a:lnTo>
                  <a:lnTo>
                    <a:pt x="60" y="9"/>
                  </a:lnTo>
                  <a:lnTo>
                    <a:pt x="49" y="13"/>
                  </a:lnTo>
                  <a:lnTo>
                    <a:pt x="42" y="19"/>
                  </a:lnTo>
                  <a:lnTo>
                    <a:pt x="33" y="25"/>
                  </a:lnTo>
                  <a:lnTo>
                    <a:pt x="25" y="33"/>
                  </a:lnTo>
                  <a:lnTo>
                    <a:pt x="19" y="40"/>
                  </a:lnTo>
                  <a:lnTo>
                    <a:pt x="13" y="49"/>
                  </a:lnTo>
                  <a:lnTo>
                    <a:pt x="9" y="58"/>
                  </a:lnTo>
                  <a:lnTo>
                    <a:pt x="4" y="67"/>
                  </a:lnTo>
                  <a:lnTo>
                    <a:pt x="1" y="78"/>
                  </a:lnTo>
                  <a:lnTo>
                    <a:pt x="1" y="78"/>
                  </a:lnTo>
                  <a:lnTo>
                    <a:pt x="0" y="88"/>
                  </a:lnTo>
                  <a:lnTo>
                    <a:pt x="0" y="99"/>
                  </a:lnTo>
                  <a:lnTo>
                    <a:pt x="0" y="109"/>
                  </a:lnTo>
                  <a:lnTo>
                    <a:pt x="1" y="120"/>
                  </a:lnTo>
                  <a:lnTo>
                    <a:pt x="4" y="129"/>
                  </a:lnTo>
                  <a:lnTo>
                    <a:pt x="7" y="139"/>
                  </a:lnTo>
                  <a:lnTo>
                    <a:pt x="13" y="148"/>
                  </a:lnTo>
                  <a:lnTo>
                    <a:pt x="18" y="157"/>
                  </a:lnTo>
                  <a:lnTo>
                    <a:pt x="25" y="165"/>
                  </a:lnTo>
                  <a:lnTo>
                    <a:pt x="33" y="172"/>
                  </a:lnTo>
                  <a:lnTo>
                    <a:pt x="40" y="180"/>
                  </a:lnTo>
                  <a:lnTo>
                    <a:pt x="49" y="186"/>
                  </a:lnTo>
                  <a:lnTo>
                    <a:pt x="58" y="192"/>
                  </a:lnTo>
                  <a:lnTo>
                    <a:pt x="69" y="196"/>
                  </a:lnTo>
                  <a:lnTo>
                    <a:pt x="79" y="201"/>
                  </a:lnTo>
                  <a:lnTo>
                    <a:pt x="91" y="204"/>
                  </a:lnTo>
                  <a:lnTo>
                    <a:pt x="91" y="204"/>
                  </a:lnTo>
                  <a:lnTo>
                    <a:pt x="102" y="205"/>
                  </a:lnTo>
                  <a:lnTo>
                    <a:pt x="114" y="207"/>
                  </a:lnTo>
                  <a:lnTo>
                    <a:pt x="126" y="207"/>
                  </a:lnTo>
                  <a:lnTo>
                    <a:pt x="136" y="205"/>
                  </a:lnTo>
                  <a:lnTo>
                    <a:pt x="147" y="204"/>
                  </a:lnTo>
                  <a:lnTo>
                    <a:pt x="157" y="201"/>
                  </a:lnTo>
                  <a:lnTo>
                    <a:pt x="168" y="196"/>
                  </a:lnTo>
                  <a:lnTo>
                    <a:pt x="177" y="192"/>
                  </a:lnTo>
                  <a:lnTo>
                    <a:pt x="186" y="186"/>
                  </a:lnTo>
                  <a:lnTo>
                    <a:pt x="193" y="180"/>
                  </a:lnTo>
                  <a:lnTo>
                    <a:pt x="200" y="172"/>
                  </a:lnTo>
                  <a:lnTo>
                    <a:pt x="208" y="165"/>
                  </a:lnTo>
                  <a:lnTo>
                    <a:pt x="212" y="157"/>
                  </a:lnTo>
                  <a:lnTo>
                    <a:pt x="218" y="147"/>
                  </a:lnTo>
                  <a:lnTo>
                    <a:pt x="221" y="138"/>
                  </a:lnTo>
                  <a:lnTo>
                    <a:pt x="224" y="127"/>
                  </a:lnTo>
                  <a:lnTo>
                    <a:pt x="224" y="127"/>
                  </a:lnTo>
                  <a:close/>
                  <a:moveTo>
                    <a:pt x="121" y="186"/>
                  </a:moveTo>
                  <a:lnTo>
                    <a:pt x="121" y="186"/>
                  </a:lnTo>
                  <a:lnTo>
                    <a:pt x="114" y="184"/>
                  </a:lnTo>
                  <a:lnTo>
                    <a:pt x="108" y="180"/>
                  </a:lnTo>
                  <a:lnTo>
                    <a:pt x="103" y="175"/>
                  </a:lnTo>
                  <a:lnTo>
                    <a:pt x="102" y="168"/>
                  </a:lnTo>
                  <a:lnTo>
                    <a:pt x="102" y="168"/>
                  </a:lnTo>
                  <a:lnTo>
                    <a:pt x="103" y="160"/>
                  </a:lnTo>
                  <a:lnTo>
                    <a:pt x="108" y="154"/>
                  </a:lnTo>
                  <a:lnTo>
                    <a:pt x="114" y="150"/>
                  </a:lnTo>
                  <a:lnTo>
                    <a:pt x="121" y="148"/>
                  </a:lnTo>
                  <a:lnTo>
                    <a:pt x="121" y="148"/>
                  </a:lnTo>
                  <a:lnTo>
                    <a:pt x="129" y="150"/>
                  </a:lnTo>
                  <a:lnTo>
                    <a:pt x="133" y="154"/>
                  </a:lnTo>
                  <a:lnTo>
                    <a:pt x="138" y="160"/>
                  </a:lnTo>
                  <a:lnTo>
                    <a:pt x="139" y="168"/>
                  </a:lnTo>
                  <a:lnTo>
                    <a:pt x="139" y="168"/>
                  </a:lnTo>
                  <a:lnTo>
                    <a:pt x="138" y="175"/>
                  </a:lnTo>
                  <a:lnTo>
                    <a:pt x="133" y="180"/>
                  </a:lnTo>
                  <a:lnTo>
                    <a:pt x="129" y="184"/>
                  </a:lnTo>
                  <a:lnTo>
                    <a:pt x="121" y="186"/>
                  </a:lnTo>
                  <a:lnTo>
                    <a:pt x="121" y="186"/>
                  </a:lnTo>
                  <a:close/>
                  <a:moveTo>
                    <a:pt x="94" y="33"/>
                  </a:moveTo>
                  <a:lnTo>
                    <a:pt x="94" y="33"/>
                  </a:lnTo>
                  <a:lnTo>
                    <a:pt x="105" y="34"/>
                  </a:lnTo>
                  <a:lnTo>
                    <a:pt x="114" y="37"/>
                  </a:lnTo>
                  <a:lnTo>
                    <a:pt x="121" y="42"/>
                  </a:lnTo>
                  <a:lnTo>
                    <a:pt x="129" y="48"/>
                  </a:lnTo>
                  <a:lnTo>
                    <a:pt x="135" y="55"/>
                  </a:lnTo>
                  <a:lnTo>
                    <a:pt x="139" y="63"/>
                  </a:lnTo>
                  <a:lnTo>
                    <a:pt x="142" y="73"/>
                  </a:lnTo>
                  <a:lnTo>
                    <a:pt x="144" y="82"/>
                  </a:lnTo>
                  <a:lnTo>
                    <a:pt x="144" y="82"/>
                  </a:lnTo>
                  <a:lnTo>
                    <a:pt x="142" y="93"/>
                  </a:lnTo>
                  <a:lnTo>
                    <a:pt x="139" y="102"/>
                  </a:lnTo>
                  <a:lnTo>
                    <a:pt x="135" y="111"/>
                  </a:lnTo>
                  <a:lnTo>
                    <a:pt x="129" y="118"/>
                  </a:lnTo>
                  <a:lnTo>
                    <a:pt x="121" y="124"/>
                  </a:lnTo>
                  <a:lnTo>
                    <a:pt x="114" y="129"/>
                  </a:lnTo>
                  <a:lnTo>
                    <a:pt x="105" y="132"/>
                  </a:lnTo>
                  <a:lnTo>
                    <a:pt x="94" y="132"/>
                  </a:lnTo>
                  <a:lnTo>
                    <a:pt x="94" y="132"/>
                  </a:lnTo>
                  <a:lnTo>
                    <a:pt x="84" y="132"/>
                  </a:lnTo>
                  <a:lnTo>
                    <a:pt x="75" y="129"/>
                  </a:lnTo>
                  <a:lnTo>
                    <a:pt x="66" y="124"/>
                  </a:lnTo>
                  <a:lnTo>
                    <a:pt x="60" y="118"/>
                  </a:lnTo>
                  <a:lnTo>
                    <a:pt x="54" y="111"/>
                  </a:lnTo>
                  <a:lnTo>
                    <a:pt x="49" y="102"/>
                  </a:lnTo>
                  <a:lnTo>
                    <a:pt x="46" y="93"/>
                  </a:lnTo>
                  <a:lnTo>
                    <a:pt x="45" y="82"/>
                  </a:lnTo>
                  <a:lnTo>
                    <a:pt x="45" y="82"/>
                  </a:lnTo>
                  <a:lnTo>
                    <a:pt x="46" y="73"/>
                  </a:lnTo>
                  <a:lnTo>
                    <a:pt x="49" y="63"/>
                  </a:lnTo>
                  <a:lnTo>
                    <a:pt x="54" y="55"/>
                  </a:lnTo>
                  <a:lnTo>
                    <a:pt x="60" y="48"/>
                  </a:lnTo>
                  <a:lnTo>
                    <a:pt x="66" y="42"/>
                  </a:lnTo>
                  <a:lnTo>
                    <a:pt x="75" y="37"/>
                  </a:lnTo>
                  <a:lnTo>
                    <a:pt x="84" y="34"/>
                  </a:lnTo>
                  <a:lnTo>
                    <a:pt x="94" y="33"/>
                  </a:lnTo>
                  <a:lnTo>
                    <a:pt x="94" y="3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3325813" y="4484688"/>
              <a:ext cx="374650" cy="60325"/>
            </a:xfrm>
            <a:custGeom>
              <a:avLst/>
              <a:gdLst>
                <a:gd name="T0" fmla="*/ 237 w 474"/>
                <a:gd name="T1" fmla="*/ 75 h 75"/>
                <a:gd name="T2" fmla="*/ 237 w 474"/>
                <a:gd name="T3" fmla="*/ 75 h 75"/>
                <a:gd name="T4" fmla="*/ 285 w 474"/>
                <a:gd name="T5" fmla="*/ 73 h 75"/>
                <a:gd name="T6" fmla="*/ 330 w 474"/>
                <a:gd name="T7" fmla="*/ 70 h 75"/>
                <a:gd name="T8" fmla="*/ 370 w 474"/>
                <a:gd name="T9" fmla="*/ 64 h 75"/>
                <a:gd name="T10" fmla="*/ 405 w 474"/>
                <a:gd name="T11" fmla="*/ 58 h 75"/>
                <a:gd name="T12" fmla="*/ 433 w 474"/>
                <a:gd name="T13" fmla="*/ 51 h 75"/>
                <a:gd name="T14" fmla="*/ 445 w 474"/>
                <a:gd name="T15" fmla="*/ 46 h 75"/>
                <a:gd name="T16" fmla="*/ 456 w 474"/>
                <a:gd name="T17" fmla="*/ 40 h 75"/>
                <a:gd name="T18" fmla="*/ 463 w 474"/>
                <a:gd name="T19" fmla="*/ 36 h 75"/>
                <a:gd name="T20" fmla="*/ 469 w 474"/>
                <a:gd name="T21" fmla="*/ 31 h 75"/>
                <a:gd name="T22" fmla="*/ 472 w 474"/>
                <a:gd name="T23" fmla="*/ 25 h 75"/>
                <a:gd name="T24" fmla="*/ 474 w 474"/>
                <a:gd name="T25" fmla="*/ 19 h 75"/>
                <a:gd name="T26" fmla="*/ 474 w 474"/>
                <a:gd name="T27" fmla="*/ 19 h 75"/>
                <a:gd name="T28" fmla="*/ 472 w 474"/>
                <a:gd name="T29" fmla="*/ 15 h 75"/>
                <a:gd name="T30" fmla="*/ 469 w 474"/>
                <a:gd name="T31" fmla="*/ 9 h 75"/>
                <a:gd name="T32" fmla="*/ 465 w 474"/>
                <a:gd name="T33" fmla="*/ 4 h 75"/>
                <a:gd name="T34" fmla="*/ 457 w 474"/>
                <a:gd name="T35" fmla="*/ 0 h 75"/>
                <a:gd name="T36" fmla="*/ 457 w 474"/>
                <a:gd name="T37" fmla="*/ 0 h 75"/>
                <a:gd name="T38" fmla="*/ 441 w 474"/>
                <a:gd name="T39" fmla="*/ 6 h 75"/>
                <a:gd name="T40" fmla="*/ 421 w 474"/>
                <a:gd name="T41" fmla="*/ 13 h 75"/>
                <a:gd name="T42" fmla="*/ 399 w 474"/>
                <a:gd name="T43" fmla="*/ 19 h 75"/>
                <a:gd name="T44" fmla="*/ 372 w 474"/>
                <a:gd name="T45" fmla="*/ 24 h 75"/>
                <a:gd name="T46" fmla="*/ 342 w 474"/>
                <a:gd name="T47" fmla="*/ 28 h 75"/>
                <a:gd name="T48" fmla="*/ 309 w 474"/>
                <a:gd name="T49" fmla="*/ 31 h 75"/>
                <a:gd name="T50" fmla="*/ 274 w 474"/>
                <a:gd name="T51" fmla="*/ 33 h 75"/>
                <a:gd name="T52" fmla="*/ 237 w 474"/>
                <a:gd name="T53" fmla="*/ 33 h 75"/>
                <a:gd name="T54" fmla="*/ 237 w 474"/>
                <a:gd name="T55" fmla="*/ 33 h 75"/>
                <a:gd name="T56" fmla="*/ 201 w 474"/>
                <a:gd name="T57" fmla="*/ 33 h 75"/>
                <a:gd name="T58" fmla="*/ 167 w 474"/>
                <a:gd name="T59" fmla="*/ 31 h 75"/>
                <a:gd name="T60" fmla="*/ 134 w 474"/>
                <a:gd name="T61" fmla="*/ 28 h 75"/>
                <a:gd name="T62" fmla="*/ 104 w 474"/>
                <a:gd name="T63" fmla="*/ 24 h 75"/>
                <a:gd name="T64" fmla="*/ 77 w 474"/>
                <a:gd name="T65" fmla="*/ 19 h 75"/>
                <a:gd name="T66" fmla="*/ 53 w 474"/>
                <a:gd name="T67" fmla="*/ 13 h 75"/>
                <a:gd name="T68" fmla="*/ 33 w 474"/>
                <a:gd name="T69" fmla="*/ 6 h 75"/>
                <a:gd name="T70" fmla="*/ 18 w 474"/>
                <a:gd name="T71" fmla="*/ 0 h 75"/>
                <a:gd name="T72" fmla="*/ 18 w 474"/>
                <a:gd name="T73" fmla="*/ 0 h 75"/>
                <a:gd name="T74" fmla="*/ 11 w 474"/>
                <a:gd name="T75" fmla="*/ 4 h 75"/>
                <a:gd name="T76" fmla="*/ 5 w 474"/>
                <a:gd name="T77" fmla="*/ 9 h 75"/>
                <a:gd name="T78" fmla="*/ 2 w 474"/>
                <a:gd name="T79" fmla="*/ 15 h 75"/>
                <a:gd name="T80" fmla="*/ 0 w 474"/>
                <a:gd name="T81" fmla="*/ 19 h 75"/>
                <a:gd name="T82" fmla="*/ 0 w 474"/>
                <a:gd name="T83" fmla="*/ 19 h 75"/>
                <a:gd name="T84" fmla="*/ 2 w 474"/>
                <a:gd name="T85" fmla="*/ 25 h 75"/>
                <a:gd name="T86" fmla="*/ 6 w 474"/>
                <a:gd name="T87" fmla="*/ 31 h 75"/>
                <a:gd name="T88" fmla="*/ 12 w 474"/>
                <a:gd name="T89" fmla="*/ 36 h 75"/>
                <a:gd name="T90" fmla="*/ 20 w 474"/>
                <a:gd name="T91" fmla="*/ 40 h 75"/>
                <a:gd name="T92" fmla="*/ 29 w 474"/>
                <a:gd name="T93" fmla="*/ 46 h 75"/>
                <a:gd name="T94" fmla="*/ 41 w 474"/>
                <a:gd name="T95" fmla="*/ 51 h 75"/>
                <a:gd name="T96" fmla="*/ 71 w 474"/>
                <a:gd name="T97" fmla="*/ 58 h 75"/>
                <a:gd name="T98" fmla="*/ 105 w 474"/>
                <a:gd name="T99" fmla="*/ 64 h 75"/>
                <a:gd name="T100" fmla="*/ 146 w 474"/>
                <a:gd name="T101" fmla="*/ 70 h 75"/>
                <a:gd name="T102" fmla="*/ 189 w 474"/>
                <a:gd name="T103" fmla="*/ 73 h 75"/>
                <a:gd name="T104" fmla="*/ 237 w 474"/>
                <a:gd name="T105" fmla="*/ 75 h 75"/>
                <a:gd name="T106" fmla="*/ 237 w 474"/>
                <a:gd name="T10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4" h="75">
                  <a:moveTo>
                    <a:pt x="237" y="75"/>
                  </a:moveTo>
                  <a:lnTo>
                    <a:pt x="237" y="75"/>
                  </a:lnTo>
                  <a:lnTo>
                    <a:pt x="285" y="73"/>
                  </a:lnTo>
                  <a:lnTo>
                    <a:pt x="330" y="70"/>
                  </a:lnTo>
                  <a:lnTo>
                    <a:pt x="370" y="64"/>
                  </a:lnTo>
                  <a:lnTo>
                    <a:pt x="405" y="58"/>
                  </a:lnTo>
                  <a:lnTo>
                    <a:pt x="433" y="51"/>
                  </a:lnTo>
                  <a:lnTo>
                    <a:pt x="445" y="46"/>
                  </a:lnTo>
                  <a:lnTo>
                    <a:pt x="456" y="40"/>
                  </a:lnTo>
                  <a:lnTo>
                    <a:pt x="463" y="36"/>
                  </a:lnTo>
                  <a:lnTo>
                    <a:pt x="469" y="31"/>
                  </a:lnTo>
                  <a:lnTo>
                    <a:pt x="472" y="25"/>
                  </a:lnTo>
                  <a:lnTo>
                    <a:pt x="474" y="19"/>
                  </a:lnTo>
                  <a:lnTo>
                    <a:pt x="474" y="19"/>
                  </a:lnTo>
                  <a:lnTo>
                    <a:pt x="472" y="15"/>
                  </a:lnTo>
                  <a:lnTo>
                    <a:pt x="469" y="9"/>
                  </a:lnTo>
                  <a:lnTo>
                    <a:pt x="465" y="4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441" y="6"/>
                  </a:lnTo>
                  <a:lnTo>
                    <a:pt x="421" y="13"/>
                  </a:lnTo>
                  <a:lnTo>
                    <a:pt x="399" y="19"/>
                  </a:lnTo>
                  <a:lnTo>
                    <a:pt x="372" y="24"/>
                  </a:lnTo>
                  <a:lnTo>
                    <a:pt x="342" y="28"/>
                  </a:lnTo>
                  <a:lnTo>
                    <a:pt x="309" y="31"/>
                  </a:lnTo>
                  <a:lnTo>
                    <a:pt x="274" y="33"/>
                  </a:lnTo>
                  <a:lnTo>
                    <a:pt x="237" y="33"/>
                  </a:lnTo>
                  <a:lnTo>
                    <a:pt x="237" y="33"/>
                  </a:lnTo>
                  <a:lnTo>
                    <a:pt x="201" y="33"/>
                  </a:lnTo>
                  <a:lnTo>
                    <a:pt x="167" y="31"/>
                  </a:lnTo>
                  <a:lnTo>
                    <a:pt x="134" y="28"/>
                  </a:lnTo>
                  <a:lnTo>
                    <a:pt x="104" y="24"/>
                  </a:lnTo>
                  <a:lnTo>
                    <a:pt x="77" y="19"/>
                  </a:lnTo>
                  <a:lnTo>
                    <a:pt x="53" y="13"/>
                  </a:lnTo>
                  <a:lnTo>
                    <a:pt x="33" y="6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5" y="9"/>
                  </a:lnTo>
                  <a:lnTo>
                    <a:pt x="2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6" y="31"/>
                  </a:lnTo>
                  <a:lnTo>
                    <a:pt x="12" y="36"/>
                  </a:lnTo>
                  <a:lnTo>
                    <a:pt x="20" y="40"/>
                  </a:lnTo>
                  <a:lnTo>
                    <a:pt x="29" y="46"/>
                  </a:lnTo>
                  <a:lnTo>
                    <a:pt x="41" y="51"/>
                  </a:lnTo>
                  <a:lnTo>
                    <a:pt x="71" y="58"/>
                  </a:lnTo>
                  <a:lnTo>
                    <a:pt x="105" y="64"/>
                  </a:lnTo>
                  <a:lnTo>
                    <a:pt x="146" y="70"/>
                  </a:lnTo>
                  <a:lnTo>
                    <a:pt x="189" y="73"/>
                  </a:lnTo>
                  <a:lnTo>
                    <a:pt x="237" y="75"/>
                  </a:lnTo>
                  <a:lnTo>
                    <a:pt x="237" y="7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3325813" y="4425950"/>
              <a:ext cx="374650" cy="58738"/>
            </a:xfrm>
            <a:custGeom>
              <a:avLst/>
              <a:gdLst>
                <a:gd name="T0" fmla="*/ 237 w 474"/>
                <a:gd name="T1" fmla="*/ 75 h 75"/>
                <a:gd name="T2" fmla="*/ 237 w 474"/>
                <a:gd name="T3" fmla="*/ 75 h 75"/>
                <a:gd name="T4" fmla="*/ 285 w 474"/>
                <a:gd name="T5" fmla="*/ 73 h 75"/>
                <a:gd name="T6" fmla="*/ 330 w 474"/>
                <a:gd name="T7" fmla="*/ 70 h 75"/>
                <a:gd name="T8" fmla="*/ 370 w 474"/>
                <a:gd name="T9" fmla="*/ 66 h 75"/>
                <a:gd name="T10" fmla="*/ 405 w 474"/>
                <a:gd name="T11" fmla="*/ 58 h 75"/>
                <a:gd name="T12" fmla="*/ 433 w 474"/>
                <a:gd name="T13" fmla="*/ 51 h 75"/>
                <a:gd name="T14" fmla="*/ 445 w 474"/>
                <a:gd name="T15" fmla="*/ 46 h 75"/>
                <a:gd name="T16" fmla="*/ 456 w 474"/>
                <a:gd name="T17" fmla="*/ 42 h 75"/>
                <a:gd name="T18" fmla="*/ 463 w 474"/>
                <a:gd name="T19" fmla="*/ 36 h 75"/>
                <a:gd name="T20" fmla="*/ 469 w 474"/>
                <a:gd name="T21" fmla="*/ 31 h 75"/>
                <a:gd name="T22" fmla="*/ 472 w 474"/>
                <a:gd name="T23" fmla="*/ 25 h 75"/>
                <a:gd name="T24" fmla="*/ 474 w 474"/>
                <a:gd name="T25" fmla="*/ 21 h 75"/>
                <a:gd name="T26" fmla="*/ 474 w 474"/>
                <a:gd name="T27" fmla="*/ 21 h 75"/>
                <a:gd name="T28" fmla="*/ 472 w 474"/>
                <a:gd name="T29" fmla="*/ 15 h 75"/>
                <a:gd name="T30" fmla="*/ 469 w 474"/>
                <a:gd name="T31" fmla="*/ 10 h 75"/>
                <a:gd name="T32" fmla="*/ 465 w 474"/>
                <a:gd name="T33" fmla="*/ 4 h 75"/>
                <a:gd name="T34" fmla="*/ 457 w 474"/>
                <a:gd name="T35" fmla="*/ 0 h 75"/>
                <a:gd name="T36" fmla="*/ 457 w 474"/>
                <a:gd name="T37" fmla="*/ 0 h 75"/>
                <a:gd name="T38" fmla="*/ 441 w 474"/>
                <a:gd name="T39" fmla="*/ 7 h 75"/>
                <a:gd name="T40" fmla="*/ 421 w 474"/>
                <a:gd name="T41" fmla="*/ 13 h 75"/>
                <a:gd name="T42" fmla="*/ 399 w 474"/>
                <a:gd name="T43" fmla="*/ 19 h 75"/>
                <a:gd name="T44" fmla="*/ 372 w 474"/>
                <a:gd name="T45" fmla="*/ 24 h 75"/>
                <a:gd name="T46" fmla="*/ 342 w 474"/>
                <a:gd name="T47" fmla="*/ 28 h 75"/>
                <a:gd name="T48" fmla="*/ 309 w 474"/>
                <a:gd name="T49" fmla="*/ 31 h 75"/>
                <a:gd name="T50" fmla="*/ 274 w 474"/>
                <a:gd name="T51" fmla="*/ 33 h 75"/>
                <a:gd name="T52" fmla="*/ 237 w 474"/>
                <a:gd name="T53" fmla="*/ 34 h 75"/>
                <a:gd name="T54" fmla="*/ 237 w 474"/>
                <a:gd name="T55" fmla="*/ 34 h 75"/>
                <a:gd name="T56" fmla="*/ 201 w 474"/>
                <a:gd name="T57" fmla="*/ 33 h 75"/>
                <a:gd name="T58" fmla="*/ 167 w 474"/>
                <a:gd name="T59" fmla="*/ 31 h 75"/>
                <a:gd name="T60" fmla="*/ 134 w 474"/>
                <a:gd name="T61" fmla="*/ 28 h 75"/>
                <a:gd name="T62" fmla="*/ 104 w 474"/>
                <a:gd name="T63" fmla="*/ 24 h 75"/>
                <a:gd name="T64" fmla="*/ 77 w 474"/>
                <a:gd name="T65" fmla="*/ 19 h 75"/>
                <a:gd name="T66" fmla="*/ 53 w 474"/>
                <a:gd name="T67" fmla="*/ 13 h 75"/>
                <a:gd name="T68" fmla="*/ 33 w 474"/>
                <a:gd name="T69" fmla="*/ 7 h 75"/>
                <a:gd name="T70" fmla="*/ 18 w 474"/>
                <a:gd name="T71" fmla="*/ 0 h 75"/>
                <a:gd name="T72" fmla="*/ 18 w 474"/>
                <a:gd name="T73" fmla="*/ 0 h 75"/>
                <a:gd name="T74" fmla="*/ 11 w 474"/>
                <a:gd name="T75" fmla="*/ 4 h 75"/>
                <a:gd name="T76" fmla="*/ 5 w 474"/>
                <a:gd name="T77" fmla="*/ 10 h 75"/>
                <a:gd name="T78" fmla="*/ 2 w 474"/>
                <a:gd name="T79" fmla="*/ 15 h 75"/>
                <a:gd name="T80" fmla="*/ 0 w 474"/>
                <a:gd name="T81" fmla="*/ 21 h 75"/>
                <a:gd name="T82" fmla="*/ 0 w 474"/>
                <a:gd name="T83" fmla="*/ 21 h 75"/>
                <a:gd name="T84" fmla="*/ 2 w 474"/>
                <a:gd name="T85" fmla="*/ 25 h 75"/>
                <a:gd name="T86" fmla="*/ 6 w 474"/>
                <a:gd name="T87" fmla="*/ 31 h 75"/>
                <a:gd name="T88" fmla="*/ 12 w 474"/>
                <a:gd name="T89" fmla="*/ 36 h 75"/>
                <a:gd name="T90" fmla="*/ 20 w 474"/>
                <a:gd name="T91" fmla="*/ 42 h 75"/>
                <a:gd name="T92" fmla="*/ 29 w 474"/>
                <a:gd name="T93" fmla="*/ 46 h 75"/>
                <a:gd name="T94" fmla="*/ 41 w 474"/>
                <a:gd name="T95" fmla="*/ 51 h 75"/>
                <a:gd name="T96" fmla="*/ 71 w 474"/>
                <a:gd name="T97" fmla="*/ 58 h 75"/>
                <a:gd name="T98" fmla="*/ 105 w 474"/>
                <a:gd name="T99" fmla="*/ 66 h 75"/>
                <a:gd name="T100" fmla="*/ 146 w 474"/>
                <a:gd name="T101" fmla="*/ 70 h 75"/>
                <a:gd name="T102" fmla="*/ 189 w 474"/>
                <a:gd name="T103" fmla="*/ 73 h 75"/>
                <a:gd name="T104" fmla="*/ 237 w 474"/>
                <a:gd name="T105" fmla="*/ 75 h 75"/>
                <a:gd name="T106" fmla="*/ 237 w 474"/>
                <a:gd name="T10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4" h="75">
                  <a:moveTo>
                    <a:pt x="237" y="75"/>
                  </a:moveTo>
                  <a:lnTo>
                    <a:pt x="237" y="75"/>
                  </a:lnTo>
                  <a:lnTo>
                    <a:pt x="285" y="73"/>
                  </a:lnTo>
                  <a:lnTo>
                    <a:pt x="330" y="70"/>
                  </a:lnTo>
                  <a:lnTo>
                    <a:pt x="370" y="66"/>
                  </a:lnTo>
                  <a:lnTo>
                    <a:pt x="405" y="58"/>
                  </a:lnTo>
                  <a:lnTo>
                    <a:pt x="433" y="51"/>
                  </a:lnTo>
                  <a:lnTo>
                    <a:pt x="445" y="46"/>
                  </a:lnTo>
                  <a:lnTo>
                    <a:pt x="456" y="42"/>
                  </a:lnTo>
                  <a:lnTo>
                    <a:pt x="463" y="36"/>
                  </a:lnTo>
                  <a:lnTo>
                    <a:pt x="469" y="31"/>
                  </a:lnTo>
                  <a:lnTo>
                    <a:pt x="472" y="25"/>
                  </a:lnTo>
                  <a:lnTo>
                    <a:pt x="474" y="21"/>
                  </a:lnTo>
                  <a:lnTo>
                    <a:pt x="474" y="21"/>
                  </a:lnTo>
                  <a:lnTo>
                    <a:pt x="472" y="15"/>
                  </a:lnTo>
                  <a:lnTo>
                    <a:pt x="469" y="10"/>
                  </a:lnTo>
                  <a:lnTo>
                    <a:pt x="465" y="4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441" y="7"/>
                  </a:lnTo>
                  <a:lnTo>
                    <a:pt x="421" y="13"/>
                  </a:lnTo>
                  <a:lnTo>
                    <a:pt x="399" y="19"/>
                  </a:lnTo>
                  <a:lnTo>
                    <a:pt x="372" y="24"/>
                  </a:lnTo>
                  <a:lnTo>
                    <a:pt x="342" y="28"/>
                  </a:lnTo>
                  <a:lnTo>
                    <a:pt x="309" y="31"/>
                  </a:lnTo>
                  <a:lnTo>
                    <a:pt x="274" y="33"/>
                  </a:lnTo>
                  <a:lnTo>
                    <a:pt x="237" y="34"/>
                  </a:lnTo>
                  <a:lnTo>
                    <a:pt x="237" y="34"/>
                  </a:lnTo>
                  <a:lnTo>
                    <a:pt x="201" y="33"/>
                  </a:lnTo>
                  <a:lnTo>
                    <a:pt x="167" y="31"/>
                  </a:lnTo>
                  <a:lnTo>
                    <a:pt x="134" y="28"/>
                  </a:lnTo>
                  <a:lnTo>
                    <a:pt x="104" y="24"/>
                  </a:lnTo>
                  <a:lnTo>
                    <a:pt x="77" y="19"/>
                  </a:lnTo>
                  <a:lnTo>
                    <a:pt x="53" y="13"/>
                  </a:lnTo>
                  <a:lnTo>
                    <a:pt x="33" y="7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1" y="4"/>
                  </a:lnTo>
                  <a:lnTo>
                    <a:pt x="5" y="10"/>
                  </a:lnTo>
                  <a:lnTo>
                    <a:pt x="2" y="15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6" y="31"/>
                  </a:lnTo>
                  <a:lnTo>
                    <a:pt x="12" y="36"/>
                  </a:lnTo>
                  <a:lnTo>
                    <a:pt x="20" y="42"/>
                  </a:lnTo>
                  <a:lnTo>
                    <a:pt x="29" y="46"/>
                  </a:lnTo>
                  <a:lnTo>
                    <a:pt x="41" y="51"/>
                  </a:lnTo>
                  <a:lnTo>
                    <a:pt x="71" y="58"/>
                  </a:lnTo>
                  <a:lnTo>
                    <a:pt x="105" y="66"/>
                  </a:lnTo>
                  <a:lnTo>
                    <a:pt x="146" y="70"/>
                  </a:lnTo>
                  <a:lnTo>
                    <a:pt x="189" y="73"/>
                  </a:lnTo>
                  <a:lnTo>
                    <a:pt x="237" y="75"/>
                  </a:lnTo>
                  <a:lnTo>
                    <a:pt x="237" y="7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5" name="Freeform 144"/>
            <p:cNvSpPr>
              <a:spLocks/>
            </p:cNvSpPr>
            <p:nvPr/>
          </p:nvSpPr>
          <p:spPr bwMode="auto">
            <a:xfrm>
              <a:off x="3325813" y="4367213"/>
              <a:ext cx="374650" cy="58738"/>
            </a:xfrm>
            <a:custGeom>
              <a:avLst/>
              <a:gdLst>
                <a:gd name="T0" fmla="*/ 237 w 474"/>
                <a:gd name="T1" fmla="*/ 74 h 74"/>
                <a:gd name="T2" fmla="*/ 237 w 474"/>
                <a:gd name="T3" fmla="*/ 74 h 74"/>
                <a:gd name="T4" fmla="*/ 285 w 474"/>
                <a:gd name="T5" fmla="*/ 74 h 74"/>
                <a:gd name="T6" fmla="*/ 330 w 474"/>
                <a:gd name="T7" fmla="*/ 71 h 74"/>
                <a:gd name="T8" fmla="*/ 370 w 474"/>
                <a:gd name="T9" fmla="*/ 65 h 74"/>
                <a:gd name="T10" fmla="*/ 405 w 474"/>
                <a:gd name="T11" fmla="*/ 59 h 74"/>
                <a:gd name="T12" fmla="*/ 433 w 474"/>
                <a:gd name="T13" fmla="*/ 50 h 74"/>
                <a:gd name="T14" fmla="*/ 445 w 474"/>
                <a:gd name="T15" fmla="*/ 45 h 74"/>
                <a:gd name="T16" fmla="*/ 456 w 474"/>
                <a:gd name="T17" fmla="*/ 41 h 74"/>
                <a:gd name="T18" fmla="*/ 463 w 474"/>
                <a:gd name="T19" fmla="*/ 36 h 74"/>
                <a:gd name="T20" fmla="*/ 469 w 474"/>
                <a:gd name="T21" fmla="*/ 30 h 74"/>
                <a:gd name="T22" fmla="*/ 472 w 474"/>
                <a:gd name="T23" fmla="*/ 26 h 74"/>
                <a:gd name="T24" fmla="*/ 474 w 474"/>
                <a:gd name="T25" fmla="*/ 20 h 74"/>
                <a:gd name="T26" fmla="*/ 474 w 474"/>
                <a:gd name="T27" fmla="*/ 20 h 74"/>
                <a:gd name="T28" fmla="*/ 472 w 474"/>
                <a:gd name="T29" fmla="*/ 15 h 74"/>
                <a:gd name="T30" fmla="*/ 469 w 474"/>
                <a:gd name="T31" fmla="*/ 9 h 74"/>
                <a:gd name="T32" fmla="*/ 465 w 474"/>
                <a:gd name="T33" fmla="*/ 5 h 74"/>
                <a:gd name="T34" fmla="*/ 457 w 474"/>
                <a:gd name="T35" fmla="*/ 0 h 74"/>
                <a:gd name="T36" fmla="*/ 457 w 474"/>
                <a:gd name="T37" fmla="*/ 0 h 74"/>
                <a:gd name="T38" fmla="*/ 442 w 474"/>
                <a:gd name="T39" fmla="*/ 8 h 74"/>
                <a:gd name="T40" fmla="*/ 423 w 474"/>
                <a:gd name="T41" fmla="*/ 14 h 74"/>
                <a:gd name="T42" fmla="*/ 399 w 474"/>
                <a:gd name="T43" fmla="*/ 20 h 74"/>
                <a:gd name="T44" fmla="*/ 372 w 474"/>
                <a:gd name="T45" fmla="*/ 24 h 74"/>
                <a:gd name="T46" fmla="*/ 342 w 474"/>
                <a:gd name="T47" fmla="*/ 29 h 74"/>
                <a:gd name="T48" fmla="*/ 309 w 474"/>
                <a:gd name="T49" fmla="*/ 32 h 74"/>
                <a:gd name="T50" fmla="*/ 274 w 474"/>
                <a:gd name="T51" fmla="*/ 33 h 74"/>
                <a:gd name="T52" fmla="*/ 237 w 474"/>
                <a:gd name="T53" fmla="*/ 35 h 74"/>
                <a:gd name="T54" fmla="*/ 237 w 474"/>
                <a:gd name="T55" fmla="*/ 35 h 74"/>
                <a:gd name="T56" fmla="*/ 201 w 474"/>
                <a:gd name="T57" fmla="*/ 33 h 74"/>
                <a:gd name="T58" fmla="*/ 165 w 474"/>
                <a:gd name="T59" fmla="*/ 32 h 74"/>
                <a:gd name="T60" fmla="*/ 134 w 474"/>
                <a:gd name="T61" fmla="*/ 29 h 74"/>
                <a:gd name="T62" fmla="*/ 104 w 474"/>
                <a:gd name="T63" fmla="*/ 24 h 74"/>
                <a:gd name="T64" fmla="*/ 77 w 474"/>
                <a:gd name="T65" fmla="*/ 20 h 74"/>
                <a:gd name="T66" fmla="*/ 53 w 474"/>
                <a:gd name="T67" fmla="*/ 14 h 74"/>
                <a:gd name="T68" fmla="*/ 33 w 474"/>
                <a:gd name="T69" fmla="*/ 8 h 74"/>
                <a:gd name="T70" fmla="*/ 17 w 474"/>
                <a:gd name="T71" fmla="*/ 0 h 74"/>
                <a:gd name="T72" fmla="*/ 17 w 474"/>
                <a:gd name="T73" fmla="*/ 0 h 74"/>
                <a:gd name="T74" fmla="*/ 11 w 474"/>
                <a:gd name="T75" fmla="*/ 5 h 74"/>
                <a:gd name="T76" fmla="*/ 5 w 474"/>
                <a:gd name="T77" fmla="*/ 9 h 74"/>
                <a:gd name="T78" fmla="*/ 2 w 474"/>
                <a:gd name="T79" fmla="*/ 15 h 74"/>
                <a:gd name="T80" fmla="*/ 0 w 474"/>
                <a:gd name="T81" fmla="*/ 20 h 74"/>
                <a:gd name="T82" fmla="*/ 0 w 474"/>
                <a:gd name="T83" fmla="*/ 20 h 74"/>
                <a:gd name="T84" fmla="*/ 2 w 474"/>
                <a:gd name="T85" fmla="*/ 26 h 74"/>
                <a:gd name="T86" fmla="*/ 6 w 474"/>
                <a:gd name="T87" fmla="*/ 30 h 74"/>
                <a:gd name="T88" fmla="*/ 12 w 474"/>
                <a:gd name="T89" fmla="*/ 36 h 74"/>
                <a:gd name="T90" fmla="*/ 20 w 474"/>
                <a:gd name="T91" fmla="*/ 41 h 74"/>
                <a:gd name="T92" fmla="*/ 29 w 474"/>
                <a:gd name="T93" fmla="*/ 45 h 74"/>
                <a:gd name="T94" fmla="*/ 41 w 474"/>
                <a:gd name="T95" fmla="*/ 50 h 74"/>
                <a:gd name="T96" fmla="*/ 71 w 474"/>
                <a:gd name="T97" fmla="*/ 59 h 74"/>
                <a:gd name="T98" fmla="*/ 105 w 474"/>
                <a:gd name="T99" fmla="*/ 65 h 74"/>
                <a:gd name="T100" fmla="*/ 146 w 474"/>
                <a:gd name="T101" fmla="*/ 71 h 74"/>
                <a:gd name="T102" fmla="*/ 189 w 474"/>
                <a:gd name="T103" fmla="*/ 74 h 74"/>
                <a:gd name="T104" fmla="*/ 237 w 474"/>
                <a:gd name="T105" fmla="*/ 74 h 74"/>
                <a:gd name="T106" fmla="*/ 237 w 474"/>
                <a:gd name="T10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4" h="74">
                  <a:moveTo>
                    <a:pt x="237" y="74"/>
                  </a:moveTo>
                  <a:lnTo>
                    <a:pt x="237" y="74"/>
                  </a:lnTo>
                  <a:lnTo>
                    <a:pt x="285" y="74"/>
                  </a:lnTo>
                  <a:lnTo>
                    <a:pt x="330" y="71"/>
                  </a:lnTo>
                  <a:lnTo>
                    <a:pt x="370" y="65"/>
                  </a:lnTo>
                  <a:lnTo>
                    <a:pt x="405" y="59"/>
                  </a:lnTo>
                  <a:lnTo>
                    <a:pt x="433" y="50"/>
                  </a:lnTo>
                  <a:lnTo>
                    <a:pt x="445" y="45"/>
                  </a:lnTo>
                  <a:lnTo>
                    <a:pt x="456" y="41"/>
                  </a:lnTo>
                  <a:lnTo>
                    <a:pt x="463" y="36"/>
                  </a:lnTo>
                  <a:lnTo>
                    <a:pt x="469" y="30"/>
                  </a:lnTo>
                  <a:lnTo>
                    <a:pt x="472" y="26"/>
                  </a:lnTo>
                  <a:lnTo>
                    <a:pt x="474" y="20"/>
                  </a:lnTo>
                  <a:lnTo>
                    <a:pt x="474" y="20"/>
                  </a:lnTo>
                  <a:lnTo>
                    <a:pt x="472" y="15"/>
                  </a:lnTo>
                  <a:lnTo>
                    <a:pt x="469" y="9"/>
                  </a:lnTo>
                  <a:lnTo>
                    <a:pt x="465" y="5"/>
                  </a:lnTo>
                  <a:lnTo>
                    <a:pt x="457" y="0"/>
                  </a:lnTo>
                  <a:lnTo>
                    <a:pt x="457" y="0"/>
                  </a:lnTo>
                  <a:lnTo>
                    <a:pt x="442" y="8"/>
                  </a:lnTo>
                  <a:lnTo>
                    <a:pt x="423" y="14"/>
                  </a:lnTo>
                  <a:lnTo>
                    <a:pt x="399" y="20"/>
                  </a:lnTo>
                  <a:lnTo>
                    <a:pt x="372" y="24"/>
                  </a:lnTo>
                  <a:lnTo>
                    <a:pt x="342" y="29"/>
                  </a:lnTo>
                  <a:lnTo>
                    <a:pt x="309" y="32"/>
                  </a:lnTo>
                  <a:lnTo>
                    <a:pt x="274" y="33"/>
                  </a:lnTo>
                  <a:lnTo>
                    <a:pt x="237" y="35"/>
                  </a:lnTo>
                  <a:lnTo>
                    <a:pt x="237" y="35"/>
                  </a:lnTo>
                  <a:lnTo>
                    <a:pt x="201" y="33"/>
                  </a:lnTo>
                  <a:lnTo>
                    <a:pt x="165" y="32"/>
                  </a:lnTo>
                  <a:lnTo>
                    <a:pt x="134" y="29"/>
                  </a:lnTo>
                  <a:lnTo>
                    <a:pt x="104" y="24"/>
                  </a:lnTo>
                  <a:lnTo>
                    <a:pt x="77" y="20"/>
                  </a:lnTo>
                  <a:lnTo>
                    <a:pt x="53" y="14"/>
                  </a:lnTo>
                  <a:lnTo>
                    <a:pt x="33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11" y="5"/>
                  </a:lnTo>
                  <a:lnTo>
                    <a:pt x="5" y="9"/>
                  </a:lnTo>
                  <a:lnTo>
                    <a:pt x="2" y="15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6" y="30"/>
                  </a:lnTo>
                  <a:lnTo>
                    <a:pt x="12" y="36"/>
                  </a:lnTo>
                  <a:lnTo>
                    <a:pt x="20" y="41"/>
                  </a:lnTo>
                  <a:lnTo>
                    <a:pt x="29" y="45"/>
                  </a:lnTo>
                  <a:lnTo>
                    <a:pt x="41" y="50"/>
                  </a:lnTo>
                  <a:lnTo>
                    <a:pt x="71" y="59"/>
                  </a:lnTo>
                  <a:lnTo>
                    <a:pt x="105" y="65"/>
                  </a:lnTo>
                  <a:lnTo>
                    <a:pt x="146" y="71"/>
                  </a:lnTo>
                  <a:lnTo>
                    <a:pt x="189" y="74"/>
                  </a:lnTo>
                  <a:lnTo>
                    <a:pt x="237" y="74"/>
                  </a:lnTo>
                  <a:lnTo>
                    <a:pt x="237" y="7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6" name="Freeform 145"/>
            <p:cNvSpPr>
              <a:spLocks/>
            </p:cNvSpPr>
            <p:nvPr/>
          </p:nvSpPr>
          <p:spPr bwMode="auto">
            <a:xfrm>
              <a:off x="3325813" y="4281488"/>
              <a:ext cx="374650" cy="85725"/>
            </a:xfrm>
            <a:custGeom>
              <a:avLst/>
              <a:gdLst>
                <a:gd name="T0" fmla="*/ 237 w 474"/>
                <a:gd name="T1" fmla="*/ 107 h 107"/>
                <a:gd name="T2" fmla="*/ 237 w 474"/>
                <a:gd name="T3" fmla="*/ 107 h 107"/>
                <a:gd name="T4" fmla="*/ 285 w 474"/>
                <a:gd name="T5" fmla="*/ 107 h 107"/>
                <a:gd name="T6" fmla="*/ 330 w 474"/>
                <a:gd name="T7" fmla="*/ 103 h 107"/>
                <a:gd name="T8" fmla="*/ 370 w 474"/>
                <a:gd name="T9" fmla="*/ 98 h 107"/>
                <a:gd name="T10" fmla="*/ 405 w 474"/>
                <a:gd name="T11" fmla="*/ 92 h 107"/>
                <a:gd name="T12" fmla="*/ 433 w 474"/>
                <a:gd name="T13" fmla="*/ 83 h 107"/>
                <a:gd name="T14" fmla="*/ 445 w 474"/>
                <a:gd name="T15" fmla="*/ 79 h 107"/>
                <a:gd name="T16" fmla="*/ 456 w 474"/>
                <a:gd name="T17" fmla="*/ 74 h 107"/>
                <a:gd name="T18" fmla="*/ 463 w 474"/>
                <a:gd name="T19" fmla="*/ 70 h 107"/>
                <a:gd name="T20" fmla="*/ 469 w 474"/>
                <a:gd name="T21" fmla="*/ 64 h 107"/>
                <a:gd name="T22" fmla="*/ 472 w 474"/>
                <a:gd name="T23" fmla="*/ 59 h 107"/>
                <a:gd name="T24" fmla="*/ 474 w 474"/>
                <a:gd name="T25" fmla="*/ 53 h 107"/>
                <a:gd name="T26" fmla="*/ 474 w 474"/>
                <a:gd name="T27" fmla="*/ 53 h 107"/>
                <a:gd name="T28" fmla="*/ 472 w 474"/>
                <a:gd name="T29" fmla="*/ 47 h 107"/>
                <a:gd name="T30" fmla="*/ 469 w 474"/>
                <a:gd name="T31" fmla="*/ 43 h 107"/>
                <a:gd name="T32" fmla="*/ 463 w 474"/>
                <a:gd name="T33" fmla="*/ 37 h 107"/>
                <a:gd name="T34" fmla="*/ 456 w 474"/>
                <a:gd name="T35" fmla="*/ 33 h 107"/>
                <a:gd name="T36" fmla="*/ 445 w 474"/>
                <a:gd name="T37" fmla="*/ 28 h 107"/>
                <a:gd name="T38" fmla="*/ 433 w 474"/>
                <a:gd name="T39" fmla="*/ 24 h 107"/>
                <a:gd name="T40" fmla="*/ 405 w 474"/>
                <a:gd name="T41" fmla="*/ 15 h 107"/>
                <a:gd name="T42" fmla="*/ 370 w 474"/>
                <a:gd name="T43" fmla="*/ 9 h 107"/>
                <a:gd name="T44" fmla="*/ 330 w 474"/>
                <a:gd name="T45" fmla="*/ 4 h 107"/>
                <a:gd name="T46" fmla="*/ 285 w 474"/>
                <a:gd name="T47" fmla="*/ 0 h 107"/>
                <a:gd name="T48" fmla="*/ 237 w 474"/>
                <a:gd name="T49" fmla="*/ 0 h 107"/>
                <a:gd name="T50" fmla="*/ 237 w 474"/>
                <a:gd name="T51" fmla="*/ 0 h 107"/>
                <a:gd name="T52" fmla="*/ 189 w 474"/>
                <a:gd name="T53" fmla="*/ 0 h 107"/>
                <a:gd name="T54" fmla="*/ 146 w 474"/>
                <a:gd name="T55" fmla="*/ 4 h 107"/>
                <a:gd name="T56" fmla="*/ 105 w 474"/>
                <a:gd name="T57" fmla="*/ 9 h 107"/>
                <a:gd name="T58" fmla="*/ 71 w 474"/>
                <a:gd name="T59" fmla="*/ 15 h 107"/>
                <a:gd name="T60" fmla="*/ 41 w 474"/>
                <a:gd name="T61" fmla="*/ 24 h 107"/>
                <a:gd name="T62" fmla="*/ 29 w 474"/>
                <a:gd name="T63" fmla="*/ 28 h 107"/>
                <a:gd name="T64" fmla="*/ 20 w 474"/>
                <a:gd name="T65" fmla="*/ 33 h 107"/>
                <a:gd name="T66" fmla="*/ 12 w 474"/>
                <a:gd name="T67" fmla="*/ 37 h 107"/>
                <a:gd name="T68" fmla="*/ 6 w 474"/>
                <a:gd name="T69" fmla="*/ 43 h 107"/>
                <a:gd name="T70" fmla="*/ 2 w 474"/>
                <a:gd name="T71" fmla="*/ 47 h 107"/>
                <a:gd name="T72" fmla="*/ 0 w 474"/>
                <a:gd name="T73" fmla="*/ 53 h 107"/>
                <a:gd name="T74" fmla="*/ 0 w 474"/>
                <a:gd name="T75" fmla="*/ 53 h 107"/>
                <a:gd name="T76" fmla="*/ 2 w 474"/>
                <a:gd name="T77" fmla="*/ 59 h 107"/>
                <a:gd name="T78" fmla="*/ 6 w 474"/>
                <a:gd name="T79" fmla="*/ 64 h 107"/>
                <a:gd name="T80" fmla="*/ 12 w 474"/>
                <a:gd name="T81" fmla="*/ 70 h 107"/>
                <a:gd name="T82" fmla="*/ 20 w 474"/>
                <a:gd name="T83" fmla="*/ 74 h 107"/>
                <a:gd name="T84" fmla="*/ 29 w 474"/>
                <a:gd name="T85" fmla="*/ 79 h 107"/>
                <a:gd name="T86" fmla="*/ 41 w 474"/>
                <a:gd name="T87" fmla="*/ 83 h 107"/>
                <a:gd name="T88" fmla="*/ 71 w 474"/>
                <a:gd name="T89" fmla="*/ 92 h 107"/>
                <a:gd name="T90" fmla="*/ 105 w 474"/>
                <a:gd name="T91" fmla="*/ 98 h 107"/>
                <a:gd name="T92" fmla="*/ 146 w 474"/>
                <a:gd name="T93" fmla="*/ 103 h 107"/>
                <a:gd name="T94" fmla="*/ 189 w 474"/>
                <a:gd name="T95" fmla="*/ 107 h 107"/>
                <a:gd name="T96" fmla="*/ 237 w 474"/>
                <a:gd name="T97" fmla="*/ 107 h 107"/>
                <a:gd name="T98" fmla="*/ 237 w 474"/>
                <a:gd name="T99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74" h="107">
                  <a:moveTo>
                    <a:pt x="237" y="107"/>
                  </a:moveTo>
                  <a:lnTo>
                    <a:pt x="237" y="107"/>
                  </a:lnTo>
                  <a:lnTo>
                    <a:pt x="285" y="107"/>
                  </a:lnTo>
                  <a:lnTo>
                    <a:pt x="330" y="103"/>
                  </a:lnTo>
                  <a:lnTo>
                    <a:pt x="370" y="98"/>
                  </a:lnTo>
                  <a:lnTo>
                    <a:pt x="405" y="92"/>
                  </a:lnTo>
                  <a:lnTo>
                    <a:pt x="433" y="83"/>
                  </a:lnTo>
                  <a:lnTo>
                    <a:pt x="445" y="79"/>
                  </a:lnTo>
                  <a:lnTo>
                    <a:pt x="456" y="74"/>
                  </a:lnTo>
                  <a:lnTo>
                    <a:pt x="463" y="70"/>
                  </a:lnTo>
                  <a:lnTo>
                    <a:pt x="469" y="64"/>
                  </a:lnTo>
                  <a:lnTo>
                    <a:pt x="472" y="59"/>
                  </a:lnTo>
                  <a:lnTo>
                    <a:pt x="474" y="53"/>
                  </a:lnTo>
                  <a:lnTo>
                    <a:pt x="474" y="53"/>
                  </a:lnTo>
                  <a:lnTo>
                    <a:pt x="472" y="47"/>
                  </a:lnTo>
                  <a:lnTo>
                    <a:pt x="469" y="43"/>
                  </a:lnTo>
                  <a:lnTo>
                    <a:pt x="463" y="37"/>
                  </a:lnTo>
                  <a:lnTo>
                    <a:pt x="456" y="33"/>
                  </a:lnTo>
                  <a:lnTo>
                    <a:pt x="445" y="28"/>
                  </a:lnTo>
                  <a:lnTo>
                    <a:pt x="433" y="24"/>
                  </a:lnTo>
                  <a:lnTo>
                    <a:pt x="405" y="15"/>
                  </a:lnTo>
                  <a:lnTo>
                    <a:pt x="370" y="9"/>
                  </a:lnTo>
                  <a:lnTo>
                    <a:pt x="330" y="4"/>
                  </a:lnTo>
                  <a:lnTo>
                    <a:pt x="285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189" y="0"/>
                  </a:lnTo>
                  <a:lnTo>
                    <a:pt x="146" y="4"/>
                  </a:lnTo>
                  <a:lnTo>
                    <a:pt x="105" y="9"/>
                  </a:lnTo>
                  <a:lnTo>
                    <a:pt x="71" y="15"/>
                  </a:lnTo>
                  <a:lnTo>
                    <a:pt x="41" y="24"/>
                  </a:lnTo>
                  <a:lnTo>
                    <a:pt x="29" y="28"/>
                  </a:lnTo>
                  <a:lnTo>
                    <a:pt x="20" y="33"/>
                  </a:lnTo>
                  <a:lnTo>
                    <a:pt x="12" y="37"/>
                  </a:lnTo>
                  <a:lnTo>
                    <a:pt x="6" y="43"/>
                  </a:lnTo>
                  <a:lnTo>
                    <a:pt x="2" y="4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59"/>
                  </a:lnTo>
                  <a:lnTo>
                    <a:pt x="6" y="64"/>
                  </a:lnTo>
                  <a:lnTo>
                    <a:pt x="12" y="70"/>
                  </a:lnTo>
                  <a:lnTo>
                    <a:pt x="20" y="74"/>
                  </a:lnTo>
                  <a:lnTo>
                    <a:pt x="29" y="79"/>
                  </a:lnTo>
                  <a:lnTo>
                    <a:pt x="41" y="83"/>
                  </a:lnTo>
                  <a:lnTo>
                    <a:pt x="71" y="92"/>
                  </a:lnTo>
                  <a:lnTo>
                    <a:pt x="105" y="98"/>
                  </a:lnTo>
                  <a:lnTo>
                    <a:pt x="146" y="103"/>
                  </a:lnTo>
                  <a:lnTo>
                    <a:pt x="189" y="107"/>
                  </a:lnTo>
                  <a:lnTo>
                    <a:pt x="237" y="107"/>
                  </a:lnTo>
                  <a:lnTo>
                    <a:pt x="237" y="10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7" name="Freeform 146"/>
            <p:cNvSpPr>
              <a:spLocks/>
            </p:cNvSpPr>
            <p:nvPr/>
          </p:nvSpPr>
          <p:spPr bwMode="auto">
            <a:xfrm>
              <a:off x="3749675" y="4484688"/>
              <a:ext cx="374650" cy="60325"/>
            </a:xfrm>
            <a:custGeom>
              <a:avLst/>
              <a:gdLst>
                <a:gd name="T0" fmla="*/ 237 w 472"/>
                <a:gd name="T1" fmla="*/ 75 h 75"/>
                <a:gd name="T2" fmla="*/ 237 w 472"/>
                <a:gd name="T3" fmla="*/ 75 h 75"/>
                <a:gd name="T4" fmla="*/ 283 w 472"/>
                <a:gd name="T5" fmla="*/ 73 h 75"/>
                <a:gd name="T6" fmla="*/ 328 w 472"/>
                <a:gd name="T7" fmla="*/ 70 h 75"/>
                <a:gd name="T8" fmla="*/ 369 w 472"/>
                <a:gd name="T9" fmla="*/ 64 h 75"/>
                <a:gd name="T10" fmla="*/ 403 w 472"/>
                <a:gd name="T11" fmla="*/ 58 h 75"/>
                <a:gd name="T12" fmla="*/ 431 w 472"/>
                <a:gd name="T13" fmla="*/ 51 h 75"/>
                <a:gd name="T14" fmla="*/ 443 w 472"/>
                <a:gd name="T15" fmla="*/ 46 h 75"/>
                <a:gd name="T16" fmla="*/ 454 w 472"/>
                <a:gd name="T17" fmla="*/ 40 h 75"/>
                <a:gd name="T18" fmla="*/ 461 w 472"/>
                <a:gd name="T19" fmla="*/ 36 h 75"/>
                <a:gd name="T20" fmla="*/ 467 w 472"/>
                <a:gd name="T21" fmla="*/ 31 h 75"/>
                <a:gd name="T22" fmla="*/ 472 w 472"/>
                <a:gd name="T23" fmla="*/ 25 h 75"/>
                <a:gd name="T24" fmla="*/ 472 w 472"/>
                <a:gd name="T25" fmla="*/ 19 h 75"/>
                <a:gd name="T26" fmla="*/ 472 w 472"/>
                <a:gd name="T27" fmla="*/ 19 h 75"/>
                <a:gd name="T28" fmla="*/ 472 w 472"/>
                <a:gd name="T29" fmla="*/ 15 h 75"/>
                <a:gd name="T30" fmla="*/ 467 w 472"/>
                <a:gd name="T31" fmla="*/ 9 h 75"/>
                <a:gd name="T32" fmla="*/ 463 w 472"/>
                <a:gd name="T33" fmla="*/ 4 h 75"/>
                <a:gd name="T34" fmla="*/ 455 w 472"/>
                <a:gd name="T35" fmla="*/ 0 h 75"/>
                <a:gd name="T36" fmla="*/ 455 w 472"/>
                <a:gd name="T37" fmla="*/ 0 h 75"/>
                <a:gd name="T38" fmla="*/ 440 w 472"/>
                <a:gd name="T39" fmla="*/ 6 h 75"/>
                <a:gd name="T40" fmla="*/ 419 w 472"/>
                <a:gd name="T41" fmla="*/ 13 h 75"/>
                <a:gd name="T42" fmla="*/ 397 w 472"/>
                <a:gd name="T43" fmla="*/ 19 h 75"/>
                <a:gd name="T44" fmla="*/ 370 w 472"/>
                <a:gd name="T45" fmla="*/ 24 h 75"/>
                <a:gd name="T46" fmla="*/ 340 w 472"/>
                <a:gd name="T47" fmla="*/ 28 h 75"/>
                <a:gd name="T48" fmla="*/ 307 w 472"/>
                <a:gd name="T49" fmla="*/ 31 h 75"/>
                <a:gd name="T50" fmla="*/ 273 w 472"/>
                <a:gd name="T51" fmla="*/ 33 h 75"/>
                <a:gd name="T52" fmla="*/ 237 w 472"/>
                <a:gd name="T53" fmla="*/ 33 h 75"/>
                <a:gd name="T54" fmla="*/ 237 w 472"/>
                <a:gd name="T55" fmla="*/ 33 h 75"/>
                <a:gd name="T56" fmla="*/ 199 w 472"/>
                <a:gd name="T57" fmla="*/ 33 h 75"/>
                <a:gd name="T58" fmla="*/ 165 w 472"/>
                <a:gd name="T59" fmla="*/ 31 h 75"/>
                <a:gd name="T60" fmla="*/ 132 w 472"/>
                <a:gd name="T61" fmla="*/ 28 h 75"/>
                <a:gd name="T62" fmla="*/ 102 w 472"/>
                <a:gd name="T63" fmla="*/ 24 h 75"/>
                <a:gd name="T64" fmla="*/ 75 w 472"/>
                <a:gd name="T65" fmla="*/ 19 h 75"/>
                <a:gd name="T66" fmla="*/ 53 w 472"/>
                <a:gd name="T67" fmla="*/ 13 h 75"/>
                <a:gd name="T68" fmla="*/ 33 w 472"/>
                <a:gd name="T69" fmla="*/ 6 h 75"/>
                <a:gd name="T70" fmla="*/ 17 w 472"/>
                <a:gd name="T71" fmla="*/ 0 h 75"/>
                <a:gd name="T72" fmla="*/ 17 w 472"/>
                <a:gd name="T73" fmla="*/ 0 h 75"/>
                <a:gd name="T74" fmla="*/ 9 w 472"/>
                <a:gd name="T75" fmla="*/ 4 h 75"/>
                <a:gd name="T76" fmla="*/ 5 w 472"/>
                <a:gd name="T77" fmla="*/ 9 h 75"/>
                <a:gd name="T78" fmla="*/ 0 w 472"/>
                <a:gd name="T79" fmla="*/ 15 h 75"/>
                <a:gd name="T80" fmla="*/ 0 w 472"/>
                <a:gd name="T81" fmla="*/ 19 h 75"/>
                <a:gd name="T82" fmla="*/ 0 w 472"/>
                <a:gd name="T83" fmla="*/ 19 h 75"/>
                <a:gd name="T84" fmla="*/ 2 w 472"/>
                <a:gd name="T85" fmla="*/ 25 h 75"/>
                <a:gd name="T86" fmla="*/ 5 w 472"/>
                <a:gd name="T87" fmla="*/ 31 h 75"/>
                <a:gd name="T88" fmla="*/ 11 w 472"/>
                <a:gd name="T89" fmla="*/ 36 h 75"/>
                <a:gd name="T90" fmla="*/ 18 w 472"/>
                <a:gd name="T91" fmla="*/ 40 h 75"/>
                <a:gd name="T92" fmla="*/ 29 w 472"/>
                <a:gd name="T93" fmla="*/ 46 h 75"/>
                <a:gd name="T94" fmla="*/ 41 w 472"/>
                <a:gd name="T95" fmla="*/ 51 h 75"/>
                <a:gd name="T96" fmla="*/ 69 w 472"/>
                <a:gd name="T97" fmla="*/ 58 h 75"/>
                <a:gd name="T98" fmla="*/ 103 w 472"/>
                <a:gd name="T99" fmla="*/ 64 h 75"/>
                <a:gd name="T100" fmla="*/ 144 w 472"/>
                <a:gd name="T101" fmla="*/ 70 h 75"/>
                <a:gd name="T102" fmla="*/ 189 w 472"/>
                <a:gd name="T103" fmla="*/ 73 h 75"/>
                <a:gd name="T104" fmla="*/ 237 w 472"/>
                <a:gd name="T105" fmla="*/ 75 h 75"/>
                <a:gd name="T106" fmla="*/ 237 w 472"/>
                <a:gd name="T10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2" h="75">
                  <a:moveTo>
                    <a:pt x="237" y="75"/>
                  </a:moveTo>
                  <a:lnTo>
                    <a:pt x="237" y="75"/>
                  </a:lnTo>
                  <a:lnTo>
                    <a:pt x="283" y="73"/>
                  </a:lnTo>
                  <a:lnTo>
                    <a:pt x="328" y="70"/>
                  </a:lnTo>
                  <a:lnTo>
                    <a:pt x="369" y="64"/>
                  </a:lnTo>
                  <a:lnTo>
                    <a:pt x="403" y="58"/>
                  </a:lnTo>
                  <a:lnTo>
                    <a:pt x="431" y="51"/>
                  </a:lnTo>
                  <a:lnTo>
                    <a:pt x="443" y="46"/>
                  </a:lnTo>
                  <a:lnTo>
                    <a:pt x="454" y="40"/>
                  </a:lnTo>
                  <a:lnTo>
                    <a:pt x="461" y="36"/>
                  </a:lnTo>
                  <a:lnTo>
                    <a:pt x="467" y="31"/>
                  </a:lnTo>
                  <a:lnTo>
                    <a:pt x="472" y="25"/>
                  </a:lnTo>
                  <a:lnTo>
                    <a:pt x="472" y="19"/>
                  </a:lnTo>
                  <a:lnTo>
                    <a:pt x="472" y="19"/>
                  </a:lnTo>
                  <a:lnTo>
                    <a:pt x="472" y="15"/>
                  </a:lnTo>
                  <a:lnTo>
                    <a:pt x="467" y="9"/>
                  </a:lnTo>
                  <a:lnTo>
                    <a:pt x="463" y="4"/>
                  </a:lnTo>
                  <a:lnTo>
                    <a:pt x="455" y="0"/>
                  </a:lnTo>
                  <a:lnTo>
                    <a:pt x="455" y="0"/>
                  </a:lnTo>
                  <a:lnTo>
                    <a:pt x="440" y="6"/>
                  </a:lnTo>
                  <a:lnTo>
                    <a:pt x="419" y="13"/>
                  </a:lnTo>
                  <a:lnTo>
                    <a:pt x="397" y="19"/>
                  </a:lnTo>
                  <a:lnTo>
                    <a:pt x="370" y="24"/>
                  </a:lnTo>
                  <a:lnTo>
                    <a:pt x="340" y="28"/>
                  </a:lnTo>
                  <a:lnTo>
                    <a:pt x="307" y="31"/>
                  </a:lnTo>
                  <a:lnTo>
                    <a:pt x="273" y="33"/>
                  </a:lnTo>
                  <a:lnTo>
                    <a:pt x="237" y="33"/>
                  </a:lnTo>
                  <a:lnTo>
                    <a:pt x="237" y="33"/>
                  </a:lnTo>
                  <a:lnTo>
                    <a:pt x="199" y="33"/>
                  </a:lnTo>
                  <a:lnTo>
                    <a:pt x="165" y="31"/>
                  </a:lnTo>
                  <a:lnTo>
                    <a:pt x="132" y="28"/>
                  </a:lnTo>
                  <a:lnTo>
                    <a:pt x="102" y="24"/>
                  </a:lnTo>
                  <a:lnTo>
                    <a:pt x="75" y="19"/>
                  </a:lnTo>
                  <a:lnTo>
                    <a:pt x="53" y="13"/>
                  </a:lnTo>
                  <a:lnTo>
                    <a:pt x="33" y="6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4"/>
                  </a:lnTo>
                  <a:lnTo>
                    <a:pt x="5" y="9"/>
                  </a:lnTo>
                  <a:lnTo>
                    <a:pt x="0" y="15"/>
                  </a:lnTo>
                  <a:lnTo>
                    <a:pt x="0" y="19"/>
                  </a:lnTo>
                  <a:lnTo>
                    <a:pt x="0" y="19"/>
                  </a:lnTo>
                  <a:lnTo>
                    <a:pt x="2" y="25"/>
                  </a:lnTo>
                  <a:lnTo>
                    <a:pt x="5" y="31"/>
                  </a:lnTo>
                  <a:lnTo>
                    <a:pt x="11" y="36"/>
                  </a:lnTo>
                  <a:lnTo>
                    <a:pt x="18" y="40"/>
                  </a:lnTo>
                  <a:lnTo>
                    <a:pt x="29" y="46"/>
                  </a:lnTo>
                  <a:lnTo>
                    <a:pt x="41" y="51"/>
                  </a:lnTo>
                  <a:lnTo>
                    <a:pt x="69" y="58"/>
                  </a:lnTo>
                  <a:lnTo>
                    <a:pt x="103" y="64"/>
                  </a:lnTo>
                  <a:lnTo>
                    <a:pt x="144" y="70"/>
                  </a:lnTo>
                  <a:lnTo>
                    <a:pt x="189" y="73"/>
                  </a:lnTo>
                  <a:lnTo>
                    <a:pt x="237" y="75"/>
                  </a:lnTo>
                  <a:lnTo>
                    <a:pt x="237" y="7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8" name="Freeform 147"/>
            <p:cNvSpPr>
              <a:spLocks/>
            </p:cNvSpPr>
            <p:nvPr/>
          </p:nvSpPr>
          <p:spPr bwMode="auto">
            <a:xfrm>
              <a:off x="3749675" y="4425950"/>
              <a:ext cx="374650" cy="58738"/>
            </a:xfrm>
            <a:custGeom>
              <a:avLst/>
              <a:gdLst>
                <a:gd name="T0" fmla="*/ 237 w 472"/>
                <a:gd name="T1" fmla="*/ 75 h 75"/>
                <a:gd name="T2" fmla="*/ 237 w 472"/>
                <a:gd name="T3" fmla="*/ 75 h 75"/>
                <a:gd name="T4" fmla="*/ 283 w 472"/>
                <a:gd name="T5" fmla="*/ 73 h 75"/>
                <a:gd name="T6" fmla="*/ 328 w 472"/>
                <a:gd name="T7" fmla="*/ 70 h 75"/>
                <a:gd name="T8" fmla="*/ 369 w 472"/>
                <a:gd name="T9" fmla="*/ 66 h 75"/>
                <a:gd name="T10" fmla="*/ 403 w 472"/>
                <a:gd name="T11" fmla="*/ 58 h 75"/>
                <a:gd name="T12" fmla="*/ 431 w 472"/>
                <a:gd name="T13" fmla="*/ 51 h 75"/>
                <a:gd name="T14" fmla="*/ 443 w 472"/>
                <a:gd name="T15" fmla="*/ 46 h 75"/>
                <a:gd name="T16" fmla="*/ 454 w 472"/>
                <a:gd name="T17" fmla="*/ 42 h 75"/>
                <a:gd name="T18" fmla="*/ 461 w 472"/>
                <a:gd name="T19" fmla="*/ 36 h 75"/>
                <a:gd name="T20" fmla="*/ 467 w 472"/>
                <a:gd name="T21" fmla="*/ 31 h 75"/>
                <a:gd name="T22" fmla="*/ 472 w 472"/>
                <a:gd name="T23" fmla="*/ 25 h 75"/>
                <a:gd name="T24" fmla="*/ 472 w 472"/>
                <a:gd name="T25" fmla="*/ 21 h 75"/>
                <a:gd name="T26" fmla="*/ 472 w 472"/>
                <a:gd name="T27" fmla="*/ 21 h 75"/>
                <a:gd name="T28" fmla="*/ 472 w 472"/>
                <a:gd name="T29" fmla="*/ 15 h 75"/>
                <a:gd name="T30" fmla="*/ 467 w 472"/>
                <a:gd name="T31" fmla="*/ 10 h 75"/>
                <a:gd name="T32" fmla="*/ 463 w 472"/>
                <a:gd name="T33" fmla="*/ 4 h 75"/>
                <a:gd name="T34" fmla="*/ 455 w 472"/>
                <a:gd name="T35" fmla="*/ 0 h 75"/>
                <a:gd name="T36" fmla="*/ 455 w 472"/>
                <a:gd name="T37" fmla="*/ 0 h 75"/>
                <a:gd name="T38" fmla="*/ 440 w 472"/>
                <a:gd name="T39" fmla="*/ 7 h 75"/>
                <a:gd name="T40" fmla="*/ 419 w 472"/>
                <a:gd name="T41" fmla="*/ 13 h 75"/>
                <a:gd name="T42" fmla="*/ 397 w 472"/>
                <a:gd name="T43" fmla="*/ 19 h 75"/>
                <a:gd name="T44" fmla="*/ 370 w 472"/>
                <a:gd name="T45" fmla="*/ 24 h 75"/>
                <a:gd name="T46" fmla="*/ 340 w 472"/>
                <a:gd name="T47" fmla="*/ 28 h 75"/>
                <a:gd name="T48" fmla="*/ 307 w 472"/>
                <a:gd name="T49" fmla="*/ 31 h 75"/>
                <a:gd name="T50" fmla="*/ 273 w 472"/>
                <a:gd name="T51" fmla="*/ 33 h 75"/>
                <a:gd name="T52" fmla="*/ 237 w 472"/>
                <a:gd name="T53" fmla="*/ 34 h 75"/>
                <a:gd name="T54" fmla="*/ 237 w 472"/>
                <a:gd name="T55" fmla="*/ 34 h 75"/>
                <a:gd name="T56" fmla="*/ 199 w 472"/>
                <a:gd name="T57" fmla="*/ 33 h 75"/>
                <a:gd name="T58" fmla="*/ 165 w 472"/>
                <a:gd name="T59" fmla="*/ 31 h 75"/>
                <a:gd name="T60" fmla="*/ 132 w 472"/>
                <a:gd name="T61" fmla="*/ 28 h 75"/>
                <a:gd name="T62" fmla="*/ 102 w 472"/>
                <a:gd name="T63" fmla="*/ 24 h 75"/>
                <a:gd name="T64" fmla="*/ 75 w 472"/>
                <a:gd name="T65" fmla="*/ 19 h 75"/>
                <a:gd name="T66" fmla="*/ 53 w 472"/>
                <a:gd name="T67" fmla="*/ 13 h 75"/>
                <a:gd name="T68" fmla="*/ 33 w 472"/>
                <a:gd name="T69" fmla="*/ 7 h 75"/>
                <a:gd name="T70" fmla="*/ 17 w 472"/>
                <a:gd name="T71" fmla="*/ 0 h 75"/>
                <a:gd name="T72" fmla="*/ 17 w 472"/>
                <a:gd name="T73" fmla="*/ 0 h 75"/>
                <a:gd name="T74" fmla="*/ 9 w 472"/>
                <a:gd name="T75" fmla="*/ 4 h 75"/>
                <a:gd name="T76" fmla="*/ 5 w 472"/>
                <a:gd name="T77" fmla="*/ 10 h 75"/>
                <a:gd name="T78" fmla="*/ 0 w 472"/>
                <a:gd name="T79" fmla="*/ 15 h 75"/>
                <a:gd name="T80" fmla="*/ 0 w 472"/>
                <a:gd name="T81" fmla="*/ 21 h 75"/>
                <a:gd name="T82" fmla="*/ 0 w 472"/>
                <a:gd name="T83" fmla="*/ 21 h 75"/>
                <a:gd name="T84" fmla="*/ 2 w 472"/>
                <a:gd name="T85" fmla="*/ 25 h 75"/>
                <a:gd name="T86" fmla="*/ 5 w 472"/>
                <a:gd name="T87" fmla="*/ 31 h 75"/>
                <a:gd name="T88" fmla="*/ 11 w 472"/>
                <a:gd name="T89" fmla="*/ 36 h 75"/>
                <a:gd name="T90" fmla="*/ 18 w 472"/>
                <a:gd name="T91" fmla="*/ 42 h 75"/>
                <a:gd name="T92" fmla="*/ 29 w 472"/>
                <a:gd name="T93" fmla="*/ 46 h 75"/>
                <a:gd name="T94" fmla="*/ 41 w 472"/>
                <a:gd name="T95" fmla="*/ 51 h 75"/>
                <a:gd name="T96" fmla="*/ 69 w 472"/>
                <a:gd name="T97" fmla="*/ 58 h 75"/>
                <a:gd name="T98" fmla="*/ 103 w 472"/>
                <a:gd name="T99" fmla="*/ 66 h 75"/>
                <a:gd name="T100" fmla="*/ 144 w 472"/>
                <a:gd name="T101" fmla="*/ 70 h 75"/>
                <a:gd name="T102" fmla="*/ 189 w 472"/>
                <a:gd name="T103" fmla="*/ 73 h 75"/>
                <a:gd name="T104" fmla="*/ 237 w 472"/>
                <a:gd name="T105" fmla="*/ 75 h 75"/>
                <a:gd name="T106" fmla="*/ 237 w 472"/>
                <a:gd name="T107" fmla="*/ 7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2" h="75">
                  <a:moveTo>
                    <a:pt x="237" y="75"/>
                  </a:moveTo>
                  <a:lnTo>
                    <a:pt x="237" y="75"/>
                  </a:lnTo>
                  <a:lnTo>
                    <a:pt x="283" y="73"/>
                  </a:lnTo>
                  <a:lnTo>
                    <a:pt x="328" y="70"/>
                  </a:lnTo>
                  <a:lnTo>
                    <a:pt x="369" y="66"/>
                  </a:lnTo>
                  <a:lnTo>
                    <a:pt x="403" y="58"/>
                  </a:lnTo>
                  <a:lnTo>
                    <a:pt x="431" y="51"/>
                  </a:lnTo>
                  <a:lnTo>
                    <a:pt x="443" y="46"/>
                  </a:lnTo>
                  <a:lnTo>
                    <a:pt x="454" y="42"/>
                  </a:lnTo>
                  <a:lnTo>
                    <a:pt x="461" y="36"/>
                  </a:lnTo>
                  <a:lnTo>
                    <a:pt x="467" y="31"/>
                  </a:lnTo>
                  <a:lnTo>
                    <a:pt x="472" y="25"/>
                  </a:lnTo>
                  <a:lnTo>
                    <a:pt x="472" y="21"/>
                  </a:lnTo>
                  <a:lnTo>
                    <a:pt x="472" y="21"/>
                  </a:lnTo>
                  <a:lnTo>
                    <a:pt x="472" y="15"/>
                  </a:lnTo>
                  <a:lnTo>
                    <a:pt x="467" y="10"/>
                  </a:lnTo>
                  <a:lnTo>
                    <a:pt x="463" y="4"/>
                  </a:lnTo>
                  <a:lnTo>
                    <a:pt x="455" y="0"/>
                  </a:lnTo>
                  <a:lnTo>
                    <a:pt x="455" y="0"/>
                  </a:lnTo>
                  <a:lnTo>
                    <a:pt x="440" y="7"/>
                  </a:lnTo>
                  <a:lnTo>
                    <a:pt x="419" y="13"/>
                  </a:lnTo>
                  <a:lnTo>
                    <a:pt x="397" y="19"/>
                  </a:lnTo>
                  <a:lnTo>
                    <a:pt x="370" y="24"/>
                  </a:lnTo>
                  <a:lnTo>
                    <a:pt x="340" y="28"/>
                  </a:lnTo>
                  <a:lnTo>
                    <a:pt x="307" y="31"/>
                  </a:lnTo>
                  <a:lnTo>
                    <a:pt x="273" y="33"/>
                  </a:lnTo>
                  <a:lnTo>
                    <a:pt x="237" y="34"/>
                  </a:lnTo>
                  <a:lnTo>
                    <a:pt x="237" y="34"/>
                  </a:lnTo>
                  <a:lnTo>
                    <a:pt x="199" y="33"/>
                  </a:lnTo>
                  <a:lnTo>
                    <a:pt x="165" y="31"/>
                  </a:lnTo>
                  <a:lnTo>
                    <a:pt x="132" y="28"/>
                  </a:lnTo>
                  <a:lnTo>
                    <a:pt x="102" y="24"/>
                  </a:lnTo>
                  <a:lnTo>
                    <a:pt x="75" y="19"/>
                  </a:lnTo>
                  <a:lnTo>
                    <a:pt x="53" y="13"/>
                  </a:lnTo>
                  <a:lnTo>
                    <a:pt x="33" y="7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4"/>
                  </a:lnTo>
                  <a:lnTo>
                    <a:pt x="5" y="10"/>
                  </a:lnTo>
                  <a:lnTo>
                    <a:pt x="0" y="15"/>
                  </a:lnTo>
                  <a:lnTo>
                    <a:pt x="0" y="21"/>
                  </a:lnTo>
                  <a:lnTo>
                    <a:pt x="0" y="21"/>
                  </a:lnTo>
                  <a:lnTo>
                    <a:pt x="2" y="25"/>
                  </a:lnTo>
                  <a:lnTo>
                    <a:pt x="5" y="31"/>
                  </a:lnTo>
                  <a:lnTo>
                    <a:pt x="11" y="36"/>
                  </a:lnTo>
                  <a:lnTo>
                    <a:pt x="18" y="42"/>
                  </a:lnTo>
                  <a:lnTo>
                    <a:pt x="29" y="46"/>
                  </a:lnTo>
                  <a:lnTo>
                    <a:pt x="41" y="51"/>
                  </a:lnTo>
                  <a:lnTo>
                    <a:pt x="69" y="58"/>
                  </a:lnTo>
                  <a:lnTo>
                    <a:pt x="103" y="66"/>
                  </a:lnTo>
                  <a:lnTo>
                    <a:pt x="144" y="70"/>
                  </a:lnTo>
                  <a:lnTo>
                    <a:pt x="189" y="73"/>
                  </a:lnTo>
                  <a:lnTo>
                    <a:pt x="237" y="75"/>
                  </a:lnTo>
                  <a:lnTo>
                    <a:pt x="237" y="7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9" name="Freeform 148"/>
            <p:cNvSpPr>
              <a:spLocks/>
            </p:cNvSpPr>
            <p:nvPr/>
          </p:nvSpPr>
          <p:spPr bwMode="auto">
            <a:xfrm>
              <a:off x="3749675" y="4367213"/>
              <a:ext cx="374650" cy="58738"/>
            </a:xfrm>
            <a:custGeom>
              <a:avLst/>
              <a:gdLst>
                <a:gd name="T0" fmla="*/ 237 w 472"/>
                <a:gd name="T1" fmla="*/ 74 h 74"/>
                <a:gd name="T2" fmla="*/ 237 w 472"/>
                <a:gd name="T3" fmla="*/ 74 h 74"/>
                <a:gd name="T4" fmla="*/ 283 w 472"/>
                <a:gd name="T5" fmla="*/ 74 h 74"/>
                <a:gd name="T6" fmla="*/ 328 w 472"/>
                <a:gd name="T7" fmla="*/ 71 h 74"/>
                <a:gd name="T8" fmla="*/ 369 w 472"/>
                <a:gd name="T9" fmla="*/ 65 h 74"/>
                <a:gd name="T10" fmla="*/ 403 w 472"/>
                <a:gd name="T11" fmla="*/ 59 h 74"/>
                <a:gd name="T12" fmla="*/ 431 w 472"/>
                <a:gd name="T13" fmla="*/ 50 h 74"/>
                <a:gd name="T14" fmla="*/ 443 w 472"/>
                <a:gd name="T15" fmla="*/ 45 h 74"/>
                <a:gd name="T16" fmla="*/ 454 w 472"/>
                <a:gd name="T17" fmla="*/ 41 h 74"/>
                <a:gd name="T18" fmla="*/ 461 w 472"/>
                <a:gd name="T19" fmla="*/ 36 h 74"/>
                <a:gd name="T20" fmla="*/ 467 w 472"/>
                <a:gd name="T21" fmla="*/ 30 h 74"/>
                <a:gd name="T22" fmla="*/ 472 w 472"/>
                <a:gd name="T23" fmla="*/ 26 h 74"/>
                <a:gd name="T24" fmla="*/ 472 w 472"/>
                <a:gd name="T25" fmla="*/ 20 h 74"/>
                <a:gd name="T26" fmla="*/ 472 w 472"/>
                <a:gd name="T27" fmla="*/ 20 h 74"/>
                <a:gd name="T28" fmla="*/ 472 w 472"/>
                <a:gd name="T29" fmla="*/ 15 h 74"/>
                <a:gd name="T30" fmla="*/ 469 w 472"/>
                <a:gd name="T31" fmla="*/ 9 h 74"/>
                <a:gd name="T32" fmla="*/ 463 w 472"/>
                <a:gd name="T33" fmla="*/ 5 h 74"/>
                <a:gd name="T34" fmla="*/ 455 w 472"/>
                <a:gd name="T35" fmla="*/ 0 h 74"/>
                <a:gd name="T36" fmla="*/ 455 w 472"/>
                <a:gd name="T37" fmla="*/ 0 h 74"/>
                <a:gd name="T38" fmla="*/ 440 w 472"/>
                <a:gd name="T39" fmla="*/ 8 h 74"/>
                <a:gd name="T40" fmla="*/ 421 w 472"/>
                <a:gd name="T41" fmla="*/ 14 h 74"/>
                <a:gd name="T42" fmla="*/ 397 w 472"/>
                <a:gd name="T43" fmla="*/ 20 h 74"/>
                <a:gd name="T44" fmla="*/ 370 w 472"/>
                <a:gd name="T45" fmla="*/ 24 h 74"/>
                <a:gd name="T46" fmla="*/ 340 w 472"/>
                <a:gd name="T47" fmla="*/ 29 h 74"/>
                <a:gd name="T48" fmla="*/ 307 w 472"/>
                <a:gd name="T49" fmla="*/ 32 h 74"/>
                <a:gd name="T50" fmla="*/ 273 w 472"/>
                <a:gd name="T51" fmla="*/ 33 h 74"/>
                <a:gd name="T52" fmla="*/ 237 w 472"/>
                <a:gd name="T53" fmla="*/ 35 h 74"/>
                <a:gd name="T54" fmla="*/ 237 w 472"/>
                <a:gd name="T55" fmla="*/ 35 h 74"/>
                <a:gd name="T56" fmla="*/ 199 w 472"/>
                <a:gd name="T57" fmla="*/ 33 h 74"/>
                <a:gd name="T58" fmla="*/ 165 w 472"/>
                <a:gd name="T59" fmla="*/ 32 h 74"/>
                <a:gd name="T60" fmla="*/ 132 w 472"/>
                <a:gd name="T61" fmla="*/ 29 h 74"/>
                <a:gd name="T62" fmla="*/ 102 w 472"/>
                <a:gd name="T63" fmla="*/ 24 h 74"/>
                <a:gd name="T64" fmla="*/ 75 w 472"/>
                <a:gd name="T65" fmla="*/ 20 h 74"/>
                <a:gd name="T66" fmla="*/ 51 w 472"/>
                <a:gd name="T67" fmla="*/ 14 h 74"/>
                <a:gd name="T68" fmla="*/ 32 w 472"/>
                <a:gd name="T69" fmla="*/ 8 h 74"/>
                <a:gd name="T70" fmla="*/ 17 w 472"/>
                <a:gd name="T71" fmla="*/ 0 h 74"/>
                <a:gd name="T72" fmla="*/ 17 w 472"/>
                <a:gd name="T73" fmla="*/ 0 h 74"/>
                <a:gd name="T74" fmla="*/ 9 w 472"/>
                <a:gd name="T75" fmla="*/ 5 h 74"/>
                <a:gd name="T76" fmla="*/ 5 w 472"/>
                <a:gd name="T77" fmla="*/ 9 h 74"/>
                <a:gd name="T78" fmla="*/ 0 w 472"/>
                <a:gd name="T79" fmla="*/ 15 h 74"/>
                <a:gd name="T80" fmla="*/ 0 w 472"/>
                <a:gd name="T81" fmla="*/ 20 h 74"/>
                <a:gd name="T82" fmla="*/ 0 w 472"/>
                <a:gd name="T83" fmla="*/ 20 h 74"/>
                <a:gd name="T84" fmla="*/ 2 w 472"/>
                <a:gd name="T85" fmla="*/ 26 h 74"/>
                <a:gd name="T86" fmla="*/ 5 w 472"/>
                <a:gd name="T87" fmla="*/ 30 h 74"/>
                <a:gd name="T88" fmla="*/ 11 w 472"/>
                <a:gd name="T89" fmla="*/ 36 h 74"/>
                <a:gd name="T90" fmla="*/ 18 w 472"/>
                <a:gd name="T91" fmla="*/ 41 h 74"/>
                <a:gd name="T92" fmla="*/ 29 w 472"/>
                <a:gd name="T93" fmla="*/ 45 h 74"/>
                <a:gd name="T94" fmla="*/ 41 w 472"/>
                <a:gd name="T95" fmla="*/ 50 h 74"/>
                <a:gd name="T96" fmla="*/ 69 w 472"/>
                <a:gd name="T97" fmla="*/ 59 h 74"/>
                <a:gd name="T98" fmla="*/ 103 w 472"/>
                <a:gd name="T99" fmla="*/ 65 h 74"/>
                <a:gd name="T100" fmla="*/ 144 w 472"/>
                <a:gd name="T101" fmla="*/ 71 h 74"/>
                <a:gd name="T102" fmla="*/ 189 w 472"/>
                <a:gd name="T103" fmla="*/ 74 h 74"/>
                <a:gd name="T104" fmla="*/ 237 w 472"/>
                <a:gd name="T105" fmla="*/ 74 h 74"/>
                <a:gd name="T106" fmla="*/ 237 w 472"/>
                <a:gd name="T107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472" h="74">
                  <a:moveTo>
                    <a:pt x="237" y="74"/>
                  </a:moveTo>
                  <a:lnTo>
                    <a:pt x="237" y="74"/>
                  </a:lnTo>
                  <a:lnTo>
                    <a:pt x="283" y="74"/>
                  </a:lnTo>
                  <a:lnTo>
                    <a:pt x="328" y="71"/>
                  </a:lnTo>
                  <a:lnTo>
                    <a:pt x="369" y="65"/>
                  </a:lnTo>
                  <a:lnTo>
                    <a:pt x="403" y="59"/>
                  </a:lnTo>
                  <a:lnTo>
                    <a:pt x="431" y="50"/>
                  </a:lnTo>
                  <a:lnTo>
                    <a:pt x="443" y="45"/>
                  </a:lnTo>
                  <a:lnTo>
                    <a:pt x="454" y="41"/>
                  </a:lnTo>
                  <a:lnTo>
                    <a:pt x="461" y="36"/>
                  </a:lnTo>
                  <a:lnTo>
                    <a:pt x="467" y="30"/>
                  </a:lnTo>
                  <a:lnTo>
                    <a:pt x="472" y="26"/>
                  </a:lnTo>
                  <a:lnTo>
                    <a:pt x="472" y="20"/>
                  </a:lnTo>
                  <a:lnTo>
                    <a:pt x="472" y="20"/>
                  </a:lnTo>
                  <a:lnTo>
                    <a:pt x="472" y="15"/>
                  </a:lnTo>
                  <a:lnTo>
                    <a:pt x="469" y="9"/>
                  </a:lnTo>
                  <a:lnTo>
                    <a:pt x="463" y="5"/>
                  </a:lnTo>
                  <a:lnTo>
                    <a:pt x="455" y="0"/>
                  </a:lnTo>
                  <a:lnTo>
                    <a:pt x="455" y="0"/>
                  </a:lnTo>
                  <a:lnTo>
                    <a:pt x="440" y="8"/>
                  </a:lnTo>
                  <a:lnTo>
                    <a:pt x="421" y="14"/>
                  </a:lnTo>
                  <a:lnTo>
                    <a:pt x="397" y="20"/>
                  </a:lnTo>
                  <a:lnTo>
                    <a:pt x="370" y="24"/>
                  </a:lnTo>
                  <a:lnTo>
                    <a:pt x="340" y="29"/>
                  </a:lnTo>
                  <a:lnTo>
                    <a:pt x="307" y="32"/>
                  </a:lnTo>
                  <a:lnTo>
                    <a:pt x="273" y="33"/>
                  </a:lnTo>
                  <a:lnTo>
                    <a:pt x="237" y="35"/>
                  </a:lnTo>
                  <a:lnTo>
                    <a:pt x="237" y="35"/>
                  </a:lnTo>
                  <a:lnTo>
                    <a:pt x="199" y="33"/>
                  </a:lnTo>
                  <a:lnTo>
                    <a:pt x="165" y="32"/>
                  </a:lnTo>
                  <a:lnTo>
                    <a:pt x="132" y="29"/>
                  </a:lnTo>
                  <a:lnTo>
                    <a:pt x="102" y="24"/>
                  </a:lnTo>
                  <a:lnTo>
                    <a:pt x="75" y="20"/>
                  </a:lnTo>
                  <a:lnTo>
                    <a:pt x="51" y="14"/>
                  </a:lnTo>
                  <a:lnTo>
                    <a:pt x="32" y="8"/>
                  </a:lnTo>
                  <a:lnTo>
                    <a:pt x="17" y="0"/>
                  </a:lnTo>
                  <a:lnTo>
                    <a:pt x="17" y="0"/>
                  </a:lnTo>
                  <a:lnTo>
                    <a:pt x="9" y="5"/>
                  </a:lnTo>
                  <a:lnTo>
                    <a:pt x="5" y="9"/>
                  </a:lnTo>
                  <a:lnTo>
                    <a:pt x="0" y="15"/>
                  </a:lnTo>
                  <a:lnTo>
                    <a:pt x="0" y="20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5" y="30"/>
                  </a:lnTo>
                  <a:lnTo>
                    <a:pt x="11" y="36"/>
                  </a:lnTo>
                  <a:lnTo>
                    <a:pt x="18" y="41"/>
                  </a:lnTo>
                  <a:lnTo>
                    <a:pt x="29" y="45"/>
                  </a:lnTo>
                  <a:lnTo>
                    <a:pt x="41" y="50"/>
                  </a:lnTo>
                  <a:lnTo>
                    <a:pt x="69" y="59"/>
                  </a:lnTo>
                  <a:lnTo>
                    <a:pt x="103" y="65"/>
                  </a:lnTo>
                  <a:lnTo>
                    <a:pt x="144" y="71"/>
                  </a:lnTo>
                  <a:lnTo>
                    <a:pt x="189" y="74"/>
                  </a:lnTo>
                  <a:lnTo>
                    <a:pt x="237" y="74"/>
                  </a:lnTo>
                  <a:lnTo>
                    <a:pt x="237" y="7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0" name="Freeform 149"/>
            <p:cNvSpPr>
              <a:spLocks/>
            </p:cNvSpPr>
            <p:nvPr/>
          </p:nvSpPr>
          <p:spPr bwMode="auto">
            <a:xfrm>
              <a:off x="3749675" y="4281488"/>
              <a:ext cx="374650" cy="85725"/>
            </a:xfrm>
            <a:custGeom>
              <a:avLst/>
              <a:gdLst>
                <a:gd name="T0" fmla="*/ 237 w 472"/>
                <a:gd name="T1" fmla="*/ 107 h 107"/>
                <a:gd name="T2" fmla="*/ 237 w 472"/>
                <a:gd name="T3" fmla="*/ 107 h 107"/>
                <a:gd name="T4" fmla="*/ 283 w 472"/>
                <a:gd name="T5" fmla="*/ 107 h 107"/>
                <a:gd name="T6" fmla="*/ 328 w 472"/>
                <a:gd name="T7" fmla="*/ 103 h 107"/>
                <a:gd name="T8" fmla="*/ 369 w 472"/>
                <a:gd name="T9" fmla="*/ 98 h 107"/>
                <a:gd name="T10" fmla="*/ 403 w 472"/>
                <a:gd name="T11" fmla="*/ 92 h 107"/>
                <a:gd name="T12" fmla="*/ 431 w 472"/>
                <a:gd name="T13" fmla="*/ 83 h 107"/>
                <a:gd name="T14" fmla="*/ 443 w 472"/>
                <a:gd name="T15" fmla="*/ 79 h 107"/>
                <a:gd name="T16" fmla="*/ 454 w 472"/>
                <a:gd name="T17" fmla="*/ 74 h 107"/>
                <a:gd name="T18" fmla="*/ 461 w 472"/>
                <a:gd name="T19" fmla="*/ 70 h 107"/>
                <a:gd name="T20" fmla="*/ 467 w 472"/>
                <a:gd name="T21" fmla="*/ 64 h 107"/>
                <a:gd name="T22" fmla="*/ 472 w 472"/>
                <a:gd name="T23" fmla="*/ 59 h 107"/>
                <a:gd name="T24" fmla="*/ 472 w 472"/>
                <a:gd name="T25" fmla="*/ 53 h 107"/>
                <a:gd name="T26" fmla="*/ 472 w 472"/>
                <a:gd name="T27" fmla="*/ 53 h 107"/>
                <a:gd name="T28" fmla="*/ 472 w 472"/>
                <a:gd name="T29" fmla="*/ 47 h 107"/>
                <a:gd name="T30" fmla="*/ 467 w 472"/>
                <a:gd name="T31" fmla="*/ 43 h 107"/>
                <a:gd name="T32" fmla="*/ 461 w 472"/>
                <a:gd name="T33" fmla="*/ 37 h 107"/>
                <a:gd name="T34" fmla="*/ 454 w 472"/>
                <a:gd name="T35" fmla="*/ 33 h 107"/>
                <a:gd name="T36" fmla="*/ 443 w 472"/>
                <a:gd name="T37" fmla="*/ 28 h 107"/>
                <a:gd name="T38" fmla="*/ 431 w 472"/>
                <a:gd name="T39" fmla="*/ 24 h 107"/>
                <a:gd name="T40" fmla="*/ 403 w 472"/>
                <a:gd name="T41" fmla="*/ 15 h 107"/>
                <a:gd name="T42" fmla="*/ 369 w 472"/>
                <a:gd name="T43" fmla="*/ 9 h 107"/>
                <a:gd name="T44" fmla="*/ 328 w 472"/>
                <a:gd name="T45" fmla="*/ 4 h 107"/>
                <a:gd name="T46" fmla="*/ 283 w 472"/>
                <a:gd name="T47" fmla="*/ 0 h 107"/>
                <a:gd name="T48" fmla="*/ 237 w 472"/>
                <a:gd name="T49" fmla="*/ 0 h 107"/>
                <a:gd name="T50" fmla="*/ 237 w 472"/>
                <a:gd name="T51" fmla="*/ 0 h 107"/>
                <a:gd name="T52" fmla="*/ 189 w 472"/>
                <a:gd name="T53" fmla="*/ 0 h 107"/>
                <a:gd name="T54" fmla="*/ 144 w 472"/>
                <a:gd name="T55" fmla="*/ 4 h 107"/>
                <a:gd name="T56" fmla="*/ 103 w 472"/>
                <a:gd name="T57" fmla="*/ 9 h 107"/>
                <a:gd name="T58" fmla="*/ 69 w 472"/>
                <a:gd name="T59" fmla="*/ 15 h 107"/>
                <a:gd name="T60" fmla="*/ 41 w 472"/>
                <a:gd name="T61" fmla="*/ 24 h 107"/>
                <a:gd name="T62" fmla="*/ 29 w 472"/>
                <a:gd name="T63" fmla="*/ 28 h 107"/>
                <a:gd name="T64" fmla="*/ 18 w 472"/>
                <a:gd name="T65" fmla="*/ 33 h 107"/>
                <a:gd name="T66" fmla="*/ 11 w 472"/>
                <a:gd name="T67" fmla="*/ 37 h 107"/>
                <a:gd name="T68" fmla="*/ 5 w 472"/>
                <a:gd name="T69" fmla="*/ 43 h 107"/>
                <a:gd name="T70" fmla="*/ 2 w 472"/>
                <a:gd name="T71" fmla="*/ 47 h 107"/>
                <a:gd name="T72" fmla="*/ 0 w 472"/>
                <a:gd name="T73" fmla="*/ 53 h 107"/>
                <a:gd name="T74" fmla="*/ 0 w 472"/>
                <a:gd name="T75" fmla="*/ 53 h 107"/>
                <a:gd name="T76" fmla="*/ 2 w 472"/>
                <a:gd name="T77" fmla="*/ 59 h 107"/>
                <a:gd name="T78" fmla="*/ 5 w 472"/>
                <a:gd name="T79" fmla="*/ 64 h 107"/>
                <a:gd name="T80" fmla="*/ 11 w 472"/>
                <a:gd name="T81" fmla="*/ 70 h 107"/>
                <a:gd name="T82" fmla="*/ 18 w 472"/>
                <a:gd name="T83" fmla="*/ 74 h 107"/>
                <a:gd name="T84" fmla="*/ 29 w 472"/>
                <a:gd name="T85" fmla="*/ 79 h 107"/>
                <a:gd name="T86" fmla="*/ 41 w 472"/>
                <a:gd name="T87" fmla="*/ 83 h 107"/>
                <a:gd name="T88" fmla="*/ 69 w 472"/>
                <a:gd name="T89" fmla="*/ 92 h 107"/>
                <a:gd name="T90" fmla="*/ 103 w 472"/>
                <a:gd name="T91" fmla="*/ 98 h 107"/>
                <a:gd name="T92" fmla="*/ 144 w 472"/>
                <a:gd name="T93" fmla="*/ 103 h 107"/>
                <a:gd name="T94" fmla="*/ 189 w 472"/>
                <a:gd name="T95" fmla="*/ 107 h 107"/>
                <a:gd name="T96" fmla="*/ 237 w 472"/>
                <a:gd name="T97" fmla="*/ 107 h 107"/>
                <a:gd name="T98" fmla="*/ 237 w 472"/>
                <a:gd name="T99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72" h="107">
                  <a:moveTo>
                    <a:pt x="237" y="107"/>
                  </a:moveTo>
                  <a:lnTo>
                    <a:pt x="237" y="107"/>
                  </a:lnTo>
                  <a:lnTo>
                    <a:pt x="283" y="107"/>
                  </a:lnTo>
                  <a:lnTo>
                    <a:pt x="328" y="103"/>
                  </a:lnTo>
                  <a:lnTo>
                    <a:pt x="369" y="98"/>
                  </a:lnTo>
                  <a:lnTo>
                    <a:pt x="403" y="92"/>
                  </a:lnTo>
                  <a:lnTo>
                    <a:pt x="431" y="83"/>
                  </a:lnTo>
                  <a:lnTo>
                    <a:pt x="443" y="79"/>
                  </a:lnTo>
                  <a:lnTo>
                    <a:pt x="454" y="74"/>
                  </a:lnTo>
                  <a:lnTo>
                    <a:pt x="461" y="70"/>
                  </a:lnTo>
                  <a:lnTo>
                    <a:pt x="467" y="64"/>
                  </a:lnTo>
                  <a:lnTo>
                    <a:pt x="472" y="59"/>
                  </a:lnTo>
                  <a:lnTo>
                    <a:pt x="472" y="53"/>
                  </a:lnTo>
                  <a:lnTo>
                    <a:pt x="472" y="53"/>
                  </a:lnTo>
                  <a:lnTo>
                    <a:pt x="472" y="47"/>
                  </a:lnTo>
                  <a:lnTo>
                    <a:pt x="467" y="43"/>
                  </a:lnTo>
                  <a:lnTo>
                    <a:pt x="461" y="37"/>
                  </a:lnTo>
                  <a:lnTo>
                    <a:pt x="454" y="33"/>
                  </a:lnTo>
                  <a:lnTo>
                    <a:pt x="443" y="28"/>
                  </a:lnTo>
                  <a:lnTo>
                    <a:pt x="431" y="24"/>
                  </a:lnTo>
                  <a:lnTo>
                    <a:pt x="403" y="15"/>
                  </a:lnTo>
                  <a:lnTo>
                    <a:pt x="369" y="9"/>
                  </a:lnTo>
                  <a:lnTo>
                    <a:pt x="328" y="4"/>
                  </a:lnTo>
                  <a:lnTo>
                    <a:pt x="283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189" y="0"/>
                  </a:lnTo>
                  <a:lnTo>
                    <a:pt x="144" y="4"/>
                  </a:lnTo>
                  <a:lnTo>
                    <a:pt x="103" y="9"/>
                  </a:lnTo>
                  <a:lnTo>
                    <a:pt x="69" y="15"/>
                  </a:lnTo>
                  <a:lnTo>
                    <a:pt x="41" y="24"/>
                  </a:lnTo>
                  <a:lnTo>
                    <a:pt x="29" y="28"/>
                  </a:lnTo>
                  <a:lnTo>
                    <a:pt x="18" y="33"/>
                  </a:lnTo>
                  <a:lnTo>
                    <a:pt x="11" y="37"/>
                  </a:lnTo>
                  <a:lnTo>
                    <a:pt x="5" y="43"/>
                  </a:lnTo>
                  <a:lnTo>
                    <a:pt x="2" y="4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2" y="59"/>
                  </a:lnTo>
                  <a:lnTo>
                    <a:pt x="5" y="64"/>
                  </a:lnTo>
                  <a:lnTo>
                    <a:pt x="11" y="70"/>
                  </a:lnTo>
                  <a:lnTo>
                    <a:pt x="18" y="74"/>
                  </a:lnTo>
                  <a:lnTo>
                    <a:pt x="29" y="79"/>
                  </a:lnTo>
                  <a:lnTo>
                    <a:pt x="41" y="83"/>
                  </a:lnTo>
                  <a:lnTo>
                    <a:pt x="69" y="92"/>
                  </a:lnTo>
                  <a:lnTo>
                    <a:pt x="103" y="98"/>
                  </a:lnTo>
                  <a:lnTo>
                    <a:pt x="144" y="103"/>
                  </a:lnTo>
                  <a:lnTo>
                    <a:pt x="189" y="107"/>
                  </a:lnTo>
                  <a:lnTo>
                    <a:pt x="237" y="107"/>
                  </a:lnTo>
                  <a:lnTo>
                    <a:pt x="237" y="10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Rectangle 150"/>
            <p:cNvSpPr>
              <a:spLocks noChangeArrowheads="1"/>
            </p:cNvSpPr>
            <p:nvPr/>
          </p:nvSpPr>
          <p:spPr bwMode="auto">
            <a:xfrm>
              <a:off x="4216400" y="4416425"/>
              <a:ext cx="584200" cy="114300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151"/>
            <p:cNvSpPr>
              <a:spLocks/>
            </p:cNvSpPr>
            <p:nvPr/>
          </p:nvSpPr>
          <p:spPr bwMode="auto">
            <a:xfrm>
              <a:off x="4278313" y="4297363"/>
              <a:ext cx="501650" cy="96838"/>
            </a:xfrm>
            <a:custGeom>
              <a:avLst/>
              <a:gdLst>
                <a:gd name="T0" fmla="*/ 596 w 632"/>
                <a:gd name="T1" fmla="*/ 123 h 123"/>
                <a:gd name="T2" fmla="*/ 617 w 632"/>
                <a:gd name="T3" fmla="*/ 93 h 123"/>
                <a:gd name="T4" fmla="*/ 629 w 632"/>
                <a:gd name="T5" fmla="*/ 66 h 123"/>
                <a:gd name="T6" fmla="*/ 632 w 632"/>
                <a:gd name="T7" fmla="*/ 40 h 123"/>
                <a:gd name="T8" fmla="*/ 626 w 632"/>
                <a:gd name="T9" fmla="*/ 20 h 123"/>
                <a:gd name="T10" fmla="*/ 621 w 632"/>
                <a:gd name="T11" fmla="*/ 14 h 123"/>
                <a:gd name="T12" fmla="*/ 608 w 632"/>
                <a:gd name="T13" fmla="*/ 6 h 123"/>
                <a:gd name="T14" fmla="*/ 590 w 632"/>
                <a:gd name="T15" fmla="*/ 2 h 123"/>
                <a:gd name="T16" fmla="*/ 569 w 632"/>
                <a:gd name="T17" fmla="*/ 0 h 123"/>
                <a:gd name="T18" fmla="*/ 534 w 632"/>
                <a:gd name="T19" fmla="*/ 8 h 123"/>
                <a:gd name="T20" fmla="*/ 480 w 632"/>
                <a:gd name="T21" fmla="*/ 28 h 123"/>
                <a:gd name="T22" fmla="*/ 452 w 632"/>
                <a:gd name="T23" fmla="*/ 43 h 123"/>
                <a:gd name="T24" fmla="*/ 450 w 632"/>
                <a:gd name="T25" fmla="*/ 31 h 123"/>
                <a:gd name="T26" fmla="*/ 444 w 632"/>
                <a:gd name="T27" fmla="*/ 20 h 123"/>
                <a:gd name="T28" fmla="*/ 440 w 632"/>
                <a:gd name="T29" fmla="*/ 14 h 123"/>
                <a:gd name="T30" fmla="*/ 426 w 632"/>
                <a:gd name="T31" fmla="*/ 6 h 123"/>
                <a:gd name="T32" fmla="*/ 410 w 632"/>
                <a:gd name="T33" fmla="*/ 2 h 123"/>
                <a:gd name="T34" fmla="*/ 389 w 632"/>
                <a:gd name="T35" fmla="*/ 0 h 123"/>
                <a:gd name="T36" fmla="*/ 353 w 632"/>
                <a:gd name="T37" fmla="*/ 8 h 123"/>
                <a:gd name="T38" fmla="*/ 299 w 632"/>
                <a:gd name="T39" fmla="*/ 28 h 123"/>
                <a:gd name="T40" fmla="*/ 271 w 632"/>
                <a:gd name="T41" fmla="*/ 43 h 123"/>
                <a:gd name="T42" fmla="*/ 269 w 632"/>
                <a:gd name="T43" fmla="*/ 31 h 123"/>
                <a:gd name="T44" fmla="*/ 265 w 632"/>
                <a:gd name="T45" fmla="*/ 20 h 123"/>
                <a:gd name="T46" fmla="*/ 259 w 632"/>
                <a:gd name="T47" fmla="*/ 14 h 123"/>
                <a:gd name="T48" fmla="*/ 244 w 632"/>
                <a:gd name="T49" fmla="*/ 5 h 123"/>
                <a:gd name="T50" fmla="*/ 226 w 632"/>
                <a:gd name="T51" fmla="*/ 0 h 123"/>
                <a:gd name="T52" fmla="*/ 202 w 632"/>
                <a:gd name="T53" fmla="*/ 2 h 123"/>
                <a:gd name="T54" fmla="*/ 163 w 632"/>
                <a:gd name="T55" fmla="*/ 11 h 123"/>
                <a:gd name="T56" fmla="*/ 103 w 632"/>
                <a:gd name="T57" fmla="*/ 36 h 123"/>
                <a:gd name="T58" fmla="*/ 73 w 632"/>
                <a:gd name="T59" fmla="*/ 55 h 123"/>
                <a:gd name="T60" fmla="*/ 31 w 632"/>
                <a:gd name="T61" fmla="*/ 88 h 123"/>
                <a:gd name="T62" fmla="*/ 0 w 632"/>
                <a:gd name="T63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32" h="123">
                  <a:moveTo>
                    <a:pt x="596" y="123"/>
                  </a:moveTo>
                  <a:lnTo>
                    <a:pt x="596" y="123"/>
                  </a:lnTo>
                  <a:lnTo>
                    <a:pt x="606" y="108"/>
                  </a:lnTo>
                  <a:lnTo>
                    <a:pt x="617" y="93"/>
                  </a:lnTo>
                  <a:lnTo>
                    <a:pt x="624" y="79"/>
                  </a:lnTo>
                  <a:lnTo>
                    <a:pt x="629" y="66"/>
                  </a:lnTo>
                  <a:lnTo>
                    <a:pt x="632" y="52"/>
                  </a:lnTo>
                  <a:lnTo>
                    <a:pt x="632" y="40"/>
                  </a:lnTo>
                  <a:lnTo>
                    <a:pt x="630" y="30"/>
                  </a:lnTo>
                  <a:lnTo>
                    <a:pt x="626" y="20"/>
                  </a:lnTo>
                  <a:lnTo>
                    <a:pt x="626" y="20"/>
                  </a:lnTo>
                  <a:lnTo>
                    <a:pt x="621" y="14"/>
                  </a:lnTo>
                  <a:lnTo>
                    <a:pt x="614" y="9"/>
                  </a:lnTo>
                  <a:lnTo>
                    <a:pt x="608" y="6"/>
                  </a:lnTo>
                  <a:lnTo>
                    <a:pt x="599" y="3"/>
                  </a:lnTo>
                  <a:lnTo>
                    <a:pt x="590" y="2"/>
                  </a:lnTo>
                  <a:lnTo>
                    <a:pt x="581" y="0"/>
                  </a:lnTo>
                  <a:lnTo>
                    <a:pt x="569" y="0"/>
                  </a:lnTo>
                  <a:lnTo>
                    <a:pt x="558" y="2"/>
                  </a:lnTo>
                  <a:lnTo>
                    <a:pt x="534" y="8"/>
                  </a:lnTo>
                  <a:lnTo>
                    <a:pt x="507" y="15"/>
                  </a:lnTo>
                  <a:lnTo>
                    <a:pt x="480" y="28"/>
                  </a:lnTo>
                  <a:lnTo>
                    <a:pt x="452" y="43"/>
                  </a:lnTo>
                  <a:lnTo>
                    <a:pt x="452" y="43"/>
                  </a:lnTo>
                  <a:lnTo>
                    <a:pt x="452" y="37"/>
                  </a:lnTo>
                  <a:lnTo>
                    <a:pt x="450" y="31"/>
                  </a:lnTo>
                  <a:lnTo>
                    <a:pt x="447" y="26"/>
                  </a:lnTo>
                  <a:lnTo>
                    <a:pt x="444" y="20"/>
                  </a:lnTo>
                  <a:lnTo>
                    <a:pt x="444" y="20"/>
                  </a:lnTo>
                  <a:lnTo>
                    <a:pt x="440" y="14"/>
                  </a:lnTo>
                  <a:lnTo>
                    <a:pt x="434" y="9"/>
                  </a:lnTo>
                  <a:lnTo>
                    <a:pt x="426" y="6"/>
                  </a:lnTo>
                  <a:lnTo>
                    <a:pt x="419" y="3"/>
                  </a:lnTo>
                  <a:lnTo>
                    <a:pt x="410" y="2"/>
                  </a:lnTo>
                  <a:lnTo>
                    <a:pt x="399" y="0"/>
                  </a:lnTo>
                  <a:lnTo>
                    <a:pt x="389" y="0"/>
                  </a:lnTo>
                  <a:lnTo>
                    <a:pt x="377" y="2"/>
                  </a:lnTo>
                  <a:lnTo>
                    <a:pt x="353" y="8"/>
                  </a:lnTo>
                  <a:lnTo>
                    <a:pt x="326" y="15"/>
                  </a:lnTo>
                  <a:lnTo>
                    <a:pt x="299" y="28"/>
                  </a:lnTo>
                  <a:lnTo>
                    <a:pt x="271" y="43"/>
                  </a:lnTo>
                  <a:lnTo>
                    <a:pt x="271" y="43"/>
                  </a:lnTo>
                  <a:lnTo>
                    <a:pt x="271" y="37"/>
                  </a:lnTo>
                  <a:lnTo>
                    <a:pt x="269" y="31"/>
                  </a:lnTo>
                  <a:lnTo>
                    <a:pt x="268" y="26"/>
                  </a:lnTo>
                  <a:lnTo>
                    <a:pt x="265" y="20"/>
                  </a:lnTo>
                  <a:lnTo>
                    <a:pt x="265" y="20"/>
                  </a:lnTo>
                  <a:lnTo>
                    <a:pt x="259" y="14"/>
                  </a:lnTo>
                  <a:lnTo>
                    <a:pt x="253" y="9"/>
                  </a:lnTo>
                  <a:lnTo>
                    <a:pt x="244" y="5"/>
                  </a:lnTo>
                  <a:lnTo>
                    <a:pt x="235" y="2"/>
                  </a:lnTo>
                  <a:lnTo>
                    <a:pt x="226" y="0"/>
                  </a:lnTo>
                  <a:lnTo>
                    <a:pt x="214" y="0"/>
                  </a:lnTo>
                  <a:lnTo>
                    <a:pt x="202" y="2"/>
                  </a:lnTo>
                  <a:lnTo>
                    <a:pt x="190" y="3"/>
                  </a:lnTo>
                  <a:lnTo>
                    <a:pt x="163" y="11"/>
                  </a:lnTo>
                  <a:lnTo>
                    <a:pt x="133" y="21"/>
                  </a:lnTo>
                  <a:lnTo>
                    <a:pt x="103" y="36"/>
                  </a:lnTo>
                  <a:lnTo>
                    <a:pt x="73" y="55"/>
                  </a:lnTo>
                  <a:lnTo>
                    <a:pt x="73" y="55"/>
                  </a:lnTo>
                  <a:lnTo>
                    <a:pt x="52" y="72"/>
                  </a:lnTo>
                  <a:lnTo>
                    <a:pt x="31" y="88"/>
                  </a:lnTo>
                  <a:lnTo>
                    <a:pt x="15" y="106"/>
                  </a:lnTo>
                  <a:lnTo>
                    <a:pt x="0" y="123"/>
                  </a:lnTo>
                  <a:lnTo>
                    <a:pt x="596" y="12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152"/>
            <p:cNvSpPr>
              <a:spLocks/>
            </p:cNvSpPr>
            <p:nvPr/>
          </p:nvSpPr>
          <p:spPr bwMode="auto">
            <a:xfrm>
              <a:off x="4606925" y="3827463"/>
              <a:ext cx="207962" cy="225425"/>
            </a:xfrm>
            <a:custGeom>
              <a:avLst/>
              <a:gdLst>
                <a:gd name="T0" fmla="*/ 51 w 262"/>
                <a:gd name="T1" fmla="*/ 0 h 284"/>
                <a:gd name="T2" fmla="*/ 51 w 262"/>
                <a:gd name="T3" fmla="*/ 0 h 284"/>
                <a:gd name="T4" fmla="*/ 64 w 262"/>
                <a:gd name="T5" fmla="*/ 18 h 284"/>
                <a:gd name="T6" fmla="*/ 78 w 262"/>
                <a:gd name="T7" fmla="*/ 36 h 284"/>
                <a:gd name="T8" fmla="*/ 87 w 262"/>
                <a:gd name="T9" fmla="*/ 56 h 284"/>
                <a:gd name="T10" fmla="*/ 96 w 262"/>
                <a:gd name="T11" fmla="*/ 75 h 284"/>
                <a:gd name="T12" fmla="*/ 100 w 262"/>
                <a:gd name="T13" fmla="*/ 98 h 284"/>
                <a:gd name="T14" fmla="*/ 103 w 262"/>
                <a:gd name="T15" fmla="*/ 119 h 284"/>
                <a:gd name="T16" fmla="*/ 102 w 262"/>
                <a:gd name="T17" fmla="*/ 141 h 284"/>
                <a:gd name="T18" fmla="*/ 99 w 262"/>
                <a:gd name="T19" fmla="*/ 162 h 284"/>
                <a:gd name="T20" fmla="*/ 99 w 262"/>
                <a:gd name="T21" fmla="*/ 162 h 284"/>
                <a:gd name="T22" fmla="*/ 93 w 262"/>
                <a:gd name="T23" fmla="*/ 183 h 284"/>
                <a:gd name="T24" fmla="*/ 85 w 262"/>
                <a:gd name="T25" fmla="*/ 201 h 284"/>
                <a:gd name="T26" fmla="*/ 75 w 262"/>
                <a:gd name="T27" fmla="*/ 219 h 284"/>
                <a:gd name="T28" fmla="*/ 64 w 262"/>
                <a:gd name="T29" fmla="*/ 234 h 284"/>
                <a:gd name="T30" fmla="*/ 51 w 262"/>
                <a:gd name="T31" fmla="*/ 249 h 284"/>
                <a:gd name="T32" fmla="*/ 34 w 262"/>
                <a:gd name="T33" fmla="*/ 263 h 284"/>
                <a:gd name="T34" fmla="*/ 18 w 262"/>
                <a:gd name="T35" fmla="*/ 273 h 284"/>
                <a:gd name="T36" fmla="*/ 0 w 262"/>
                <a:gd name="T37" fmla="*/ 284 h 284"/>
                <a:gd name="T38" fmla="*/ 0 w 262"/>
                <a:gd name="T39" fmla="*/ 284 h 284"/>
                <a:gd name="T40" fmla="*/ 43 w 262"/>
                <a:gd name="T41" fmla="*/ 282 h 284"/>
                <a:gd name="T42" fmla="*/ 87 w 262"/>
                <a:gd name="T43" fmla="*/ 279 h 284"/>
                <a:gd name="T44" fmla="*/ 129 w 262"/>
                <a:gd name="T45" fmla="*/ 273 h 284"/>
                <a:gd name="T46" fmla="*/ 150 w 262"/>
                <a:gd name="T47" fmla="*/ 269 h 284"/>
                <a:gd name="T48" fmla="*/ 168 w 262"/>
                <a:gd name="T49" fmla="*/ 264 h 284"/>
                <a:gd name="T50" fmla="*/ 186 w 262"/>
                <a:gd name="T51" fmla="*/ 258 h 284"/>
                <a:gd name="T52" fmla="*/ 202 w 262"/>
                <a:gd name="T53" fmla="*/ 251 h 284"/>
                <a:gd name="T54" fmla="*/ 217 w 262"/>
                <a:gd name="T55" fmla="*/ 243 h 284"/>
                <a:gd name="T56" fmla="*/ 231 w 262"/>
                <a:gd name="T57" fmla="*/ 236 h 284"/>
                <a:gd name="T58" fmla="*/ 241 w 262"/>
                <a:gd name="T59" fmla="*/ 227 h 284"/>
                <a:gd name="T60" fmla="*/ 250 w 262"/>
                <a:gd name="T61" fmla="*/ 218 h 284"/>
                <a:gd name="T62" fmla="*/ 256 w 262"/>
                <a:gd name="T63" fmla="*/ 207 h 284"/>
                <a:gd name="T64" fmla="*/ 261 w 262"/>
                <a:gd name="T65" fmla="*/ 195 h 284"/>
                <a:gd name="T66" fmla="*/ 261 w 262"/>
                <a:gd name="T67" fmla="*/ 195 h 284"/>
                <a:gd name="T68" fmla="*/ 262 w 262"/>
                <a:gd name="T69" fmla="*/ 183 h 284"/>
                <a:gd name="T70" fmla="*/ 261 w 262"/>
                <a:gd name="T71" fmla="*/ 170 h 284"/>
                <a:gd name="T72" fmla="*/ 256 w 262"/>
                <a:gd name="T73" fmla="*/ 158 h 284"/>
                <a:gd name="T74" fmla="*/ 249 w 262"/>
                <a:gd name="T75" fmla="*/ 144 h 284"/>
                <a:gd name="T76" fmla="*/ 240 w 262"/>
                <a:gd name="T77" fmla="*/ 131 h 284"/>
                <a:gd name="T78" fmla="*/ 229 w 262"/>
                <a:gd name="T79" fmla="*/ 117 h 284"/>
                <a:gd name="T80" fmla="*/ 216 w 262"/>
                <a:gd name="T81" fmla="*/ 104 h 284"/>
                <a:gd name="T82" fmla="*/ 201 w 262"/>
                <a:gd name="T83" fmla="*/ 92 h 284"/>
                <a:gd name="T84" fmla="*/ 186 w 262"/>
                <a:gd name="T85" fmla="*/ 78 h 284"/>
                <a:gd name="T86" fmla="*/ 168 w 262"/>
                <a:gd name="T87" fmla="*/ 66 h 284"/>
                <a:gd name="T88" fmla="*/ 130 w 262"/>
                <a:gd name="T89" fmla="*/ 42 h 284"/>
                <a:gd name="T90" fmla="*/ 91 w 262"/>
                <a:gd name="T91" fmla="*/ 20 h 284"/>
                <a:gd name="T92" fmla="*/ 51 w 262"/>
                <a:gd name="T93" fmla="*/ 0 h 284"/>
                <a:gd name="T94" fmla="*/ 51 w 262"/>
                <a:gd name="T95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62" h="284">
                  <a:moveTo>
                    <a:pt x="51" y="0"/>
                  </a:moveTo>
                  <a:lnTo>
                    <a:pt x="51" y="0"/>
                  </a:lnTo>
                  <a:lnTo>
                    <a:pt x="64" y="18"/>
                  </a:lnTo>
                  <a:lnTo>
                    <a:pt x="78" y="36"/>
                  </a:lnTo>
                  <a:lnTo>
                    <a:pt x="87" y="56"/>
                  </a:lnTo>
                  <a:lnTo>
                    <a:pt x="96" y="75"/>
                  </a:lnTo>
                  <a:lnTo>
                    <a:pt x="100" y="98"/>
                  </a:lnTo>
                  <a:lnTo>
                    <a:pt x="103" y="119"/>
                  </a:lnTo>
                  <a:lnTo>
                    <a:pt x="102" y="141"/>
                  </a:lnTo>
                  <a:lnTo>
                    <a:pt x="99" y="162"/>
                  </a:lnTo>
                  <a:lnTo>
                    <a:pt x="99" y="162"/>
                  </a:lnTo>
                  <a:lnTo>
                    <a:pt x="93" y="183"/>
                  </a:lnTo>
                  <a:lnTo>
                    <a:pt x="85" y="201"/>
                  </a:lnTo>
                  <a:lnTo>
                    <a:pt x="75" y="219"/>
                  </a:lnTo>
                  <a:lnTo>
                    <a:pt x="64" y="234"/>
                  </a:lnTo>
                  <a:lnTo>
                    <a:pt x="51" y="249"/>
                  </a:lnTo>
                  <a:lnTo>
                    <a:pt x="34" y="263"/>
                  </a:lnTo>
                  <a:lnTo>
                    <a:pt x="18" y="273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43" y="282"/>
                  </a:lnTo>
                  <a:lnTo>
                    <a:pt x="87" y="279"/>
                  </a:lnTo>
                  <a:lnTo>
                    <a:pt x="129" y="273"/>
                  </a:lnTo>
                  <a:lnTo>
                    <a:pt x="150" y="269"/>
                  </a:lnTo>
                  <a:lnTo>
                    <a:pt x="168" y="264"/>
                  </a:lnTo>
                  <a:lnTo>
                    <a:pt x="186" y="258"/>
                  </a:lnTo>
                  <a:lnTo>
                    <a:pt x="202" y="251"/>
                  </a:lnTo>
                  <a:lnTo>
                    <a:pt x="217" y="243"/>
                  </a:lnTo>
                  <a:lnTo>
                    <a:pt x="231" y="236"/>
                  </a:lnTo>
                  <a:lnTo>
                    <a:pt x="241" y="227"/>
                  </a:lnTo>
                  <a:lnTo>
                    <a:pt x="250" y="218"/>
                  </a:lnTo>
                  <a:lnTo>
                    <a:pt x="256" y="207"/>
                  </a:lnTo>
                  <a:lnTo>
                    <a:pt x="261" y="195"/>
                  </a:lnTo>
                  <a:lnTo>
                    <a:pt x="261" y="195"/>
                  </a:lnTo>
                  <a:lnTo>
                    <a:pt x="262" y="183"/>
                  </a:lnTo>
                  <a:lnTo>
                    <a:pt x="261" y="170"/>
                  </a:lnTo>
                  <a:lnTo>
                    <a:pt x="256" y="158"/>
                  </a:lnTo>
                  <a:lnTo>
                    <a:pt x="249" y="144"/>
                  </a:lnTo>
                  <a:lnTo>
                    <a:pt x="240" y="131"/>
                  </a:lnTo>
                  <a:lnTo>
                    <a:pt x="229" y="117"/>
                  </a:lnTo>
                  <a:lnTo>
                    <a:pt x="216" y="104"/>
                  </a:lnTo>
                  <a:lnTo>
                    <a:pt x="201" y="92"/>
                  </a:lnTo>
                  <a:lnTo>
                    <a:pt x="186" y="78"/>
                  </a:lnTo>
                  <a:lnTo>
                    <a:pt x="168" y="66"/>
                  </a:lnTo>
                  <a:lnTo>
                    <a:pt x="130" y="42"/>
                  </a:lnTo>
                  <a:lnTo>
                    <a:pt x="91" y="20"/>
                  </a:lnTo>
                  <a:lnTo>
                    <a:pt x="51" y="0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153"/>
            <p:cNvSpPr>
              <a:spLocks noEditPoints="1"/>
            </p:cNvSpPr>
            <p:nvPr/>
          </p:nvSpPr>
          <p:spPr bwMode="auto">
            <a:xfrm>
              <a:off x="4395788" y="3800475"/>
              <a:ext cx="269875" cy="244475"/>
            </a:xfrm>
            <a:custGeom>
              <a:avLst/>
              <a:gdLst>
                <a:gd name="T0" fmla="*/ 1 w 340"/>
                <a:gd name="T1" fmla="*/ 132 h 309"/>
                <a:gd name="T2" fmla="*/ 4 w 340"/>
                <a:gd name="T3" fmla="*/ 178 h 309"/>
                <a:gd name="T4" fmla="*/ 21 w 340"/>
                <a:gd name="T5" fmla="*/ 220 h 309"/>
                <a:gd name="T6" fmla="*/ 49 w 340"/>
                <a:gd name="T7" fmla="*/ 258 h 309"/>
                <a:gd name="T8" fmla="*/ 88 w 340"/>
                <a:gd name="T9" fmla="*/ 286 h 309"/>
                <a:gd name="T10" fmla="*/ 136 w 340"/>
                <a:gd name="T11" fmla="*/ 304 h 309"/>
                <a:gd name="T12" fmla="*/ 171 w 340"/>
                <a:gd name="T13" fmla="*/ 309 h 309"/>
                <a:gd name="T14" fmla="*/ 220 w 340"/>
                <a:gd name="T15" fmla="*/ 303 h 309"/>
                <a:gd name="T16" fmla="*/ 263 w 340"/>
                <a:gd name="T17" fmla="*/ 286 h 309"/>
                <a:gd name="T18" fmla="*/ 299 w 340"/>
                <a:gd name="T19" fmla="*/ 258 h 309"/>
                <a:gd name="T20" fmla="*/ 326 w 340"/>
                <a:gd name="T21" fmla="*/ 220 h 309"/>
                <a:gd name="T22" fmla="*/ 335 w 340"/>
                <a:gd name="T23" fmla="*/ 190 h 309"/>
                <a:gd name="T24" fmla="*/ 338 w 340"/>
                <a:gd name="T25" fmla="*/ 144 h 309"/>
                <a:gd name="T26" fmla="*/ 326 w 340"/>
                <a:gd name="T27" fmla="*/ 100 h 309"/>
                <a:gd name="T28" fmla="*/ 301 w 340"/>
                <a:gd name="T29" fmla="*/ 61 h 309"/>
                <a:gd name="T30" fmla="*/ 265 w 340"/>
                <a:gd name="T31" fmla="*/ 30 h 309"/>
                <a:gd name="T32" fmla="*/ 220 w 340"/>
                <a:gd name="T33" fmla="*/ 9 h 309"/>
                <a:gd name="T34" fmla="*/ 186 w 340"/>
                <a:gd name="T35" fmla="*/ 2 h 309"/>
                <a:gd name="T36" fmla="*/ 136 w 340"/>
                <a:gd name="T37" fmla="*/ 2 h 309"/>
                <a:gd name="T38" fmla="*/ 90 w 340"/>
                <a:gd name="T39" fmla="*/ 15 h 309"/>
                <a:gd name="T40" fmla="*/ 51 w 340"/>
                <a:gd name="T41" fmla="*/ 39 h 309"/>
                <a:gd name="T42" fmla="*/ 21 w 340"/>
                <a:gd name="T43" fmla="*/ 73 h 309"/>
                <a:gd name="T44" fmla="*/ 4 w 340"/>
                <a:gd name="T45" fmla="*/ 117 h 309"/>
                <a:gd name="T46" fmla="*/ 181 w 340"/>
                <a:gd name="T47" fmla="*/ 277 h 309"/>
                <a:gd name="T48" fmla="*/ 166 w 340"/>
                <a:gd name="T49" fmla="*/ 273 h 309"/>
                <a:gd name="T50" fmla="*/ 156 w 340"/>
                <a:gd name="T51" fmla="*/ 261 h 309"/>
                <a:gd name="T52" fmla="*/ 154 w 340"/>
                <a:gd name="T53" fmla="*/ 250 h 309"/>
                <a:gd name="T54" fmla="*/ 159 w 340"/>
                <a:gd name="T55" fmla="*/ 234 h 309"/>
                <a:gd name="T56" fmla="*/ 171 w 340"/>
                <a:gd name="T57" fmla="*/ 225 h 309"/>
                <a:gd name="T58" fmla="*/ 181 w 340"/>
                <a:gd name="T59" fmla="*/ 222 h 309"/>
                <a:gd name="T60" fmla="*/ 196 w 340"/>
                <a:gd name="T61" fmla="*/ 226 h 309"/>
                <a:gd name="T62" fmla="*/ 206 w 340"/>
                <a:gd name="T63" fmla="*/ 238 h 309"/>
                <a:gd name="T64" fmla="*/ 208 w 340"/>
                <a:gd name="T65" fmla="*/ 250 h 309"/>
                <a:gd name="T66" fmla="*/ 204 w 340"/>
                <a:gd name="T67" fmla="*/ 265 h 309"/>
                <a:gd name="T68" fmla="*/ 192 w 340"/>
                <a:gd name="T69" fmla="*/ 276 h 309"/>
                <a:gd name="T70" fmla="*/ 181 w 340"/>
                <a:gd name="T71" fmla="*/ 277 h 309"/>
                <a:gd name="T72" fmla="*/ 157 w 340"/>
                <a:gd name="T73" fmla="*/ 52 h 309"/>
                <a:gd name="T74" fmla="*/ 193 w 340"/>
                <a:gd name="T75" fmla="*/ 72 h 309"/>
                <a:gd name="T76" fmla="*/ 214 w 340"/>
                <a:gd name="T77" fmla="*/ 109 h 309"/>
                <a:gd name="T78" fmla="*/ 214 w 340"/>
                <a:gd name="T79" fmla="*/ 139 h 309"/>
                <a:gd name="T80" fmla="*/ 193 w 340"/>
                <a:gd name="T81" fmla="*/ 175 h 309"/>
                <a:gd name="T82" fmla="*/ 157 w 340"/>
                <a:gd name="T83" fmla="*/ 196 h 309"/>
                <a:gd name="T84" fmla="*/ 127 w 340"/>
                <a:gd name="T85" fmla="*/ 196 h 309"/>
                <a:gd name="T86" fmla="*/ 90 w 340"/>
                <a:gd name="T87" fmla="*/ 175 h 309"/>
                <a:gd name="T88" fmla="*/ 70 w 340"/>
                <a:gd name="T89" fmla="*/ 139 h 309"/>
                <a:gd name="T90" fmla="*/ 70 w 340"/>
                <a:gd name="T91" fmla="*/ 109 h 309"/>
                <a:gd name="T92" fmla="*/ 90 w 340"/>
                <a:gd name="T93" fmla="*/ 72 h 309"/>
                <a:gd name="T94" fmla="*/ 127 w 340"/>
                <a:gd name="T95" fmla="*/ 52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40" h="309">
                  <a:moveTo>
                    <a:pt x="4" y="117"/>
                  </a:moveTo>
                  <a:lnTo>
                    <a:pt x="4" y="117"/>
                  </a:lnTo>
                  <a:lnTo>
                    <a:pt x="1" y="132"/>
                  </a:lnTo>
                  <a:lnTo>
                    <a:pt x="0" y="148"/>
                  </a:lnTo>
                  <a:lnTo>
                    <a:pt x="1" y="163"/>
                  </a:lnTo>
                  <a:lnTo>
                    <a:pt x="4" y="178"/>
                  </a:lnTo>
                  <a:lnTo>
                    <a:pt x="7" y="193"/>
                  </a:lnTo>
                  <a:lnTo>
                    <a:pt x="13" y="207"/>
                  </a:lnTo>
                  <a:lnTo>
                    <a:pt x="21" y="220"/>
                  </a:lnTo>
                  <a:lnTo>
                    <a:pt x="28" y="234"/>
                  </a:lnTo>
                  <a:lnTo>
                    <a:pt x="39" y="246"/>
                  </a:lnTo>
                  <a:lnTo>
                    <a:pt x="49" y="258"/>
                  </a:lnTo>
                  <a:lnTo>
                    <a:pt x="61" y="268"/>
                  </a:lnTo>
                  <a:lnTo>
                    <a:pt x="75" y="277"/>
                  </a:lnTo>
                  <a:lnTo>
                    <a:pt x="88" y="286"/>
                  </a:lnTo>
                  <a:lnTo>
                    <a:pt x="103" y="294"/>
                  </a:lnTo>
                  <a:lnTo>
                    <a:pt x="120" y="300"/>
                  </a:lnTo>
                  <a:lnTo>
                    <a:pt x="136" y="304"/>
                  </a:lnTo>
                  <a:lnTo>
                    <a:pt x="136" y="304"/>
                  </a:lnTo>
                  <a:lnTo>
                    <a:pt x="154" y="307"/>
                  </a:lnTo>
                  <a:lnTo>
                    <a:pt x="171" y="309"/>
                  </a:lnTo>
                  <a:lnTo>
                    <a:pt x="187" y="309"/>
                  </a:lnTo>
                  <a:lnTo>
                    <a:pt x="204" y="306"/>
                  </a:lnTo>
                  <a:lnTo>
                    <a:pt x="220" y="303"/>
                  </a:lnTo>
                  <a:lnTo>
                    <a:pt x="235" y="298"/>
                  </a:lnTo>
                  <a:lnTo>
                    <a:pt x="250" y="294"/>
                  </a:lnTo>
                  <a:lnTo>
                    <a:pt x="263" y="286"/>
                  </a:lnTo>
                  <a:lnTo>
                    <a:pt x="277" y="277"/>
                  </a:lnTo>
                  <a:lnTo>
                    <a:pt x="289" y="268"/>
                  </a:lnTo>
                  <a:lnTo>
                    <a:pt x="299" y="258"/>
                  </a:lnTo>
                  <a:lnTo>
                    <a:pt x="310" y="246"/>
                  </a:lnTo>
                  <a:lnTo>
                    <a:pt x="319" y="234"/>
                  </a:lnTo>
                  <a:lnTo>
                    <a:pt x="326" y="220"/>
                  </a:lnTo>
                  <a:lnTo>
                    <a:pt x="332" y="205"/>
                  </a:lnTo>
                  <a:lnTo>
                    <a:pt x="335" y="190"/>
                  </a:lnTo>
                  <a:lnTo>
                    <a:pt x="335" y="190"/>
                  </a:lnTo>
                  <a:lnTo>
                    <a:pt x="338" y="175"/>
                  </a:lnTo>
                  <a:lnTo>
                    <a:pt x="340" y="160"/>
                  </a:lnTo>
                  <a:lnTo>
                    <a:pt x="338" y="144"/>
                  </a:lnTo>
                  <a:lnTo>
                    <a:pt x="335" y="129"/>
                  </a:lnTo>
                  <a:lnTo>
                    <a:pt x="332" y="115"/>
                  </a:lnTo>
                  <a:lnTo>
                    <a:pt x="326" y="100"/>
                  </a:lnTo>
                  <a:lnTo>
                    <a:pt x="319" y="87"/>
                  </a:lnTo>
                  <a:lnTo>
                    <a:pt x="311" y="73"/>
                  </a:lnTo>
                  <a:lnTo>
                    <a:pt x="301" y="61"/>
                  </a:lnTo>
                  <a:lnTo>
                    <a:pt x="290" y="51"/>
                  </a:lnTo>
                  <a:lnTo>
                    <a:pt x="278" y="40"/>
                  </a:lnTo>
                  <a:lnTo>
                    <a:pt x="265" y="30"/>
                  </a:lnTo>
                  <a:lnTo>
                    <a:pt x="251" y="22"/>
                  </a:lnTo>
                  <a:lnTo>
                    <a:pt x="236" y="15"/>
                  </a:lnTo>
                  <a:lnTo>
                    <a:pt x="220" y="9"/>
                  </a:lnTo>
                  <a:lnTo>
                    <a:pt x="204" y="5"/>
                  </a:lnTo>
                  <a:lnTo>
                    <a:pt x="204" y="5"/>
                  </a:lnTo>
                  <a:lnTo>
                    <a:pt x="186" y="2"/>
                  </a:lnTo>
                  <a:lnTo>
                    <a:pt x="169" y="0"/>
                  </a:lnTo>
                  <a:lnTo>
                    <a:pt x="153" y="0"/>
                  </a:lnTo>
                  <a:lnTo>
                    <a:pt x="136" y="2"/>
                  </a:lnTo>
                  <a:lnTo>
                    <a:pt x="120" y="5"/>
                  </a:lnTo>
                  <a:lnTo>
                    <a:pt x="105" y="9"/>
                  </a:lnTo>
                  <a:lnTo>
                    <a:pt x="90" y="15"/>
                  </a:lnTo>
                  <a:lnTo>
                    <a:pt x="76" y="22"/>
                  </a:lnTo>
                  <a:lnTo>
                    <a:pt x="63" y="30"/>
                  </a:lnTo>
                  <a:lnTo>
                    <a:pt x="51" y="39"/>
                  </a:lnTo>
                  <a:lnTo>
                    <a:pt x="40" y="49"/>
                  </a:lnTo>
                  <a:lnTo>
                    <a:pt x="30" y="61"/>
                  </a:lnTo>
                  <a:lnTo>
                    <a:pt x="21" y="73"/>
                  </a:lnTo>
                  <a:lnTo>
                    <a:pt x="13" y="87"/>
                  </a:lnTo>
                  <a:lnTo>
                    <a:pt x="7" y="102"/>
                  </a:lnTo>
                  <a:lnTo>
                    <a:pt x="4" y="117"/>
                  </a:lnTo>
                  <a:lnTo>
                    <a:pt x="4" y="117"/>
                  </a:lnTo>
                  <a:close/>
                  <a:moveTo>
                    <a:pt x="181" y="277"/>
                  </a:moveTo>
                  <a:lnTo>
                    <a:pt x="181" y="277"/>
                  </a:lnTo>
                  <a:lnTo>
                    <a:pt x="175" y="277"/>
                  </a:lnTo>
                  <a:lnTo>
                    <a:pt x="171" y="276"/>
                  </a:lnTo>
                  <a:lnTo>
                    <a:pt x="166" y="273"/>
                  </a:lnTo>
                  <a:lnTo>
                    <a:pt x="162" y="270"/>
                  </a:lnTo>
                  <a:lnTo>
                    <a:pt x="159" y="265"/>
                  </a:lnTo>
                  <a:lnTo>
                    <a:pt x="156" y="261"/>
                  </a:lnTo>
                  <a:lnTo>
                    <a:pt x="154" y="255"/>
                  </a:lnTo>
                  <a:lnTo>
                    <a:pt x="154" y="250"/>
                  </a:lnTo>
                  <a:lnTo>
                    <a:pt x="154" y="250"/>
                  </a:lnTo>
                  <a:lnTo>
                    <a:pt x="154" y="244"/>
                  </a:lnTo>
                  <a:lnTo>
                    <a:pt x="156" y="238"/>
                  </a:lnTo>
                  <a:lnTo>
                    <a:pt x="159" y="234"/>
                  </a:lnTo>
                  <a:lnTo>
                    <a:pt x="162" y="231"/>
                  </a:lnTo>
                  <a:lnTo>
                    <a:pt x="166" y="226"/>
                  </a:lnTo>
                  <a:lnTo>
                    <a:pt x="171" y="225"/>
                  </a:lnTo>
                  <a:lnTo>
                    <a:pt x="175" y="223"/>
                  </a:lnTo>
                  <a:lnTo>
                    <a:pt x="181" y="222"/>
                  </a:lnTo>
                  <a:lnTo>
                    <a:pt x="181" y="222"/>
                  </a:lnTo>
                  <a:lnTo>
                    <a:pt x="187" y="223"/>
                  </a:lnTo>
                  <a:lnTo>
                    <a:pt x="192" y="225"/>
                  </a:lnTo>
                  <a:lnTo>
                    <a:pt x="196" y="226"/>
                  </a:lnTo>
                  <a:lnTo>
                    <a:pt x="201" y="231"/>
                  </a:lnTo>
                  <a:lnTo>
                    <a:pt x="204" y="234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08" y="250"/>
                  </a:lnTo>
                  <a:lnTo>
                    <a:pt x="208" y="250"/>
                  </a:lnTo>
                  <a:lnTo>
                    <a:pt x="208" y="255"/>
                  </a:lnTo>
                  <a:lnTo>
                    <a:pt x="206" y="261"/>
                  </a:lnTo>
                  <a:lnTo>
                    <a:pt x="204" y="265"/>
                  </a:lnTo>
                  <a:lnTo>
                    <a:pt x="201" y="270"/>
                  </a:lnTo>
                  <a:lnTo>
                    <a:pt x="196" y="273"/>
                  </a:lnTo>
                  <a:lnTo>
                    <a:pt x="192" y="276"/>
                  </a:lnTo>
                  <a:lnTo>
                    <a:pt x="187" y="277"/>
                  </a:lnTo>
                  <a:lnTo>
                    <a:pt x="181" y="277"/>
                  </a:lnTo>
                  <a:lnTo>
                    <a:pt x="181" y="277"/>
                  </a:lnTo>
                  <a:close/>
                  <a:moveTo>
                    <a:pt x="142" y="51"/>
                  </a:moveTo>
                  <a:lnTo>
                    <a:pt x="142" y="51"/>
                  </a:lnTo>
                  <a:lnTo>
                    <a:pt x="157" y="52"/>
                  </a:lnTo>
                  <a:lnTo>
                    <a:pt x="171" y="55"/>
                  </a:lnTo>
                  <a:lnTo>
                    <a:pt x="183" y="63"/>
                  </a:lnTo>
                  <a:lnTo>
                    <a:pt x="193" y="72"/>
                  </a:lnTo>
                  <a:lnTo>
                    <a:pt x="202" y="82"/>
                  </a:lnTo>
                  <a:lnTo>
                    <a:pt x="209" y="96"/>
                  </a:lnTo>
                  <a:lnTo>
                    <a:pt x="214" y="109"/>
                  </a:lnTo>
                  <a:lnTo>
                    <a:pt x="215" y="124"/>
                  </a:lnTo>
                  <a:lnTo>
                    <a:pt x="215" y="124"/>
                  </a:lnTo>
                  <a:lnTo>
                    <a:pt x="214" y="139"/>
                  </a:lnTo>
                  <a:lnTo>
                    <a:pt x="209" y="153"/>
                  </a:lnTo>
                  <a:lnTo>
                    <a:pt x="202" y="165"/>
                  </a:lnTo>
                  <a:lnTo>
                    <a:pt x="193" y="175"/>
                  </a:lnTo>
                  <a:lnTo>
                    <a:pt x="183" y="184"/>
                  </a:lnTo>
                  <a:lnTo>
                    <a:pt x="171" y="192"/>
                  </a:lnTo>
                  <a:lnTo>
                    <a:pt x="157" y="196"/>
                  </a:lnTo>
                  <a:lnTo>
                    <a:pt x="142" y="198"/>
                  </a:lnTo>
                  <a:lnTo>
                    <a:pt x="142" y="198"/>
                  </a:lnTo>
                  <a:lnTo>
                    <a:pt x="127" y="196"/>
                  </a:lnTo>
                  <a:lnTo>
                    <a:pt x="114" y="192"/>
                  </a:lnTo>
                  <a:lnTo>
                    <a:pt x="100" y="184"/>
                  </a:lnTo>
                  <a:lnTo>
                    <a:pt x="90" y="175"/>
                  </a:lnTo>
                  <a:lnTo>
                    <a:pt x="81" y="165"/>
                  </a:lnTo>
                  <a:lnTo>
                    <a:pt x="73" y="153"/>
                  </a:lnTo>
                  <a:lnTo>
                    <a:pt x="70" y="139"/>
                  </a:lnTo>
                  <a:lnTo>
                    <a:pt x="69" y="124"/>
                  </a:lnTo>
                  <a:lnTo>
                    <a:pt x="69" y="124"/>
                  </a:lnTo>
                  <a:lnTo>
                    <a:pt x="70" y="109"/>
                  </a:lnTo>
                  <a:lnTo>
                    <a:pt x="73" y="96"/>
                  </a:lnTo>
                  <a:lnTo>
                    <a:pt x="81" y="82"/>
                  </a:lnTo>
                  <a:lnTo>
                    <a:pt x="90" y="72"/>
                  </a:lnTo>
                  <a:lnTo>
                    <a:pt x="100" y="63"/>
                  </a:lnTo>
                  <a:lnTo>
                    <a:pt x="114" y="55"/>
                  </a:lnTo>
                  <a:lnTo>
                    <a:pt x="127" y="52"/>
                  </a:lnTo>
                  <a:lnTo>
                    <a:pt x="142" y="51"/>
                  </a:lnTo>
                  <a:lnTo>
                    <a:pt x="142" y="5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154"/>
            <p:cNvSpPr>
              <a:spLocks/>
            </p:cNvSpPr>
            <p:nvPr/>
          </p:nvSpPr>
          <p:spPr bwMode="auto">
            <a:xfrm>
              <a:off x="3159125" y="3333750"/>
              <a:ext cx="342900" cy="341313"/>
            </a:xfrm>
            <a:custGeom>
              <a:avLst/>
              <a:gdLst>
                <a:gd name="T0" fmla="*/ 144 w 431"/>
                <a:gd name="T1" fmla="*/ 406 h 432"/>
                <a:gd name="T2" fmla="*/ 160 w 431"/>
                <a:gd name="T3" fmla="*/ 418 h 432"/>
                <a:gd name="T4" fmla="*/ 172 w 431"/>
                <a:gd name="T5" fmla="*/ 427 h 432"/>
                <a:gd name="T6" fmla="*/ 202 w 431"/>
                <a:gd name="T7" fmla="*/ 432 h 432"/>
                <a:gd name="T8" fmla="*/ 232 w 431"/>
                <a:gd name="T9" fmla="*/ 432 h 432"/>
                <a:gd name="T10" fmla="*/ 263 w 431"/>
                <a:gd name="T11" fmla="*/ 427 h 432"/>
                <a:gd name="T12" fmla="*/ 292 w 431"/>
                <a:gd name="T13" fmla="*/ 418 h 432"/>
                <a:gd name="T14" fmla="*/ 320 w 431"/>
                <a:gd name="T15" fmla="*/ 405 h 432"/>
                <a:gd name="T16" fmla="*/ 346 w 431"/>
                <a:gd name="T17" fmla="*/ 388 h 432"/>
                <a:gd name="T18" fmla="*/ 370 w 431"/>
                <a:gd name="T19" fmla="*/ 367 h 432"/>
                <a:gd name="T20" fmla="*/ 391 w 431"/>
                <a:gd name="T21" fmla="*/ 342 h 432"/>
                <a:gd name="T22" fmla="*/ 403 w 431"/>
                <a:gd name="T23" fmla="*/ 322 h 432"/>
                <a:gd name="T24" fmla="*/ 419 w 431"/>
                <a:gd name="T25" fmla="*/ 283 h 432"/>
                <a:gd name="T26" fmla="*/ 428 w 431"/>
                <a:gd name="T27" fmla="*/ 243 h 432"/>
                <a:gd name="T28" fmla="*/ 430 w 431"/>
                <a:gd name="T29" fmla="*/ 201 h 432"/>
                <a:gd name="T30" fmla="*/ 424 w 431"/>
                <a:gd name="T31" fmla="*/ 161 h 432"/>
                <a:gd name="T32" fmla="*/ 409 w 431"/>
                <a:gd name="T33" fmla="*/ 122 h 432"/>
                <a:gd name="T34" fmla="*/ 386 w 431"/>
                <a:gd name="T35" fmla="*/ 86 h 432"/>
                <a:gd name="T36" fmla="*/ 358 w 431"/>
                <a:gd name="T37" fmla="*/ 54 h 432"/>
                <a:gd name="T38" fmla="*/ 340 w 431"/>
                <a:gd name="T39" fmla="*/ 41 h 432"/>
                <a:gd name="T40" fmla="*/ 302 w 431"/>
                <a:gd name="T41" fmla="*/ 20 h 432"/>
                <a:gd name="T42" fmla="*/ 262 w 431"/>
                <a:gd name="T43" fmla="*/ 6 h 432"/>
                <a:gd name="T44" fmla="*/ 220 w 431"/>
                <a:gd name="T45" fmla="*/ 0 h 432"/>
                <a:gd name="T46" fmla="*/ 179 w 431"/>
                <a:gd name="T47" fmla="*/ 3 h 432"/>
                <a:gd name="T48" fmla="*/ 139 w 431"/>
                <a:gd name="T49" fmla="*/ 14 h 432"/>
                <a:gd name="T50" fmla="*/ 102 w 431"/>
                <a:gd name="T51" fmla="*/ 33 h 432"/>
                <a:gd name="T52" fmla="*/ 69 w 431"/>
                <a:gd name="T53" fmla="*/ 59 h 432"/>
                <a:gd name="T54" fmla="*/ 39 w 431"/>
                <a:gd name="T55" fmla="*/ 92 h 432"/>
                <a:gd name="T56" fmla="*/ 27 w 431"/>
                <a:gd name="T57" fmla="*/ 113 h 432"/>
                <a:gd name="T58" fmla="*/ 7 w 431"/>
                <a:gd name="T59" fmla="*/ 156 h 432"/>
                <a:gd name="T60" fmla="*/ 0 w 431"/>
                <a:gd name="T61" fmla="*/ 203 h 432"/>
                <a:gd name="T62" fmla="*/ 1 w 431"/>
                <a:gd name="T63" fmla="*/ 249 h 432"/>
                <a:gd name="T64" fmla="*/ 6 w 431"/>
                <a:gd name="T65" fmla="*/ 272 h 432"/>
                <a:gd name="T66" fmla="*/ 144 w 431"/>
                <a:gd name="T67" fmla="*/ 406 h 4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31" h="432">
                  <a:moveTo>
                    <a:pt x="144" y="406"/>
                  </a:moveTo>
                  <a:lnTo>
                    <a:pt x="144" y="406"/>
                  </a:lnTo>
                  <a:lnTo>
                    <a:pt x="160" y="418"/>
                  </a:lnTo>
                  <a:lnTo>
                    <a:pt x="160" y="418"/>
                  </a:lnTo>
                  <a:lnTo>
                    <a:pt x="172" y="427"/>
                  </a:lnTo>
                  <a:lnTo>
                    <a:pt x="172" y="427"/>
                  </a:lnTo>
                  <a:lnTo>
                    <a:pt x="187" y="430"/>
                  </a:lnTo>
                  <a:lnTo>
                    <a:pt x="202" y="432"/>
                  </a:lnTo>
                  <a:lnTo>
                    <a:pt x="217" y="432"/>
                  </a:lnTo>
                  <a:lnTo>
                    <a:pt x="232" y="432"/>
                  </a:lnTo>
                  <a:lnTo>
                    <a:pt x="248" y="429"/>
                  </a:lnTo>
                  <a:lnTo>
                    <a:pt x="263" y="427"/>
                  </a:lnTo>
                  <a:lnTo>
                    <a:pt x="277" y="423"/>
                  </a:lnTo>
                  <a:lnTo>
                    <a:pt x="292" y="418"/>
                  </a:lnTo>
                  <a:lnTo>
                    <a:pt x="307" y="412"/>
                  </a:lnTo>
                  <a:lnTo>
                    <a:pt x="320" y="405"/>
                  </a:lnTo>
                  <a:lnTo>
                    <a:pt x="334" y="397"/>
                  </a:lnTo>
                  <a:lnTo>
                    <a:pt x="346" y="388"/>
                  </a:lnTo>
                  <a:lnTo>
                    <a:pt x="358" y="378"/>
                  </a:lnTo>
                  <a:lnTo>
                    <a:pt x="370" y="367"/>
                  </a:lnTo>
                  <a:lnTo>
                    <a:pt x="380" y="355"/>
                  </a:lnTo>
                  <a:lnTo>
                    <a:pt x="391" y="342"/>
                  </a:lnTo>
                  <a:lnTo>
                    <a:pt x="391" y="342"/>
                  </a:lnTo>
                  <a:lnTo>
                    <a:pt x="403" y="322"/>
                  </a:lnTo>
                  <a:lnTo>
                    <a:pt x="412" y="304"/>
                  </a:lnTo>
                  <a:lnTo>
                    <a:pt x="419" y="283"/>
                  </a:lnTo>
                  <a:lnTo>
                    <a:pt x="425" y="264"/>
                  </a:lnTo>
                  <a:lnTo>
                    <a:pt x="428" y="243"/>
                  </a:lnTo>
                  <a:lnTo>
                    <a:pt x="431" y="222"/>
                  </a:lnTo>
                  <a:lnTo>
                    <a:pt x="430" y="201"/>
                  </a:lnTo>
                  <a:lnTo>
                    <a:pt x="428" y="182"/>
                  </a:lnTo>
                  <a:lnTo>
                    <a:pt x="424" y="161"/>
                  </a:lnTo>
                  <a:lnTo>
                    <a:pt x="416" y="141"/>
                  </a:lnTo>
                  <a:lnTo>
                    <a:pt x="409" y="122"/>
                  </a:lnTo>
                  <a:lnTo>
                    <a:pt x="398" y="104"/>
                  </a:lnTo>
                  <a:lnTo>
                    <a:pt x="386" y="86"/>
                  </a:lnTo>
                  <a:lnTo>
                    <a:pt x="373" y="69"/>
                  </a:lnTo>
                  <a:lnTo>
                    <a:pt x="358" y="54"/>
                  </a:lnTo>
                  <a:lnTo>
                    <a:pt x="340" y="41"/>
                  </a:lnTo>
                  <a:lnTo>
                    <a:pt x="340" y="41"/>
                  </a:lnTo>
                  <a:lnTo>
                    <a:pt x="322" y="29"/>
                  </a:lnTo>
                  <a:lnTo>
                    <a:pt x="302" y="20"/>
                  </a:lnTo>
                  <a:lnTo>
                    <a:pt x="283" y="11"/>
                  </a:lnTo>
                  <a:lnTo>
                    <a:pt x="262" y="6"/>
                  </a:lnTo>
                  <a:lnTo>
                    <a:pt x="241" y="2"/>
                  </a:lnTo>
                  <a:lnTo>
                    <a:pt x="220" y="0"/>
                  </a:lnTo>
                  <a:lnTo>
                    <a:pt x="200" y="2"/>
                  </a:lnTo>
                  <a:lnTo>
                    <a:pt x="179" y="3"/>
                  </a:lnTo>
                  <a:lnTo>
                    <a:pt x="159" y="8"/>
                  </a:lnTo>
                  <a:lnTo>
                    <a:pt x="139" y="14"/>
                  </a:lnTo>
                  <a:lnTo>
                    <a:pt x="120" y="23"/>
                  </a:lnTo>
                  <a:lnTo>
                    <a:pt x="102" y="33"/>
                  </a:lnTo>
                  <a:lnTo>
                    <a:pt x="85" y="44"/>
                  </a:lnTo>
                  <a:lnTo>
                    <a:pt x="69" y="59"/>
                  </a:lnTo>
                  <a:lnTo>
                    <a:pt x="54" y="74"/>
                  </a:lnTo>
                  <a:lnTo>
                    <a:pt x="39" y="92"/>
                  </a:lnTo>
                  <a:lnTo>
                    <a:pt x="39" y="92"/>
                  </a:lnTo>
                  <a:lnTo>
                    <a:pt x="27" y="113"/>
                  </a:lnTo>
                  <a:lnTo>
                    <a:pt x="16" y="134"/>
                  </a:lnTo>
                  <a:lnTo>
                    <a:pt x="7" y="156"/>
                  </a:lnTo>
                  <a:lnTo>
                    <a:pt x="3" y="179"/>
                  </a:lnTo>
                  <a:lnTo>
                    <a:pt x="0" y="203"/>
                  </a:lnTo>
                  <a:lnTo>
                    <a:pt x="0" y="225"/>
                  </a:lnTo>
                  <a:lnTo>
                    <a:pt x="1" y="249"/>
                  </a:lnTo>
                  <a:lnTo>
                    <a:pt x="6" y="272"/>
                  </a:lnTo>
                  <a:lnTo>
                    <a:pt x="6" y="272"/>
                  </a:lnTo>
                  <a:lnTo>
                    <a:pt x="144" y="406"/>
                  </a:lnTo>
                  <a:lnTo>
                    <a:pt x="144" y="40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155"/>
            <p:cNvSpPr>
              <a:spLocks noEditPoints="1"/>
            </p:cNvSpPr>
            <p:nvPr/>
          </p:nvSpPr>
          <p:spPr bwMode="auto">
            <a:xfrm>
              <a:off x="2387600" y="3392488"/>
              <a:ext cx="1438275" cy="1495425"/>
            </a:xfrm>
            <a:custGeom>
              <a:avLst/>
              <a:gdLst>
                <a:gd name="T0" fmla="*/ 940 w 1812"/>
                <a:gd name="T1" fmla="*/ 1360 h 1884"/>
                <a:gd name="T2" fmla="*/ 870 w 1812"/>
                <a:gd name="T3" fmla="*/ 1140 h 1884"/>
                <a:gd name="T4" fmla="*/ 768 w 1812"/>
                <a:gd name="T5" fmla="*/ 984 h 1884"/>
                <a:gd name="T6" fmla="*/ 695 w 1812"/>
                <a:gd name="T7" fmla="*/ 911 h 1884"/>
                <a:gd name="T8" fmla="*/ 798 w 1812"/>
                <a:gd name="T9" fmla="*/ 709 h 1884"/>
                <a:gd name="T10" fmla="*/ 939 w 1812"/>
                <a:gd name="T11" fmla="*/ 568 h 1884"/>
                <a:gd name="T12" fmla="*/ 1131 w 1812"/>
                <a:gd name="T13" fmla="*/ 551 h 1884"/>
                <a:gd name="T14" fmla="*/ 1324 w 1812"/>
                <a:gd name="T15" fmla="*/ 638 h 1884"/>
                <a:gd name="T16" fmla="*/ 1466 w 1812"/>
                <a:gd name="T17" fmla="*/ 659 h 1884"/>
                <a:gd name="T18" fmla="*/ 1530 w 1812"/>
                <a:gd name="T19" fmla="*/ 655 h 1884"/>
                <a:gd name="T20" fmla="*/ 1640 w 1812"/>
                <a:gd name="T21" fmla="*/ 620 h 1884"/>
                <a:gd name="T22" fmla="*/ 1760 w 1812"/>
                <a:gd name="T23" fmla="*/ 530 h 1884"/>
                <a:gd name="T24" fmla="*/ 1812 w 1812"/>
                <a:gd name="T25" fmla="*/ 445 h 1884"/>
                <a:gd name="T26" fmla="*/ 1782 w 1812"/>
                <a:gd name="T27" fmla="*/ 381 h 1884"/>
                <a:gd name="T28" fmla="*/ 1697 w 1812"/>
                <a:gd name="T29" fmla="*/ 375 h 1884"/>
                <a:gd name="T30" fmla="*/ 1635 w 1812"/>
                <a:gd name="T31" fmla="*/ 438 h 1884"/>
                <a:gd name="T32" fmla="*/ 1572 w 1812"/>
                <a:gd name="T33" fmla="*/ 483 h 1884"/>
                <a:gd name="T34" fmla="*/ 1450 w 1812"/>
                <a:gd name="T35" fmla="*/ 505 h 1884"/>
                <a:gd name="T36" fmla="*/ 1268 w 1812"/>
                <a:gd name="T37" fmla="*/ 453 h 1884"/>
                <a:gd name="T38" fmla="*/ 1120 w 1812"/>
                <a:gd name="T39" fmla="*/ 360 h 1884"/>
                <a:gd name="T40" fmla="*/ 844 w 1812"/>
                <a:gd name="T41" fmla="*/ 89 h 1884"/>
                <a:gd name="T42" fmla="*/ 758 w 1812"/>
                <a:gd name="T43" fmla="*/ 30 h 1884"/>
                <a:gd name="T44" fmla="*/ 626 w 1812"/>
                <a:gd name="T45" fmla="*/ 0 h 1884"/>
                <a:gd name="T46" fmla="*/ 515 w 1812"/>
                <a:gd name="T47" fmla="*/ 26 h 1884"/>
                <a:gd name="T48" fmla="*/ 440 w 1812"/>
                <a:gd name="T49" fmla="*/ 93 h 1884"/>
                <a:gd name="T50" fmla="*/ 410 w 1812"/>
                <a:gd name="T51" fmla="*/ 201 h 1884"/>
                <a:gd name="T52" fmla="*/ 442 w 1812"/>
                <a:gd name="T53" fmla="*/ 333 h 1884"/>
                <a:gd name="T54" fmla="*/ 433 w 1812"/>
                <a:gd name="T55" fmla="*/ 489 h 1884"/>
                <a:gd name="T56" fmla="*/ 370 w 1812"/>
                <a:gd name="T57" fmla="*/ 583 h 1884"/>
                <a:gd name="T58" fmla="*/ 229 w 1812"/>
                <a:gd name="T59" fmla="*/ 848 h 1884"/>
                <a:gd name="T60" fmla="*/ 85 w 1812"/>
                <a:gd name="T61" fmla="*/ 1240 h 1884"/>
                <a:gd name="T62" fmla="*/ 18 w 1812"/>
                <a:gd name="T63" fmla="*/ 1573 h 1884"/>
                <a:gd name="T64" fmla="*/ 1 w 1812"/>
                <a:gd name="T65" fmla="*/ 1783 h 1884"/>
                <a:gd name="T66" fmla="*/ 31 w 1812"/>
                <a:gd name="T67" fmla="*/ 1844 h 1884"/>
                <a:gd name="T68" fmla="*/ 90 w 1812"/>
                <a:gd name="T69" fmla="*/ 1880 h 1884"/>
                <a:gd name="T70" fmla="*/ 132 w 1812"/>
                <a:gd name="T71" fmla="*/ 1883 h 1884"/>
                <a:gd name="T72" fmla="*/ 193 w 1812"/>
                <a:gd name="T73" fmla="*/ 1857 h 1884"/>
                <a:gd name="T74" fmla="*/ 232 w 1812"/>
                <a:gd name="T75" fmla="*/ 1804 h 1884"/>
                <a:gd name="T76" fmla="*/ 248 w 1812"/>
                <a:gd name="T77" fmla="*/ 1660 h 1884"/>
                <a:gd name="T78" fmla="*/ 304 w 1812"/>
                <a:gd name="T79" fmla="*/ 1351 h 1884"/>
                <a:gd name="T80" fmla="*/ 418 w 1812"/>
                <a:gd name="T81" fmla="*/ 1014 h 1884"/>
                <a:gd name="T82" fmla="*/ 457 w 1812"/>
                <a:gd name="T83" fmla="*/ 1038 h 1884"/>
                <a:gd name="T84" fmla="*/ 506 w 1812"/>
                <a:gd name="T85" fmla="*/ 1067 h 1884"/>
                <a:gd name="T86" fmla="*/ 603 w 1812"/>
                <a:gd name="T87" fmla="*/ 1161 h 1884"/>
                <a:gd name="T88" fmla="*/ 681 w 1812"/>
                <a:gd name="T89" fmla="*/ 1309 h 1884"/>
                <a:gd name="T90" fmla="*/ 713 w 1812"/>
                <a:gd name="T91" fmla="*/ 1476 h 1884"/>
                <a:gd name="T92" fmla="*/ 707 w 1812"/>
                <a:gd name="T93" fmla="*/ 1687 h 1884"/>
                <a:gd name="T94" fmla="*/ 699 w 1812"/>
                <a:gd name="T95" fmla="*/ 1787 h 1884"/>
                <a:gd name="T96" fmla="*/ 734 w 1812"/>
                <a:gd name="T97" fmla="*/ 1845 h 1884"/>
                <a:gd name="T98" fmla="*/ 797 w 1812"/>
                <a:gd name="T99" fmla="*/ 1877 h 1884"/>
                <a:gd name="T100" fmla="*/ 847 w 1812"/>
                <a:gd name="T101" fmla="*/ 1875 h 1884"/>
                <a:gd name="T102" fmla="*/ 919 w 1812"/>
                <a:gd name="T103" fmla="*/ 1820 h 1884"/>
                <a:gd name="T104" fmla="*/ 943 w 1812"/>
                <a:gd name="T105" fmla="*/ 1717 h 1884"/>
                <a:gd name="T106" fmla="*/ 564 w 1812"/>
                <a:gd name="T107" fmla="*/ 201 h 1884"/>
                <a:gd name="T108" fmla="*/ 584 w 1812"/>
                <a:gd name="T109" fmla="*/ 162 h 1884"/>
                <a:gd name="T110" fmla="*/ 651 w 1812"/>
                <a:gd name="T111" fmla="*/ 156 h 1884"/>
                <a:gd name="T112" fmla="*/ 584 w 1812"/>
                <a:gd name="T113" fmla="*/ 277 h 18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12" h="1884">
                  <a:moveTo>
                    <a:pt x="955" y="1544"/>
                  </a:moveTo>
                  <a:lnTo>
                    <a:pt x="955" y="1544"/>
                  </a:lnTo>
                  <a:lnTo>
                    <a:pt x="955" y="1495"/>
                  </a:lnTo>
                  <a:lnTo>
                    <a:pt x="952" y="1449"/>
                  </a:lnTo>
                  <a:lnTo>
                    <a:pt x="946" y="1404"/>
                  </a:lnTo>
                  <a:lnTo>
                    <a:pt x="940" y="1360"/>
                  </a:lnTo>
                  <a:lnTo>
                    <a:pt x="931" y="1320"/>
                  </a:lnTo>
                  <a:lnTo>
                    <a:pt x="922" y="1281"/>
                  </a:lnTo>
                  <a:lnTo>
                    <a:pt x="910" y="1242"/>
                  </a:lnTo>
                  <a:lnTo>
                    <a:pt x="898" y="1207"/>
                  </a:lnTo>
                  <a:lnTo>
                    <a:pt x="885" y="1173"/>
                  </a:lnTo>
                  <a:lnTo>
                    <a:pt x="870" y="1140"/>
                  </a:lnTo>
                  <a:lnTo>
                    <a:pt x="855" y="1110"/>
                  </a:lnTo>
                  <a:lnTo>
                    <a:pt x="838" y="1082"/>
                  </a:lnTo>
                  <a:lnTo>
                    <a:pt x="822" y="1055"/>
                  </a:lnTo>
                  <a:lnTo>
                    <a:pt x="804" y="1029"/>
                  </a:lnTo>
                  <a:lnTo>
                    <a:pt x="786" y="1005"/>
                  </a:lnTo>
                  <a:lnTo>
                    <a:pt x="768" y="984"/>
                  </a:lnTo>
                  <a:lnTo>
                    <a:pt x="768" y="984"/>
                  </a:lnTo>
                  <a:lnTo>
                    <a:pt x="750" y="963"/>
                  </a:lnTo>
                  <a:lnTo>
                    <a:pt x="731" y="944"/>
                  </a:lnTo>
                  <a:lnTo>
                    <a:pt x="713" y="926"/>
                  </a:lnTo>
                  <a:lnTo>
                    <a:pt x="695" y="911"/>
                  </a:lnTo>
                  <a:lnTo>
                    <a:pt x="695" y="911"/>
                  </a:lnTo>
                  <a:lnTo>
                    <a:pt x="708" y="870"/>
                  </a:lnTo>
                  <a:lnTo>
                    <a:pt x="725" y="835"/>
                  </a:lnTo>
                  <a:lnTo>
                    <a:pt x="741" y="800"/>
                  </a:lnTo>
                  <a:lnTo>
                    <a:pt x="759" y="767"/>
                  </a:lnTo>
                  <a:lnTo>
                    <a:pt x="777" y="737"/>
                  </a:lnTo>
                  <a:lnTo>
                    <a:pt x="798" y="709"/>
                  </a:lnTo>
                  <a:lnTo>
                    <a:pt x="819" y="682"/>
                  </a:lnTo>
                  <a:lnTo>
                    <a:pt x="841" y="656"/>
                  </a:lnTo>
                  <a:lnTo>
                    <a:pt x="864" y="632"/>
                  </a:lnTo>
                  <a:lnTo>
                    <a:pt x="888" y="610"/>
                  </a:lnTo>
                  <a:lnTo>
                    <a:pt x="913" y="589"/>
                  </a:lnTo>
                  <a:lnTo>
                    <a:pt x="939" y="568"/>
                  </a:lnTo>
                  <a:lnTo>
                    <a:pt x="964" y="548"/>
                  </a:lnTo>
                  <a:lnTo>
                    <a:pt x="991" y="530"/>
                  </a:lnTo>
                  <a:lnTo>
                    <a:pt x="1045" y="495"/>
                  </a:lnTo>
                  <a:lnTo>
                    <a:pt x="1045" y="495"/>
                  </a:lnTo>
                  <a:lnTo>
                    <a:pt x="1084" y="523"/>
                  </a:lnTo>
                  <a:lnTo>
                    <a:pt x="1131" y="551"/>
                  </a:lnTo>
                  <a:lnTo>
                    <a:pt x="1131" y="551"/>
                  </a:lnTo>
                  <a:lnTo>
                    <a:pt x="1163" y="571"/>
                  </a:lnTo>
                  <a:lnTo>
                    <a:pt x="1201" y="590"/>
                  </a:lnTo>
                  <a:lnTo>
                    <a:pt x="1240" y="608"/>
                  </a:lnTo>
                  <a:lnTo>
                    <a:pt x="1280" y="625"/>
                  </a:lnTo>
                  <a:lnTo>
                    <a:pt x="1324" y="638"/>
                  </a:lnTo>
                  <a:lnTo>
                    <a:pt x="1346" y="644"/>
                  </a:lnTo>
                  <a:lnTo>
                    <a:pt x="1370" y="649"/>
                  </a:lnTo>
                  <a:lnTo>
                    <a:pt x="1393" y="653"/>
                  </a:lnTo>
                  <a:lnTo>
                    <a:pt x="1417" y="656"/>
                  </a:lnTo>
                  <a:lnTo>
                    <a:pt x="1441" y="659"/>
                  </a:lnTo>
                  <a:lnTo>
                    <a:pt x="1466" y="659"/>
                  </a:lnTo>
                  <a:lnTo>
                    <a:pt x="1466" y="659"/>
                  </a:lnTo>
                  <a:lnTo>
                    <a:pt x="1466" y="659"/>
                  </a:lnTo>
                  <a:lnTo>
                    <a:pt x="1466" y="659"/>
                  </a:lnTo>
                  <a:lnTo>
                    <a:pt x="1487" y="659"/>
                  </a:lnTo>
                  <a:lnTo>
                    <a:pt x="1509" y="658"/>
                  </a:lnTo>
                  <a:lnTo>
                    <a:pt x="1530" y="655"/>
                  </a:lnTo>
                  <a:lnTo>
                    <a:pt x="1553" y="650"/>
                  </a:lnTo>
                  <a:lnTo>
                    <a:pt x="1574" y="644"/>
                  </a:lnTo>
                  <a:lnTo>
                    <a:pt x="1596" y="638"/>
                  </a:lnTo>
                  <a:lnTo>
                    <a:pt x="1617" y="629"/>
                  </a:lnTo>
                  <a:lnTo>
                    <a:pt x="1640" y="620"/>
                  </a:lnTo>
                  <a:lnTo>
                    <a:pt x="1640" y="620"/>
                  </a:lnTo>
                  <a:lnTo>
                    <a:pt x="1661" y="608"/>
                  </a:lnTo>
                  <a:lnTo>
                    <a:pt x="1682" y="596"/>
                  </a:lnTo>
                  <a:lnTo>
                    <a:pt x="1701" y="583"/>
                  </a:lnTo>
                  <a:lnTo>
                    <a:pt x="1722" y="566"/>
                  </a:lnTo>
                  <a:lnTo>
                    <a:pt x="1742" y="548"/>
                  </a:lnTo>
                  <a:lnTo>
                    <a:pt x="1760" y="530"/>
                  </a:lnTo>
                  <a:lnTo>
                    <a:pt x="1779" y="510"/>
                  </a:lnTo>
                  <a:lnTo>
                    <a:pt x="1795" y="489"/>
                  </a:lnTo>
                  <a:lnTo>
                    <a:pt x="1795" y="489"/>
                  </a:lnTo>
                  <a:lnTo>
                    <a:pt x="1804" y="475"/>
                  </a:lnTo>
                  <a:lnTo>
                    <a:pt x="1809" y="460"/>
                  </a:lnTo>
                  <a:lnTo>
                    <a:pt x="1812" y="445"/>
                  </a:lnTo>
                  <a:lnTo>
                    <a:pt x="1810" y="432"/>
                  </a:lnTo>
                  <a:lnTo>
                    <a:pt x="1807" y="417"/>
                  </a:lnTo>
                  <a:lnTo>
                    <a:pt x="1801" y="403"/>
                  </a:lnTo>
                  <a:lnTo>
                    <a:pt x="1792" y="391"/>
                  </a:lnTo>
                  <a:lnTo>
                    <a:pt x="1782" y="381"/>
                  </a:lnTo>
                  <a:lnTo>
                    <a:pt x="1782" y="381"/>
                  </a:lnTo>
                  <a:lnTo>
                    <a:pt x="1769" y="372"/>
                  </a:lnTo>
                  <a:lnTo>
                    <a:pt x="1754" y="367"/>
                  </a:lnTo>
                  <a:lnTo>
                    <a:pt x="1740" y="364"/>
                  </a:lnTo>
                  <a:lnTo>
                    <a:pt x="1725" y="366"/>
                  </a:lnTo>
                  <a:lnTo>
                    <a:pt x="1710" y="369"/>
                  </a:lnTo>
                  <a:lnTo>
                    <a:pt x="1697" y="375"/>
                  </a:lnTo>
                  <a:lnTo>
                    <a:pt x="1685" y="384"/>
                  </a:lnTo>
                  <a:lnTo>
                    <a:pt x="1674" y="394"/>
                  </a:lnTo>
                  <a:lnTo>
                    <a:pt x="1674" y="394"/>
                  </a:lnTo>
                  <a:lnTo>
                    <a:pt x="1661" y="411"/>
                  </a:lnTo>
                  <a:lnTo>
                    <a:pt x="1649" y="424"/>
                  </a:lnTo>
                  <a:lnTo>
                    <a:pt x="1635" y="438"/>
                  </a:lnTo>
                  <a:lnTo>
                    <a:pt x="1623" y="450"/>
                  </a:lnTo>
                  <a:lnTo>
                    <a:pt x="1610" y="459"/>
                  </a:lnTo>
                  <a:lnTo>
                    <a:pt x="1598" y="468"/>
                  </a:lnTo>
                  <a:lnTo>
                    <a:pt x="1584" y="475"/>
                  </a:lnTo>
                  <a:lnTo>
                    <a:pt x="1572" y="483"/>
                  </a:lnTo>
                  <a:lnTo>
                    <a:pt x="1572" y="483"/>
                  </a:lnTo>
                  <a:lnTo>
                    <a:pt x="1547" y="493"/>
                  </a:lnTo>
                  <a:lnTo>
                    <a:pt x="1520" y="501"/>
                  </a:lnTo>
                  <a:lnTo>
                    <a:pt x="1493" y="505"/>
                  </a:lnTo>
                  <a:lnTo>
                    <a:pt x="1466" y="507"/>
                  </a:lnTo>
                  <a:lnTo>
                    <a:pt x="1466" y="507"/>
                  </a:lnTo>
                  <a:lnTo>
                    <a:pt x="1450" y="505"/>
                  </a:lnTo>
                  <a:lnTo>
                    <a:pt x="1433" y="505"/>
                  </a:lnTo>
                  <a:lnTo>
                    <a:pt x="1400" y="499"/>
                  </a:lnTo>
                  <a:lnTo>
                    <a:pt x="1366" y="492"/>
                  </a:lnTo>
                  <a:lnTo>
                    <a:pt x="1333" y="480"/>
                  </a:lnTo>
                  <a:lnTo>
                    <a:pt x="1300" y="468"/>
                  </a:lnTo>
                  <a:lnTo>
                    <a:pt x="1268" y="453"/>
                  </a:lnTo>
                  <a:lnTo>
                    <a:pt x="1238" y="438"/>
                  </a:lnTo>
                  <a:lnTo>
                    <a:pt x="1210" y="420"/>
                  </a:lnTo>
                  <a:lnTo>
                    <a:pt x="1210" y="420"/>
                  </a:lnTo>
                  <a:lnTo>
                    <a:pt x="1183" y="403"/>
                  </a:lnTo>
                  <a:lnTo>
                    <a:pt x="1159" y="388"/>
                  </a:lnTo>
                  <a:lnTo>
                    <a:pt x="1120" y="360"/>
                  </a:lnTo>
                  <a:lnTo>
                    <a:pt x="1120" y="360"/>
                  </a:lnTo>
                  <a:lnTo>
                    <a:pt x="1104" y="345"/>
                  </a:lnTo>
                  <a:lnTo>
                    <a:pt x="1104" y="345"/>
                  </a:lnTo>
                  <a:lnTo>
                    <a:pt x="973" y="219"/>
                  </a:lnTo>
                  <a:lnTo>
                    <a:pt x="844" y="89"/>
                  </a:lnTo>
                  <a:lnTo>
                    <a:pt x="844" y="89"/>
                  </a:lnTo>
                  <a:lnTo>
                    <a:pt x="837" y="83"/>
                  </a:lnTo>
                  <a:lnTo>
                    <a:pt x="828" y="77"/>
                  </a:lnTo>
                  <a:lnTo>
                    <a:pt x="828" y="77"/>
                  </a:lnTo>
                  <a:lnTo>
                    <a:pt x="806" y="59"/>
                  </a:lnTo>
                  <a:lnTo>
                    <a:pt x="783" y="44"/>
                  </a:lnTo>
                  <a:lnTo>
                    <a:pt x="758" y="30"/>
                  </a:lnTo>
                  <a:lnTo>
                    <a:pt x="732" y="20"/>
                  </a:lnTo>
                  <a:lnTo>
                    <a:pt x="707" y="11"/>
                  </a:lnTo>
                  <a:lnTo>
                    <a:pt x="680" y="5"/>
                  </a:lnTo>
                  <a:lnTo>
                    <a:pt x="653" y="2"/>
                  </a:lnTo>
                  <a:lnTo>
                    <a:pt x="626" y="0"/>
                  </a:lnTo>
                  <a:lnTo>
                    <a:pt x="626" y="0"/>
                  </a:lnTo>
                  <a:lnTo>
                    <a:pt x="608" y="0"/>
                  </a:lnTo>
                  <a:lnTo>
                    <a:pt x="588" y="3"/>
                  </a:lnTo>
                  <a:lnTo>
                    <a:pt x="570" y="6"/>
                  </a:lnTo>
                  <a:lnTo>
                    <a:pt x="551" y="11"/>
                  </a:lnTo>
                  <a:lnTo>
                    <a:pt x="533" y="17"/>
                  </a:lnTo>
                  <a:lnTo>
                    <a:pt x="515" y="26"/>
                  </a:lnTo>
                  <a:lnTo>
                    <a:pt x="498" y="35"/>
                  </a:lnTo>
                  <a:lnTo>
                    <a:pt x="482" y="47"/>
                  </a:lnTo>
                  <a:lnTo>
                    <a:pt x="482" y="47"/>
                  </a:lnTo>
                  <a:lnTo>
                    <a:pt x="466" y="60"/>
                  </a:lnTo>
                  <a:lnTo>
                    <a:pt x="452" y="77"/>
                  </a:lnTo>
                  <a:lnTo>
                    <a:pt x="440" y="93"/>
                  </a:lnTo>
                  <a:lnTo>
                    <a:pt x="430" y="113"/>
                  </a:lnTo>
                  <a:lnTo>
                    <a:pt x="421" y="134"/>
                  </a:lnTo>
                  <a:lnTo>
                    <a:pt x="415" y="155"/>
                  </a:lnTo>
                  <a:lnTo>
                    <a:pt x="412" y="177"/>
                  </a:lnTo>
                  <a:lnTo>
                    <a:pt x="410" y="201"/>
                  </a:lnTo>
                  <a:lnTo>
                    <a:pt x="410" y="201"/>
                  </a:lnTo>
                  <a:lnTo>
                    <a:pt x="412" y="222"/>
                  </a:lnTo>
                  <a:lnTo>
                    <a:pt x="415" y="243"/>
                  </a:lnTo>
                  <a:lnTo>
                    <a:pt x="419" y="265"/>
                  </a:lnTo>
                  <a:lnTo>
                    <a:pt x="425" y="288"/>
                  </a:lnTo>
                  <a:lnTo>
                    <a:pt x="433" y="310"/>
                  </a:lnTo>
                  <a:lnTo>
                    <a:pt x="442" y="333"/>
                  </a:lnTo>
                  <a:lnTo>
                    <a:pt x="452" y="357"/>
                  </a:lnTo>
                  <a:lnTo>
                    <a:pt x="464" y="381"/>
                  </a:lnTo>
                  <a:lnTo>
                    <a:pt x="464" y="381"/>
                  </a:lnTo>
                  <a:lnTo>
                    <a:pt x="484" y="414"/>
                  </a:lnTo>
                  <a:lnTo>
                    <a:pt x="484" y="414"/>
                  </a:lnTo>
                  <a:lnTo>
                    <a:pt x="433" y="489"/>
                  </a:lnTo>
                  <a:lnTo>
                    <a:pt x="385" y="565"/>
                  </a:lnTo>
                  <a:lnTo>
                    <a:pt x="385" y="565"/>
                  </a:lnTo>
                  <a:lnTo>
                    <a:pt x="377" y="574"/>
                  </a:lnTo>
                  <a:lnTo>
                    <a:pt x="370" y="583"/>
                  </a:lnTo>
                  <a:lnTo>
                    <a:pt x="370" y="583"/>
                  </a:lnTo>
                  <a:lnTo>
                    <a:pt x="370" y="583"/>
                  </a:lnTo>
                  <a:lnTo>
                    <a:pt x="355" y="608"/>
                  </a:lnTo>
                  <a:lnTo>
                    <a:pt x="337" y="637"/>
                  </a:lnTo>
                  <a:lnTo>
                    <a:pt x="314" y="676"/>
                  </a:lnTo>
                  <a:lnTo>
                    <a:pt x="289" y="724"/>
                  </a:lnTo>
                  <a:lnTo>
                    <a:pt x="260" y="782"/>
                  </a:lnTo>
                  <a:lnTo>
                    <a:pt x="229" y="848"/>
                  </a:lnTo>
                  <a:lnTo>
                    <a:pt x="196" y="921"/>
                  </a:lnTo>
                  <a:lnTo>
                    <a:pt x="163" y="1004"/>
                  </a:lnTo>
                  <a:lnTo>
                    <a:pt x="132" y="1094"/>
                  </a:lnTo>
                  <a:lnTo>
                    <a:pt x="115" y="1140"/>
                  </a:lnTo>
                  <a:lnTo>
                    <a:pt x="100" y="1189"/>
                  </a:lnTo>
                  <a:lnTo>
                    <a:pt x="85" y="1240"/>
                  </a:lnTo>
                  <a:lnTo>
                    <a:pt x="72" y="1291"/>
                  </a:lnTo>
                  <a:lnTo>
                    <a:pt x="58" y="1345"/>
                  </a:lnTo>
                  <a:lnTo>
                    <a:pt x="46" y="1401"/>
                  </a:lnTo>
                  <a:lnTo>
                    <a:pt x="36" y="1458"/>
                  </a:lnTo>
                  <a:lnTo>
                    <a:pt x="25" y="1514"/>
                  </a:lnTo>
                  <a:lnTo>
                    <a:pt x="18" y="1573"/>
                  </a:lnTo>
                  <a:lnTo>
                    <a:pt x="10" y="1634"/>
                  </a:lnTo>
                  <a:lnTo>
                    <a:pt x="4" y="1696"/>
                  </a:lnTo>
                  <a:lnTo>
                    <a:pt x="0" y="1759"/>
                  </a:lnTo>
                  <a:lnTo>
                    <a:pt x="0" y="1759"/>
                  </a:lnTo>
                  <a:lnTo>
                    <a:pt x="0" y="1771"/>
                  </a:lnTo>
                  <a:lnTo>
                    <a:pt x="1" y="1783"/>
                  </a:lnTo>
                  <a:lnTo>
                    <a:pt x="4" y="1793"/>
                  </a:lnTo>
                  <a:lnTo>
                    <a:pt x="7" y="1805"/>
                  </a:lnTo>
                  <a:lnTo>
                    <a:pt x="12" y="1815"/>
                  </a:lnTo>
                  <a:lnTo>
                    <a:pt x="18" y="1826"/>
                  </a:lnTo>
                  <a:lnTo>
                    <a:pt x="24" y="1835"/>
                  </a:lnTo>
                  <a:lnTo>
                    <a:pt x="31" y="1844"/>
                  </a:lnTo>
                  <a:lnTo>
                    <a:pt x="39" y="1853"/>
                  </a:lnTo>
                  <a:lnTo>
                    <a:pt x="48" y="1860"/>
                  </a:lnTo>
                  <a:lnTo>
                    <a:pt x="57" y="1866"/>
                  </a:lnTo>
                  <a:lnTo>
                    <a:pt x="67" y="1872"/>
                  </a:lnTo>
                  <a:lnTo>
                    <a:pt x="78" y="1877"/>
                  </a:lnTo>
                  <a:lnTo>
                    <a:pt x="90" y="1880"/>
                  </a:lnTo>
                  <a:lnTo>
                    <a:pt x="102" y="1883"/>
                  </a:lnTo>
                  <a:lnTo>
                    <a:pt x="114" y="1883"/>
                  </a:lnTo>
                  <a:lnTo>
                    <a:pt x="114" y="1883"/>
                  </a:lnTo>
                  <a:lnTo>
                    <a:pt x="120" y="1884"/>
                  </a:lnTo>
                  <a:lnTo>
                    <a:pt x="120" y="1884"/>
                  </a:lnTo>
                  <a:lnTo>
                    <a:pt x="132" y="1883"/>
                  </a:lnTo>
                  <a:lnTo>
                    <a:pt x="144" y="1881"/>
                  </a:lnTo>
                  <a:lnTo>
                    <a:pt x="154" y="1878"/>
                  </a:lnTo>
                  <a:lnTo>
                    <a:pt x="165" y="1875"/>
                  </a:lnTo>
                  <a:lnTo>
                    <a:pt x="175" y="1869"/>
                  </a:lnTo>
                  <a:lnTo>
                    <a:pt x="184" y="1865"/>
                  </a:lnTo>
                  <a:lnTo>
                    <a:pt x="193" y="1857"/>
                  </a:lnTo>
                  <a:lnTo>
                    <a:pt x="202" y="1851"/>
                  </a:lnTo>
                  <a:lnTo>
                    <a:pt x="209" y="1842"/>
                  </a:lnTo>
                  <a:lnTo>
                    <a:pt x="217" y="1833"/>
                  </a:lnTo>
                  <a:lnTo>
                    <a:pt x="223" y="1824"/>
                  </a:lnTo>
                  <a:lnTo>
                    <a:pt x="229" y="1814"/>
                  </a:lnTo>
                  <a:lnTo>
                    <a:pt x="232" y="1804"/>
                  </a:lnTo>
                  <a:lnTo>
                    <a:pt x="236" y="1793"/>
                  </a:lnTo>
                  <a:lnTo>
                    <a:pt x="238" y="1781"/>
                  </a:lnTo>
                  <a:lnTo>
                    <a:pt x="239" y="1769"/>
                  </a:lnTo>
                  <a:lnTo>
                    <a:pt x="239" y="1769"/>
                  </a:lnTo>
                  <a:lnTo>
                    <a:pt x="242" y="1714"/>
                  </a:lnTo>
                  <a:lnTo>
                    <a:pt x="248" y="1660"/>
                  </a:lnTo>
                  <a:lnTo>
                    <a:pt x="254" y="1606"/>
                  </a:lnTo>
                  <a:lnTo>
                    <a:pt x="262" y="1552"/>
                  </a:lnTo>
                  <a:lnTo>
                    <a:pt x="271" y="1499"/>
                  </a:lnTo>
                  <a:lnTo>
                    <a:pt x="281" y="1449"/>
                  </a:lnTo>
                  <a:lnTo>
                    <a:pt x="292" y="1399"/>
                  </a:lnTo>
                  <a:lnTo>
                    <a:pt x="304" y="1351"/>
                  </a:lnTo>
                  <a:lnTo>
                    <a:pt x="316" y="1303"/>
                  </a:lnTo>
                  <a:lnTo>
                    <a:pt x="329" y="1258"/>
                  </a:lnTo>
                  <a:lnTo>
                    <a:pt x="344" y="1213"/>
                  </a:lnTo>
                  <a:lnTo>
                    <a:pt x="358" y="1170"/>
                  </a:lnTo>
                  <a:lnTo>
                    <a:pt x="388" y="1089"/>
                  </a:lnTo>
                  <a:lnTo>
                    <a:pt x="418" y="1014"/>
                  </a:lnTo>
                  <a:lnTo>
                    <a:pt x="418" y="1014"/>
                  </a:lnTo>
                  <a:lnTo>
                    <a:pt x="421" y="1005"/>
                  </a:lnTo>
                  <a:lnTo>
                    <a:pt x="421" y="1005"/>
                  </a:lnTo>
                  <a:lnTo>
                    <a:pt x="431" y="1017"/>
                  </a:lnTo>
                  <a:lnTo>
                    <a:pt x="443" y="1029"/>
                  </a:lnTo>
                  <a:lnTo>
                    <a:pt x="457" y="1038"/>
                  </a:lnTo>
                  <a:lnTo>
                    <a:pt x="472" y="1047"/>
                  </a:lnTo>
                  <a:lnTo>
                    <a:pt x="472" y="1047"/>
                  </a:lnTo>
                  <a:lnTo>
                    <a:pt x="475" y="1047"/>
                  </a:lnTo>
                  <a:lnTo>
                    <a:pt x="475" y="1047"/>
                  </a:lnTo>
                  <a:lnTo>
                    <a:pt x="491" y="1058"/>
                  </a:lnTo>
                  <a:lnTo>
                    <a:pt x="506" y="1067"/>
                  </a:lnTo>
                  <a:lnTo>
                    <a:pt x="522" y="1079"/>
                  </a:lnTo>
                  <a:lnTo>
                    <a:pt x="540" y="1094"/>
                  </a:lnTo>
                  <a:lnTo>
                    <a:pt x="561" y="1113"/>
                  </a:lnTo>
                  <a:lnTo>
                    <a:pt x="582" y="1136"/>
                  </a:lnTo>
                  <a:lnTo>
                    <a:pt x="603" y="1161"/>
                  </a:lnTo>
                  <a:lnTo>
                    <a:pt x="603" y="1161"/>
                  </a:lnTo>
                  <a:lnTo>
                    <a:pt x="624" y="1191"/>
                  </a:lnTo>
                  <a:lnTo>
                    <a:pt x="645" y="1225"/>
                  </a:lnTo>
                  <a:lnTo>
                    <a:pt x="654" y="1245"/>
                  </a:lnTo>
                  <a:lnTo>
                    <a:pt x="663" y="1264"/>
                  </a:lnTo>
                  <a:lnTo>
                    <a:pt x="672" y="1287"/>
                  </a:lnTo>
                  <a:lnTo>
                    <a:pt x="681" y="1309"/>
                  </a:lnTo>
                  <a:lnTo>
                    <a:pt x="689" y="1333"/>
                  </a:lnTo>
                  <a:lnTo>
                    <a:pt x="695" y="1359"/>
                  </a:lnTo>
                  <a:lnTo>
                    <a:pt x="701" y="1386"/>
                  </a:lnTo>
                  <a:lnTo>
                    <a:pt x="707" y="1414"/>
                  </a:lnTo>
                  <a:lnTo>
                    <a:pt x="710" y="1444"/>
                  </a:lnTo>
                  <a:lnTo>
                    <a:pt x="713" y="1476"/>
                  </a:lnTo>
                  <a:lnTo>
                    <a:pt x="716" y="1510"/>
                  </a:lnTo>
                  <a:lnTo>
                    <a:pt x="716" y="1544"/>
                  </a:lnTo>
                  <a:lnTo>
                    <a:pt x="716" y="1544"/>
                  </a:lnTo>
                  <a:lnTo>
                    <a:pt x="716" y="1589"/>
                  </a:lnTo>
                  <a:lnTo>
                    <a:pt x="711" y="1636"/>
                  </a:lnTo>
                  <a:lnTo>
                    <a:pt x="707" y="1687"/>
                  </a:lnTo>
                  <a:lnTo>
                    <a:pt x="699" y="1739"/>
                  </a:lnTo>
                  <a:lnTo>
                    <a:pt x="699" y="1739"/>
                  </a:lnTo>
                  <a:lnTo>
                    <a:pt x="698" y="1751"/>
                  </a:lnTo>
                  <a:lnTo>
                    <a:pt x="696" y="1763"/>
                  </a:lnTo>
                  <a:lnTo>
                    <a:pt x="698" y="1775"/>
                  </a:lnTo>
                  <a:lnTo>
                    <a:pt x="699" y="1787"/>
                  </a:lnTo>
                  <a:lnTo>
                    <a:pt x="704" y="1798"/>
                  </a:lnTo>
                  <a:lnTo>
                    <a:pt x="707" y="1808"/>
                  </a:lnTo>
                  <a:lnTo>
                    <a:pt x="713" y="1818"/>
                  </a:lnTo>
                  <a:lnTo>
                    <a:pt x="719" y="1829"/>
                  </a:lnTo>
                  <a:lnTo>
                    <a:pt x="726" y="1838"/>
                  </a:lnTo>
                  <a:lnTo>
                    <a:pt x="734" y="1845"/>
                  </a:lnTo>
                  <a:lnTo>
                    <a:pt x="743" y="1853"/>
                  </a:lnTo>
                  <a:lnTo>
                    <a:pt x="752" y="1860"/>
                  </a:lnTo>
                  <a:lnTo>
                    <a:pt x="762" y="1866"/>
                  </a:lnTo>
                  <a:lnTo>
                    <a:pt x="773" y="1871"/>
                  </a:lnTo>
                  <a:lnTo>
                    <a:pt x="785" y="1874"/>
                  </a:lnTo>
                  <a:lnTo>
                    <a:pt x="797" y="1877"/>
                  </a:lnTo>
                  <a:lnTo>
                    <a:pt x="797" y="1877"/>
                  </a:lnTo>
                  <a:lnTo>
                    <a:pt x="816" y="1878"/>
                  </a:lnTo>
                  <a:lnTo>
                    <a:pt x="816" y="1878"/>
                  </a:lnTo>
                  <a:lnTo>
                    <a:pt x="828" y="1878"/>
                  </a:lnTo>
                  <a:lnTo>
                    <a:pt x="838" y="1877"/>
                  </a:lnTo>
                  <a:lnTo>
                    <a:pt x="847" y="1875"/>
                  </a:lnTo>
                  <a:lnTo>
                    <a:pt x="858" y="1871"/>
                  </a:lnTo>
                  <a:lnTo>
                    <a:pt x="876" y="1863"/>
                  </a:lnTo>
                  <a:lnTo>
                    <a:pt x="894" y="1851"/>
                  </a:lnTo>
                  <a:lnTo>
                    <a:pt x="907" y="1836"/>
                  </a:lnTo>
                  <a:lnTo>
                    <a:pt x="915" y="1829"/>
                  </a:lnTo>
                  <a:lnTo>
                    <a:pt x="919" y="1820"/>
                  </a:lnTo>
                  <a:lnTo>
                    <a:pt x="925" y="1811"/>
                  </a:lnTo>
                  <a:lnTo>
                    <a:pt x="928" y="1801"/>
                  </a:lnTo>
                  <a:lnTo>
                    <a:pt x="933" y="1790"/>
                  </a:lnTo>
                  <a:lnTo>
                    <a:pt x="934" y="1780"/>
                  </a:lnTo>
                  <a:lnTo>
                    <a:pt x="934" y="1780"/>
                  </a:lnTo>
                  <a:lnTo>
                    <a:pt x="943" y="1717"/>
                  </a:lnTo>
                  <a:lnTo>
                    <a:pt x="951" y="1657"/>
                  </a:lnTo>
                  <a:lnTo>
                    <a:pt x="954" y="1600"/>
                  </a:lnTo>
                  <a:lnTo>
                    <a:pt x="955" y="1544"/>
                  </a:lnTo>
                  <a:lnTo>
                    <a:pt x="955" y="1544"/>
                  </a:lnTo>
                  <a:close/>
                  <a:moveTo>
                    <a:pt x="564" y="201"/>
                  </a:moveTo>
                  <a:lnTo>
                    <a:pt x="564" y="201"/>
                  </a:lnTo>
                  <a:lnTo>
                    <a:pt x="566" y="186"/>
                  </a:lnTo>
                  <a:lnTo>
                    <a:pt x="567" y="177"/>
                  </a:lnTo>
                  <a:lnTo>
                    <a:pt x="572" y="171"/>
                  </a:lnTo>
                  <a:lnTo>
                    <a:pt x="576" y="167"/>
                  </a:lnTo>
                  <a:lnTo>
                    <a:pt x="576" y="167"/>
                  </a:lnTo>
                  <a:lnTo>
                    <a:pt x="584" y="162"/>
                  </a:lnTo>
                  <a:lnTo>
                    <a:pt x="596" y="158"/>
                  </a:lnTo>
                  <a:lnTo>
                    <a:pt x="609" y="155"/>
                  </a:lnTo>
                  <a:lnTo>
                    <a:pt x="626" y="153"/>
                  </a:lnTo>
                  <a:lnTo>
                    <a:pt x="626" y="153"/>
                  </a:lnTo>
                  <a:lnTo>
                    <a:pt x="639" y="155"/>
                  </a:lnTo>
                  <a:lnTo>
                    <a:pt x="651" y="156"/>
                  </a:lnTo>
                  <a:lnTo>
                    <a:pt x="665" y="159"/>
                  </a:lnTo>
                  <a:lnTo>
                    <a:pt x="678" y="164"/>
                  </a:lnTo>
                  <a:lnTo>
                    <a:pt x="678" y="164"/>
                  </a:lnTo>
                  <a:lnTo>
                    <a:pt x="630" y="220"/>
                  </a:lnTo>
                  <a:lnTo>
                    <a:pt x="584" y="277"/>
                  </a:lnTo>
                  <a:lnTo>
                    <a:pt x="584" y="277"/>
                  </a:lnTo>
                  <a:lnTo>
                    <a:pt x="575" y="253"/>
                  </a:lnTo>
                  <a:lnTo>
                    <a:pt x="569" y="232"/>
                  </a:lnTo>
                  <a:lnTo>
                    <a:pt x="564" y="214"/>
                  </a:lnTo>
                  <a:lnTo>
                    <a:pt x="564" y="201"/>
                  </a:lnTo>
                  <a:lnTo>
                    <a:pt x="564" y="20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208" name="组合 207"/>
          <p:cNvGrpSpPr/>
          <p:nvPr/>
        </p:nvGrpSpPr>
        <p:grpSpPr>
          <a:xfrm>
            <a:off x="6203070" y="5048250"/>
            <a:ext cx="1668463" cy="1790700"/>
            <a:chOff x="7381875" y="5048250"/>
            <a:chExt cx="1668463" cy="1790700"/>
          </a:xfrm>
        </p:grpSpPr>
        <p:sp>
          <p:nvSpPr>
            <p:cNvPr id="157" name="Freeform 156"/>
            <p:cNvSpPr>
              <a:spLocks/>
            </p:cNvSpPr>
            <p:nvPr/>
          </p:nvSpPr>
          <p:spPr bwMode="auto">
            <a:xfrm>
              <a:off x="8143875" y="5791200"/>
              <a:ext cx="833437" cy="254000"/>
            </a:xfrm>
            <a:custGeom>
              <a:avLst/>
              <a:gdLst>
                <a:gd name="T0" fmla="*/ 1052 w 1052"/>
                <a:gd name="T1" fmla="*/ 321 h 321"/>
                <a:gd name="T2" fmla="*/ 1052 w 1052"/>
                <a:gd name="T3" fmla="*/ 199 h 321"/>
                <a:gd name="T4" fmla="*/ 980 w 1052"/>
                <a:gd name="T5" fmla="*/ 199 h 321"/>
                <a:gd name="T6" fmla="*/ 980 w 1052"/>
                <a:gd name="T7" fmla="*/ 33 h 321"/>
                <a:gd name="T8" fmla="*/ 570 w 1052"/>
                <a:gd name="T9" fmla="*/ 33 h 321"/>
                <a:gd name="T10" fmla="*/ 570 w 1052"/>
                <a:gd name="T11" fmla="*/ 124 h 321"/>
                <a:gd name="T12" fmla="*/ 411 w 1052"/>
                <a:gd name="T13" fmla="*/ 124 h 321"/>
                <a:gd name="T14" fmla="*/ 411 w 1052"/>
                <a:gd name="T15" fmla="*/ 0 h 321"/>
                <a:gd name="T16" fmla="*/ 99 w 1052"/>
                <a:gd name="T17" fmla="*/ 0 h 321"/>
                <a:gd name="T18" fmla="*/ 99 w 1052"/>
                <a:gd name="T19" fmla="*/ 199 h 321"/>
                <a:gd name="T20" fmla="*/ 0 w 1052"/>
                <a:gd name="T21" fmla="*/ 199 h 321"/>
                <a:gd name="T22" fmla="*/ 0 w 1052"/>
                <a:gd name="T23" fmla="*/ 321 h 321"/>
                <a:gd name="T24" fmla="*/ 1052 w 1052"/>
                <a:gd name="T25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052" h="321">
                  <a:moveTo>
                    <a:pt x="1052" y="321"/>
                  </a:moveTo>
                  <a:lnTo>
                    <a:pt x="1052" y="199"/>
                  </a:lnTo>
                  <a:lnTo>
                    <a:pt x="980" y="199"/>
                  </a:lnTo>
                  <a:lnTo>
                    <a:pt x="980" y="33"/>
                  </a:lnTo>
                  <a:lnTo>
                    <a:pt x="570" y="33"/>
                  </a:lnTo>
                  <a:lnTo>
                    <a:pt x="570" y="124"/>
                  </a:lnTo>
                  <a:lnTo>
                    <a:pt x="411" y="124"/>
                  </a:lnTo>
                  <a:lnTo>
                    <a:pt x="411" y="0"/>
                  </a:lnTo>
                  <a:lnTo>
                    <a:pt x="99" y="0"/>
                  </a:lnTo>
                  <a:lnTo>
                    <a:pt x="99" y="199"/>
                  </a:lnTo>
                  <a:lnTo>
                    <a:pt x="0" y="199"/>
                  </a:lnTo>
                  <a:lnTo>
                    <a:pt x="0" y="321"/>
                  </a:lnTo>
                  <a:lnTo>
                    <a:pt x="1052" y="32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157"/>
            <p:cNvSpPr>
              <a:spLocks/>
            </p:cNvSpPr>
            <p:nvPr/>
          </p:nvSpPr>
          <p:spPr bwMode="auto">
            <a:xfrm>
              <a:off x="8002588" y="5903913"/>
              <a:ext cx="1047750" cy="709613"/>
            </a:xfrm>
            <a:custGeom>
              <a:avLst/>
              <a:gdLst>
                <a:gd name="T0" fmla="*/ 1321 w 1321"/>
                <a:gd name="T1" fmla="*/ 196 h 892"/>
                <a:gd name="T2" fmla="*/ 122 w 1321"/>
                <a:gd name="T3" fmla="*/ 196 h 892"/>
                <a:gd name="T4" fmla="*/ 98 w 1321"/>
                <a:gd name="T5" fmla="*/ 84 h 892"/>
                <a:gd name="T6" fmla="*/ 98 w 1321"/>
                <a:gd name="T7" fmla="*/ 0 h 892"/>
                <a:gd name="T8" fmla="*/ 36 w 1321"/>
                <a:gd name="T9" fmla="*/ 0 h 892"/>
                <a:gd name="T10" fmla="*/ 36 w 1321"/>
                <a:gd name="T11" fmla="*/ 0 h 892"/>
                <a:gd name="T12" fmla="*/ 39 w 1321"/>
                <a:gd name="T13" fmla="*/ 9 h 892"/>
                <a:gd name="T14" fmla="*/ 41 w 1321"/>
                <a:gd name="T15" fmla="*/ 18 h 892"/>
                <a:gd name="T16" fmla="*/ 42 w 1321"/>
                <a:gd name="T17" fmla="*/ 28 h 892"/>
                <a:gd name="T18" fmla="*/ 42 w 1321"/>
                <a:gd name="T19" fmla="*/ 37 h 892"/>
                <a:gd name="T20" fmla="*/ 42 w 1321"/>
                <a:gd name="T21" fmla="*/ 37 h 892"/>
                <a:gd name="T22" fmla="*/ 41 w 1321"/>
                <a:gd name="T23" fmla="*/ 49 h 892"/>
                <a:gd name="T24" fmla="*/ 38 w 1321"/>
                <a:gd name="T25" fmla="*/ 60 h 892"/>
                <a:gd name="T26" fmla="*/ 33 w 1321"/>
                <a:gd name="T27" fmla="*/ 70 h 892"/>
                <a:gd name="T28" fmla="*/ 29 w 1321"/>
                <a:gd name="T29" fmla="*/ 79 h 892"/>
                <a:gd name="T30" fmla="*/ 23 w 1321"/>
                <a:gd name="T31" fmla="*/ 88 h 892"/>
                <a:gd name="T32" fmla="*/ 17 w 1321"/>
                <a:gd name="T33" fmla="*/ 96 h 892"/>
                <a:gd name="T34" fmla="*/ 8 w 1321"/>
                <a:gd name="T35" fmla="*/ 103 h 892"/>
                <a:gd name="T36" fmla="*/ 0 w 1321"/>
                <a:gd name="T37" fmla="*/ 111 h 892"/>
                <a:gd name="T38" fmla="*/ 168 w 1321"/>
                <a:gd name="T39" fmla="*/ 892 h 892"/>
                <a:gd name="T40" fmla="*/ 1186 w 1321"/>
                <a:gd name="T41" fmla="*/ 892 h 892"/>
                <a:gd name="T42" fmla="*/ 1186 w 1321"/>
                <a:gd name="T43" fmla="*/ 806 h 892"/>
                <a:gd name="T44" fmla="*/ 253 w 1321"/>
                <a:gd name="T45" fmla="*/ 806 h 892"/>
                <a:gd name="T46" fmla="*/ 240 w 1321"/>
                <a:gd name="T47" fmla="*/ 749 h 892"/>
                <a:gd name="T48" fmla="*/ 1203 w 1321"/>
                <a:gd name="T49" fmla="*/ 603 h 892"/>
                <a:gd name="T50" fmla="*/ 1321 w 1321"/>
                <a:gd name="T51" fmla="*/ 196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21" h="892">
                  <a:moveTo>
                    <a:pt x="1321" y="196"/>
                  </a:moveTo>
                  <a:lnTo>
                    <a:pt x="122" y="196"/>
                  </a:lnTo>
                  <a:lnTo>
                    <a:pt x="98" y="84"/>
                  </a:lnTo>
                  <a:lnTo>
                    <a:pt x="98" y="0"/>
                  </a:lnTo>
                  <a:lnTo>
                    <a:pt x="36" y="0"/>
                  </a:lnTo>
                  <a:lnTo>
                    <a:pt x="36" y="0"/>
                  </a:lnTo>
                  <a:lnTo>
                    <a:pt x="39" y="9"/>
                  </a:lnTo>
                  <a:lnTo>
                    <a:pt x="41" y="18"/>
                  </a:lnTo>
                  <a:lnTo>
                    <a:pt x="42" y="28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1" y="49"/>
                  </a:lnTo>
                  <a:lnTo>
                    <a:pt x="38" y="60"/>
                  </a:lnTo>
                  <a:lnTo>
                    <a:pt x="33" y="70"/>
                  </a:lnTo>
                  <a:lnTo>
                    <a:pt x="29" y="79"/>
                  </a:lnTo>
                  <a:lnTo>
                    <a:pt x="23" y="88"/>
                  </a:lnTo>
                  <a:lnTo>
                    <a:pt x="17" y="96"/>
                  </a:lnTo>
                  <a:lnTo>
                    <a:pt x="8" y="103"/>
                  </a:lnTo>
                  <a:lnTo>
                    <a:pt x="0" y="111"/>
                  </a:lnTo>
                  <a:lnTo>
                    <a:pt x="168" y="892"/>
                  </a:lnTo>
                  <a:lnTo>
                    <a:pt x="1186" y="892"/>
                  </a:lnTo>
                  <a:lnTo>
                    <a:pt x="1186" y="806"/>
                  </a:lnTo>
                  <a:lnTo>
                    <a:pt x="253" y="806"/>
                  </a:lnTo>
                  <a:lnTo>
                    <a:pt x="240" y="749"/>
                  </a:lnTo>
                  <a:lnTo>
                    <a:pt x="1203" y="603"/>
                  </a:lnTo>
                  <a:lnTo>
                    <a:pt x="1321" y="19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158"/>
            <p:cNvSpPr>
              <a:spLocks/>
            </p:cNvSpPr>
            <p:nvPr/>
          </p:nvSpPr>
          <p:spPr bwMode="auto">
            <a:xfrm>
              <a:off x="8148638" y="6686550"/>
              <a:ext cx="147637" cy="147638"/>
            </a:xfrm>
            <a:custGeom>
              <a:avLst/>
              <a:gdLst>
                <a:gd name="T0" fmla="*/ 93 w 186"/>
                <a:gd name="T1" fmla="*/ 0 h 186"/>
                <a:gd name="T2" fmla="*/ 93 w 186"/>
                <a:gd name="T3" fmla="*/ 0 h 186"/>
                <a:gd name="T4" fmla="*/ 84 w 186"/>
                <a:gd name="T5" fmla="*/ 2 h 186"/>
                <a:gd name="T6" fmla="*/ 73 w 186"/>
                <a:gd name="T7" fmla="*/ 3 h 186"/>
                <a:gd name="T8" fmla="*/ 66 w 186"/>
                <a:gd name="T9" fmla="*/ 5 h 186"/>
                <a:gd name="T10" fmla="*/ 57 w 186"/>
                <a:gd name="T11" fmla="*/ 8 h 186"/>
                <a:gd name="T12" fmla="*/ 40 w 186"/>
                <a:gd name="T13" fmla="*/ 17 h 186"/>
                <a:gd name="T14" fmla="*/ 27 w 186"/>
                <a:gd name="T15" fmla="*/ 29 h 186"/>
                <a:gd name="T16" fmla="*/ 16 w 186"/>
                <a:gd name="T17" fmla="*/ 42 h 186"/>
                <a:gd name="T18" fmla="*/ 7 w 186"/>
                <a:gd name="T19" fmla="*/ 57 h 186"/>
                <a:gd name="T20" fmla="*/ 4 w 186"/>
                <a:gd name="T21" fmla="*/ 66 h 186"/>
                <a:gd name="T22" fmla="*/ 1 w 186"/>
                <a:gd name="T23" fmla="*/ 75 h 186"/>
                <a:gd name="T24" fmla="*/ 0 w 186"/>
                <a:gd name="T25" fmla="*/ 84 h 186"/>
                <a:gd name="T26" fmla="*/ 0 w 186"/>
                <a:gd name="T27" fmla="*/ 93 h 186"/>
                <a:gd name="T28" fmla="*/ 0 w 186"/>
                <a:gd name="T29" fmla="*/ 93 h 186"/>
                <a:gd name="T30" fmla="*/ 0 w 186"/>
                <a:gd name="T31" fmla="*/ 104 h 186"/>
                <a:gd name="T32" fmla="*/ 1 w 186"/>
                <a:gd name="T33" fmla="*/ 113 h 186"/>
                <a:gd name="T34" fmla="*/ 4 w 186"/>
                <a:gd name="T35" fmla="*/ 122 h 186"/>
                <a:gd name="T36" fmla="*/ 7 w 186"/>
                <a:gd name="T37" fmla="*/ 129 h 186"/>
                <a:gd name="T38" fmla="*/ 16 w 186"/>
                <a:gd name="T39" fmla="*/ 146 h 186"/>
                <a:gd name="T40" fmla="*/ 27 w 186"/>
                <a:gd name="T41" fmla="*/ 159 h 186"/>
                <a:gd name="T42" fmla="*/ 40 w 186"/>
                <a:gd name="T43" fmla="*/ 171 h 186"/>
                <a:gd name="T44" fmla="*/ 57 w 186"/>
                <a:gd name="T45" fmla="*/ 179 h 186"/>
                <a:gd name="T46" fmla="*/ 66 w 186"/>
                <a:gd name="T47" fmla="*/ 183 h 186"/>
                <a:gd name="T48" fmla="*/ 73 w 186"/>
                <a:gd name="T49" fmla="*/ 185 h 186"/>
                <a:gd name="T50" fmla="*/ 84 w 186"/>
                <a:gd name="T51" fmla="*/ 186 h 186"/>
                <a:gd name="T52" fmla="*/ 93 w 186"/>
                <a:gd name="T53" fmla="*/ 186 h 186"/>
                <a:gd name="T54" fmla="*/ 93 w 186"/>
                <a:gd name="T55" fmla="*/ 186 h 186"/>
                <a:gd name="T56" fmla="*/ 102 w 186"/>
                <a:gd name="T57" fmla="*/ 186 h 186"/>
                <a:gd name="T58" fmla="*/ 111 w 186"/>
                <a:gd name="T59" fmla="*/ 185 h 186"/>
                <a:gd name="T60" fmla="*/ 120 w 186"/>
                <a:gd name="T61" fmla="*/ 183 h 186"/>
                <a:gd name="T62" fmla="*/ 129 w 186"/>
                <a:gd name="T63" fmla="*/ 179 h 186"/>
                <a:gd name="T64" fmla="*/ 145 w 186"/>
                <a:gd name="T65" fmla="*/ 171 h 186"/>
                <a:gd name="T66" fmla="*/ 159 w 186"/>
                <a:gd name="T67" fmla="*/ 159 h 186"/>
                <a:gd name="T68" fmla="*/ 169 w 186"/>
                <a:gd name="T69" fmla="*/ 146 h 186"/>
                <a:gd name="T70" fmla="*/ 178 w 186"/>
                <a:gd name="T71" fmla="*/ 129 h 186"/>
                <a:gd name="T72" fmla="*/ 181 w 186"/>
                <a:gd name="T73" fmla="*/ 122 h 186"/>
                <a:gd name="T74" fmla="*/ 184 w 186"/>
                <a:gd name="T75" fmla="*/ 113 h 186"/>
                <a:gd name="T76" fmla="*/ 186 w 186"/>
                <a:gd name="T77" fmla="*/ 104 h 186"/>
                <a:gd name="T78" fmla="*/ 186 w 186"/>
                <a:gd name="T79" fmla="*/ 93 h 186"/>
                <a:gd name="T80" fmla="*/ 186 w 186"/>
                <a:gd name="T81" fmla="*/ 93 h 186"/>
                <a:gd name="T82" fmla="*/ 186 w 186"/>
                <a:gd name="T83" fmla="*/ 84 h 186"/>
                <a:gd name="T84" fmla="*/ 184 w 186"/>
                <a:gd name="T85" fmla="*/ 75 h 186"/>
                <a:gd name="T86" fmla="*/ 181 w 186"/>
                <a:gd name="T87" fmla="*/ 66 h 186"/>
                <a:gd name="T88" fmla="*/ 178 w 186"/>
                <a:gd name="T89" fmla="*/ 57 h 186"/>
                <a:gd name="T90" fmla="*/ 169 w 186"/>
                <a:gd name="T91" fmla="*/ 42 h 186"/>
                <a:gd name="T92" fmla="*/ 159 w 186"/>
                <a:gd name="T93" fmla="*/ 29 h 186"/>
                <a:gd name="T94" fmla="*/ 145 w 186"/>
                <a:gd name="T95" fmla="*/ 17 h 186"/>
                <a:gd name="T96" fmla="*/ 129 w 186"/>
                <a:gd name="T97" fmla="*/ 8 h 186"/>
                <a:gd name="T98" fmla="*/ 120 w 186"/>
                <a:gd name="T99" fmla="*/ 5 h 186"/>
                <a:gd name="T100" fmla="*/ 111 w 186"/>
                <a:gd name="T101" fmla="*/ 3 h 186"/>
                <a:gd name="T102" fmla="*/ 102 w 186"/>
                <a:gd name="T103" fmla="*/ 2 h 186"/>
                <a:gd name="T104" fmla="*/ 93 w 186"/>
                <a:gd name="T105" fmla="*/ 0 h 186"/>
                <a:gd name="T106" fmla="*/ 93 w 186"/>
                <a:gd name="T107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6" h="186">
                  <a:moveTo>
                    <a:pt x="93" y="0"/>
                  </a:moveTo>
                  <a:lnTo>
                    <a:pt x="93" y="0"/>
                  </a:lnTo>
                  <a:lnTo>
                    <a:pt x="84" y="2"/>
                  </a:lnTo>
                  <a:lnTo>
                    <a:pt x="73" y="3"/>
                  </a:lnTo>
                  <a:lnTo>
                    <a:pt x="66" y="5"/>
                  </a:lnTo>
                  <a:lnTo>
                    <a:pt x="57" y="8"/>
                  </a:lnTo>
                  <a:lnTo>
                    <a:pt x="40" y="17"/>
                  </a:lnTo>
                  <a:lnTo>
                    <a:pt x="27" y="29"/>
                  </a:lnTo>
                  <a:lnTo>
                    <a:pt x="16" y="42"/>
                  </a:lnTo>
                  <a:lnTo>
                    <a:pt x="7" y="57"/>
                  </a:lnTo>
                  <a:lnTo>
                    <a:pt x="4" y="66"/>
                  </a:lnTo>
                  <a:lnTo>
                    <a:pt x="1" y="75"/>
                  </a:lnTo>
                  <a:lnTo>
                    <a:pt x="0" y="84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4"/>
                  </a:lnTo>
                  <a:lnTo>
                    <a:pt x="1" y="113"/>
                  </a:lnTo>
                  <a:lnTo>
                    <a:pt x="4" y="122"/>
                  </a:lnTo>
                  <a:lnTo>
                    <a:pt x="7" y="129"/>
                  </a:lnTo>
                  <a:lnTo>
                    <a:pt x="16" y="146"/>
                  </a:lnTo>
                  <a:lnTo>
                    <a:pt x="27" y="159"/>
                  </a:lnTo>
                  <a:lnTo>
                    <a:pt x="40" y="171"/>
                  </a:lnTo>
                  <a:lnTo>
                    <a:pt x="57" y="179"/>
                  </a:lnTo>
                  <a:lnTo>
                    <a:pt x="66" y="183"/>
                  </a:lnTo>
                  <a:lnTo>
                    <a:pt x="73" y="185"/>
                  </a:lnTo>
                  <a:lnTo>
                    <a:pt x="84" y="186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102" y="186"/>
                  </a:lnTo>
                  <a:lnTo>
                    <a:pt x="111" y="185"/>
                  </a:lnTo>
                  <a:lnTo>
                    <a:pt x="120" y="183"/>
                  </a:lnTo>
                  <a:lnTo>
                    <a:pt x="129" y="179"/>
                  </a:lnTo>
                  <a:lnTo>
                    <a:pt x="145" y="171"/>
                  </a:lnTo>
                  <a:lnTo>
                    <a:pt x="159" y="159"/>
                  </a:lnTo>
                  <a:lnTo>
                    <a:pt x="169" y="146"/>
                  </a:lnTo>
                  <a:lnTo>
                    <a:pt x="178" y="129"/>
                  </a:lnTo>
                  <a:lnTo>
                    <a:pt x="181" y="122"/>
                  </a:lnTo>
                  <a:lnTo>
                    <a:pt x="184" y="113"/>
                  </a:lnTo>
                  <a:lnTo>
                    <a:pt x="186" y="104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86" y="84"/>
                  </a:lnTo>
                  <a:lnTo>
                    <a:pt x="184" y="75"/>
                  </a:lnTo>
                  <a:lnTo>
                    <a:pt x="181" y="66"/>
                  </a:lnTo>
                  <a:lnTo>
                    <a:pt x="178" y="57"/>
                  </a:lnTo>
                  <a:lnTo>
                    <a:pt x="169" y="42"/>
                  </a:lnTo>
                  <a:lnTo>
                    <a:pt x="159" y="29"/>
                  </a:lnTo>
                  <a:lnTo>
                    <a:pt x="145" y="17"/>
                  </a:lnTo>
                  <a:lnTo>
                    <a:pt x="129" y="8"/>
                  </a:lnTo>
                  <a:lnTo>
                    <a:pt x="120" y="5"/>
                  </a:lnTo>
                  <a:lnTo>
                    <a:pt x="111" y="3"/>
                  </a:lnTo>
                  <a:lnTo>
                    <a:pt x="102" y="2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159"/>
            <p:cNvSpPr>
              <a:spLocks/>
            </p:cNvSpPr>
            <p:nvPr/>
          </p:nvSpPr>
          <p:spPr bwMode="auto">
            <a:xfrm>
              <a:off x="8793163" y="6686550"/>
              <a:ext cx="146050" cy="147638"/>
            </a:xfrm>
            <a:custGeom>
              <a:avLst/>
              <a:gdLst>
                <a:gd name="T0" fmla="*/ 93 w 186"/>
                <a:gd name="T1" fmla="*/ 0 h 186"/>
                <a:gd name="T2" fmla="*/ 93 w 186"/>
                <a:gd name="T3" fmla="*/ 0 h 186"/>
                <a:gd name="T4" fmla="*/ 84 w 186"/>
                <a:gd name="T5" fmla="*/ 2 h 186"/>
                <a:gd name="T6" fmla="*/ 75 w 186"/>
                <a:gd name="T7" fmla="*/ 3 h 186"/>
                <a:gd name="T8" fmla="*/ 66 w 186"/>
                <a:gd name="T9" fmla="*/ 5 h 186"/>
                <a:gd name="T10" fmla="*/ 57 w 186"/>
                <a:gd name="T11" fmla="*/ 8 h 186"/>
                <a:gd name="T12" fmla="*/ 41 w 186"/>
                <a:gd name="T13" fmla="*/ 17 h 186"/>
                <a:gd name="T14" fmla="*/ 27 w 186"/>
                <a:gd name="T15" fmla="*/ 29 h 186"/>
                <a:gd name="T16" fmla="*/ 17 w 186"/>
                <a:gd name="T17" fmla="*/ 42 h 186"/>
                <a:gd name="T18" fmla="*/ 8 w 186"/>
                <a:gd name="T19" fmla="*/ 57 h 186"/>
                <a:gd name="T20" fmla="*/ 5 w 186"/>
                <a:gd name="T21" fmla="*/ 66 h 186"/>
                <a:gd name="T22" fmla="*/ 2 w 186"/>
                <a:gd name="T23" fmla="*/ 75 h 186"/>
                <a:gd name="T24" fmla="*/ 0 w 186"/>
                <a:gd name="T25" fmla="*/ 84 h 186"/>
                <a:gd name="T26" fmla="*/ 0 w 186"/>
                <a:gd name="T27" fmla="*/ 93 h 186"/>
                <a:gd name="T28" fmla="*/ 0 w 186"/>
                <a:gd name="T29" fmla="*/ 93 h 186"/>
                <a:gd name="T30" fmla="*/ 0 w 186"/>
                <a:gd name="T31" fmla="*/ 104 h 186"/>
                <a:gd name="T32" fmla="*/ 2 w 186"/>
                <a:gd name="T33" fmla="*/ 113 h 186"/>
                <a:gd name="T34" fmla="*/ 5 w 186"/>
                <a:gd name="T35" fmla="*/ 122 h 186"/>
                <a:gd name="T36" fmla="*/ 8 w 186"/>
                <a:gd name="T37" fmla="*/ 129 h 186"/>
                <a:gd name="T38" fmla="*/ 17 w 186"/>
                <a:gd name="T39" fmla="*/ 146 h 186"/>
                <a:gd name="T40" fmla="*/ 27 w 186"/>
                <a:gd name="T41" fmla="*/ 159 h 186"/>
                <a:gd name="T42" fmla="*/ 41 w 186"/>
                <a:gd name="T43" fmla="*/ 171 h 186"/>
                <a:gd name="T44" fmla="*/ 57 w 186"/>
                <a:gd name="T45" fmla="*/ 179 h 186"/>
                <a:gd name="T46" fmla="*/ 66 w 186"/>
                <a:gd name="T47" fmla="*/ 183 h 186"/>
                <a:gd name="T48" fmla="*/ 75 w 186"/>
                <a:gd name="T49" fmla="*/ 185 h 186"/>
                <a:gd name="T50" fmla="*/ 84 w 186"/>
                <a:gd name="T51" fmla="*/ 186 h 186"/>
                <a:gd name="T52" fmla="*/ 93 w 186"/>
                <a:gd name="T53" fmla="*/ 186 h 186"/>
                <a:gd name="T54" fmla="*/ 93 w 186"/>
                <a:gd name="T55" fmla="*/ 186 h 186"/>
                <a:gd name="T56" fmla="*/ 102 w 186"/>
                <a:gd name="T57" fmla="*/ 186 h 186"/>
                <a:gd name="T58" fmla="*/ 113 w 186"/>
                <a:gd name="T59" fmla="*/ 185 h 186"/>
                <a:gd name="T60" fmla="*/ 120 w 186"/>
                <a:gd name="T61" fmla="*/ 183 h 186"/>
                <a:gd name="T62" fmla="*/ 129 w 186"/>
                <a:gd name="T63" fmla="*/ 179 h 186"/>
                <a:gd name="T64" fmla="*/ 145 w 186"/>
                <a:gd name="T65" fmla="*/ 171 h 186"/>
                <a:gd name="T66" fmla="*/ 159 w 186"/>
                <a:gd name="T67" fmla="*/ 159 h 186"/>
                <a:gd name="T68" fmla="*/ 169 w 186"/>
                <a:gd name="T69" fmla="*/ 146 h 186"/>
                <a:gd name="T70" fmla="*/ 178 w 186"/>
                <a:gd name="T71" fmla="*/ 129 h 186"/>
                <a:gd name="T72" fmla="*/ 181 w 186"/>
                <a:gd name="T73" fmla="*/ 122 h 186"/>
                <a:gd name="T74" fmla="*/ 184 w 186"/>
                <a:gd name="T75" fmla="*/ 113 h 186"/>
                <a:gd name="T76" fmla="*/ 186 w 186"/>
                <a:gd name="T77" fmla="*/ 104 h 186"/>
                <a:gd name="T78" fmla="*/ 186 w 186"/>
                <a:gd name="T79" fmla="*/ 93 h 186"/>
                <a:gd name="T80" fmla="*/ 186 w 186"/>
                <a:gd name="T81" fmla="*/ 93 h 186"/>
                <a:gd name="T82" fmla="*/ 186 w 186"/>
                <a:gd name="T83" fmla="*/ 84 h 186"/>
                <a:gd name="T84" fmla="*/ 184 w 186"/>
                <a:gd name="T85" fmla="*/ 75 h 186"/>
                <a:gd name="T86" fmla="*/ 181 w 186"/>
                <a:gd name="T87" fmla="*/ 66 h 186"/>
                <a:gd name="T88" fmla="*/ 178 w 186"/>
                <a:gd name="T89" fmla="*/ 57 h 186"/>
                <a:gd name="T90" fmla="*/ 169 w 186"/>
                <a:gd name="T91" fmla="*/ 42 h 186"/>
                <a:gd name="T92" fmla="*/ 159 w 186"/>
                <a:gd name="T93" fmla="*/ 29 h 186"/>
                <a:gd name="T94" fmla="*/ 145 w 186"/>
                <a:gd name="T95" fmla="*/ 17 h 186"/>
                <a:gd name="T96" fmla="*/ 129 w 186"/>
                <a:gd name="T97" fmla="*/ 8 h 186"/>
                <a:gd name="T98" fmla="*/ 120 w 186"/>
                <a:gd name="T99" fmla="*/ 5 h 186"/>
                <a:gd name="T100" fmla="*/ 113 w 186"/>
                <a:gd name="T101" fmla="*/ 3 h 186"/>
                <a:gd name="T102" fmla="*/ 102 w 186"/>
                <a:gd name="T103" fmla="*/ 2 h 186"/>
                <a:gd name="T104" fmla="*/ 93 w 186"/>
                <a:gd name="T105" fmla="*/ 0 h 186"/>
                <a:gd name="T106" fmla="*/ 93 w 186"/>
                <a:gd name="T107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6" h="186">
                  <a:moveTo>
                    <a:pt x="93" y="0"/>
                  </a:moveTo>
                  <a:lnTo>
                    <a:pt x="93" y="0"/>
                  </a:lnTo>
                  <a:lnTo>
                    <a:pt x="84" y="2"/>
                  </a:lnTo>
                  <a:lnTo>
                    <a:pt x="75" y="3"/>
                  </a:lnTo>
                  <a:lnTo>
                    <a:pt x="66" y="5"/>
                  </a:lnTo>
                  <a:lnTo>
                    <a:pt x="57" y="8"/>
                  </a:lnTo>
                  <a:lnTo>
                    <a:pt x="41" y="17"/>
                  </a:lnTo>
                  <a:lnTo>
                    <a:pt x="27" y="29"/>
                  </a:lnTo>
                  <a:lnTo>
                    <a:pt x="17" y="42"/>
                  </a:lnTo>
                  <a:lnTo>
                    <a:pt x="8" y="57"/>
                  </a:lnTo>
                  <a:lnTo>
                    <a:pt x="5" y="66"/>
                  </a:lnTo>
                  <a:lnTo>
                    <a:pt x="2" y="75"/>
                  </a:lnTo>
                  <a:lnTo>
                    <a:pt x="0" y="84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4"/>
                  </a:lnTo>
                  <a:lnTo>
                    <a:pt x="2" y="113"/>
                  </a:lnTo>
                  <a:lnTo>
                    <a:pt x="5" y="122"/>
                  </a:lnTo>
                  <a:lnTo>
                    <a:pt x="8" y="129"/>
                  </a:lnTo>
                  <a:lnTo>
                    <a:pt x="17" y="146"/>
                  </a:lnTo>
                  <a:lnTo>
                    <a:pt x="27" y="159"/>
                  </a:lnTo>
                  <a:lnTo>
                    <a:pt x="41" y="171"/>
                  </a:lnTo>
                  <a:lnTo>
                    <a:pt x="57" y="179"/>
                  </a:lnTo>
                  <a:lnTo>
                    <a:pt x="66" y="183"/>
                  </a:lnTo>
                  <a:lnTo>
                    <a:pt x="75" y="185"/>
                  </a:lnTo>
                  <a:lnTo>
                    <a:pt x="84" y="186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102" y="186"/>
                  </a:lnTo>
                  <a:lnTo>
                    <a:pt x="113" y="185"/>
                  </a:lnTo>
                  <a:lnTo>
                    <a:pt x="120" y="183"/>
                  </a:lnTo>
                  <a:lnTo>
                    <a:pt x="129" y="179"/>
                  </a:lnTo>
                  <a:lnTo>
                    <a:pt x="145" y="171"/>
                  </a:lnTo>
                  <a:lnTo>
                    <a:pt x="159" y="159"/>
                  </a:lnTo>
                  <a:lnTo>
                    <a:pt x="169" y="146"/>
                  </a:lnTo>
                  <a:lnTo>
                    <a:pt x="178" y="129"/>
                  </a:lnTo>
                  <a:lnTo>
                    <a:pt x="181" y="122"/>
                  </a:lnTo>
                  <a:lnTo>
                    <a:pt x="184" y="113"/>
                  </a:lnTo>
                  <a:lnTo>
                    <a:pt x="186" y="104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86" y="84"/>
                  </a:lnTo>
                  <a:lnTo>
                    <a:pt x="184" y="75"/>
                  </a:lnTo>
                  <a:lnTo>
                    <a:pt x="181" y="66"/>
                  </a:lnTo>
                  <a:lnTo>
                    <a:pt x="178" y="57"/>
                  </a:lnTo>
                  <a:lnTo>
                    <a:pt x="169" y="42"/>
                  </a:lnTo>
                  <a:lnTo>
                    <a:pt x="159" y="29"/>
                  </a:lnTo>
                  <a:lnTo>
                    <a:pt x="145" y="17"/>
                  </a:lnTo>
                  <a:lnTo>
                    <a:pt x="129" y="8"/>
                  </a:lnTo>
                  <a:lnTo>
                    <a:pt x="120" y="5"/>
                  </a:lnTo>
                  <a:lnTo>
                    <a:pt x="113" y="3"/>
                  </a:lnTo>
                  <a:lnTo>
                    <a:pt x="102" y="2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160"/>
            <p:cNvSpPr>
              <a:spLocks/>
            </p:cNvSpPr>
            <p:nvPr/>
          </p:nvSpPr>
          <p:spPr bwMode="auto">
            <a:xfrm>
              <a:off x="7581900" y="5048250"/>
              <a:ext cx="342900" cy="339725"/>
            </a:xfrm>
            <a:custGeom>
              <a:avLst/>
              <a:gdLst>
                <a:gd name="T0" fmla="*/ 265 w 431"/>
                <a:gd name="T1" fmla="*/ 5 h 430"/>
                <a:gd name="T2" fmla="*/ 221 w 431"/>
                <a:gd name="T3" fmla="*/ 0 h 430"/>
                <a:gd name="T4" fmla="*/ 179 w 431"/>
                <a:gd name="T5" fmla="*/ 3 h 430"/>
                <a:gd name="T6" fmla="*/ 139 w 431"/>
                <a:gd name="T7" fmla="*/ 14 h 430"/>
                <a:gd name="T8" fmla="*/ 101 w 431"/>
                <a:gd name="T9" fmla="*/ 32 h 430"/>
                <a:gd name="T10" fmla="*/ 68 w 431"/>
                <a:gd name="T11" fmla="*/ 57 h 430"/>
                <a:gd name="T12" fmla="*/ 41 w 431"/>
                <a:gd name="T13" fmla="*/ 88 h 430"/>
                <a:gd name="T14" fmla="*/ 19 w 431"/>
                <a:gd name="T15" fmla="*/ 124 h 430"/>
                <a:gd name="T16" fmla="*/ 6 w 431"/>
                <a:gd name="T17" fmla="*/ 166 h 430"/>
                <a:gd name="T18" fmla="*/ 1 w 431"/>
                <a:gd name="T19" fmla="*/ 187 h 430"/>
                <a:gd name="T20" fmla="*/ 0 w 431"/>
                <a:gd name="T21" fmla="*/ 231 h 430"/>
                <a:gd name="T22" fmla="*/ 7 w 431"/>
                <a:gd name="T23" fmla="*/ 273 h 430"/>
                <a:gd name="T24" fmla="*/ 22 w 431"/>
                <a:gd name="T25" fmla="*/ 310 h 430"/>
                <a:gd name="T26" fmla="*/ 44 w 431"/>
                <a:gd name="T27" fmla="*/ 346 h 430"/>
                <a:gd name="T28" fmla="*/ 71 w 431"/>
                <a:gd name="T29" fmla="*/ 376 h 430"/>
                <a:gd name="T30" fmla="*/ 106 w 431"/>
                <a:gd name="T31" fmla="*/ 401 h 430"/>
                <a:gd name="T32" fmla="*/ 145 w 431"/>
                <a:gd name="T33" fmla="*/ 419 h 430"/>
                <a:gd name="T34" fmla="*/ 166 w 431"/>
                <a:gd name="T35" fmla="*/ 425 h 430"/>
                <a:gd name="T36" fmla="*/ 209 w 431"/>
                <a:gd name="T37" fmla="*/ 430 h 430"/>
                <a:gd name="T38" fmla="*/ 253 w 431"/>
                <a:gd name="T39" fmla="*/ 427 h 430"/>
                <a:gd name="T40" fmla="*/ 292 w 431"/>
                <a:gd name="T41" fmla="*/ 416 h 430"/>
                <a:gd name="T42" fmla="*/ 329 w 431"/>
                <a:gd name="T43" fmla="*/ 398 h 430"/>
                <a:gd name="T44" fmla="*/ 362 w 431"/>
                <a:gd name="T45" fmla="*/ 373 h 430"/>
                <a:gd name="T46" fmla="*/ 390 w 431"/>
                <a:gd name="T47" fmla="*/ 342 h 430"/>
                <a:gd name="T48" fmla="*/ 411 w 431"/>
                <a:gd name="T49" fmla="*/ 306 h 430"/>
                <a:gd name="T50" fmla="*/ 425 w 431"/>
                <a:gd name="T51" fmla="*/ 264 h 430"/>
                <a:gd name="T52" fmla="*/ 429 w 431"/>
                <a:gd name="T53" fmla="*/ 243 h 430"/>
                <a:gd name="T54" fmla="*/ 431 w 431"/>
                <a:gd name="T55" fmla="*/ 199 h 430"/>
                <a:gd name="T56" fmla="*/ 423 w 431"/>
                <a:gd name="T57" fmla="*/ 157 h 430"/>
                <a:gd name="T58" fmla="*/ 408 w 431"/>
                <a:gd name="T59" fmla="*/ 118 h 430"/>
                <a:gd name="T60" fmla="*/ 386 w 431"/>
                <a:gd name="T61" fmla="*/ 84 h 430"/>
                <a:gd name="T62" fmla="*/ 359 w 431"/>
                <a:gd name="T63" fmla="*/ 54 h 430"/>
                <a:gd name="T64" fmla="*/ 325 w 431"/>
                <a:gd name="T65" fmla="*/ 29 h 430"/>
                <a:gd name="T66" fmla="*/ 286 w 431"/>
                <a:gd name="T67" fmla="*/ 11 h 430"/>
                <a:gd name="T68" fmla="*/ 265 w 431"/>
                <a:gd name="T69" fmla="*/ 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0">
                  <a:moveTo>
                    <a:pt x="265" y="5"/>
                  </a:moveTo>
                  <a:lnTo>
                    <a:pt x="265" y="5"/>
                  </a:lnTo>
                  <a:lnTo>
                    <a:pt x="242" y="2"/>
                  </a:lnTo>
                  <a:lnTo>
                    <a:pt x="221" y="0"/>
                  </a:lnTo>
                  <a:lnTo>
                    <a:pt x="200" y="0"/>
                  </a:lnTo>
                  <a:lnTo>
                    <a:pt x="179" y="3"/>
                  </a:lnTo>
                  <a:lnTo>
                    <a:pt x="158" y="8"/>
                  </a:lnTo>
                  <a:lnTo>
                    <a:pt x="139" y="14"/>
                  </a:lnTo>
                  <a:lnTo>
                    <a:pt x="119" y="21"/>
                  </a:lnTo>
                  <a:lnTo>
                    <a:pt x="101" y="32"/>
                  </a:lnTo>
                  <a:lnTo>
                    <a:pt x="85" y="43"/>
                  </a:lnTo>
                  <a:lnTo>
                    <a:pt x="68" y="57"/>
                  </a:lnTo>
                  <a:lnTo>
                    <a:pt x="53" y="72"/>
                  </a:lnTo>
                  <a:lnTo>
                    <a:pt x="41" y="88"/>
                  </a:lnTo>
                  <a:lnTo>
                    <a:pt x="30" y="106"/>
                  </a:lnTo>
                  <a:lnTo>
                    <a:pt x="19" y="124"/>
                  </a:lnTo>
                  <a:lnTo>
                    <a:pt x="12" y="145"/>
                  </a:lnTo>
                  <a:lnTo>
                    <a:pt x="6" y="166"/>
                  </a:lnTo>
                  <a:lnTo>
                    <a:pt x="6" y="166"/>
                  </a:lnTo>
                  <a:lnTo>
                    <a:pt x="1" y="187"/>
                  </a:lnTo>
                  <a:lnTo>
                    <a:pt x="0" y="210"/>
                  </a:lnTo>
                  <a:lnTo>
                    <a:pt x="0" y="231"/>
                  </a:lnTo>
                  <a:lnTo>
                    <a:pt x="3" y="252"/>
                  </a:lnTo>
                  <a:lnTo>
                    <a:pt x="7" y="273"/>
                  </a:lnTo>
                  <a:lnTo>
                    <a:pt x="15" y="292"/>
                  </a:lnTo>
                  <a:lnTo>
                    <a:pt x="22" y="310"/>
                  </a:lnTo>
                  <a:lnTo>
                    <a:pt x="33" y="328"/>
                  </a:lnTo>
                  <a:lnTo>
                    <a:pt x="44" y="346"/>
                  </a:lnTo>
                  <a:lnTo>
                    <a:pt x="58" y="361"/>
                  </a:lnTo>
                  <a:lnTo>
                    <a:pt x="71" y="376"/>
                  </a:lnTo>
                  <a:lnTo>
                    <a:pt x="88" y="389"/>
                  </a:lnTo>
                  <a:lnTo>
                    <a:pt x="106" y="401"/>
                  </a:lnTo>
                  <a:lnTo>
                    <a:pt x="125" y="410"/>
                  </a:lnTo>
                  <a:lnTo>
                    <a:pt x="145" y="419"/>
                  </a:lnTo>
                  <a:lnTo>
                    <a:pt x="166" y="425"/>
                  </a:lnTo>
                  <a:lnTo>
                    <a:pt x="166" y="425"/>
                  </a:lnTo>
                  <a:lnTo>
                    <a:pt x="188" y="428"/>
                  </a:lnTo>
                  <a:lnTo>
                    <a:pt x="209" y="430"/>
                  </a:lnTo>
                  <a:lnTo>
                    <a:pt x="232" y="430"/>
                  </a:lnTo>
                  <a:lnTo>
                    <a:pt x="253" y="427"/>
                  </a:lnTo>
                  <a:lnTo>
                    <a:pt x="272" y="422"/>
                  </a:lnTo>
                  <a:lnTo>
                    <a:pt x="292" y="416"/>
                  </a:lnTo>
                  <a:lnTo>
                    <a:pt x="311" y="407"/>
                  </a:lnTo>
                  <a:lnTo>
                    <a:pt x="329" y="398"/>
                  </a:lnTo>
                  <a:lnTo>
                    <a:pt x="346" y="386"/>
                  </a:lnTo>
                  <a:lnTo>
                    <a:pt x="362" y="373"/>
                  </a:lnTo>
                  <a:lnTo>
                    <a:pt x="377" y="358"/>
                  </a:lnTo>
                  <a:lnTo>
                    <a:pt x="390" y="342"/>
                  </a:lnTo>
                  <a:lnTo>
                    <a:pt x="401" y="324"/>
                  </a:lnTo>
                  <a:lnTo>
                    <a:pt x="411" y="306"/>
                  </a:lnTo>
                  <a:lnTo>
                    <a:pt x="419" y="285"/>
                  </a:lnTo>
                  <a:lnTo>
                    <a:pt x="425" y="264"/>
                  </a:lnTo>
                  <a:lnTo>
                    <a:pt x="425" y="264"/>
                  </a:lnTo>
                  <a:lnTo>
                    <a:pt x="429" y="243"/>
                  </a:lnTo>
                  <a:lnTo>
                    <a:pt x="431" y="220"/>
                  </a:lnTo>
                  <a:lnTo>
                    <a:pt x="431" y="199"/>
                  </a:lnTo>
                  <a:lnTo>
                    <a:pt x="428" y="178"/>
                  </a:lnTo>
                  <a:lnTo>
                    <a:pt x="423" y="157"/>
                  </a:lnTo>
                  <a:lnTo>
                    <a:pt x="417" y="138"/>
                  </a:lnTo>
                  <a:lnTo>
                    <a:pt x="408" y="118"/>
                  </a:lnTo>
                  <a:lnTo>
                    <a:pt x="398" y="100"/>
                  </a:lnTo>
                  <a:lnTo>
                    <a:pt x="386" y="84"/>
                  </a:lnTo>
                  <a:lnTo>
                    <a:pt x="374" y="67"/>
                  </a:lnTo>
                  <a:lnTo>
                    <a:pt x="359" y="54"/>
                  </a:lnTo>
                  <a:lnTo>
                    <a:pt x="343" y="41"/>
                  </a:lnTo>
                  <a:lnTo>
                    <a:pt x="325" y="29"/>
                  </a:lnTo>
                  <a:lnTo>
                    <a:pt x="305" y="20"/>
                  </a:lnTo>
                  <a:lnTo>
                    <a:pt x="286" y="11"/>
                  </a:lnTo>
                  <a:lnTo>
                    <a:pt x="265" y="5"/>
                  </a:lnTo>
                  <a:lnTo>
                    <a:pt x="265" y="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auto">
            <a:xfrm>
              <a:off x="7381875" y="5397500"/>
              <a:ext cx="350837" cy="1441450"/>
            </a:xfrm>
            <a:custGeom>
              <a:avLst/>
              <a:gdLst>
                <a:gd name="T0" fmla="*/ 197 w 444"/>
                <a:gd name="T1" fmla="*/ 401 h 1815"/>
                <a:gd name="T2" fmla="*/ 152 w 444"/>
                <a:gd name="T3" fmla="*/ 269 h 1815"/>
                <a:gd name="T4" fmla="*/ 144 w 444"/>
                <a:gd name="T5" fmla="*/ 228 h 1815"/>
                <a:gd name="T6" fmla="*/ 146 w 444"/>
                <a:gd name="T7" fmla="*/ 190 h 1815"/>
                <a:gd name="T8" fmla="*/ 162 w 444"/>
                <a:gd name="T9" fmla="*/ 157 h 1815"/>
                <a:gd name="T10" fmla="*/ 183 w 444"/>
                <a:gd name="T11" fmla="*/ 136 h 1815"/>
                <a:gd name="T12" fmla="*/ 216 w 444"/>
                <a:gd name="T13" fmla="*/ 121 h 1815"/>
                <a:gd name="T14" fmla="*/ 239 w 444"/>
                <a:gd name="T15" fmla="*/ 118 h 1815"/>
                <a:gd name="T16" fmla="*/ 301 w 444"/>
                <a:gd name="T17" fmla="*/ 142 h 1815"/>
                <a:gd name="T18" fmla="*/ 334 w 444"/>
                <a:gd name="T19" fmla="*/ 202 h 1815"/>
                <a:gd name="T20" fmla="*/ 340 w 444"/>
                <a:gd name="T21" fmla="*/ 231 h 1815"/>
                <a:gd name="T22" fmla="*/ 367 w 444"/>
                <a:gd name="T23" fmla="*/ 313 h 1815"/>
                <a:gd name="T24" fmla="*/ 406 w 444"/>
                <a:gd name="T25" fmla="*/ 235 h 1815"/>
                <a:gd name="T26" fmla="*/ 415 w 444"/>
                <a:gd name="T27" fmla="*/ 180 h 1815"/>
                <a:gd name="T28" fmla="*/ 406 w 444"/>
                <a:gd name="T29" fmla="*/ 108 h 1815"/>
                <a:gd name="T30" fmla="*/ 378 w 444"/>
                <a:gd name="T31" fmla="*/ 48 h 1815"/>
                <a:gd name="T32" fmla="*/ 330 w 444"/>
                <a:gd name="T33" fmla="*/ 9 h 1815"/>
                <a:gd name="T34" fmla="*/ 284 w 444"/>
                <a:gd name="T35" fmla="*/ 0 h 1815"/>
                <a:gd name="T36" fmla="*/ 213 w 444"/>
                <a:gd name="T37" fmla="*/ 10 h 1815"/>
                <a:gd name="T38" fmla="*/ 146 w 444"/>
                <a:gd name="T39" fmla="*/ 49 h 1815"/>
                <a:gd name="T40" fmla="*/ 87 w 444"/>
                <a:gd name="T41" fmla="*/ 121 h 1815"/>
                <a:gd name="T42" fmla="*/ 45 w 444"/>
                <a:gd name="T43" fmla="*/ 238 h 1815"/>
                <a:gd name="T44" fmla="*/ 9 w 444"/>
                <a:gd name="T45" fmla="*/ 397 h 1815"/>
                <a:gd name="T46" fmla="*/ 0 w 444"/>
                <a:gd name="T47" fmla="*/ 523 h 1815"/>
                <a:gd name="T48" fmla="*/ 12 w 444"/>
                <a:gd name="T49" fmla="*/ 701 h 1815"/>
                <a:gd name="T50" fmla="*/ 26 w 444"/>
                <a:gd name="T51" fmla="*/ 750 h 1815"/>
                <a:gd name="T52" fmla="*/ 53 w 444"/>
                <a:gd name="T53" fmla="*/ 800 h 1815"/>
                <a:gd name="T54" fmla="*/ 96 w 444"/>
                <a:gd name="T55" fmla="*/ 840 h 1815"/>
                <a:gd name="T56" fmla="*/ 146 w 444"/>
                <a:gd name="T57" fmla="*/ 882 h 1815"/>
                <a:gd name="T58" fmla="*/ 189 w 444"/>
                <a:gd name="T59" fmla="*/ 1048 h 1815"/>
                <a:gd name="T60" fmla="*/ 204 w 444"/>
                <a:gd name="T61" fmla="*/ 1201 h 1815"/>
                <a:gd name="T62" fmla="*/ 201 w 444"/>
                <a:gd name="T63" fmla="*/ 1330 h 1815"/>
                <a:gd name="T64" fmla="*/ 164 w 444"/>
                <a:gd name="T65" fmla="*/ 1539 h 1815"/>
                <a:gd name="T66" fmla="*/ 125 w 444"/>
                <a:gd name="T67" fmla="*/ 1665 h 1815"/>
                <a:gd name="T68" fmla="*/ 122 w 444"/>
                <a:gd name="T69" fmla="*/ 1712 h 1815"/>
                <a:gd name="T70" fmla="*/ 137 w 444"/>
                <a:gd name="T71" fmla="*/ 1755 h 1815"/>
                <a:gd name="T72" fmla="*/ 167 w 444"/>
                <a:gd name="T73" fmla="*/ 1790 h 1815"/>
                <a:gd name="T74" fmla="*/ 200 w 444"/>
                <a:gd name="T75" fmla="*/ 1808 h 1815"/>
                <a:gd name="T76" fmla="*/ 240 w 444"/>
                <a:gd name="T77" fmla="*/ 1815 h 1815"/>
                <a:gd name="T78" fmla="*/ 293 w 444"/>
                <a:gd name="T79" fmla="*/ 1803 h 1815"/>
                <a:gd name="T80" fmla="*/ 345 w 444"/>
                <a:gd name="T81" fmla="*/ 1754 h 1815"/>
                <a:gd name="T82" fmla="*/ 396 w 444"/>
                <a:gd name="T83" fmla="*/ 1601 h 1815"/>
                <a:gd name="T84" fmla="*/ 439 w 444"/>
                <a:gd name="T85" fmla="*/ 1351 h 1815"/>
                <a:gd name="T86" fmla="*/ 444 w 444"/>
                <a:gd name="T87" fmla="*/ 1192 h 1815"/>
                <a:gd name="T88" fmla="*/ 429 w 444"/>
                <a:gd name="T89" fmla="*/ 1035 h 1815"/>
                <a:gd name="T90" fmla="*/ 382 w 444"/>
                <a:gd name="T91" fmla="*/ 831 h 1815"/>
                <a:gd name="T92" fmla="*/ 355 w 444"/>
                <a:gd name="T93" fmla="*/ 726 h 1815"/>
                <a:gd name="T94" fmla="*/ 349 w 444"/>
                <a:gd name="T95" fmla="*/ 642 h 1815"/>
                <a:gd name="T96" fmla="*/ 291 w 444"/>
                <a:gd name="T97" fmla="*/ 553 h 1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4" h="1815">
                  <a:moveTo>
                    <a:pt x="240" y="482"/>
                  </a:moveTo>
                  <a:lnTo>
                    <a:pt x="240" y="482"/>
                  </a:lnTo>
                  <a:lnTo>
                    <a:pt x="216" y="440"/>
                  </a:lnTo>
                  <a:lnTo>
                    <a:pt x="197" y="401"/>
                  </a:lnTo>
                  <a:lnTo>
                    <a:pt x="182" y="364"/>
                  </a:lnTo>
                  <a:lnTo>
                    <a:pt x="170" y="329"/>
                  </a:lnTo>
                  <a:lnTo>
                    <a:pt x="159" y="298"/>
                  </a:lnTo>
                  <a:lnTo>
                    <a:pt x="152" y="269"/>
                  </a:lnTo>
                  <a:lnTo>
                    <a:pt x="147" y="247"/>
                  </a:lnTo>
                  <a:lnTo>
                    <a:pt x="144" y="229"/>
                  </a:lnTo>
                  <a:lnTo>
                    <a:pt x="144" y="228"/>
                  </a:lnTo>
                  <a:lnTo>
                    <a:pt x="144" y="228"/>
                  </a:lnTo>
                  <a:lnTo>
                    <a:pt x="143" y="219"/>
                  </a:lnTo>
                  <a:lnTo>
                    <a:pt x="143" y="210"/>
                  </a:lnTo>
                  <a:lnTo>
                    <a:pt x="144" y="199"/>
                  </a:lnTo>
                  <a:lnTo>
                    <a:pt x="146" y="190"/>
                  </a:lnTo>
                  <a:lnTo>
                    <a:pt x="149" y="181"/>
                  </a:lnTo>
                  <a:lnTo>
                    <a:pt x="153" y="172"/>
                  </a:lnTo>
                  <a:lnTo>
                    <a:pt x="158" y="165"/>
                  </a:lnTo>
                  <a:lnTo>
                    <a:pt x="162" y="157"/>
                  </a:lnTo>
                  <a:lnTo>
                    <a:pt x="162" y="157"/>
                  </a:lnTo>
                  <a:lnTo>
                    <a:pt x="168" y="150"/>
                  </a:lnTo>
                  <a:lnTo>
                    <a:pt x="176" y="142"/>
                  </a:lnTo>
                  <a:lnTo>
                    <a:pt x="183" y="136"/>
                  </a:lnTo>
                  <a:lnTo>
                    <a:pt x="191" y="132"/>
                  </a:lnTo>
                  <a:lnTo>
                    <a:pt x="198" y="127"/>
                  </a:lnTo>
                  <a:lnTo>
                    <a:pt x="207" y="124"/>
                  </a:lnTo>
                  <a:lnTo>
                    <a:pt x="216" y="121"/>
                  </a:lnTo>
                  <a:lnTo>
                    <a:pt x="227" y="120"/>
                  </a:lnTo>
                  <a:lnTo>
                    <a:pt x="227" y="120"/>
                  </a:lnTo>
                  <a:lnTo>
                    <a:pt x="239" y="118"/>
                  </a:lnTo>
                  <a:lnTo>
                    <a:pt x="239" y="118"/>
                  </a:lnTo>
                  <a:lnTo>
                    <a:pt x="257" y="120"/>
                  </a:lnTo>
                  <a:lnTo>
                    <a:pt x="273" y="126"/>
                  </a:lnTo>
                  <a:lnTo>
                    <a:pt x="288" y="133"/>
                  </a:lnTo>
                  <a:lnTo>
                    <a:pt x="301" y="142"/>
                  </a:lnTo>
                  <a:lnTo>
                    <a:pt x="313" y="154"/>
                  </a:lnTo>
                  <a:lnTo>
                    <a:pt x="322" y="169"/>
                  </a:lnTo>
                  <a:lnTo>
                    <a:pt x="330" y="184"/>
                  </a:lnTo>
                  <a:lnTo>
                    <a:pt x="334" y="202"/>
                  </a:lnTo>
                  <a:lnTo>
                    <a:pt x="334" y="204"/>
                  </a:lnTo>
                  <a:lnTo>
                    <a:pt x="334" y="208"/>
                  </a:lnTo>
                  <a:lnTo>
                    <a:pt x="334" y="208"/>
                  </a:lnTo>
                  <a:lnTo>
                    <a:pt x="340" y="231"/>
                  </a:lnTo>
                  <a:lnTo>
                    <a:pt x="340" y="231"/>
                  </a:lnTo>
                  <a:lnTo>
                    <a:pt x="351" y="266"/>
                  </a:lnTo>
                  <a:lnTo>
                    <a:pt x="358" y="289"/>
                  </a:lnTo>
                  <a:lnTo>
                    <a:pt x="367" y="313"/>
                  </a:lnTo>
                  <a:lnTo>
                    <a:pt x="367" y="313"/>
                  </a:lnTo>
                  <a:lnTo>
                    <a:pt x="384" y="346"/>
                  </a:lnTo>
                  <a:lnTo>
                    <a:pt x="384" y="346"/>
                  </a:lnTo>
                  <a:lnTo>
                    <a:pt x="406" y="235"/>
                  </a:lnTo>
                  <a:lnTo>
                    <a:pt x="406" y="235"/>
                  </a:lnTo>
                  <a:lnTo>
                    <a:pt x="411" y="217"/>
                  </a:lnTo>
                  <a:lnTo>
                    <a:pt x="414" y="198"/>
                  </a:lnTo>
                  <a:lnTo>
                    <a:pt x="415" y="180"/>
                  </a:lnTo>
                  <a:lnTo>
                    <a:pt x="415" y="162"/>
                  </a:lnTo>
                  <a:lnTo>
                    <a:pt x="414" y="144"/>
                  </a:lnTo>
                  <a:lnTo>
                    <a:pt x="411" y="126"/>
                  </a:lnTo>
                  <a:lnTo>
                    <a:pt x="406" y="108"/>
                  </a:lnTo>
                  <a:lnTo>
                    <a:pt x="402" y="91"/>
                  </a:lnTo>
                  <a:lnTo>
                    <a:pt x="396" y="76"/>
                  </a:lnTo>
                  <a:lnTo>
                    <a:pt x="387" y="61"/>
                  </a:lnTo>
                  <a:lnTo>
                    <a:pt x="378" y="48"/>
                  </a:lnTo>
                  <a:lnTo>
                    <a:pt x="367" y="36"/>
                  </a:lnTo>
                  <a:lnTo>
                    <a:pt x="357" y="25"/>
                  </a:lnTo>
                  <a:lnTo>
                    <a:pt x="343" y="16"/>
                  </a:lnTo>
                  <a:lnTo>
                    <a:pt x="330" y="9"/>
                  </a:lnTo>
                  <a:lnTo>
                    <a:pt x="315" y="4"/>
                  </a:lnTo>
                  <a:lnTo>
                    <a:pt x="315" y="4"/>
                  </a:lnTo>
                  <a:lnTo>
                    <a:pt x="300" y="1"/>
                  </a:lnTo>
                  <a:lnTo>
                    <a:pt x="284" y="0"/>
                  </a:lnTo>
                  <a:lnTo>
                    <a:pt x="267" y="0"/>
                  </a:lnTo>
                  <a:lnTo>
                    <a:pt x="249" y="1"/>
                  </a:lnTo>
                  <a:lnTo>
                    <a:pt x="231" y="6"/>
                  </a:lnTo>
                  <a:lnTo>
                    <a:pt x="213" y="10"/>
                  </a:lnTo>
                  <a:lnTo>
                    <a:pt x="197" y="18"/>
                  </a:lnTo>
                  <a:lnTo>
                    <a:pt x="179" y="27"/>
                  </a:lnTo>
                  <a:lnTo>
                    <a:pt x="162" y="37"/>
                  </a:lnTo>
                  <a:lnTo>
                    <a:pt x="146" y="49"/>
                  </a:lnTo>
                  <a:lnTo>
                    <a:pt x="129" y="64"/>
                  </a:lnTo>
                  <a:lnTo>
                    <a:pt x="114" y="81"/>
                  </a:lnTo>
                  <a:lnTo>
                    <a:pt x="101" y="100"/>
                  </a:lnTo>
                  <a:lnTo>
                    <a:pt x="87" y="121"/>
                  </a:lnTo>
                  <a:lnTo>
                    <a:pt x="77" y="144"/>
                  </a:lnTo>
                  <a:lnTo>
                    <a:pt x="66" y="169"/>
                  </a:lnTo>
                  <a:lnTo>
                    <a:pt x="66" y="169"/>
                  </a:lnTo>
                  <a:lnTo>
                    <a:pt x="45" y="238"/>
                  </a:lnTo>
                  <a:lnTo>
                    <a:pt x="27" y="304"/>
                  </a:lnTo>
                  <a:lnTo>
                    <a:pt x="20" y="335"/>
                  </a:lnTo>
                  <a:lnTo>
                    <a:pt x="14" y="367"/>
                  </a:lnTo>
                  <a:lnTo>
                    <a:pt x="9" y="397"/>
                  </a:lnTo>
                  <a:lnTo>
                    <a:pt x="6" y="428"/>
                  </a:lnTo>
                  <a:lnTo>
                    <a:pt x="3" y="458"/>
                  </a:lnTo>
                  <a:lnTo>
                    <a:pt x="2" y="490"/>
                  </a:lnTo>
                  <a:lnTo>
                    <a:pt x="0" y="523"/>
                  </a:lnTo>
                  <a:lnTo>
                    <a:pt x="2" y="556"/>
                  </a:lnTo>
                  <a:lnTo>
                    <a:pt x="2" y="590"/>
                  </a:lnTo>
                  <a:lnTo>
                    <a:pt x="5" y="624"/>
                  </a:lnTo>
                  <a:lnTo>
                    <a:pt x="12" y="701"/>
                  </a:lnTo>
                  <a:lnTo>
                    <a:pt x="12" y="701"/>
                  </a:lnTo>
                  <a:lnTo>
                    <a:pt x="17" y="719"/>
                  </a:lnTo>
                  <a:lnTo>
                    <a:pt x="21" y="735"/>
                  </a:lnTo>
                  <a:lnTo>
                    <a:pt x="26" y="750"/>
                  </a:lnTo>
                  <a:lnTo>
                    <a:pt x="32" y="765"/>
                  </a:lnTo>
                  <a:lnTo>
                    <a:pt x="38" y="777"/>
                  </a:lnTo>
                  <a:lnTo>
                    <a:pt x="45" y="789"/>
                  </a:lnTo>
                  <a:lnTo>
                    <a:pt x="53" y="800"/>
                  </a:lnTo>
                  <a:lnTo>
                    <a:pt x="60" y="810"/>
                  </a:lnTo>
                  <a:lnTo>
                    <a:pt x="69" y="819"/>
                  </a:lnTo>
                  <a:lnTo>
                    <a:pt x="78" y="827"/>
                  </a:lnTo>
                  <a:lnTo>
                    <a:pt x="96" y="840"/>
                  </a:lnTo>
                  <a:lnTo>
                    <a:pt x="116" y="851"/>
                  </a:lnTo>
                  <a:lnTo>
                    <a:pt x="137" y="858"/>
                  </a:lnTo>
                  <a:lnTo>
                    <a:pt x="137" y="858"/>
                  </a:lnTo>
                  <a:lnTo>
                    <a:pt x="146" y="882"/>
                  </a:lnTo>
                  <a:lnTo>
                    <a:pt x="156" y="913"/>
                  </a:lnTo>
                  <a:lnTo>
                    <a:pt x="168" y="951"/>
                  </a:lnTo>
                  <a:lnTo>
                    <a:pt x="179" y="996"/>
                  </a:lnTo>
                  <a:lnTo>
                    <a:pt x="189" y="1048"/>
                  </a:lnTo>
                  <a:lnTo>
                    <a:pt x="197" y="1105"/>
                  </a:lnTo>
                  <a:lnTo>
                    <a:pt x="200" y="1137"/>
                  </a:lnTo>
                  <a:lnTo>
                    <a:pt x="203" y="1168"/>
                  </a:lnTo>
                  <a:lnTo>
                    <a:pt x="204" y="1201"/>
                  </a:lnTo>
                  <a:lnTo>
                    <a:pt x="204" y="1235"/>
                  </a:lnTo>
                  <a:lnTo>
                    <a:pt x="204" y="1235"/>
                  </a:lnTo>
                  <a:lnTo>
                    <a:pt x="204" y="1282"/>
                  </a:lnTo>
                  <a:lnTo>
                    <a:pt x="201" y="1330"/>
                  </a:lnTo>
                  <a:lnTo>
                    <a:pt x="195" y="1381"/>
                  </a:lnTo>
                  <a:lnTo>
                    <a:pt x="188" y="1432"/>
                  </a:lnTo>
                  <a:lnTo>
                    <a:pt x="177" y="1486"/>
                  </a:lnTo>
                  <a:lnTo>
                    <a:pt x="164" y="1539"/>
                  </a:lnTo>
                  <a:lnTo>
                    <a:pt x="147" y="1596"/>
                  </a:lnTo>
                  <a:lnTo>
                    <a:pt x="128" y="1653"/>
                  </a:lnTo>
                  <a:lnTo>
                    <a:pt x="128" y="1653"/>
                  </a:lnTo>
                  <a:lnTo>
                    <a:pt x="125" y="1665"/>
                  </a:lnTo>
                  <a:lnTo>
                    <a:pt x="122" y="1677"/>
                  </a:lnTo>
                  <a:lnTo>
                    <a:pt x="120" y="1688"/>
                  </a:lnTo>
                  <a:lnTo>
                    <a:pt x="120" y="1700"/>
                  </a:lnTo>
                  <a:lnTo>
                    <a:pt x="122" y="1712"/>
                  </a:lnTo>
                  <a:lnTo>
                    <a:pt x="125" y="1724"/>
                  </a:lnTo>
                  <a:lnTo>
                    <a:pt x="128" y="1734"/>
                  </a:lnTo>
                  <a:lnTo>
                    <a:pt x="132" y="1745"/>
                  </a:lnTo>
                  <a:lnTo>
                    <a:pt x="137" y="1755"/>
                  </a:lnTo>
                  <a:lnTo>
                    <a:pt x="143" y="1764"/>
                  </a:lnTo>
                  <a:lnTo>
                    <a:pt x="150" y="1773"/>
                  </a:lnTo>
                  <a:lnTo>
                    <a:pt x="159" y="1782"/>
                  </a:lnTo>
                  <a:lnTo>
                    <a:pt x="167" y="1790"/>
                  </a:lnTo>
                  <a:lnTo>
                    <a:pt x="177" y="1797"/>
                  </a:lnTo>
                  <a:lnTo>
                    <a:pt x="188" y="1802"/>
                  </a:lnTo>
                  <a:lnTo>
                    <a:pt x="200" y="1808"/>
                  </a:lnTo>
                  <a:lnTo>
                    <a:pt x="200" y="1808"/>
                  </a:lnTo>
                  <a:lnTo>
                    <a:pt x="209" y="1811"/>
                  </a:lnTo>
                  <a:lnTo>
                    <a:pt x="219" y="1812"/>
                  </a:lnTo>
                  <a:lnTo>
                    <a:pt x="230" y="1814"/>
                  </a:lnTo>
                  <a:lnTo>
                    <a:pt x="240" y="1815"/>
                  </a:lnTo>
                  <a:lnTo>
                    <a:pt x="240" y="1815"/>
                  </a:lnTo>
                  <a:lnTo>
                    <a:pt x="258" y="1814"/>
                  </a:lnTo>
                  <a:lnTo>
                    <a:pt x="276" y="1809"/>
                  </a:lnTo>
                  <a:lnTo>
                    <a:pt x="293" y="1803"/>
                  </a:lnTo>
                  <a:lnTo>
                    <a:pt x="309" y="1794"/>
                  </a:lnTo>
                  <a:lnTo>
                    <a:pt x="322" y="1782"/>
                  </a:lnTo>
                  <a:lnTo>
                    <a:pt x="334" y="1769"/>
                  </a:lnTo>
                  <a:lnTo>
                    <a:pt x="345" y="1754"/>
                  </a:lnTo>
                  <a:lnTo>
                    <a:pt x="352" y="1736"/>
                  </a:lnTo>
                  <a:lnTo>
                    <a:pt x="352" y="1736"/>
                  </a:lnTo>
                  <a:lnTo>
                    <a:pt x="376" y="1668"/>
                  </a:lnTo>
                  <a:lnTo>
                    <a:pt x="396" y="1601"/>
                  </a:lnTo>
                  <a:lnTo>
                    <a:pt x="412" y="1536"/>
                  </a:lnTo>
                  <a:lnTo>
                    <a:pt x="424" y="1472"/>
                  </a:lnTo>
                  <a:lnTo>
                    <a:pt x="433" y="1411"/>
                  </a:lnTo>
                  <a:lnTo>
                    <a:pt x="439" y="1351"/>
                  </a:lnTo>
                  <a:lnTo>
                    <a:pt x="442" y="1292"/>
                  </a:lnTo>
                  <a:lnTo>
                    <a:pt x="444" y="1235"/>
                  </a:lnTo>
                  <a:lnTo>
                    <a:pt x="444" y="1235"/>
                  </a:lnTo>
                  <a:lnTo>
                    <a:pt x="444" y="1192"/>
                  </a:lnTo>
                  <a:lnTo>
                    <a:pt x="441" y="1150"/>
                  </a:lnTo>
                  <a:lnTo>
                    <a:pt x="438" y="1110"/>
                  </a:lnTo>
                  <a:lnTo>
                    <a:pt x="435" y="1072"/>
                  </a:lnTo>
                  <a:lnTo>
                    <a:pt x="429" y="1035"/>
                  </a:lnTo>
                  <a:lnTo>
                    <a:pt x="424" y="1000"/>
                  </a:lnTo>
                  <a:lnTo>
                    <a:pt x="411" y="936"/>
                  </a:lnTo>
                  <a:lnTo>
                    <a:pt x="396" y="879"/>
                  </a:lnTo>
                  <a:lnTo>
                    <a:pt x="382" y="831"/>
                  </a:lnTo>
                  <a:lnTo>
                    <a:pt x="367" y="791"/>
                  </a:lnTo>
                  <a:lnTo>
                    <a:pt x="355" y="761"/>
                  </a:lnTo>
                  <a:lnTo>
                    <a:pt x="355" y="761"/>
                  </a:lnTo>
                  <a:lnTo>
                    <a:pt x="355" y="726"/>
                  </a:lnTo>
                  <a:lnTo>
                    <a:pt x="355" y="726"/>
                  </a:lnTo>
                  <a:lnTo>
                    <a:pt x="352" y="698"/>
                  </a:lnTo>
                  <a:lnTo>
                    <a:pt x="351" y="671"/>
                  </a:lnTo>
                  <a:lnTo>
                    <a:pt x="349" y="642"/>
                  </a:lnTo>
                  <a:lnTo>
                    <a:pt x="349" y="614"/>
                  </a:lnTo>
                  <a:lnTo>
                    <a:pt x="349" y="614"/>
                  </a:lnTo>
                  <a:lnTo>
                    <a:pt x="319" y="584"/>
                  </a:lnTo>
                  <a:lnTo>
                    <a:pt x="291" y="553"/>
                  </a:lnTo>
                  <a:lnTo>
                    <a:pt x="264" y="518"/>
                  </a:lnTo>
                  <a:lnTo>
                    <a:pt x="240" y="482"/>
                  </a:lnTo>
                  <a:lnTo>
                    <a:pt x="240" y="48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auto">
            <a:xfrm>
              <a:off x="7510463" y="5507038"/>
              <a:ext cx="509587" cy="482600"/>
            </a:xfrm>
            <a:custGeom>
              <a:avLst/>
              <a:gdLst>
                <a:gd name="T0" fmla="*/ 643 w 643"/>
                <a:gd name="T1" fmla="*/ 536 h 608"/>
                <a:gd name="T2" fmla="*/ 638 w 643"/>
                <a:gd name="T3" fmla="*/ 506 h 608"/>
                <a:gd name="T4" fmla="*/ 623 w 643"/>
                <a:gd name="T5" fmla="*/ 480 h 608"/>
                <a:gd name="T6" fmla="*/ 601 w 643"/>
                <a:gd name="T7" fmla="*/ 462 h 608"/>
                <a:gd name="T8" fmla="*/ 571 w 643"/>
                <a:gd name="T9" fmla="*/ 455 h 608"/>
                <a:gd name="T10" fmla="*/ 536 w 643"/>
                <a:gd name="T11" fmla="*/ 450 h 608"/>
                <a:gd name="T12" fmla="*/ 473 w 643"/>
                <a:gd name="T13" fmla="*/ 438 h 608"/>
                <a:gd name="T14" fmla="*/ 420 w 643"/>
                <a:gd name="T15" fmla="*/ 421 h 608"/>
                <a:gd name="T16" fmla="*/ 372 w 643"/>
                <a:gd name="T17" fmla="*/ 398 h 608"/>
                <a:gd name="T18" fmla="*/ 351 w 643"/>
                <a:gd name="T19" fmla="*/ 385 h 608"/>
                <a:gd name="T20" fmla="*/ 294 w 643"/>
                <a:gd name="T21" fmla="*/ 340 h 608"/>
                <a:gd name="T22" fmla="*/ 249 w 643"/>
                <a:gd name="T23" fmla="*/ 289 h 608"/>
                <a:gd name="T24" fmla="*/ 214 w 643"/>
                <a:gd name="T25" fmla="*/ 235 h 608"/>
                <a:gd name="T26" fmla="*/ 189 w 643"/>
                <a:gd name="T27" fmla="*/ 182 h 608"/>
                <a:gd name="T28" fmla="*/ 178 w 643"/>
                <a:gd name="T29" fmla="*/ 158 h 608"/>
                <a:gd name="T30" fmla="*/ 159 w 643"/>
                <a:gd name="T31" fmla="*/ 97 h 608"/>
                <a:gd name="T32" fmla="*/ 154 w 643"/>
                <a:gd name="T33" fmla="*/ 73 h 608"/>
                <a:gd name="T34" fmla="*/ 153 w 643"/>
                <a:gd name="T35" fmla="*/ 67 h 608"/>
                <a:gd name="T36" fmla="*/ 153 w 643"/>
                <a:gd name="T37" fmla="*/ 66 h 608"/>
                <a:gd name="T38" fmla="*/ 153 w 643"/>
                <a:gd name="T39" fmla="*/ 66 h 608"/>
                <a:gd name="T40" fmla="*/ 142 w 643"/>
                <a:gd name="T41" fmla="*/ 37 h 608"/>
                <a:gd name="T42" fmla="*/ 123 w 643"/>
                <a:gd name="T43" fmla="*/ 16 h 608"/>
                <a:gd name="T44" fmla="*/ 98 w 643"/>
                <a:gd name="T45" fmla="*/ 3 h 608"/>
                <a:gd name="T46" fmla="*/ 66 w 643"/>
                <a:gd name="T47" fmla="*/ 1 h 608"/>
                <a:gd name="T48" fmla="*/ 51 w 643"/>
                <a:gd name="T49" fmla="*/ 4 h 608"/>
                <a:gd name="T50" fmla="*/ 26 w 643"/>
                <a:gd name="T51" fmla="*/ 19 h 608"/>
                <a:gd name="T52" fmla="*/ 8 w 643"/>
                <a:gd name="T53" fmla="*/ 43 h 608"/>
                <a:gd name="T54" fmla="*/ 0 w 643"/>
                <a:gd name="T55" fmla="*/ 72 h 608"/>
                <a:gd name="T56" fmla="*/ 0 w 643"/>
                <a:gd name="T57" fmla="*/ 87 h 608"/>
                <a:gd name="T58" fmla="*/ 5 w 643"/>
                <a:gd name="T59" fmla="*/ 110 h 608"/>
                <a:gd name="T60" fmla="*/ 20 w 643"/>
                <a:gd name="T61" fmla="*/ 166 h 608"/>
                <a:gd name="T62" fmla="*/ 48 w 643"/>
                <a:gd name="T63" fmla="*/ 244 h 608"/>
                <a:gd name="T64" fmla="*/ 81 w 643"/>
                <a:gd name="T65" fmla="*/ 310 h 608"/>
                <a:gd name="T66" fmla="*/ 95 w 643"/>
                <a:gd name="T67" fmla="*/ 334 h 608"/>
                <a:gd name="T68" fmla="*/ 128 w 643"/>
                <a:gd name="T69" fmla="*/ 380 h 608"/>
                <a:gd name="T70" fmla="*/ 165 w 643"/>
                <a:gd name="T71" fmla="*/ 426 h 608"/>
                <a:gd name="T72" fmla="*/ 211 w 643"/>
                <a:gd name="T73" fmla="*/ 471 h 608"/>
                <a:gd name="T74" fmla="*/ 265 w 643"/>
                <a:gd name="T75" fmla="*/ 512 h 608"/>
                <a:gd name="T76" fmla="*/ 295 w 643"/>
                <a:gd name="T77" fmla="*/ 530 h 608"/>
                <a:gd name="T78" fmla="*/ 361 w 643"/>
                <a:gd name="T79" fmla="*/ 563 h 608"/>
                <a:gd name="T80" fmla="*/ 435 w 643"/>
                <a:gd name="T81" fmla="*/ 587 h 608"/>
                <a:gd name="T82" fmla="*/ 517 w 643"/>
                <a:gd name="T83" fmla="*/ 603 h 608"/>
                <a:gd name="T84" fmla="*/ 560 w 643"/>
                <a:gd name="T85" fmla="*/ 608 h 608"/>
                <a:gd name="T86" fmla="*/ 566 w 643"/>
                <a:gd name="T87" fmla="*/ 608 h 608"/>
                <a:gd name="T88" fmla="*/ 595 w 643"/>
                <a:gd name="T89" fmla="*/ 602 h 608"/>
                <a:gd name="T90" fmla="*/ 619 w 643"/>
                <a:gd name="T91" fmla="*/ 587 h 608"/>
                <a:gd name="T92" fmla="*/ 635 w 643"/>
                <a:gd name="T93" fmla="*/ 564 h 608"/>
                <a:gd name="T94" fmla="*/ 643 w 643"/>
                <a:gd name="T95" fmla="*/ 536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43" h="608">
                  <a:moveTo>
                    <a:pt x="643" y="536"/>
                  </a:moveTo>
                  <a:lnTo>
                    <a:pt x="643" y="536"/>
                  </a:lnTo>
                  <a:lnTo>
                    <a:pt x="643" y="521"/>
                  </a:lnTo>
                  <a:lnTo>
                    <a:pt x="638" y="506"/>
                  </a:lnTo>
                  <a:lnTo>
                    <a:pt x="632" y="492"/>
                  </a:lnTo>
                  <a:lnTo>
                    <a:pt x="623" y="480"/>
                  </a:lnTo>
                  <a:lnTo>
                    <a:pt x="613" y="470"/>
                  </a:lnTo>
                  <a:lnTo>
                    <a:pt x="601" y="462"/>
                  </a:lnTo>
                  <a:lnTo>
                    <a:pt x="586" y="456"/>
                  </a:lnTo>
                  <a:lnTo>
                    <a:pt x="571" y="455"/>
                  </a:lnTo>
                  <a:lnTo>
                    <a:pt x="571" y="455"/>
                  </a:lnTo>
                  <a:lnTo>
                    <a:pt x="536" y="450"/>
                  </a:lnTo>
                  <a:lnTo>
                    <a:pt x="505" y="446"/>
                  </a:lnTo>
                  <a:lnTo>
                    <a:pt x="473" y="438"/>
                  </a:lnTo>
                  <a:lnTo>
                    <a:pt x="445" y="431"/>
                  </a:lnTo>
                  <a:lnTo>
                    <a:pt x="420" y="421"/>
                  </a:lnTo>
                  <a:lnTo>
                    <a:pt x="394" y="410"/>
                  </a:lnTo>
                  <a:lnTo>
                    <a:pt x="372" y="398"/>
                  </a:lnTo>
                  <a:lnTo>
                    <a:pt x="351" y="385"/>
                  </a:lnTo>
                  <a:lnTo>
                    <a:pt x="351" y="385"/>
                  </a:lnTo>
                  <a:lnTo>
                    <a:pt x="321" y="362"/>
                  </a:lnTo>
                  <a:lnTo>
                    <a:pt x="294" y="340"/>
                  </a:lnTo>
                  <a:lnTo>
                    <a:pt x="270" y="314"/>
                  </a:lnTo>
                  <a:lnTo>
                    <a:pt x="249" y="289"/>
                  </a:lnTo>
                  <a:lnTo>
                    <a:pt x="231" y="262"/>
                  </a:lnTo>
                  <a:lnTo>
                    <a:pt x="214" y="235"/>
                  </a:lnTo>
                  <a:lnTo>
                    <a:pt x="201" y="208"/>
                  </a:lnTo>
                  <a:lnTo>
                    <a:pt x="189" y="182"/>
                  </a:lnTo>
                  <a:lnTo>
                    <a:pt x="189" y="182"/>
                  </a:lnTo>
                  <a:lnTo>
                    <a:pt x="178" y="158"/>
                  </a:lnTo>
                  <a:lnTo>
                    <a:pt x="171" y="136"/>
                  </a:lnTo>
                  <a:lnTo>
                    <a:pt x="159" y="97"/>
                  </a:lnTo>
                  <a:lnTo>
                    <a:pt x="159" y="97"/>
                  </a:lnTo>
                  <a:lnTo>
                    <a:pt x="154" y="73"/>
                  </a:lnTo>
                  <a:lnTo>
                    <a:pt x="154" y="73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3" y="66"/>
                  </a:lnTo>
                  <a:lnTo>
                    <a:pt x="153" y="66"/>
                  </a:lnTo>
                  <a:lnTo>
                    <a:pt x="153" y="66"/>
                  </a:lnTo>
                  <a:lnTo>
                    <a:pt x="150" y="51"/>
                  </a:lnTo>
                  <a:lnTo>
                    <a:pt x="142" y="37"/>
                  </a:lnTo>
                  <a:lnTo>
                    <a:pt x="133" y="25"/>
                  </a:lnTo>
                  <a:lnTo>
                    <a:pt x="123" y="16"/>
                  </a:lnTo>
                  <a:lnTo>
                    <a:pt x="111" y="7"/>
                  </a:lnTo>
                  <a:lnTo>
                    <a:pt x="98" y="3"/>
                  </a:lnTo>
                  <a:lnTo>
                    <a:pt x="83" y="0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51" y="4"/>
                  </a:lnTo>
                  <a:lnTo>
                    <a:pt x="38" y="10"/>
                  </a:lnTo>
                  <a:lnTo>
                    <a:pt x="26" y="19"/>
                  </a:lnTo>
                  <a:lnTo>
                    <a:pt x="15" y="30"/>
                  </a:lnTo>
                  <a:lnTo>
                    <a:pt x="8" y="43"/>
                  </a:lnTo>
                  <a:lnTo>
                    <a:pt x="3" y="57"/>
                  </a:lnTo>
                  <a:lnTo>
                    <a:pt x="0" y="72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5" y="110"/>
                  </a:lnTo>
                  <a:lnTo>
                    <a:pt x="11" y="134"/>
                  </a:lnTo>
                  <a:lnTo>
                    <a:pt x="20" y="166"/>
                  </a:lnTo>
                  <a:lnTo>
                    <a:pt x="32" y="202"/>
                  </a:lnTo>
                  <a:lnTo>
                    <a:pt x="48" y="244"/>
                  </a:lnTo>
                  <a:lnTo>
                    <a:pt x="69" y="287"/>
                  </a:lnTo>
                  <a:lnTo>
                    <a:pt x="81" y="310"/>
                  </a:lnTo>
                  <a:lnTo>
                    <a:pt x="95" y="334"/>
                  </a:lnTo>
                  <a:lnTo>
                    <a:pt x="95" y="334"/>
                  </a:lnTo>
                  <a:lnTo>
                    <a:pt x="110" y="358"/>
                  </a:lnTo>
                  <a:lnTo>
                    <a:pt x="128" y="380"/>
                  </a:lnTo>
                  <a:lnTo>
                    <a:pt x="145" y="404"/>
                  </a:lnTo>
                  <a:lnTo>
                    <a:pt x="165" y="426"/>
                  </a:lnTo>
                  <a:lnTo>
                    <a:pt x="187" y="449"/>
                  </a:lnTo>
                  <a:lnTo>
                    <a:pt x="211" y="471"/>
                  </a:lnTo>
                  <a:lnTo>
                    <a:pt x="237" y="492"/>
                  </a:lnTo>
                  <a:lnTo>
                    <a:pt x="265" y="512"/>
                  </a:lnTo>
                  <a:lnTo>
                    <a:pt x="265" y="512"/>
                  </a:lnTo>
                  <a:lnTo>
                    <a:pt x="295" y="530"/>
                  </a:lnTo>
                  <a:lnTo>
                    <a:pt x="327" y="548"/>
                  </a:lnTo>
                  <a:lnTo>
                    <a:pt x="361" y="563"/>
                  </a:lnTo>
                  <a:lnTo>
                    <a:pt x="397" y="576"/>
                  </a:lnTo>
                  <a:lnTo>
                    <a:pt x="435" y="587"/>
                  </a:lnTo>
                  <a:lnTo>
                    <a:pt x="475" y="597"/>
                  </a:lnTo>
                  <a:lnTo>
                    <a:pt x="517" y="603"/>
                  </a:lnTo>
                  <a:lnTo>
                    <a:pt x="560" y="608"/>
                  </a:lnTo>
                  <a:lnTo>
                    <a:pt x="560" y="608"/>
                  </a:lnTo>
                  <a:lnTo>
                    <a:pt x="566" y="608"/>
                  </a:lnTo>
                  <a:lnTo>
                    <a:pt x="566" y="608"/>
                  </a:lnTo>
                  <a:lnTo>
                    <a:pt x="581" y="606"/>
                  </a:lnTo>
                  <a:lnTo>
                    <a:pt x="595" y="602"/>
                  </a:lnTo>
                  <a:lnTo>
                    <a:pt x="607" y="596"/>
                  </a:lnTo>
                  <a:lnTo>
                    <a:pt x="619" y="587"/>
                  </a:lnTo>
                  <a:lnTo>
                    <a:pt x="628" y="576"/>
                  </a:lnTo>
                  <a:lnTo>
                    <a:pt x="635" y="564"/>
                  </a:lnTo>
                  <a:lnTo>
                    <a:pt x="640" y="551"/>
                  </a:lnTo>
                  <a:lnTo>
                    <a:pt x="643" y="536"/>
                  </a:lnTo>
                  <a:lnTo>
                    <a:pt x="643" y="53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65" name="Freeform 164"/>
          <p:cNvSpPr>
            <a:spLocks/>
          </p:cNvSpPr>
          <p:nvPr/>
        </p:nvSpPr>
        <p:spPr bwMode="auto">
          <a:xfrm>
            <a:off x="4307595" y="3384550"/>
            <a:ext cx="639762" cy="1393825"/>
          </a:xfrm>
          <a:custGeom>
            <a:avLst/>
            <a:gdLst>
              <a:gd name="T0" fmla="*/ 785 w 806"/>
              <a:gd name="T1" fmla="*/ 226 h 1755"/>
              <a:gd name="T2" fmla="*/ 733 w 806"/>
              <a:gd name="T3" fmla="*/ 218 h 1755"/>
              <a:gd name="T4" fmla="*/ 634 w 806"/>
              <a:gd name="T5" fmla="*/ 183 h 1755"/>
              <a:gd name="T6" fmla="*/ 545 w 806"/>
              <a:gd name="T7" fmla="*/ 130 h 1755"/>
              <a:gd name="T8" fmla="*/ 502 w 806"/>
              <a:gd name="T9" fmla="*/ 97 h 1755"/>
              <a:gd name="T10" fmla="*/ 467 w 806"/>
              <a:gd name="T11" fmla="*/ 55 h 1755"/>
              <a:gd name="T12" fmla="*/ 408 w 806"/>
              <a:gd name="T13" fmla="*/ 15 h 1755"/>
              <a:gd name="T14" fmla="*/ 339 w 806"/>
              <a:gd name="T15" fmla="*/ 0 h 1755"/>
              <a:gd name="T16" fmla="*/ 304 w 806"/>
              <a:gd name="T17" fmla="*/ 3 h 1755"/>
              <a:gd name="T18" fmla="*/ 256 w 806"/>
              <a:gd name="T19" fmla="*/ 21 h 1755"/>
              <a:gd name="T20" fmla="*/ 214 w 806"/>
              <a:gd name="T21" fmla="*/ 51 h 1755"/>
              <a:gd name="T22" fmla="*/ 177 w 806"/>
              <a:gd name="T23" fmla="*/ 93 h 1755"/>
              <a:gd name="T24" fmla="*/ 144 w 806"/>
              <a:gd name="T25" fmla="*/ 147 h 1755"/>
              <a:gd name="T26" fmla="*/ 157 w 806"/>
              <a:gd name="T27" fmla="*/ 168 h 1755"/>
              <a:gd name="T28" fmla="*/ 243 w 806"/>
              <a:gd name="T29" fmla="*/ 126 h 1755"/>
              <a:gd name="T30" fmla="*/ 313 w 806"/>
              <a:gd name="T31" fmla="*/ 102 h 1755"/>
              <a:gd name="T32" fmla="*/ 325 w 806"/>
              <a:gd name="T33" fmla="*/ 99 h 1755"/>
              <a:gd name="T34" fmla="*/ 351 w 806"/>
              <a:gd name="T35" fmla="*/ 100 h 1755"/>
              <a:gd name="T36" fmla="*/ 393 w 806"/>
              <a:gd name="T37" fmla="*/ 117 h 1755"/>
              <a:gd name="T38" fmla="*/ 420 w 806"/>
              <a:gd name="T39" fmla="*/ 153 h 1755"/>
              <a:gd name="T40" fmla="*/ 426 w 806"/>
              <a:gd name="T41" fmla="*/ 177 h 1755"/>
              <a:gd name="T42" fmla="*/ 421 w 806"/>
              <a:gd name="T43" fmla="*/ 220 h 1755"/>
              <a:gd name="T44" fmla="*/ 391 w 806"/>
              <a:gd name="T45" fmla="*/ 262 h 1755"/>
              <a:gd name="T46" fmla="*/ 358 w 806"/>
              <a:gd name="T47" fmla="*/ 277 h 1755"/>
              <a:gd name="T48" fmla="*/ 348 w 806"/>
              <a:gd name="T49" fmla="*/ 281 h 1755"/>
              <a:gd name="T50" fmla="*/ 307 w 806"/>
              <a:gd name="T51" fmla="*/ 296 h 1755"/>
              <a:gd name="T52" fmla="*/ 250 w 806"/>
              <a:gd name="T53" fmla="*/ 325 h 1755"/>
              <a:gd name="T54" fmla="*/ 178 w 806"/>
              <a:gd name="T55" fmla="*/ 370 h 1755"/>
              <a:gd name="T56" fmla="*/ 118 w 806"/>
              <a:gd name="T57" fmla="*/ 421 h 1755"/>
              <a:gd name="T58" fmla="*/ 68 w 806"/>
              <a:gd name="T59" fmla="*/ 476 h 1755"/>
              <a:gd name="T60" fmla="*/ 38 w 806"/>
              <a:gd name="T61" fmla="*/ 517 h 1755"/>
              <a:gd name="T62" fmla="*/ 17 w 806"/>
              <a:gd name="T63" fmla="*/ 690 h 1755"/>
              <a:gd name="T64" fmla="*/ 0 w 806"/>
              <a:gd name="T65" fmla="*/ 958 h 1755"/>
              <a:gd name="T66" fmla="*/ 113 w 806"/>
              <a:gd name="T67" fmla="*/ 982 h 1755"/>
              <a:gd name="T68" fmla="*/ 219 w 806"/>
              <a:gd name="T69" fmla="*/ 1640 h 1755"/>
              <a:gd name="T70" fmla="*/ 222 w 806"/>
              <a:gd name="T71" fmla="*/ 1664 h 1755"/>
              <a:gd name="T72" fmla="*/ 232 w 806"/>
              <a:gd name="T73" fmla="*/ 1695 h 1755"/>
              <a:gd name="T74" fmla="*/ 253 w 806"/>
              <a:gd name="T75" fmla="*/ 1721 h 1755"/>
              <a:gd name="T76" fmla="*/ 279 w 806"/>
              <a:gd name="T77" fmla="*/ 1742 h 1755"/>
              <a:gd name="T78" fmla="*/ 310 w 806"/>
              <a:gd name="T79" fmla="*/ 1752 h 1755"/>
              <a:gd name="T80" fmla="*/ 334 w 806"/>
              <a:gd name="T81" fmla="*/ 1755 h 1755"/>
              <a:gd name="T82" fmla="*/ 369 w 806"/>
              <a:gd name="T83" fmla="*/ 1751 h 1755"/>
              <a:gd name="T84" fmla="*/ 399 w 806"/>
              <a:gd name="T85" fmla="*/ 1736 h 1755"/>
              <a:gd name="T86" fmla="*/ 423 w 806"/>
              <a:gd name="T87" fmla="*/ 1713 h 1755"/>
              <a:gd name="T88" fmla="*/ 440 w 806"/>
              <a:gd name="T89" fmla="*/ 1685 h 1755"/>
              <a:gd name="T90" fmla="*/ 448 w 806"/>
              <a:gd name="T91" fmla="*/ 1652 h 1755"/>
              <a:gd name="T92" fmla="*/ 676 w 806"/>
              <a:gd name="T93" fmla="*/ 1225 h 1755"/>
              <a:gd name="T94" fmla="*/ 677 w 806"/>
              <a:gd name="T95" fmla="*/ 1135 h 1755"/>
              <a:gd name="T96" fmla="*/ 670 w 806"/>
              <a:gd name="T97" fmla="*/ 842 h 1755"/>
              <a:gd name="T98" fmla="*/ 652 w 806"/>
              <a:gd name="T99" fmla="*/ 618 h 1755"/>
              <a:gd name="T100" fmla="*/ 616 w 806"/>
              <a:gd name="T101" fmla="*/ 395 h 1755"/>
              <a:gd name="T102" fmla="*/ 620 w 806"/>
              <a:gd name="T103" fmla="*/ 334 h 1755"/>
              <a:gd name="T104" fmla="*/ 688 w 806"/>
              <a:gd name="T105" fmla="*/ 355 h 1755"/>
              <a:gd name="T106" fmla="*/ 759 w 806"/>
              <a:gd name="T107" fmla="*/ 367 h 1755"/>
              <a:gd name="T108" fmla="*/ 788 w 806"/>
              <a:gd name="T109" fmla="*/ 334 h 1755"/>
              <a:gd name="T110" fmla="*/ 806 w 806"/>
              <a:gd name="T111" fmla="*/ 226 h 1755"/>
              <a:gd name="T112" fmla="*/ 801 w 806"/>
              <a:gd name="T113" fmla="*/ 226 h 17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806" h="1755">
                <a:moveTo>
                  <a:pt x="801" y="226"/>
                </a:moveTo>
                <a:lnTo>
                  <a:pt x="801" y="226"/>
                </a:lnTo>
                <a:lnTo>
                  <a:pt x="785" y="226"/>
                </a:lnTo>
                <a:lnTo>
                  <a:pt x="767" y="224"/>
                </a:lnTo>
                <a:lnTo>
                  <a:pt x="751" y="221"/>
                </a:lnTo>
                <a:lnTo>
                  <a:pt x="733" y="218"/>
                </a:lnTo>
                <a:lnTo>
                  <a:pt x="700" y="210"/>
                </a:lnTo>
                <a:lnTo>
                  <a:pt x="665" y="198"/>
                </a:lnTo>
                <a:lnTo>
                  <a:pt x="634" y="183"/>
                </a:lnTo>
                <a:lnTo>
                  <a:pt x="602" y="166"/>
                </a:lnTo>
                <a:lnTo>
                  <a:pt x="574" y="150"/>
                </a:lnTo>
                <a:lnTo>
                  <a:pt x="545" y="130"/>
                </a:lnTo>
                <a:lnTo>
                  <a:pt x="545" y="130"/>
                </a:lnTo>
                <a:lnTo>
                  <a:pt x="523" y="114"/>
                </a:lnTo>
                <a:lnTo>
                  <a:pt x="502" y="97"/>
                </a:lnTo>
                <a:lnTo>
                  <a:pt x="502" y="97"/>
                </a:lnTo>
                <a:lnTo>
                  <a:pt x="485" y="75"/>
                </a:lnTo>
                <a:lnTo>
                  <a:pt x="467" y="55"/>
                </a:lnTo>
                <a:lnTo>
                  <a:pt x="448" y="39"/>
                </a:lnTo>
                <a:lnTo>
                  <a:pt x="429" y="25"/>
                </a:lnTo>
                <a:lnTo>
                  <a:pt x="408" y="15"/>
                </a:lnTo>
                <a:lnTo>
                  <a:pt x="385" y="6"/>
                </a:lnTo>
                <a:lnTo>
                  <a:pt x="363" y="1"/>
                </a:lnTo>
                <a:lnTo>
                  <a:pt x="339" y="0"/>
                </a:lnTo>
                <a:lnTo>
                  <a:pt x="339" y="0"/>
                </a:lnTo>
                <a:lnTo>
                  <a:pt x="321" y="0"/>
                </a:lnTo>
                <a:lnTo>
                  <a:pt x="304" y="3"/>
                </a:lnTo>
                <a:lnTo>
                  <a:pt x="288" y="7"/>
                </a:lnTo>
                <a:lnTo>
                  <a:pt x="271" y="13"/>
                </a:lnTo>
                <a:lnTo>
                  <a:pt x="256" y="21"/>
                </a:lnTo>
                <a:lnTo>
                  <a:pt x="241" y="28"/>
                </a:lnTo>
                <a:lnTo>
                  <a:pt x="228" y="39"/>
                </a:lnTo>
                <a:lnTo>
                  <a:pt x="214" y="51"/>
                </a:lnTo>
                <a:lnTo>
                  <a:pt x="201" y="64"/>
                </a:lnTo>
                <a:lnTo>
                  <a:pt x="189" y="78"/>
                </a:lnTo>
                <a:lnTo>
                  <a:pt x="177" y="93"/>
                </a:lnTo>
                <a:lnTo>
                  <a:pt x="165" y="111"/>
                </a:lnTo>
                <a:lnTo>
                  <a:pt x="154" y="127"/>
                </a:lnTo>
                <a:lnTo>
                  <a:pt x="144" y="147"/>
                </a:lnTo>
                <a:lnTo>
                  <a:pt x="124" y="187"/>
                </a:lnTo>
                <a:lnTo>
                  <a:pt x="124" y="187"/>
                </a:lnTo>
                <a:lnTo>
                  <a:pt x="157" y="168"/>
                </a:lnTo>
                <a:lnTo>
                  <a:pt x="189" y="151"/>
                </a:lnTo>
                <a:lnTo>
                  <a:pt x="217" y="136"/>
                </a:lnTo>
                <a:lnTo>
                  <a:pt x="243" y="126"/>
                </a:lnTo>
                <a:lnTo>
                  <a:pt x="286" y="109"/>
                </a:lnTo>
                <a:lnTo>
                  <a:pt x="313" y="102"/>
                </a:lnTo>
                <a:lnTo>
                  <a:pt x="313" y="102"/>
                </a:lnTo>
                <a:lnTo>
                  <a:pt x="313" y="102"/>
                </a:lnTo>
                <a:lnTo>
                  <a:pt x="313" y="102"/>
                </a:lnTo>
                <a:lnTo>
                  <a:pt x="325" y="99"/>
                </a:lnTo>
                <a:lnTo>
                  <a:pt x="336" y="99"/>
                </a:lnTo>
                <a:lnTo>
                  <a:pt x="336" y="99"/>
                </a:lnTo>
                <a:lnTo>
                  <a:pt x="351" y="100"/>
                </a:lnTo>
                <a:lnTo>
                  <a:pt x="366" y="103"/>
                </a:lnTo>
                <a:lnTo>
                  <a:pt x="379" y="109"/>
                </a:lnTo>
                <a:lnTo>
                  <a:pt x="393" y="117"/>
                </a:lnTo>
                <a:lnTo>
                  <a:pt x="403" y="127"/>
                </a:lnTo>
                <a:lnTo>
                  <a:pt x="412" y="139"/>
                </a:lnTo>
                <a:lnTo>
                  <a:pt x="420" y="153"/>
                </a:lnTo>
                <a:lnTo>
                  <a:pt x="424" y="166"/>
                </a:lnTo>
                <a:lnTo>
                  <a:pt x="424" y="166"/>
                </a:lnTo>
                <a:lnTo>
                  <a:pt x="426" y="177"/>
                </a:lnTo>
                <a:lnTo>
                  <a:pt x="427" y="186"/>
                </a:lnTo>
                <a:lnTo>
                  <a:pt x="426" y="204"/>
                </a:lnTo>
                <a:lnTo>
                  <a:pt x="421" y="220"/>
                </a:lnTo>
                <a:lnTo>
                  <a:pt x="414" y="236"/>
                </a:lnTo>
                <a:lnTo>
                  <a:pt x="405" y="250"/>
                </a:lnTo>
                <a:lnTo>
                  <a:pt x="391" y="262"/>
                </a:lnTo>
                <a:lnTo>
                  <a:pt x="376" y="271"/>
                </a:lnTo>
                <a:lnTo>
                  <a:pt x="367" y="275"/>
                </a:lnTo>
                <a:lnTo>
                  <a:pt x="358" y="277"/>
                </a:lnTo>
                <a:lnTo>
                  <a:pt x="357" y="278"/>
                </a:lnTo>
                <a:lnTo>
                  <a:pt x="357" y="278"/>
                </a:lnTo>
                <a:lnTo>
                  <a:pt x="348" y="281"/>
                </a:lnTo>
                <a:lnTo>
                  <a:pt x="348" y="281"/>
                </a:lnTo>
                <a:lnTo>
                  <a:pt x="330" y="287"/>
                </a:lnTo>
                <a:lnTo>
                  <a:pt x="307" y="296"/>
                </a:lnTo>
                <a:lnTo>
                  <a:pt x="307" y="296"/>
                </a:lnTo>
                <a:lnTo>
                  <a:pt x="280" y="308"/>
                </a:lnTo>
                <a:lnTo>
                  <a:pt x="250" y="325"/>
                </a:lnTo>
                <a:lnTo>
                  <a:pt x="214" y="344"/>
                </a:lnTo>
                <a:lnTo>
                  <a:pt x="178" y="370"/>
                </a:lnTo>
                <a:lnTo>
                  <a:pt x="178" y="370"/>
                </a:lnTo>
                <a:lnTo>
                  <a:pt x="157" y="386"/>
                </a:lnTo>
                <a:lnTo>
                  <a:pt x="138" y="403"/>
                </a:lnTo>
                <a:lnTo>
                  <a:pt x="118" y="421"/>
                </a:lnTo>
                <a:lnTo>
                  <a:pt x="101" y="439"/>
                </a:lnTo>
                <a:lnTo>
                  <a:pt x="84" y="457"/>
                </a:lnTo>
                <a:lnTo>
                  <a:pt x="68" y="476"/>
                </a:lnTo>
                <a:lnTo>
                  <a:pt x="53" y="497"/>
                </a:lnTo>
                <a:lnTo>
                  <a:pt x="38" y="517"/>
                </a:lnTo>
                <a:lnTo>
                  <a:pt x="38" y="517"/>
                </a:lnTo>
                <a:lnTo>
                  <a:pt x="30" y="575"/>
                </a:lnTo>
                <a:lnTo>
                  <a:pt x="23" y="632"/>
                </a:lnTo>
                <a:lnTo>
                  <a:pt x="17" y="690"/>
                </a:lnTo>
                <a:lnTo>
                  <a:pt x="12" y="746"/>
                </a:lnTo>
                <a:lnTo>
                  <a:pt x="5" y="856"/>
                </a:lnTo>
                <a:lnTo>
                  <a:pt x="0" y="958"/>
                </a:lnTo>
                <a:lnTo>
                  <a:pt x="93" y="958"/>
                </a:lnTo>
                <a:lnTo>
                  <a:pt x="117" y="958"/>
                </a:lnTo>
                <a:lnTo>
                  <a:pt x="113" y="982"/>
                </a:lnTo>
                <a:lnTo>
                  <a:pt x="60" y="1225"/>
                </a:lnTo>
                <a:lnTo>
                  <a:pt x="219" y="1225"/>
                </a:lnTo>
                <a:lnTo>
                  <a:pt x="219" y="1640"/>
                </a:lnTo>
                <a:lnTo>
                  <a:pt x="219" y="1640"/>
                </a:lnTo>
                <a:lnTo>
                  <a:pt x="220" y="1652"/>
                </a:lnTo>
                <a:lnTo>
                  <a:pt x="222" y="1664"/>
                </a:lnTo>
                <a:lnTo>
                  <a:pt x="225" y="1674"/>
                </a:lnTo>
                <a:lnTo>
                  <a:pt x="228" y="1685"/>
                </a:lnTo>
                <a:lnTo>
                  <a:pt x="232" y="1695"/>
                </a:lnTo>
                <a:lnTo>
                  <a:pt x="238" y="1704"/>
                </a:lnTo>
                <a:lnTo>
                  <a:pt x="246" y="1713"/>
                </a:lnTo>
                <a:lnTo>
                  <a:pt x="253" y="1721"/>
                </a:lnTo>
                <a:lnTo>
                  <a:pt x="261" y="1728"/>
                </a:lnTo>
                <a:lnTo>
                  <a:pt x="270" y="1736"/>
                </a:lnTo>
                <a:lnTo>
                  <a:pt x="279" y="1742"/>
                </a:lnTo>
                <a:lnTo>
                  <a:pt x="289" y="1746"/>
                </a:lnTo>
                <a:lnTo>
                  <a:pt x="300" y="1751"/>
                </a:lnTo>
                <a:lnTo>
                  <a:pt x="310" y="1752"/>
                </a:lnTo>
                <a:lnTo>
                  <a:pt x="322" y="1755"/>
                </a:lnTo>
                <a:lnTo>
                  <a:pt x="334" y="1755"/>
                </a:lnTo>
                <a:lnTo>
                  <a:pt x="334" y="1755"/>
                </a:lnTo>
                <a:lnTo>
                  <a:pt x="346" y="1755"/>
                </a:lnTo>
                <a:lnTo>
                  <a:pt x="357" y="1752"/>
                </a:lnTo>
                <a:lnTo>
                  <a:pt x="369" y="1751"/>
                </a:lnTo>
                <a:lnTo>
                  <a:pt x="379" y="1746"/>
                </a:lnTo>
                <a:lnTo>
                  <a:pt x="390" y="1742"/>
                </a:lnTo>
                <a:lnTo>
                  <a:pt x="399" y="1736"/>
                </a:lnTo>
                <a:lnTo>
                  <a:pt x="408" y="1728"/>
                </a:lnTo>
                <a:lnTo>
                  <a:pt x="415" y="1721"/>
                </a:lnTo>
                <a:lnTo>
                  <a:pt x="423" y="1713"/>
                </a:lnTo>
                <a:lnTo>
                  <a:pt x="430" y="1704"/>
                </a:lnTo>
                <a:lnTo>
                  <a:pt x="435" y="1695"/>
                </a:lnTo>
                <a:lnTo>
                  <a:pt x="440" y="1685"/>
                </a:lnTo>
                <a:lnTo>
                  <a:pt x="443" y="1674"/>
                </a:lnTo>
                <a:lnTo>
                  <a:pt x="446" y="1664"/>
                </a:lnTo>
                <a:lnTo>
                  <a:pt x="448" y="1652"/>
                </a:lnTo>
                <a:lnTo>
                  <a:pt x="449" y="1640"/>
                </a:lnTo>
                <a:lnTo>
                  <a:pt x="449" y="1225"/>
                </a:lnTo>
                <a:lnTo>
                  <a:pt x="676" y="1225"/>
                </a:lnTo>
                <a:lnTo>
                  <a:pt x="676" y="1225"/>
                </a:lnTo>
                <a:lnTo>
                  <a:pt x="676" y="1201"/>
                </a:lnTo>
                <a:lnTo>
                  <a:pt x="677" y="1135"/>
                </a:lnTo>
                <a:lnTo>
                  <a:pt x="677" y="1036"/>
                </a:lnTo>
                <a:lnTo>
                  <a:pt x="674" y="912"/>
                </a:lnTo>
                <a:lnTo>
                  <a:pt x="670" y="842"/>
                </a:lnTo>
                <a:lnTo>
                  <a:pt x="665" y="770"/>
                </a:lnTo>
                <a:lnTo>
                  <a:pt x="659" y="695"/>
                </a:lnTo>
                <a:lnTo>
                  <a:pt x="652" y="618"/>
                </a:lnTo>
                <a:lnTo>
                  <a:pt x="643" y="543"/>
                </a:lnTo>
                <a:lnTo>
                  <a:pt x="631" y="469"/>
                </a:lnTo>
                <a:lnTo>
                  <a:pt x="616" y="395"/>
                </a:lnTo>
                <a:lnTo>
                  <a:pt x="599" y="325"/>
                </a:lnTo>
                <a:lnTo>
                  <a:pt x="599" y="325"/>
                </a:lnTo>
                <a:lnTo>
                  <a:pt x="620" y="334"/>
                </a:lnTo>
                <a:lnTo>
                  <a:pt x="641" y="341"/>
                </a:lnTo>
                <a:lnTo>
                  <a:pt x="664" y="349"/>
                </a:lnTo>
                <a:lnTo>
                  <a:pt x="688" y="355"/>
                </a:lnTo>
                <a:lnTo>
                  <a:pt x="712" y="361"/>
                </a:lnTo>
                <a:lnTo>
                  <a:pt x="736" y="364"/>
                </a:lnTo>
                <a:lnTo>
                  <a:pt x="759" y="367"/>
                </a:lnTo>
                <a:lnTo>
                  <a:pt x="785" y="370"/>
                </a:lnTo>
                <a:lnTo>
                  <a:pt x="785" y="370"/>
                </a:lnTo>
                <a:lnTo>
                  <a:pt x="788" y="334"/>
                </a:lnTo>
                <a:lnTo>
                  <a:pt x="792" y="298"/>
                </a:lnTo>
                <a:lnTo>
                  <a:pt x="798" y="262"/>
                </a:lnTo>
                <a:lnTo>
                  <a:pt x="806" y="226"/>
                </a:lnTo>
                <a:lnTo>
                  <a:pt x="806" y="226"/>
                </a:lnTo>
                <a:lnTo>
                  <a:pt x="801" y="226"/>
                </a:lnTo>
                <a:lnTo>
                  <a:pt x="801" y="226"/>
                </a:lnTo>
                <a:close/>
              </a:path>
            </a:pathLst>
          </a:custGeom>
          <a:solidFill>
            <a:srgbClr val="05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205" name="组合 204"/>
          <p:cNvGrpSpPr/>
          <p:nvPr/>
        </p:nvGrpSpPr>
        <p:grpSpPr>
          <a:xfrm>
            <a:off x="3993270" y="2554288"/>
            <a:ext cx="3968750" cy="2198687"/>
            <a:chOff x="5172075" y="2554288"/>
            <a:chExt cx="3968750" cy="2198687"/>
          </a:xfrm>
        </p:grpSpPr>
        <p:sp>
          <p:nvSpPr>
            <p:cNvPr id="164" name="Freeform 163"/>
            <p:cNvSpPr>
              <a:spLocks/>
            </p:cNvSpPr>
            <p:nvPr/>
          </p:nvSpPr>
          <p:spPr bwMode="auto">
            <a:xfrm>
              <a:off x="6613525" y="3149600"/>
              <a:ext cx="311150" cy="311150"/>
            </a:xfrm>
            <a:custGeom>
              <a:avLst/>
              <a:gdLst>
                <a:gd name="T0" fmla="*/ 196 w 392"/>
                <a:gd name="T1" fmla="*/ 393 h 393"/>
                <a:gd name="T2" fmla="*/ 237 w 392"/>
                <a:gd name="T3" fmla="*/ 388 h 393"/>
                <a:gd name="T4" fmla="*/ 273 w 392"/>
                <a:gd name="T5" fmla="*/ 378 h 393"/>
                <a:gd name="T6" fmla="*/ 307 w 392"/>
                <a:gd name="T7" fmla="*/ 360 h 393"/>
                <a:gd name="T8" fmla="*/ 335 w 392"/>
                <a:gd name="T9" fmla="*/ 336 h 393"/>
                <a:gd name="T10" fmla="*/ 359 w 392"/>
                <a:gd name="T11" fmla="*/ 306 h 393"/>
                <a:gd name="T12" fmla="*/ 377 w 392"/>
                <a:gd name="T13" fmla="*/ 273 h 393"/>
                <a:gd name="T14" fmla="*/ 389 w 392"/>
                <a:gd name="T15" fmla="*/ 235 h 393"/>
                <a:gd name="T16" fmla="*/ 392 w 392"/>
                <a:gd name="T17" fmla="*/ 196 h 393"/>
                <a:gd name="T18" fmla="*/ 392 w 392"/>
                <a:gd name="T19" fmla="*/ 176 h 393"/>
                <a:gd name="T20" fmla="*/ 383 w 392"/>
                <a:gd name="T21" fmla="*/ 138 h 393"/>
                <a:gd name="T22" fmla="*/ 370 w 392"/>
                <a:gd name="T23" fmla="*/ 102 h 393"/>
                <a:gd name="T24" fmla="*/ 347 w 392"/>
                <a:gd name="T25" fmla="*/ 71 h 393"/>
                <a:gd name="T26" fmla="*/ 322 w 392"/>
                <a:gd name="T27" fmla="*/ 45 h 393"/>
                <a:gd name="T28" fmla="*/ 291 w 392"/>
                <a:gd name="T29" fmla="*/ 24 h 393"/>
                <a:gd name="T30" fmla="*/ 255 w 392"/>
                <a:gd name="T31" fmla="*/ 9 h 393"/>
                <a:gd name="T32" fmla="*/ 217 w 392"/>
                <a:gd name="T33" fmla="*/ 0 h 393"/>
                <a:gd name="T34" fmla="*/ 196 w 392"/>
                <a:gd name="T35" fmla="*/ 0 h 393"/>
                <a:gd name="T36" fmla="*/ 163 w 392"/>
                <a:gd name="T37" fmla="*/ 3 h 393"/>
                <a:gd name="T38" fmla="*/ 132 w 392"/>
                <a:gd name="T39" fmla="*/ 11 h 393"/>
                <a:gd name="T40" fmla="*/ 103 w 392"/>
                <a:gd name="T41" fmla="*/ 24 h 393"/>
                <a:gd name="T42" fmla="*/ 76 w 392"/>
                <a:gd name="T43" fmla="*/ 41 h 393"/>
                <a:gd name="T44" fmla="*/ 70 w 392"/>
                <a:gd name="T45" fmla="*/ 57 h 393"/>
                <a:gd name="T46" fmla="*/ 57 w 392"/>
                <a:gd name="T47" fmla="*/ 89 h 393"/>
                <a:gd name="T48" fmla="*/ 39 w 392"/>
                <a:gd name="T49" fmla="*/ 119 h 393"/>
                <a:gd name="T50" fmla="*/ 16 w 392"/>
                <a:gd name="T51" fmla="*/ 144 h 393"/>
                <a:gd name="T52" fmla="*/ 4 w 392"/>
                <a:gd name="T53" fmla="*/ 155 h 393"/>
                <a:gd name="T54" fmla="*/ 0 w 392"/>
                <a:gd name="T55" fmla="*/ 196 h 393"/>
                <a:gd name="T56" fmla="*/ 1 w 392"/>
                <a:gd name="T57" fmla="*/ 216 h 393"/>
                <a:gd name="T58" fmla="*/ 9 w 392"/>
                <a:gd name="T59" fmla="*/ 255 h 393"/>
                <a:gd name="T60" fmla="*/ 24 w 392"/>
                <a:gd name="T61" fmla="*/ 289 h 393"/>
                <a:gd name="T62" fmla="*/ 45 w 392"/>
                <a:gd name="T63" fmla="*/ 321 h 393"/>
                <a:gd name="T64" fmla="*/ 72 w 392"/>
                <a:gd name="T65" fmla="*/ 348 h 393"/>
                <a:gd name="T66" fmla="*/ 103 w 392"/>
                <a:gd name="T67" fmla="*/ 369 h 393"/>
                <a:gd name="T68" fmla="*/ 138 w 392"/>
                <a:gd name="T69" fmla="*/ 384 h 393"/>
                <a:gd name="T70" fmla="*/ 177 w 392"/>
                <a:gd name="T71" fmla="*/ 391 h 393"/>
                <a:gd name="T72" fmla="*/ 196 w 392"/>
                <a:gd name="T73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2" h="393">
                  <a:moveTo>
                    <a:pt x="196" y="393"/>
                  </a:moveTo>
                  <a:lnTo>
                    <a:pt x="196" y="393"/>
                  </a:lnTo>
                  <a:lnTo>
                    <a:pt x="217" y="391"/>
                  </a:lnTo>
                  <a:lnTo>
                    <a:pt x="237" y="388"/>
                  </a:lnTo>
                  <a:lnTo>
                    <a:pt x="255" y="384"/>
                  </a:lnTo>
                  <a:lnTo>
                    <a:pt x="273" y="378"/>
                  </a:lnTo>
                  <a:lnTo>
                    <a:pt x="291" y="369"/>
                  </a:lnTo>
                  <a:lnTo>
                    <a:pt x="307" y="360"/>
                  </a:lnTo>
                  <a:lnTo>
                    <a:pt x="322" y="348"/>
                  </a:lnTo>
                  <a:lnTo>
                    <a:pt x="335" y="336"/>
                  </a:lnTo>
                  <a:lnTo>
                    <a:pt x="347" y="321"/>
                  </a:lnTo>
                  <a:lnTo>
                    <a:pt x="359" y="306"/>
                  </a:lnTo>
                  <a:lnTo>
                    <a:pt x="370" y="289"/>
                  </a:lnTo>
                  <a:lnTo>
                    <a:pt x="377" y="273"/>
                  </a:lnTo>
                  <a:lnTo>
                    <a:pt x="383" y="255"/>
                  </a:lnTo>
                  <a:lnTo>
                    <a:pt x="389" y="235"/>
                  </a:lnTo>
                  <a:lnTo>
                    <a:pt x="392" y="216"/>
                  </a:lnTo>
                  <a:lnTo>
                    <a:pt x="392" y="196"/>
                  </a:lnTo>
                  <a:lnTo>
                    <a:pt x="392" y="196"/>
                  </a:lnTo>
                  <a:lnTo>
                    <a:pt x="392" y="176"/>
                  </a:lnTo>
                  <a:lnTo>
                    <a:pt x="389" y="156"/>
                  </a:lnTo>
                  <a:lnTo>
                    <a:pt x="383" y="138"/>
                  </a:lnTo>
                  <a:lnTo>
                    <a:pt x="377" y="120"/>
                  </a:lnTo>
                  <a:lnTo>
                    <a:pt x="370" y="102"/>
                  </a:lnTo>
                  <a:lnTo>
                    <a:pt x="359" y="87"/>
                  </a:lnTo>
                  <a:lnTo>
                    <a:pt x="347" y="71"/>
                  </a:lnTo>
                  <a:lnTo>
                    <a:pt x="335" y="57"/>
                  </a:lnTo>
                  <a:lnTo>
                    <a:pt x="322" y="45"/>
                  </a:lnTo>
                  <a:lnTo>
                    <a:pt x="307" y="33"/>
                  </a:lnTo>
                  <a:lnTo>
                    <a:pt x="291" y="24"/>
                  </a:lnTo>
                  <a:lnTo>
                    <a:pt x="273" y="15"/>
                  </a:lnTo>
                  <a:lnTo>
                    <a:pt x="255" y="9"/>
                  </a:lnTo>
                  <a:lnTo>
                    <a:pt x="237" y="3"/>
                  </a:lnTo>
                  <a:lnTo>
                    <a:pt x="217" y="0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80" y="0"/>
                  </a:lnTo>
                  <a:lnTo>
                    <a:pt x="163" y="3"/>
                  </a:lnTo>
                  <a:lnTo>
                    <a:pt x="147" y="6"/>
                  </a:lnTo>
                  <a:lnTo>
                    <a:pt x="132" y="11"/>
                  </a:lnTo>
                  <a:lnTo>
                    <a:pt x="117" y="17"/>
                  </a:lnTo>
                  <a:lnTo>
                    <a:pt x="103" y="24"/>
                  </a:lnTo>
                  <a:lnTo>
                    <a:pt x="90" y="32"/>
                  </a:lnTo>
                  <a:lnTo>
                    <a:pt x="76" y="41"/>
                  </a:lnTo>
                  <a:lnTo>
                    <a:pt x="76" y="41"/>
                  </a:lnTo>
                  <a:lnTo>
                    <a:pt x="70" y="57"/>
                  </a:lnTo>
                  <a:lnTo>
                    <a:pt x="64" y="74"/>
                  </a:lnTo>
                  <a:lnTo>
                    <a:pt x="57" y="89"/>
                  </a:lnTo>
                  <a:lnTo>
                    <a:pt x="48" y="104"/>
                  </a:lnTo>
                  <a:lnTo>
                    <a:pt x="39" y="119"/>
                  </a:lnTo>
                  <a:lnTo>
                    <a:pt x="28" y="131"/>
                  </a:lnTo>
                  <a:lnTo>
                    <a:pt x="16" y="144"/>
                  </a:lnTo>
                  <a:lnTo>
                    <a:pt x="4" y="155"/>
                  </a:lnTo>
                  <a:lnTo>
                    <a:pt x="4" y="155"/>
                  </a:lnTo>
                  <a:lnTo>
                    <a:pt x="1" y="176"/>
                  </a:lnTo>
                  <a:lnTo>
                    <a:pt x="0" y="196"/>
                  </a:lnTo>
                  <a:lnTo>
                    <a:pt x="0" y="196"/>
                  </a:lnTo>
                  <a:lnTo>
                    <a:pt x="1" y="216"/>
                  </a:lnTo>
                  <a:lnTo>
                    <a:pt x="4" y="235"/>
                  </a:lnTo>
                  <a:lnTo>
                    <a:pt x="9" y="255"/>
                  </a:lnTo>
                  <a:lnTo>
                    <a:pt x="15" y="273"/>
                  </a:lnTo>
                  <a:lnTo>
                    <a:pt x="24" y="289"/>
                  </a:lnTo>
                  <a:lnTo>
                    <a:pt x="33" y="306"/>
                  </a:lnTo>
                  <a:lnTo>
                    <a:pt x="45" y="321"/>
                  </a:lnTo>
                  <a:lnTo>
                    <a:pt x="57" y="336"/>
                  </a:lnTo>
                  <a:lnTo>
                    <a:pt x="72" y="348"/>
                  </a:lnTo>
                  <a:lnTo>
                    <a:pt x="87" y="360"/>
                  </a:lnTo>
                  <a:lnTo>
                    <a:pt x="103" y="369"/>
                  </a:lnTo>
                  <a:lnTo>
                    <a:pt x="120" y="378"/>
                  </a:lnTo>
                  <a:lnTo>
                    <a:pt x="138" y="384"/>
                  </a:lnTo>
                  <a:lnTo>
                    <a:pt x="157" y="388"/>
                  </a:lnTo>
                  <a:lnTo>
                    <a:pt x="177" y="391"/>
                  </a:lnTo>
                  <a:lnTo>
                    <a:pt x="196" y="393"/>
                  </a:lnTo>
                  <a:lnTo>
                    <a:pt x="196" y="3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165"/>
            <p:cNvSpPr>
              <a:spLocks/>
            </p:cNvSpPr>
            <p:nvPr/>
          </p:nvSpPr>
          <p:spPr bwMode="auto">
            <a:xfrm>
              <a:off x="8362950" y="3794125"/>
              <a:ext cx="142875" cy="163513"/>
            </a:xfrm>
            <a:custGeom>
              <a:avLst/>
              <a:gdLst>
                <a:gd name="T0" fmla="*/ 1 w 179"/>
                <a:gd name="T1" fmla="*/ 207 h 207"/>
                <a:gd name="T2" fmla="*/ 101 w 179"/>
                <a:gd name="T3" fmla="*/ 207 h 207"/>
                <a:gd name="T4" fmla="*/ 179 w 179"/>
                <a:gd name="T5" fmla="*/ 111 h 207"/>
                <a:gd name="T6" fmla="*/ 40 w 179"/>
                <a:gd name="T7" fmla="*/ 0 h 207"/>
                <a:gd name="T8" fmla="*/ 12 w 179"/>
                <a:gd name="T9" fmla="*/ 37 h 207"/>
                <a:gd name="T10" fmla="*/ 12 w 179"/>
                <a:gd name="T11" fmla="*/ 37 h 207"/>
                <a:gd name="T12" fmla="*/ 6 w 179"/>
                <a:gd name="T13" fmla="*/ 79 h 207"/>
                <a:gd name="T14" fmla="*/ 3 w 179"/>
                <a:gd name="T15" fmla="*/ 123 h 207"/>
                <a:gd name="T16" fmla="*/ 0 w 179"/>
                <a:gd name="T17" fmla="*/ 165 h 207"/>
                <a:gd name="T18" fmla="*/ 1 w 179"/>
                <a:gd name="T19" fmla="*/ 207 h 207"/>
                <a:gd name="T20" fmla="*/ 1 w 179"/>
                <a:gd name="T21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9" h="207">
                  <a:moveTo>
                    <a:pt x="1" y="207"/>
                  </a:moveTo>
                  <a:lnTo>
                    <a:pt x="101" y="207"/>
                  </a:lnTo>
                  <a:lnTo>
                    <a:pt x="179" y="111"/>
                  </a:lnTo>
                  <a:lnTo>
                    <a:pt x="40" y="0"/>
                  </a:lnTo>
                  <a:lnTo>
                    <a:pt x="12" y="37"/>
                  </a:lnTo>
                  <a:lnTo>
                    <a:pt x="12" y="37"/>
                  </a:lnTo>
                  <a:lnTo>
                    <a:pt x="6" y="79"/>
                  </a:lnTo>
                  <a:lnTo>
                    <a:pt x="3" y="123"/>
                  </a:lnTo>
                  <a:lnTo>
                    <a:pt x="0" y="165"/>
                  </a:lnTo>
                  <a:lnTo>
                    <a:pt x="1" y="207"/>
                  </a:lnTo>
                  <a:lnTo>
                    <a:pt x="1" y="20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7" name="Freeform 166"/>
            <p:cNvSpPr>
              <a:spLocks/>
            </p:cNvSpPr>
            <p:nvPr/>
          </p:nvSpPr>
          <p:spPr bwMode="auto">
            <a:xfrm>
              <a:off x="7335838" y="3730625"/>
              <a:ext cx="519112" cy="227013"/>
            </a:xfrm>
            <a:custGeom>
              <a:avLst/>
              <a:gdLst>
                <a:gd name="T0" fmla="*/ 411 w 653"/>
                <a:gd name="T1" fmla="*/ 166 h 286"/>
                <a:gd name="T2" fmla="*/ 411 w 653"/>
                <a:gd name="T3" fmla="*/ 0 h 286"/>
                <a:gd name="T4" fmla="*/ 0 w 653"/>
                <a:gd name="T5" fmla="*/ 0 h 286"/>
                <a:gd name="T6" fmla="*/ 0 w 653"/>
                <a:gd name="T7" fmla="*/ 0 h 286"/>
                <a:gd name="T8" fmla="*/ 0 w 653"/>
                <a:gd name="T9" fmla="*/ 0 h 286"/>
                <a:gd name="T10" fmla="*/ 19 w 653"/>
                <a:gd name="T11" fmla="*/ 9 h 286"/>
                <a:gd name="T12" fmla="*/ 38 w 653"/>
                <a:gd name="T13" fmla="*/ 18 h 286"/>
                <a:gd name="T14" fmla="*/ 59 w 653"/>
                <a:gd name="T15" fmla="*/ 24 h 286"/>
                <a:gd name="T16" fmla="*/ 80 w 653"/>
                <a:gd name="T17" fmla="*/ 30 h 286"/>
                <a:gd name="T18" fmla="*/ 103 w 653"/>
                <a:gd name="T19" fmla="*/ 36 h 286"/>
                <a:gd name="T20" fmla="*/ 125 w 653"/>
                <a:gd name="T21" fmla="*/ 40 h 286"/>
                <a:gd name="T22" fmla="*/ 149 w 653"/>
                <a:gd name="T23" fmla="*/ 43 h 286"/>
                <a:gd name="T24" fmla="*/ 173 w 653"/>
                <a:gd name="T25" fmla="*/ 45 h 286"/>
                <a:gd name="T26" fmla="*/ 173 w 653"/>
                <a:gd name="T27" fmla="*/ 45 h 286"/>
                <a:gd name="T28" fmla="*/ 182 w 653"/>
                <a:gd name="T29" fmla="*/ 46 h 286"/>
                <a:gd name="T30" fmla="*/ 191 w 653"/>
                <a:gd name="T31" fmla="*/ 48 h 286"/>
                <a:gd name="T32" fmla="*/ 200 w 653"/>
                <a:gd name="T33" fmla="*/ 51 h 286"/>
                <a:gd name="T34" fmla="*/ 209 w 653"/>
                <a:gd name="T35" fmla="*/ 55 h 286"/>
                <a:gd name="T36" fmla="*/ 217 w 653"/>
                <a:gd name="T37" fmla="*/ 60 h 286"/>
                <a:gd name="T38" fmla="*/ 224 w 653"/>
                <a:gd name="T39" fmla="*/ 64 h 286"/>
                <a:gd name="T40" fmla="*/ 232 w 653"/>
                <a:gd name="T41" fmla="*/ 70 h 286"/>
                <a:gd name="T42" fmla="*/ 239 w 653"/>
                <a:gd name="T43" fmla="*/ 78 h 286"/>
                <a:gd name="T44" fmla="*/ 239 w 653"/>
                <a:gd name="T45" fmla="*/ 78 h 286"/>
                <a:gd name="T46" fmla="*/ 248 w 653"/>
                <a:gd name="T47" fmla="*/ 91 h 286"/>
                <a:gd name="T48" fmla="*/ 317 w 653"/>
                <a:gd name="T49" fmla="*/ 91 h 286"/>
                <a:gd name="T50" fmla="*/ 337 w 653"/>
                <a:gd name="T51" fmla="*/ 91 h 286"/>
                <a:gd name="T52" fmla="*/ 337 w 653"/>
                <a:gd name="T53" fmla="*/ 91 h 286"/>
                <a:gd name="T54" fmla="*/ 337 w 653"/>
                <a:gd name="T55" fmla="*/ 109 h 286"/>
                <a:gd name="T56" fmla="*/ 337 w 653"/>
                <a:gd name="T57" fmla="*/ 191 h 286"/>
                <a:gd name="T58" fmla="*/ 341 w 653"/>
                <a:gd name="T59" fmla="*/ 212 h 286"/>
                <a:gd name="T60" fmla="*/ 357 w 653"/>
                <a:gd name="T61" fmla="*/ 286 h 286"/>
                <a:gd name="T62" fmla="*/ 573 w 653"/>
                <a:gd name="T63" fmla="*/ 286 h 286"/>
                <a:gd name="T64" fmla="*/ 599 w 653"/>
                <a:gd name="T65" fmla="*/ 286 h 286"/>
                <a:gd name="T66" fmla="*/ 599 w 653"/>
                <a:gd name="T67" fmla="*/ 286 h 286"/>
                <a:gd name="T68" fmla="*/ 599 w 653"/>
                <a:gd name="T69" fmla="*/ 286 h 286"/>
                <a:gd name="T70" fmla="*/ 593 w 653"/>
                <a:gd name="T71" fmla="*/ 269 h 286"/>
                <a:gd name="T72" fmla="*/ 590 w 653"/>
                <a:gd name="T73" fmla="*/ 251 h 286"/>
                <a:gd name="T74" fmla="*/ 590 w 653"/>
                <a:gd name="T75" fmla="*/ 233 h 286"/>
                <a:gd name="T76" fmla="*/ 593 w 653"/>
                <a:gd name="T77" fmla="*/ 217 h 286"/>
                <a:gd name="T78" fmla="*/ 593 w 653"/>
                <a:gd name="T79" fmla="*/ 217 h 286"/>
                <a:gd name="T80" fmla="*/ 605 w 653"/>
                <a:gd name="T81" fmla="*/ 178 h 286"/>
                <a:gd name="T82" fmla="*/ 620 w 653"/>
                <a:gd name="T83" fmla="*/ 142 h 286"/>
                <a:gd name="T84" fmla="*/ 635 w 653"/>
                <a:gd name="T85" fmla="*/ 107 h 286"/>
                <a:gd name="T86" fmla="*/ 653 w 653"/>
                <a:gd name="T87" fmla="*/ 75 h 286"/>
                <a:gd name="T88" fmla="*/ 653 w 653"/>
                <a:gd name="T89" fmla="*/ 33 h 286"/>
                <a:gd name="T90" fmla="*/ 459 w 653"/>
                <a:gd name="T91" fmla="*/ 33 h 286"/>
                <a:gd name="T92" fmla="*/ 459 w 653"/>
                <a:gd name="T93" fmla="*/ 146 h 286"/>
                <a:gd name="T94" fmla="*/ 459 w 653"/>
                <a:gd name="T95" fmla="*/ 166 h 286"/>
                <a:gd name="T96" fmla="*/ 411 w 653"/>
                <a:gd name="T97" fmla="*/ 166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53" h="286">
                  <a:moveTo>
                    <a:pt x="411" y="166"/>
                  </a:moveTo>
                  <a:lnTo>
                    <a:pt x="411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9" y="9"/>
                  </a:lnTo>
                  <a:lnTo>
                    <a:pt x="38" y="18"/>
                  </a:lnTo>
                  <a:lnTo>
                    <a:pt x="59" y="24"/>
                  </a:lnTo>
                  <a:lnTo>
                    <a:pt x="80" y="30"/>
                  </a:lnTo>
                  <a:lnTo>
                    <a:pt x="103" y="36"/>
                  </a:lnTo>
                  <a:lnTo>
                    <a:pt x="125" y="40"/>
                  </a:lnTo>
                  <a:lnTo>
                    <a:pt x="149" y="43"/>
                  </a:lnTo>
                  <a:lnTo>
                    <a:pt x="173" y="45"/>
                  </a:lnTo>
                  <a:lnTo>
                    <a:pt x="173" y="45"/>
                  </a:lnTo>
                  <a:lnTo>
                    <a:pt x="182" y="46"/>
                  </a:lnTo>
                  <a:lnTo>
                    <a:pt x="191" y="48"/>
                  </a:lnTo>
                  <a:lnTo>
                    <a:pt x="200" y="51"/>
                  </a:lnTo>
                  <a:lnTo>
                    <a:pt x="209" y="55"/>
                  </a:lnTo>
                  <a:lnTo>
                    <a:pt x="217" y="60"/>
                  </a:lnTo>
                  <a:lnTo>
                    <a:pt x="224" y="64"/>
                  </a:lnTo>
                  <a:lnTo>
                    <a:pt x="232" y="70"/>
                  </a:lnTo>
                  <a:lnTo>
                    <a:pt x="239" y="78"/>
                  </a:lnTo>
                  <a:lnTo>
                    <a:pt x="239" y="78"/>
                  </a:lnTo>
                  <a:lnTo>
                    <a:pt x="248" y="91"/>
                  </a:lnTo>
                  <a:lnTo>
                    <a:pt x="317" y="91"/>
                  </a:lnTo>
                  <a:lnTo>
                    <a:pt x="337" y="91"/>
                  </a:lnTo>
                  <a:lnTo>
                    <a:pt x="337" y="91"/>
                  </a:lnTo>
                  <a:lnTo>
                    <a:pt x="337" y="109"/>
                  </a:lnTo>
                  <a:lnTo>
                    <a:pt x="337" y="191"/>
                  </a:lnTo>
                  <a:lnTo>
                    <a:pt x="341" y="212"/>
                  </a:lnTo>
                  <a:lnTo>
                    <a:pt x="357" y="286"/>
                  </a:lnTo>
                  <a:lnTo>
                    <a:pt x="573" y="286"/>
                  </a:lnTo>
                  <a:lnTo>
                    <a:pt x="599" y="286"/>
                  </a:lnTo>
                  <a:lnTo>
                    <a:pt x="599" y="286"/>
                  </a:lnTo>
                  <a:lnTo>
                    <a:pt x="599" y="286"/>
                  </a:lnTo>
                  <a:lnTo>
                    <a:pt x="593" y="269"/>
                  </a:lnTo>
                  <a:lnTo>
                    <a:pt x="590" y="251"/>
                  </a:lnTo>
                  <a:lnTo>
                    <a:pt x="590" y="233"/>
                  </a:lnTo>
                  <a:lnTo>
                    <a:pt x="593" y="217"/>
                  </a:lnTo>
                  <a:lnTo>
                    <a:pt x="593" y="217"/>
                  </a:lnTo>
                  <a:lnTo>
                    <a:pt x="605" y="178"/>
                  </a:lnTo>
                  <a:lnTo>
                    <a:pt x="620" y="142"/>
                  </a:lnTo>
                  <a:lnTo>
                    <a:pt x="635" y="107"/>
                  </a:lnTo>
                  <a:lnTo>
                    <a:pt x="653" y="75"/>
                  </a:lnTo>
                  <a:lnTo>
                    <a:pt x="653" y="33"/>
                  </a:lnTo>
                  <a:lnTo>
                    <a:pt x="459" y="33"/>
                  </a:lnTo>
                  <a:lnTo>
                    <a:pt x="459" y="146"/>
                  </a:lnTo>
                  <a:lnTo>
                    <a:pt x="459" y="166"/>
                  </a:lnTo>
                  <a:lnTo>
                    <a:pt x="411" y="16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8" name="Freeform 167"/>
            <p:cNvSpPr>
              <a:spLocks/>
            </p:cNvSpPr>
            <p:nvPr/>
          </p:nvSpPr>
          <p:spPr bwMode="auto">
            <a:xfrm>
              <a:off x="7183438" y="3811588"/>
              <a:ext cx="323850" cy="146050"/>
            </a:xfrm>
            <a:custGeom>
              <a:avLst/>
              <a:gdLst>
                <a:gd name="T0" fmla="*/ 6 w 409"/>
                <a:gd name="T1" fmla="*/ 95 h 185"/>
                <a:gd name="T2" fmla="*/ 6 w 409"/>
                <a:gd name="T3" fmla="*/ 95 h 185"/>
                <a:gd name="T4" fmla="*/ 6 w 409"/>
                <a:gd name="T5" fmla="*/ 95 h 185"/>
                <a:gd name="T6" fmla="*/ 8 w 409"/>
                <a:gd name="T7" fmla="*/ 128 h 185"/>
                <a:gd name="T8" fmla="*/ 8 w 409"/>
                <a:gd name="T9" fmla="*/ 128 h 185"/>
                <a:gd name="T10" fmla="*/ 17 w 409"/>
                <a:gd name="T11" fmla="*/ 153 h 185"/>
                <a:gd name="T12" fmla="*/ 29 w 409"/>
                <a:gd name="T13" fmla="*/ 185 h 185"/>
                <a:gd name="T14" fmla="*/ 409 w 409"/>
                <a:gd name="T15" fmla="*/ 185 h 185"/>
                <a:gd name="T16" fmla="*/ 397 w 409"/>
                <a:gd name="T17" fmla="*/ 128 h 185"/>
                <a:gd name="T18" fmla="*/ 397 w 409"/>
                <a:gd name="T19" fmla="*/ 128 h 185"/>
                <a:gd name="T20" fmla="*/ 379 w 409"/>
                <a:gd name="T21" fmla="*/ 134 h 185"/>
                <a:gd name="T22" fmla="*/ 370 w 409"/>
                <a:gd name="T23" fmla="*/ 135 h 185"/>
                <a:gd name="T24" fmla="*/ 360 w 409"/>
                <a:gd name="T25" fmla="*/ 135 h 185"/>
                <a:gd name="T26" fmla="*/ 360 w 409"/>
                <a:gd name="T27" fmla="*/ 135 h 185"/>
                <a:gd name="T28" fmla="*/ 354 w 409"/>
                <a:gd name="T29" fmla="*/ 135 h 185"/>
                <a:gd name="T30" fmla="*/ 354 w 409"/>
                <a:gd name="T31" fmla="*/ 135 h 185"/>
                <a:gd name="T32" fmla="*/ 319 w 409"/>
                <a:gd name="T33" fmla="*/ 132 h 185"/>
                <a:gd name="T34" fmla="*/ 286 w 409"/>
                <a:gd name="T35" fmla="*/ 128 h 185"/>
                <a:gd name="T36" fmla="*/ 253 w 409"/>
                <a:gd name="T37" fmla="*/ 122 h 185"/>
                <a:gd name="T38" fmla="*/ 222 w 409"/>
                <a:gd name="T39" fmla="*/ 114 h 185"/>
                <a:gd name="T40" fmla="*/ 219 w 409"/>
                <a:gd name="T41" fmla="*/ 114 h 185"/>
                <a:gd name="T42" fmla="*/ 219 w 409"/>
                <a:gd name="T43" fmla="*/ 113 h 185"/>
                <a:gd name="T44" fmla="*/ 219 w 409"/>
                <a:gd name="T45" fmla="*/ 113 h 185"/>
                <a:gd name="T46" fmla="*/ 197 w 409"/>
                <a:gd name="T47" fmla="*/ 107 h 185"/>
                <a:gd name="T48" fmla="*/ 174 w 409"/>
                <a:gd name="T49" fmla="*/ 99 h 185"/>
                <a:gd name="T50" fmla="*/ 152 w 409"/>
                <a:gd name="T51" fmla="*/ 90 h 185"/>
                <a:gd name="T52" fmla="*/ 131 w 409"/>
                <a:gd name="T53" fmla="*/ 81 h 185"/>
                <a:gd name="T54" fmla="*/ 110 w 409"/>
                <a:gd name="T55" fmla="*/ 71 h 185"/>
                <a:gd name="T56" fmla="*/ 89 w 409"/>
                <a:gd name="T57" fmla="*/ 60 h 185"/>
                <a:gd name="T58" fmla="*/ 68 w 409"/>
                <a:gd name="T59" fmla="*/ 48 h 185"/>
                <a:gd name="T60" fmla="*/ 48 w 409"/>
                <a:gd name="T61" fmla="*/ 36 h 185"/>
                <a:gd name="T62" fmla="*/ 48 w 409"/>
                <a:gd name="T63" fmla="*/ 36 h 185"/>
                <a:gd name="T64" fmla="*/ 24 w 409"/>
                <a:gd name="T65" fmla="*/ 18 h 185"/>
                <a:gd name="T66" fmla="*/ 0 w 409"/>
                <a:gd name="T67" fmla="*/ 0 h 185"/>
                <a:gd name="T68" fmla="*/ 0 w 409"/>
                <a:gd name="T69" fmla="*/ 0 h 185"/>
                <a:gd name="T70" fmla="*/ 2 w 409"/>
                <a:gd name="T71" fmla="*/ 47 h 185"/>
                <a:gd name="T72" fmla="*/ 3 w 409"/>
                <a:gd name="T73" fmla="*/ 71 h 185"/>
                <a:gd name="T74" fmla="*/ 6 w 409"/>
                <a:gd name="T75" fmla="*/ 93 h 185"/>
                <a:gd name="T76" fmla="*/ 6 w 409"/>
                <a:gd name="T77" fmla="*/ 95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09" h="185">
                  <a:moveTo>
                    <a:pt x="6" y="95"/>
                  </a:moveTo>
                  <a:lnTo>
                    <a:pt x="6" y="95"/>
                  </a:lnTo>
                  <a:lnTo>
                    <a:pt x="6" y="95"/>
                  </a:lnTo>
                  <a:lnTo>
                    <a:pt x="8" y="128"/>
                  </a:lnTo>
                  <a:lnTo>
                    <a:pt x="8" y="128"/>
                  </a:lnTo>
                  <a:lnTo>
                    <a:pt x="17" y="153"/>
                  </a:lnTo>
                  <a:lnTo>
                    <a:pt x="29" y="185"/>
                  </a:lnTo>
                  <a:lnTo>
                    <a:pt x="409" y="185"/>
                  </a:lnTo>
                  <a:lnTo>
                    <a:pt x="397" y="128"/>
                  </a:lnTo>
                  <a:lnTo>
                    <a:pt x="397" y="128"/>
                  </a:lnTo>
                  <a:lnTo>
                    <a:pt x="379" y="134"/>
                  </a:lnTo>
                  <a:lnTo>
                    <a:pt x="370" y="135"/>
                  </a:lnTo>
                  <a:lnTo>
                    <a:pt x="360" y="135"/>
                  </a:lnTo>
                  <a:lnTo>
                    <a:pt x="360" y="135"/>
                  </a:lnTo>
                  <a:lnTo>
                    <a:pt x="354" y="135"/>
                  </a:lnTo>
                  <a:lnTo>
                    <a:pt x="354" y="135"/>
                  </a:lnTo>
                  <a:lnTo>
                    <a:pt x="319" y="132"/>
                  </a:lnTo>
                  <a:lnTo>
                    <a:pt x="286" y="128"/>
                  </a:lnTo>
                  <a:lnTo>
                    <a:pt x="253" y="122"/>
                  </a:lnTo>
                  <a:lnTo>
                    <a:pt x="222" y="114"/>
                  </a:lnTo>
                  <a:lnTo>
                    <a:pt x="219" y="114"/>
                  </a:lnTo>
                  <a:lnTo>
                    <a:pt x="219" y="113"/>
                  </a:lnTo>
                  <a:lnTo>
                    <a:pt x="219" y="113"/>
                  </a:lnTo>
                  <a:lnTo>
                    <a:pt x="197" y="107"/>
                  </a:lnTo>
                  <a:lnTo>
                    <a:pt x="174" y="99"/>
                  </a:lnTo>
                  <a:lnTo>
                    <a:pt x="152" y="90"/>
                  </a:lnTo>
                  <a:lnTo>
                    <a:pt x="131" y="81"/>
                  </a:lnTo>
                  <a:lnTo>
                    <a:pt x="110" y="71"/>
                  </a:lnTo>
                  <a:lnTo>
                    <a:pt x="89" y="60"/>
                  </a:lnTo>
                  <a:lnTo>
                    <a:pt x="68" y="48"/>
                  </a:lnTo>
                  <a:lnTo>
                    <a:pt x="48" y="36"/>
                  </a:lnTo>
                  <a:lnTo>
                    <a:pt x="48" y="36"/>
                  </a:lnTo>
                  <a:lnTo>
                    <a:pt x="24" y="18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47"/>
                  </a:lnTo>
                  <a:lnTo>
                    <a:pt x="3" y="71"/>
                  </a:lnTo>
                  <a:lnTo>
                    <a:pt x="6" y="93"/>
                  </a:lnTo>
                  <a:lnTo>
                    <a:pt x="6" y="9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9" name="Freeform 168"/>
            <p:cNvSpPr>
              <a:spLocks/>
            </p:cNvSpPr>
            <p:nvPr/>
          </p:nvSpPr>
          <p:spPr bwMode="auto">
            <a:xfrm>
              <a:off x="6884988" y="3862388"/>
              <a:ext cx="38100" cy="95250"/>
            </a:xfrm>
            <a:custGeom>
              <a:avLst/>
              <a:gdLst>
                <a:gd name="T0" fmla="*/ 2 w 48"/>
                <a:gd name="T1" fmla="*/ 10 h 120"/>
                <a:gd name="T2" fmla="*/ 2 w 48"/>
                <a:gd name="T3" fmla="*/ 9 h 120"/>
                <a:gd name="T4" fmla="*/ 2 w 48"/>
                <a:gd name="T5" fmla="*/ 9 h 120"/>
                <a:gd name="T6" fmla="*/ 2 w 48"/>
                <a:gd name="T7" fmla="*/ 9 h 120"/>
                <a:gd name="T8" fmla="*/ 0 w 48"/>
                <a:gd name="T9" fmla="*/ 0 h 120"/>
                <a:gd name="T10" fmla="*/ 0 w 48"/>
                <a:gd name="T11" fmla="*/ 0 h 120"/>
                <a:gd name="T12" fmla="*/ 0 w 48"/>
                <a:gd name="T13" fmla="*/ 120 h 120"/>
                <a:gd name="T14" fmla="*/ 48 w 48"/>
                <a:gd name="T15" fmla="*/ 120 h 120"/>
                <a:gd name="T16" fmla="*/ 48 w 48"/>
                <a:gd name="T17" fmla="*/ 120 h 120"/>
                <a:gd name="T18" fmla="*/ 41 w 48"/>
                <a:gd name="T19" fmla="*/ 109 h 120"/>
                <a:gd name="T20" fmla="*/ 33 w 48"/>
                <a:gd name="T21" fmla="*/ 97 h 120"/>
                <a:gd name="T22" fmla="*/ 26 w 48"/>
                <a:gd name="T23" fmla="*/ 85 h 120"/>
                <a:gd name="T24" fmla="*/ 20 w 48"/>
                <a:gd name="T25" fmla="*/ 72 h 120"/>
                <a:gd name="T26" fmla="*/ 9 w 48"/>
                <a:gd name="T27" fmla="*/ 42 h 120"/>
                <a:gd name="T28" fmla="*/ 2 w 48"/>
                <a:gd name="T29" fmla="*/ 10 h 120"/>
                <a:gd name="T30" fmla="*/ 2 w 48"/>
                <a:gd name="T31" fmla="*/ 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8" h="120">
                  <a:moveTo>
                    <a:pt x="2" y="10"/>
                  </a:moveTo>
                  <a:lnTo>
                    <a:pt x="2" y="9"/>
                  </a:lnTo>
                  <a:lnTo>
                    <a:pt x="2" y="9"/>
                  </a:lnTo>
                  <a:lnTo>
                    <a:pt x="2" y="9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120"/>
                  </a:lnTo>
                  <a:lnTo>
                    <a:pt x="48" y="120"/>
                  </a:lnTo>
                  <a:lnTo>
                    <a:pt x="48" y="120"/>
                  </a:lnTo>
                  <a:lnTo>
                    <a:pt x="41" y="109"/>
                  </a:lnTo>
                  <a:lnTo>
                    <a:pt x="33" y="97"/>
                  </a:lnTo>
                  <a:lnTo>
                    <a:pt x="26" y="85"/>
                  </a:lnTo>
                  <a:lnTo>
                    <a:pt x="20" y="72"/>
                  </a:lnTo>
                  <a:lnTo>
                    <a:pt x="9" y="42"/>
                  </a:lnTo>
                  <a:lnTo>
                    <a:pt x="2" y="10"/>
                  </a:lnTo>
                  <a:lnTo>
                    <a:pt x="2" y="1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0" name="Freeform 169"/>
            <p:cNvSpPr>
              <a:spLocks/>
            </p:cNvSpPr>
            <p:nvPr/>
          </p:nvSpPr>
          <p:spPr bwMode="auto">
            <a:xfrm>
              <a:off x="7234238" y="4457700"/>
              <a:ext cx="395287" cy="68263"/>
            </a:xfrm>
            <a:custGeom>
              <a:avLst/>
              <a:gdLst>
                <a:gd name="T0" fmla="*/ 498 w 498"/>
                <a:gd name="T1" fmla="*/ 86 h 86"/>
                <a:gd name="T2" fmla="*/ 479 w 498"/>
                <a:gd name="T3" fmla="*/ 0 h 86"/>
                <a:gd name="T4" fmla="*/ 15 w 498"/>
                <a:gd name="T5" fmla="*/ 0 h 86"/>
                <a:gd name="T6" fmla="*/ 15 w 498"/>
                <a:gd name="T7" fmla="*/ 0 h 86"/>
                <a:gd name="T8" fmla="*/ 9 w 498"/>
                <a:gd name="T9" fmla="*/ 42 h 86"/>
                <a:gd name="T10" fmla="*/ 0 w 498"/>
                <a:gd name="T11" fmla="*/ 86 h 86"/>
                <a:gd name="T12" fmla="*/ 498 w 498"/>
                <a:gd name="T1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8" h="86">
                  <a:moveTo>
                    <a:pt x="498" y="86"/>
                  </a:moveTo>
                  <a:lnTo>
                    <a:pt x="479" y="0"/>
                  </a:lnTo>
                  <a:lnTo>
                    <a:pt x="15" y="0"/>
                  </a:lnTo>
                  <a:lnTo>
                    <a:pt x="15" y="0"/>
                  </a:lnTo>
                  <a:lnTo>
                    <a:pt x="9" y="42"/>
                  </a:lnTo>
                  <a:lnTo>
                    <a:pt x="0" y="86"/>
                  </a:lnTo>
                  <a:lnTo>
                    <a:pt x="498" y="8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1" name="Freeform 170"/>
            <p:cNvSpPr>
              <a:spLocks/>
            </p:cNvSpPr>
            <p:nvPr/>
          </p:nvSpPr>
          <p:spPr bwMode="auto">
            <a:xfrm>
              <a:off x="7210425" y="3973513"/>
              <a:ext cx="373062" cy="388938"/>
            </a:xfrm>
            <a:custGeom>
              <a:avLst/>
              <a:gdLst>
                <a:gd name="T0" fmla="*/ 58 w 470"/>
                <a:gd name="T1" fmla="*/ 491 h 491"/>
                <a:gd name="T2" fmla="*/ 470 w 470"/>
                <a:gd name="T3" fmla="*/ 429 h 491"/>
                <a:gd name="T4" fmla="*/ 379 w 470"/>
                <a:gd name="T5" fmla="*/ 0 h 491"/>
                <a:gd name="T6" fmla="*/ 0 w 470"/>
                <a:gd name="T7" fmla="*/ 0 h 491"/>
                <a:gd name="T8" fmla="*/ 0 w 470"/>
                <a:gd name="T9" fmla="*/ 0 h 491"/>
                <a:gd name="T10" fmla="*/ 10 w 470"/>
                <a:gd name="T11" fmla="*/ 36 h 491"/>
                <a:gd name="T12" fmla="*/ 21 w 470"/>
                <a:gd name="T13" fmla="*/ 77 h 491"/>
                <a:gd name="T14" fmla="*/ 31 w 470"/>
                <a:gd name="T15" fmla="*/ 121 h 491"/>
                <a:gd name="T16" fmla="*/ 40 w 470"/>
                <a:gd name="T17" fmla="*/ 169 h 491"/>
                <a:gd name="T18" fmla="*/ 49 w 470"/>
                <a:gd name="T19" fmla="*/ 223 h 491"/>
                <a:gd name="T20" fmla="*/ 55 w 470"/>
                <a:gd name="T21" fmla="*/ 279 h 491"/>
                <a:gd name="T22" fmla="*/ 60 w 470"/>
                <a:gd name="T23" fmla="*/ 339 h 491"/>
                <a:gd name="T24" fmla="*/ 61 w 470"/>
                <a:gd name="T25" fmla="*/ 403 h 491"/>
                <a:gd name="T26" fmla="*/ 61 w 470"/>
                <a:gd name="T27" fmla="*/ 403 h 491"/>
                <a:gd name="T28" fmla="*/ 60 w 470"/>
                <a:gd name="T29" fmla="*/ 446 h 491"/>
                <a:gd name="T30" fmla="*/ 58 w 470"/>
                <a:gd name="T31" fmla="*/ 491 h 491"/>
                <a:gd name="T32" fmla="*/ 58 w 470"/>
                <a:gd name="T33" fmla="*/ 491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70" h="491">
                  <a:moveTo>
                    <a:pt x="58" y="491"/>
                  </a:moveTo>
                  <a:lnTo>
                    <a:pt x="470" y="429"/>
                  </a:lnTo>
                  <a:lnTo>
                    <a:pt x="3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36"/>
                  </a:lnTo>
                  <a:lnTo>
                    <a:pt x="21" y="77"/>
                  </a:lnTo>
                  <a:lnTo>
                    <a:pt x="31" y="121"/>
                  </a:lnTo>
                  <a:lnTo>
                    <a:pt x="40" y="169"/>
                  </a:lnTo>
                  <a:lnTo>
                    <a:pt x="49" y="223"/>
                  </a:lnTo>
                  <a:lnTo>
                    <a:pt x="55" y="279"/>
                  </a:lnTo>
                  <a:lnTo>
                    <a:pt x="60" y="339"/>
                  </a:lnTo>
                  <a:lnTo>
                    <a:pt x="61" y="403"/>
                  </a:lnTo>
                  <a:lnTo>
                    <a:pt x="61" y="403"/>
                  </a:lnTo>
                  <a:lnTo>
                    <a:pt x="60" y="446"/>
                  </a:lnTo>
                  <a:lnTo>
                    <a:pt x="58" y="491"/>
                  </a:lnTo>
                  <a:lnTo>
                    <a:pt x="58" y="49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2" name="Freeform 171"/>
            <p:cNvSpPr>
              <a:spLocks/>
            </p:cNvSpPr>
            <p:nvPr/>
          </p:nvSpPr>
          <p:spPr bwMode="auto">
            <a:xfrm>
              <a:off x="6743700" y="3816350"/>
              <a:ext cx="293687" cy="709613"/>
            </a:xfrm>
            <a:custGeom>
              <a:avLst/>
              <a:gdLst>
                <a:gd name="T0" fmla="*/ 309 w 372"/>
                <a:gd name="T1" fmla="*/ 237 h 893"/>
                <a:gd name="T2" fmla="*/ 309 w 372"/>
                <a:gd name="T3" fmla="*/ 237 h 893"/>
                <a:gd name="T4" fmla="*/ 291 w 372"/>
                <a:gd name="T5" fmla="*/ 229 h 893"/>
                <a:gd name="T6" fmla="*/ 274 w 372"/>
                <a:gd name="T7" fmla="*/ 220 h 893"/>
                <a:gd name="T8" fmla="*/ 258 w 372"/>
                <a:gd name="T9" fmla="*/ 210 h 893"/>
                <a:gd name="T10" fmla="*/ 244 w 372"/>
                <a:gd name="T11" fmla="*/ 196 h 893"/>
                <a:gd name="T12" fmla="*/ 122 w 372"/>
                <a:gd name="T13" fmla="*/ 196 h 893"/>
                <a:gd name="T14" fmla="*/ 98 w 372"/>
                <a:gd name="T15" fmla="*/ 84 h 893"/>
                <a:gd name="T16" fmla="*/ 98 w 372"/>
                <a:gd name="T17" fmla="*/ 0 h 893"/>
                <a:gd name="T18" fmla="*/ 38 w 372"/>
                <a:gd name="T19" fmla="*/ 0 h 893"/>
                <a:gd name="T20" fmla="*/ 38 w 372"/>
                <a:gd name="T21" fmla="*/ 0 h 893"/>
                <a:gd name="T22" fmla="*/ 39 w 372"/>
                <a:gd name="T23" fmla="*/ 9 h 893"/>
                <a:gd name="T24" fmla="*/ 41 w 372"/>
                <a:gd name="T25" fmla="*/ 19 h 893"/>
                <a:gd name="T26" fmla="*/ 42 w 372"/>
                <a:gd name="T27" fmla="*/ 28 h 893"/>
                <a:gd name="T28" fmla="*/ 42 w 372"/>
                <a:gd name="T29" fmla="*/ 37 h 893"/>
                <a:gd name="T30" fmla="*/ 42 w 372"/>
                <a:gd name="T31" fmla="*/ 37 h 893"/>
                <a:gd name="T32" fmla="*/ 41 w 372"/>
                <a:gd name="T33" fmla="*/ 49 h 893"/>
                <a:gd name="T34" fmla="*/ 38 w 372"/>
                <a:gd name="T35" fmla="*/ 60 h 893"/>
                <a:gd name="T36" fmla="*/ 35 w 372"/>
                <a:gd name="T37" fmla="*/ 70 h 893"/>
                <a:gd name="T38" fmla="*/ 29 w 372"/>
                <a:gd name="T39" fmla="*/ 79 h 893"/>
                <a:gd name="T40" fmla="*/ 23 w 372"/>
                <a:gd name="T41" fmla="*/ 88 h 893"/>
                <a:gd name="T42" fmla="*/ 17 w 372"/>
                <a:gd name="T43" fmla="*/ 97 h 893"/>
                <a:gd name="T44" fmla="*/ 9 w 372"/>
                <a:gd name="T45" fmla="*/ 105 h 893"/>
                <a:gd name="T46" fmla="*/ 0 w 372"/>
                <a:gd name="T47" fmla="*/ 111 h 893"/>
                <a:gd name="T48" fmla="*/ 168 w 372"/>
                <a:gd name="T49" fmla="*/ 893 h 893"/>
                <a:gd name="T50" fmla="*/ 333 w 372"/>
                <a:gd name="T51" fmla="*/ 893 h 893"/>
                <a:gd name="T52" fmla="*/ 333 w 372"/>
                <a:gd name="T53" fmla="*/ 893 h 893"/>
                <a:gd name="T54" fmla="*/ 343 w 372"/>
                <a:gd name="T55" fmla="*/ 849 h 893"/>
                <a:gd name="T56" fmla="*/ 352 w 372"/>
                <a:gd name="T57" fmla="*/ 807 h 893"/>
                <a:gd name="T58" fmla="*/ 253 w 372"/>
                <a:gd name="T59" fmla="*/ 807 h 893"/>
                <a:gd name="T60" fmla="*/ 241 w 372"/>
                <a:gd name="T61" fmla="*/ 749 h 893"/>
                <a:gd name="T62" fmla="*/ 364 w 372"/>
                <a:gd name="T63" fmla="*/ 731 h 893"/>
                <a:gd name="T64" fmla="*/ 364 w 372"/>
                <a:gd name="T65" fmla="*/ 731 h 893"/>
                <a:gd name="T66" fmla="*/ 367 w 372"/>
                <a:gd name="T67" fmla="*/ 698 h 893"/>
                <a:gd name="T68" fmla="*/ 370 w 372"/>
                <a:gd name="T69" fmla="*/ 665 h 893"/>
                <a:gd name="T70" fmla="*/ 372 w 372"/>
                <a:gd name="T71" fmla="*/ 632 h 893"/>
                <a:gd name="T72" fmla="*/ 372 w 372"/>
                <a:gd name="T73" fmla="*/ 599 h 893"/>
                <a:gd name="T74" fmla="*/ 372 w 372"/>
                <a:gd name="T75" fmla="*/ 599 h 893"/>
                <a:gd name="T76" fmla="*/ 372 w 372"/>
                <a:gd name="T77" fmla="*/ 566 h 893"/>
                <a:gd name="T78" fmla="*/ 370 w 372"/>
                <a:gd name="T79" fmla="*/ 535 h 893"/>
                <a:gd name="T80" fmla="*/ 366 w 372"/>
                <a:gd name="T81" fmla="*/ 476 h 893"/>
                <a:gd name="T82" fmla="*/ 358 w 372"/>
                <a:gd name="T83" fmla="*/ 421 h 893"/>
                <a:gd name="T84" fmla="*/ 348 w 372"/>
                <a:gd name="T85" fmla="*/ 373 h 893"/>
                <a:gd name="T86" fmla="*/ 339 w 372"/>
                <a:gd name="T87" fmla="*/ 329 h 893"/>
                <a:gd name="T88" fmla="*/ 328 w 372"/>
                <a:gd name="T89" fmla="*/ 292 h 893"/>
                <a:gd name="T90" fmla="*/ 318 w 372"/>
                <a:gd name="T91" fmla="*/ 261 h 893"/>
                <a:gd name="T92" fmla="*/ 309 w 372"/>
                <a:gd name="T93" fmla="*/ 237 h 893"/>
                <a:gd name="T94" fmla="*/ 309 w 372"/>
                <a:gd name="T95" fmla="*/ 237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72" h="893">
                  <a:moveTo>
                    <a:pt x="309" y="237"/>
                  </a:moveTo>
                  <a:lnTo>
                    <a:pt x="309" y="237"/>
                  </a:lnTo>
                  <a:lnTo>
                    <a:pt x="291" y="229"/>
                  </a:lnTo>
                  <a:lnTo>
                    <a:pt x="274" y="220"/>
                  </a:lnTo>
                  <a:lnTo>
                    <a:pt x="258" y="210"/>
                  </a:lnTo>
                  <a:lnTo>
                    <a:pt x="244" y="196"/>
                  </a:lnTo>
                  <a:lnTo>
                    <a:pt x="122" y="196"/>
                  </a:lnTo>
                  <a:lnTo>
                    <a:pt x="98" y="84"/>
                  </a:lnTo>
                  <a:lnTo>
                    <a:pt x="98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39" y="9"/>
                  </a:lnTo>
                  <a:lnTo>
                    <a:pt x="41" y="19"/>
                  </a:lnTo>
                  <a:lnTo>
                    <a:pt x="42" y="28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1" y="49"/>
                  </a:lnTo>
                  <a:lnTo>
                    <a:pt x="38" y="60"/>
                  </a:lnTo>
                  <a:lnTo>
                    <a:pt x="35" y="70"/>
                  </a:lnTo>
                  <a:lnTo>
                    <a:pt x="29" y="79"/>
                  </a:lnTo>
                  <a:lnTo>
                    <a:pt x="23" y="88"/>
                  </a:lnTo>
                  <a:lnTo>
                    <a:pt x="17" y="97"/>
                  </a:lnTo>
                  <a:lnTo>
                    <a:pt x="9" y="105"/>
                  </a:lnTo>
                  <a:lnTo>
                    <a:pt x="0" y="111"/>
                  </a:lnTo>
                  <a:lnTo>
                    <a:pt x="168" y="893"/>
                  </a:lnTo>
                  <a:lnTo>
                    <a:pt x="333" y="893"/>
                  </a:lnTo>
                  <a:lnTo>
                    <a:pt x="333" y="893"/>
                  </a:lnTo>
                  <a:lnTo>
                    <a:pt x="343" y="849"/>
                  </a:lnTo>
                  <a:lnTo>
                    <a:pt x="352" y="807"/>
                  </a:lnTo>
                  <a:lnTo>
                    <a:pt x="253" y="807"/>
                  </a:lnTo>
                  <a:lnTo>
                    <a:pt x="241" y="749"/>
                  </a:lnTo>
                  <a:lnTo>
                    <a:pt x="364" y="731"/>
                  </a:lnTo>
                  <a:lnTo>
                    <a:pt x="364" y="731"/>
                  </a:lnTo>
                  <a:lnTo>
                    <a:pt x="367" y="698"/>
                  </a:lnTo>
                  <a:lnTo>
                    <a:pt x="370" y="665"/>
                  </a:lnTo>
                  <a:lnTo>
                    <a:pt x="372" y="632"/>
                  </a:lnTo>
                  <a:lnTo>
                    <a:pt x="372" y="599"/>
                  </a:lnTo>
                  <a:lnTo>
                    <a:pt x="372" y="599"/>
                  </a:lnTo>
                  <a:lnTo>
                    <a:pt x="372" y="566"/>
                  </a:lnTo>
                  <a:lnTo>
                    <a:pt x="370" y="535"/>
                  </a:lnTo>
                  <a:lnTo>
                    <a:pt x="366" y="476"/>
                  </a:lnTo>
                  <a:lnTo>
                    <a:pt x="358" y="421"/>
                  </a:lnTo>
                  <a:lnTo>
                    <a:pt x="348" y="373"/>
                  </a:lnTo>
                  <a:lnTo>
                    <a:pt x="339" y="329"/>
                  </a:lnTo>
                  <a:lnTo>
                    <a:pt x="328" y="292"/>
                  </a:lnTo>
                  <a:lnTo>
                    <a:pt x="318" y="261"/>
                  </a:lnTo>
                  <a:lnTo>
                    <a:pt x="309" y="237"/>
                  </a:lnTo>
                  <a:lnTo>
                    <a:pt x="309" y="23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3" name="Freeform 172"/>
            <p:cNvSpPr>
              <a:spLocks/>
            </p:cNvSpPr>
            <p:nvPr/>
          </p:nvSpPr>
          <p:spPr bwMode="auto">
            <a:xfrm>
              <a:off x="6889750" y="4600575"/>
              <a:ext cx="114300" cy="147638"/>
            </a:xfrm>
            <a:custGeom>
              <a:avLst/>
              <a:gdLst>
                <a:gd name="T0" fmla="*/ 111 w 144"/>
                <a:gd name="T1" fmla="*/ 22 h 186"/>
                <a:gd name="T2" fmla="*/ 111 w 144"/>
                <a:gd name="T3" fmla="*/ 22 h 186"/>
                <a:gd name="T4" fmla="*/ 117 w 144"/>
                <a:gd name="T5" fmla="*/ 3 h 186"/>
                <a:gd name="T6" fmla="*/ 117 w 144"/>
                <a:gd name="T7" fmla="*/ 3 h 186"/>
                <a:gd name="T8" fmla="*/ 105 w 144"/>
                <a:gd name="T9" fmla="*/ 0 h 186"/>
                <a:gd name="T10" fmla="*/ 93 w 144"/>
                <a:gd name="T11" fmla="*/ 0 h 186"/>
                <a:gd name="T12" fmla="*/ 93 w 144"/>
                <a:gd name="T13" fmla="*/ 0 h 186"/>
                <a:gd name="T14" fmla="*/ 84 w 144"/>
                <a:gd name="T15" fmla="*/ 0 h 186"/>
                <a:gd name="T16" fmla="*/ 75 w 144"/>
                <a:gd name="T17" fmla="*/ 1 h 186"/>
                <a:gd name="T18" fmla="*/ 66 w 144"/>
                <a:gd name="T19" fmla="*/ 3 h 186"/>
                <a:gd name="T20" fmla="*/ 57 w 144"/>
                <a:gd name="T21" fmla="*/ 7 h 186"/>
                <a:gd name="T22" fmla="*/ 42 w 144"/>
                <a:gd name="T23" fmla="*/ 15 h 186"/>
                <a:gd name="T24" fmla="*/ 27 w 144"/>
                <a:gd name="T25" fmla="*/ 27 h 186"/>
                <a:gd name="T26" fmla="*/ 16 w 144"/>
                <a:gd name="T27" fmla="*/ 40 h 186"/>
                <a:gd name="T28" fmla="*/ 7 w 144"/>
                <a:gd name="T29" fmla="*/ 55 h 186"/>
                <a:gd name="T30" fmla="*/ 4 w 144"/>
                <a:gd name="T31" fmla="*/ 64 h 186"/>
                <a:gd name="T32" fmla="*/ 1 w 144"/>
                <a:gd name="T33" fmla="*/ 73 h 186"/>
                <a:gd name="T34" fmla="*/ 1 w 144"/>
                <a:gd name="T35" fmla="*/ 82 h 186"/>
                <a:gd name="T36" fmla="*/ 0 w 144"/>
                <a:gd name="T37" fmla="*/ 93 h 186"/>
                <a:gd name="T38" fmla="*/ 0 w 144"/>
                <a:gd name="T39" fmla="*/ 93 h 186"/>
                <a:gd name="T40" fmla="*/ 1 w 144"/>
                <a:gd name="T41" fmla="*/ 102 h 186"/>
                <a:gd name="T42" fmla="*/ 1 w 144"/>
                <a:gd name="T43" fmla="*/ 111 h 186"/>
                <a:gd name="T44" fmla="*/ 4 w 144"/>
                <a:gd name="T45" fmla="*/ 120 h 186"/>
                <a:gd name="T46" fmla="*/ 7 w 144"/>
                <a:gd name="T47" fmla="*/ 129 h 186"/>
                <a:gd name="T48" fmla="*/ 16 w 144"/>
                <a:gd name="T49" fmla="*/ 144 h 186"/>
                <a:gd name="T50" fmla="*/ 27 w 144"/>
                <a:gd name="T51" fmla="*/ 157 h 186"/>
                <a:gd name="T52" fmla="*/ 42 w 144"/>
                <a:gd name="T53" fmla="*/ 169 h 186"/>
                <a:gd name="T54" fmla="*/ 57 w 144"/>
                <a:gd name="T55" fmla="*/ 178 h 186"/>
                <a:gd name="T56" fmla="*/ 66 w 144"/>
                <a:gd name="T57" fmla="*/ 181 h 186"/>
                <a:gd name="T58" fmla="*/ 75 w 144"/>
                <a:gd name="T59" fmla="*/ 183 h 186"/>
                <a:gd name="T60" fmla="*/ 84 w 144"/>
                <a:gd name="T61" fmla="*/ 184 h 186"/>
                <a:gd name="T62" fmla="*/ 93 w 144"/>
                <a:gd name="T63" fmla="*/ 186 h 186"/>
                <a:gd name="T64" fmla="*/ 93 w 144"/>
                <a:gd name="T65" fmla="*/ 186 h 186"/>
                <a:gd name="T66" fmla="*/ 106 w 144"/>
                <a:gd name="T67" fmla="*/ 184 h 186"/>
                <a:gd name="T68" fmla="*/ 120 w 144"/>
                <a:gd name="T69" fmla="*/ 181 h 186"/>
                <a:gd name="T70" fmla="*/ 133 w 144"/>
                <a:gd name="T71" fmla="*/ 177 h 186"/>
                <a:gd name="T72" fmla="*/ 144 w 144"/>
                <a:gd name="T73" fmla="*/ 169 h 186"/>
                <a:gd name="T74" fmla="*/ 144 w 144"/>
                <a:gd name="T75" fmla="*/ 169 h 186"/>
                <a:gd name="T76" fmla="*/ 130 w 144"/>
                <a:gd name="T77" fmla="*/ 154 h 186"/>
                <a:gd name="T78" fmla="*/ 120 w 144"/>
                <a:gd name="T79" fmla="*/ 138 h 186"/>
                <a:gd name="T80" fmla="*/ 112 w 144"/>
                <a:gd name="T81" fmla="*/ 121 h 186"/>
                <a:gd name="T82" fmla="*/ 106 w 144"/>
                <a:gd name="T83" fmla="*/ 102 h 186"/>
                <a:gd name="T84" fmla="*/ 102 w 144"/>
                <a:gd name="T85" fmla="*/ 82 h 186"/>
                <a:gd name="T86" fmla="*/ 102 w 144"/>
                <a:gd name="T87" fmla="*/ 63 h 186"/>
                <a:gd name="T88" fmla="*/ 105 w 144"/>
                <a:gd name="T89" fmla="*/ 42 h 186"/>
                <a:gd name="T90" fmla="*/ 111 w 144"/>
                <a:gd name="T91" fmla="*/ 22 h 186"/>
                <a:gd name="T92" fmla="*/ 111 w 144"/>
                <a:gd name="T93" fmla="*/ 22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4" h="186">
                  <a:moveTo>
                    <a:pt x="111" y="22"/>
                  </a:moveTo>
                  <a:lnTo>
                    <a:pt x="111" y="22"/>
                  </a:lnTo>
                  <a:lnTo>
                    <a:pt x="117" y="3"/>
                  </a:lnTo>
                  <a:lnTo>
                    <a:pt x="117" y="3"/>
                  </a:lnTo>
                  <a:lnTo>
                    <a:pt x="105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84" y="0"/>
                  </a:lnTo>
                  <a:lnTo>
                    <a:pt x="75" y="1"/>
                  </a:lnTo>
                  <a:lnTo>
                    <a:pt x="66" y="3"/>
                  </a:lnTo>
                  <a:lnTo>
                    <a:pt x="57" y="7"/>
                  </a:lnTo>
                  <a:lnTo>
                    <a:pt x="42" y="15"/>
                  </a:lnTo>
                  <a:lnTo>
                    <a:pt x="27" y="27"/>
                  </a:lnTo>
                  <a:lnTo>
                    <a:pt x="16" y="40"/>
                  </a:lnTo>
                  <a:lnTo>
                    <a:pt x="7" y="55"/>
                  </a:lnTo>
                  <a:lnTo>
                    <a:pt x="4" y="64"/>
                  </a:lnTo>
                  <a:lnTo>
                    <a:pt x="1" y="73"/>
                  </a:lnTo>
                  <a:lnTo>
                    <a:pt x="1" y="82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1" y="102"/>
                  </a:lnTo>
                  <a:lnTo>
                    <a:pt x="1" y="111"/>
                  </a:lnTo>
                  <a:lnTo>
                    <a:pt x="4" y="120"/>
                  </a:lnTo>
                  <a:lnTo>
                    <a:pt x="7" y="129"/>
                  </a:lnTo>
                  <a:lnTo>
                    <a:pt x="16" y="144"/>
                  </a:lnTo>
                  <a:lnTo>
                    <a:pt x="27" y="157"/>
                  </a:lnTo>
                  <a:lnTo>
                    <a:pt x="42" y="169"/>
                  </a:lnTo>
                  <a:lnTo>
                    <a:pt x="57" y="178"/>
                  </a:lnTo>
                  <a:lnTo>
                    <a:pt x="66" y="181"/>
                  </a:lnTo>
                  <a:lnTo>
                    <a:pt x="75" y="183"/>
                  </a:lnTo>
                  <a:lnTo>
                    <a:pt x="84" y="184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106" y="184"/>
                  </a:lnTo>
                  <a:lnTo>
                    <a:pt x="120" y="181"/>
                  </a:lnTo>
                  <a:lnTo>
                    <a:pt x="133" y="177"/>
                  </a:lnTo>
                  <a:lnTo>
                    <a:pt x="144" y="169"/>
                  </a:lnTo>
                  <a:lnTo>
                    <a:pt x="144" y="169"/>
                  </a:lnTo>
                  <a:lnTo>
                    <a:pt x="130" y="154"/>
                  </a:lnTo>
                  <a:lnTo>
                    <a:pt x="120" y="138"/>
                  </a:lnTo>
                  <a:lnTo>
                    <a:pt x="112" y="121"/>
                  </a:lnTo>
                  <a:lnTo>
                    <a:pt x="106" y="102"/>
                  </a:lnTo>
                  <a:lnTo>
                    <a:pt x="102" y="82"/>
                  </a:lnTo>
                  <a:lnTo>
                    <a:pt x="102" y="63"/>
                  </a:lnTo>
                  <a:lnTo>
                    <a:pt x="105" y="42"/>
                  </a:lnTo>
                  <a:lnTo>
                    <a:pt x="111" y="22"/>
                  </a:lnTo>
                  <a:lnTo>
                    <a:pt x="111" y="2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4" name="Freeform 173"/>
            <p:cNvSpPr>
              <a:spLocks/>
            </p:cNvSpPr>
            <p:nvPr/>
          </p:nvSpPr>
          <p:spPr bwMode="auto">
            <a:xfrm>
              <a:off x="7534275" y="4600575"/>
              <a:ext cx="127000" cy="147638"/>
            </a:xfrm>
            <a:custGeom>
              <a:avLst/>
              <a:gdLst>
                <a:gd name="T0" fmla="*/ 139 w 160"/>
                <a:gd name="T1" fmla="*/ 93 h 186"/>
                <a:gd name="T2" fmla="*/ 139 w 160"/>
                <a:gd name="T3" fmla="*/ 93 h 186"/>
                <a:gd name="T4" fmla="*/ 141 w 160"/>
                <a:gd name="T5" fmla="*/ 75 h 186"/>
                <a:gd name="T6" fmla="*/ 144 w 160"/>
                <a:gd name="T7" fmla="*/ 58 h 186"/>
                <a:gd name="T8" fmla="*/ 151 w 160"/>
                <a:gd name="T9" fmla="*/ 42 h 186"/>
                <a:gd name="T10" fmla="*/ 160 w 160"/>
                <a:gd name="T11" fmla="*/ 27 h 186"/>
                <a:gd name="T12" fmla="*/ 160 w 160"/>
                <a:gd name="T13" fmla="*/ 27 h 186"/>
                <a:gd name="T14" fmla="*/ 145 w 160"/>
                <a:gd name="T15" fmla="*/ 16 h 186"/>
                <a:gd name="T16" fmla="*/ 138 w 160"/>
                <a:gd name="T17" fmla="*/ 10 h 186"/>
                <a:gd name="T18" fmla="*/ 130 w 160"/>
                <a:gd name="T19" fmla="*/ 7 h 186"/>
                <a:gd name="T20" fmla="*/ 121 w 160"/>
                <a:gd name="T21" fmla="*/ 4 h 186"/>
                <a:gd name="T22" fmla="*/ 112 w 160"/>
                <a:gd name="T23" fmla="*/ 1 h 186"/>
                <a:gd name="T24" fmla="*/ 103 w 160"/>
                <a:gd name="T25" fmla="*/ 0 h 186"/>
                <a:gd name="T26" fmla="*/ 93 w 160"/>
                <a:gd name="T27" fmla="*/ 0 h 186"/>
                <a:gd name="T28" fmla="*/ 93 w 160"/>
                <a:gd name="T29" fmla="*/ 0 h 186"/>
                <a:gd name="T30" fmla="*/ 84 w 160"/>
                <a:gd name="T31" fmla="*/ 0 h 186"/>
                <a:gd name="T32" fmla="*/ 75 w 160"/>
                <a:gd name="T33" fmla="*/ 1 h 186"/>
                <a:gd name="T34" fmla="*/ 66 w 160"/>
                <a:gd name="T35" fmla="*/ 3 h 186"/>
                <a:gd name="T36" fmla="*/ 57 w 160"/>
                <a:gd name="T37" fmla="*/ 7 h 186"/>
                <a:gd name="T38" fmla="*/ 42 w 160"/>
                <a:gd name="T39" fmla="*/ 15 h 186"/>
                <a:gd name="T40" fmla="*/ 27 w 160"/>
                <a:gd name="T41" fmla="*/ 27 h 186"/>
                <a:gd name="T42" fmla="*/ 17 w 160"/>
                <a:gd name="T43" fmla="*/ 40 h 186"/>
                <a:gd name="T44" fmla="*/ 8 w 160"/>
                <a:gd name="T45" fmla="*/ 55 h 186"/>
                <a:gd name="T46" fmla="*/ 5 w 160"/>
                <a:gd name="T47" fmla="*/ 64 h 186"/>
                <a:gd name="T48" fmla="*/ 3 w 160"/>
                <a:gd name="T49" fmla="*/ 73 h 186"/>
                <a:gd name="T50" fmla="*/ 2 w 160"/>
                <a:gd name="T51" fmla="*/ 82 h 186"/>
                <a:gd name="T52" fmla="*/ 0 w 160"/>
                <a:gd name="T53" fmla="*/ 93 h 186"/>
                <a:gd name="T54" fmla="*/ 0 w 160"/>
                <a:gd name="T55" fmla="*/ 93 h 186"/>
                <a:gd name="T56" fmla="*/ 2 w 160"/>
                <a:gd name="T57" fmla="*/ 102 h 186"/>
                <a:gd name="T58" fmla="*/ 3 w 160"/>
                <a:gd name="T59" fmla="*/ 111 h 186"/>
                <a:gd name="T60" fmla="*/ 5 w 160"/>
                <a:gd name="T61" fmla="*/ 120 h 186"/>
                <a:gd name="T62" fmla="*/ 8 w 160"/>
                <a:gd name="T63" fmla="*/ 129 h 186"/>
                <a:gd name="T64" fmla="*/ 17 w 160"/>
                <a:gd name="T65" fmla="*/ 144 h 186"/>
                <a:gd name="T66" fmla="*/ 27 w 160"/>
                <a:gd name="T67" fmla="*/ 157 h 186"/>
                <a:gd name="T68" fmla="*/ 42 w 160"/>
                <a:gd name="T69" fmla="*/ 169 h 186"/>
                <a:gd name="T70" fmla="*/ 57 w 160"/>
                <a:gd name="T71" fmla="*/ 178 h 186"/>
                <a:gd name="T72" fmla="*/ 66 w 160"/>
                <a:gd name="T73" fmla="*/ 181 h 186"/>
                <a:gd name="T74" fmla="*/ 75 w 160"/>
                <a:gd name="T75" fmla="*/ 183 h 186"/>
                <a:gd name="T76" fmla="*/ 84 w 160"/>
                <a:gd name="T77" fmla="*/ 184 h 186"/>
                <a:gd name="T78" fmla="*/ 93 w 160"/>
                <a:gd name="T79" fmla="*/ 186 h 186"/>
                <a:gd name="T80" fmla="*/ 93 w 160"/>
                <a:gd name="T81" fmla="*/ 186 h 186"/>
                <a:gd name="T82" fmla="*/ 103 w 160"/>
                <a:gd name="T83" fmla="*/ 184 h 186"/>
                <a:gd name="T84" fmla="*/ 112 w 160"/>
                <a:gd name="T85" fmla="*/ 183 h 186"/>
                <a:gd name="T86" fmla="*/ 121 w 160"/>
                <a:gd name="T87" fmla="*/ 181 h 186"/>
                <a:gd name="T88" fmla="*/ 130 w 160"/>
                <a:gd name="T89" fmla="*/ 177 h 186"/>
                <a:gd name="T90" fmla="*/ 138 w 160"/>
                <a:gd name="T91" fmla="*/ 174 h 186"/>
                <a:gd name="T92" fmla="*/ 145 w 160"/>
                <a:gd name="T93" fmla="*/ 169 h 186"/>
                <a:gd name="T94" fmla="*/ 160 w 160"/>
                <a:gd name="T95" fmla="*/ 157 h 186"/>
                <a:gd name="T96" fmla="*/ 160 w 160"/>
                <a:gd name="T97" fmla="*/ 157 h 186"/>
                <a:gd name="T98" fmla="*/ 151 w 160"/>
                <a:gd name="T99" fmla="*/ 142 h 186"/>
                <a:gd name="T100" fmla="*/ 144 w 160"/>
                <a:gd name="T101" fmla="*/ 127 h 186"/>
                <a:gd name="T102" fmla="*/ 141 w 160"/>
                <a:gd name="T103" fmla="*/ 109 h 186"/>
                <a:gd name="T104" fmla="*/ 139 w 160"/>
                <a:gd name="T105" fmla="*/ 93 h 186"/>
                <a:gd name="T106" fmla="*/ 139 w 160"/>
                <a:gd name="T107" fmla="*/ 93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0" h="186">
                  <a:moveTo>
                    <a:pt x="139" y="93"/>
                  </a:moveTo>
                  <a:lnTo>
                    <a:pt x="139" y="93"/>
                  </a:lnTo>
                  <a:lnTo>
                    <a:pt x="141" y="75"/>
                  </a:lnTo>
                  <a:lnTo>
                    <a:pt x="144" y="58"/>
                  </a:lnTo>
                  <a:lnTo>
                    <a:pt x="151" y="42"/>
                  </a:lnTo>
                  <a:lnTo>
                    <a:pt x="160" y="27"/>
                  </a:lnTo>
                  <a:lnTo>
                    <a:pt x="160" y="27"/>
                  </a:lnTo>
                  <a:lnTo>
                    <a:pt x="145" y="16"/>
                  </a:lnTo>
                  <a:lnTo>
                    <a:pt x="138" y="10"/>
                  </a:lnTo>
                  <a:lnTo>
                    <a:pt x="130" y="7"/>
                  </a:lnTo>
                  <a:lnTo>
                    <a:pt x="121" y="4"/>
                  </a:lnTo>
                  <a:lnTo>
                    <a:pt x="112" y="1"/>
                  </a:lnTo>
                  <a:lnTo>
                    <a:pt x="103" y="0"/>
                  </a:lnTo>
                  <a:lnTo>
                    <a:pt x="93" y="0"/>
                  </a:lnTo>
                  <a:lnTo>
                    <a:pt x="93" y="0"/>
                  </a:lnTo>
                  <a:lnTo>
                    <a:pt x="84" y="0"/>
                  </a:lnTo>
                  <a:lnTo>
                    <a:pt x="75" y="1"/>
                  </a:lnTo>
                  <a:lnTo>
                    <a:pt x="66" y="3"/>
                  </a:lnTo>
                  <a:lnTo>
                    <a:pt x="57" y="7"/>
                  </a:lnTo>
                  <a:lnTo>
                    <a:pt x="42" y="15"/>
                  </a:lnTo>
                  <a:lnTo>
                    <a:pt x="27" y="27"/>
                  </a:lnTo>
                  <a:lnTo>
                    <a:pt x="17" y="40"/>
                  </a:lnTo>
                  <a:lnTo>
                    <a:pt x="8" y="55"/>
                  </a:lnTo>
                  <a:lnTo>
                    <a:pt x="5" y="64"/>
                  </a:lnTo>
                  <a:lnTo>
                    <a:pt x="3" y="73"/>
                  </a:lnTo>
                  <a:lnTo>
                    <a:pt x="2" y="82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2" y="102"/>
                  </a:lnTo>
                  <a:lnTo>
                    <a:pt x="3" y="111"/>
                  </a:lnTo>
                  <a:lnTo>
                    <a:pt x="5" y="120"/>
                  </a:lnTo>
                  <a:lnTo>
                    <a:pt x="8" y="129"/>
                  </a:lnTo>
                  <a:lnTo>
                    <a:pt x="17" y="144"/>
                  </a:lnTo>
                  <a:lnTo>
                    <a:pt x="27" y="157"/>
                  </a:lnTo>
                  <a:lnTo>
                    <a:pt x="42" y="169"/>
                  </a:lnTo>
                  <a:lnTo>
                    <a:pt x="57" y="178"/>
                  </a:lnTo>
                  <a:lnTo>
                    <a:pt x="66" y="181"/>
                  </a:lnTo>
                  <a:lnTo>
                    <a:pt x="75" y="183"/>
                  </a:lnTo>
                  <a:lnTo>
                    <a:pt x="84" y="184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103" y="184"/>
                  </a:lnTo>
                  <a:lnTo>
                    <a:pt x="112" y="183"/>
                  </a:lnTo>
                  <a:lnTo>
                    <a:pt x="121" y="181"/>
                  </a:lnTo>
                  <a:lnTo>
                    <a:pt x="130" y="177"/>
                  </a:lnTo>
                  <a:lnTo>
                    <a:pt x="138" y="174"/>
                  </a:lnTo>
                  <a:lnTo>
                    <a:pt x="145" y="169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51" y="142"/>
                  </a:lnTo>
                  <a:lnTo>
                    <a:pt x="144" y="127"/>
                  </a:lnTo>
                  <a:lnTo>
                    <a:pt x="141" y="109"/>
                  </a:lnTo>
                  <a:lnTo>
                    <a:pt x="139" y="93"/>
                  </a:lnTo>
                  <a:lnTo>
                    <a:pt x="139" y="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5" name="Freeform 174"/>
            <p:cNvSpPr>
              <a:spLocks/>
            </p:cNvSpPr>
            <p:nvPr/>
          </p:nvSpPr>
          <p:spPr bwMode="auto">
            <a:xfrm>
              <a:off x="6323013" y="2960688"/>
              <a:ext cx="342900" cy="341313"/>
            </a:xfrm>
            <a:custGeom>
              <a:avLst/>
              <a:gdLst>
                <a:gd name="T0" fmla="*/ 425 w 431"/>
                <a:gd name="T1" fmla="*/ 264 h 431"/>
                <a:gd name="T2" fmla="*/ 431 w 431"/>
                <a:gd name="T3" fmla="*/ 220 h 431"/>
                <a:gd name="T4" fmla="*/ 428 w 431"/>
                <a:gd name="T5" fmla="*/ 178 h 431"/>
                <a:gd name="T6" fmla="*/ 417 w 431"/>
                <a:gd name="T7" fmla="*/ 138 h 431"/>
                <a:gd name="T8" fmla="*/ 398 w 431"/>
                <a:gd name="T9" fmla="*/ 102 h 431"/>
                <a:gd name="T10" fmla="*/ 374 w 431"/>
                <a:gd name="T11" fmla="*/ 69 h 431"/>
                <a:gd name="T12" fmla="*/ 342 w 431"/>
                <a:gd name="T13" fmla="*/ 41 h 431"/>
                <a:gd name="T14" fmla="*/ 305 w 431"/>
                <a:gd name="T15" fmla="*/ 20 h 431"/>
                <a:gd name="T16" fmla="*/ 265 w 431"/>
                <a:gd name="T17" fmla="*/ 5 h 431"/>
                <a:gd name="T18" fmla="*/ 242 w 431"/>
                <a:gd name="T19" fmla="*/ 2 h 431"/>
                <a:gd name="T20" fmla="*/ 200 w 431"/>
                <a:gd name="T21" fmla="*/ 0 h 431"/>
                <a:gd name="T22" fmla="*/ 158 w 431"/>
                <a:gd name="T23" fmla="*/ 8 h 431"/>
                <a:gd name="T24" fmla="*/ 119 w 431"/>
                <a:gd name="T25" fmla="*/ 23 h 431"/>
                <a:gd name="T26" fmla="*/ 85 w 431"/>
                <a:gd name="T27" fmla="*/ 44 h 431"/>
                <a:gd name="T28" fmla="*/ 53 w 431"/>
                <a:gd name="T29" fmla="*/ 72 h 431"/>
                <a:gd name="T30" fmla="*/ 29 w 431"/>
                <a:gd name="T31" fmla="*/ 107 h 431"/>
                <a:gd name="T32" fmla="*/ 12 w 431"/>
                <a:gd name="T33" fmla="*/ 145 h 431"/>
                <a:gd name="T34" fmla="*/ 6 w 431"/>
                <a:gd name="T35" fmla="*/ 166 h 431"/>
                <a:gd name="T36" fmla="*/ 0 w 431"/>
                <a:gd name="T37" fmla="*/ 210 h 431"/>
                <a:gd name="T38" fmla="*/ 3 w 431"/>
                <a:gd name="T39" fmla="*/ 252 h 431"/>
                <a:gd name="T40" fmla="*/ 15 w 431"/>
                <a:gd name="T41" fmla="*/ 292 h 431"/>
                <a:gd name="T42" fmla="*/ 32 w 431"/>
                <a:gd name="T43" fmla="*/ 330 h 431"/>
                <a:gd name="T44" fmla="*/ 58 w 431"/>
                <a:gd name="T45" fmla="*/ 363 h 431"/>
                <a:gd name="T46" fmla="*/ 89 w 431"/>
                <a:gd name="T47" fmla="*/ 390 h 431"/>
                <a:gd name="T48" fmla="*/ 125 w 431"/>
                <a:gd name="T49" fmla="*/ 411 h 431"/>
                <a:gd name="T50" fmla="*/ 167 w 431"/>
                <a:gd name="T51" fmla="*/ 426 h 431"/>
                <a:gd name="T52" fmla="*/ 188 w 431"/>
                <a:gd name="T53" fmla="*/ 429 h 431"/>
                <a:gd name="T54" fmla="*/ 232 w 431"/>
                <a:gd name="T55" fmla="*/ 430 h 431"/>
                <a:gd name="T56" fmla="*/ 272 w 431"/>
                <a:gd name="T57" fmla="*/ 424 h 431"/>
                <a:gd name="T58" fmla="*/ 311 w 431"/>
                <a:gd name="T59" fmla="*/ 409 h 431"/>
                <a:gd name="T60" fmla="*/ 347 w 431"/>
                <a:gd name="T61" fmla="*/ 387 h 431"/>
                <a:gd name="T62" fmla="*/ 377 w 431"/>
                <a:gd name="T63" fmla="*/ 358 h 431"/>
                <a:gd name="T64" fmla="*/ 401 w 431"/>
                <a:gd name="T65" fmla="*/ 325 h 431"/>
                <a:gd name="T66" fmla="*/ 419 w 431"/>
                <a:gd name="T67" fmla="*/ 285 h 431"/>
                <a:gd name="T68" fmla="*/ 425 w 431"/>
                <a:gd name="T69" fmla="*/ 264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1">
                  <a:moveTo>
                    <a:pt x="425" y="264"/>
                  </a:moveTo>
                  <a:lnTo>
                    <a:pt x="425" y="264"/>
                  </a:lnTo>
                  <a:lnTo>
                    <a:pt x="429" y="243"/>
                  </a:lnTo>
                  <a:lnTo>
                    <a:pt x="431" y="220"/>
                  </a:lnTo>
                  <a:lnTo>
                    <a:pt x="431" y="199"/>
                  </a:lnTo>
                  <a:lnTo>
                    <a:pt x="428" y="178"/>
                  </a:lnTo>
                  <a:lnTo>
                    <a:pt x="423" y="159"/>
                  </a:lnTo>
                  <a:lnTo>
                    <a:pt x="417" y="138"/>
                  </a:lnTo>
                  <a:lnTo>
                    <a:pt x="408" y="120"/>
                  </a:lnTo>
                  <a:lnTo>
                    <a:pt x="398" y="102"/>
                  </a:lnTo>
                  <a:lnTo>
                    <a:pt x="387" y="84"/>
                  </a:lnTo>
                  <a:lnTo>
                    <a:pt x="374" y="69"/>
                  </a:lnTo>
                  <a:lnTo>
                    <a:pt x="359" y="54"/>
                  </a:lnTo>
                  <a:lnTo>
                    <a:pt x="342" y="41"/>
                  </a:lnTo>
                  <a:lnTo>
                    <a:pt x="325" y="29"/>
                  </a:lnTo>
                  <a:lnTo>
                    <a:pt x="305" y="20"/>
                  </a:lnTo>
                  <a:lnTo>
                    <a:pt x="286" y="12"/>
                  </a:lnTo>
                  <a:lnTo>
                    <a:pt x="265" y="5"/>
                  </a:lnTo>
                  <a:lnTo>
                    <a:pt x="265" y="5"/>
                  </a:lnTo>
                  <a:lnTo>
                    <a:pt x="242" y="2"/>
                  </a:lnTo>
                  <a:lnTo>
                    <a:pt x="221" y="0"/>
                  </a:lnTo>
                  <a:lnTo>
                    <a:pt x="200" y="0"/>
                  </a:lnTo>
                  <a:lnTo>
                    <a:pt x="179" y="3"/>
                  </a:lnTo>
                  <a:lnTo>
                    <a:pt x="158" y="8"/>
                  </a:lnTo>
                  <a:lnTo>
                    <a:pt x="139" y="14"/>
                  </a:lnTo>
                  <a:lnTo>
                    <a:pt x="119" y="23"/>
                  </a:lnTo>
                  <a:lnTo>
                    <a:pt x="101" y="32"/>
                  </a:lnTo>
                  <a:lnTo>
                    <a:pt x="85" y="44"/>
                  </a:lnTo>
                  <a:lnTo>
                    <a:pt x="68" y="57"/>
                  </a:lnTo>
                  <a:lnTo>
                    <a:pt x="53" y="72"/>
                  </a:lnTo>
                  <a:lnTo>
                    <a:pt x="41" y="89"/>
                  </a:lnTo>
                  <a:lnTo>
                    <a:pt x="29" y="107"/>
                  </a:lnTo>
                  <a:lnTo>
                    <a:pt x="19" y="124"/>
                  </a:lnTo>
                  <a:lnTo>
                    <a:pt x="12" y="145"/>
                  </a:lnTo>
                  <a:lnTo>
                    <a:pt x="6" y="166"/>
                  </a:lnTo>
                  <a:lnTo>
                    <a:pt x="6" y="166"/>
                  </a:lnTo>
                  <a:lnTo>
                    <a:pt x="1" y="189"/>
                  </a:lnTo>
                  <a:lnTo>
                    <a:pt x="0" y="210"/>
                  </a:lnTo>
                  <a:lnTo>
                    <a:pt x="1" y="231"/>
                  </a:lnTo>
                  <a:lnTo>
                    <a:pt x="3" y="252"/>
                  </a:lnTo>
                  <a:lnTo>
                    <a:pt x="7" y="273"/>
                  </a:lnTo>
                  <a:lnTo>
                    <a:pt x="15" y="292"/>
                  </a:lnTo>
                  <a:lnTo>
                    <a:pt x="22" y="312"/>
                  </a:lnTo>
                  <a:lnTo>
                    <a:pt x="32" y="330"/>
                  </a:lnTo>
                  <a:lnTo>
                    <a:pt x="44" y="346"/>
                  </a:lnTo>
                  <a:lnTo>
                    <a:pt x="58" y="363"/>
                  </a:lnTo>
                  <a:lnTo>
                    <a:pt x="73" y="376"/>
                  </a:lnTo>
                  <a:lnTo>
                    <a:pt x="89" y="390"/>
                  </a:lnTo>
                  <a:lnTo>
                    <a:pt x="106" y="402"/>
                  </a:lnTo>
                  <a:lnTo>
                    <a:pt x="125" y="411"/>
                  </a:lnTo>
                  <a:lnTo>
                    <a:pt x="145" y="420"/>
                  </a:lnTo>
                  <a:lnTo>
                    <a:pt x="167" y="426"/>
                  </a:lnTo>
                  <a:lnTo>
                    <a:pt x="167" y="426"/>
                  </a:lnTo>
                  <a:lnTo>
                    <a:pt x="188" y="429"/>
                  </a:lnTo>
                  <a:lnTo>
                    <a:pt x="209" y="431"/>
                  </a:lnTo>
                  <a:lnTo>
                    <a:pt x="232" y="430"/>
                  </a:lnTo>
                  <a:lnTo>
                    <a:pt x="253" y="429"/>
                  </a:lnTo>
                  <a:lnTo>
                    <a:pt x="272" y="424"/>
                  </a:lnTo>
                  <a:lnTo>
                    <a:pt x="293" y="417"/>
                  </a:lnTo>
                  <a:lnTo>
                    <a:pt x="311" y="409"/>
                  </a:lnTo>
                  <a:lnTo>
                    <a:pt x="329" y="399"/>
                  </a:lnTo>
                  <a:lnTo>
                    <a:pt x="347" y="387"/>
                  </a:lnTo>
                  <a:lnTo>
                    <a:pt x="362" y="373"/>
                  </a:lnTo>
                  <a:lnTo>
                    <a:pt x="377" y="358"/>
                  </a:lnTo>
                  <a:lnTo>
                    <a:pt x="390" y="342"/>
                  </a:lnTo>
                  <a:lnTo>
                    <a:pt x="401" y="325"/>
                  </a:lnTo>
                  <a:lnTo>
                    <a:pt x="411" y="306"/>
                  </a:lnTo>
                  <a:lnTo>
                    <a:pt x="419" y="285"/>
                  </a:lnTo>
                  <a:lnTo>
                    <a:pt x="425" y="264"/>
                  </a:lnTo>
                  <a:lnTo>
                    <a:pt x="425" y="26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6" name="Freeform 175"/>
            <p:cNvSpPr>
              <a:spLocks/>
            </p:cNvSpPr>
            <p:nvPr/>
          </p:nvSpPr>
          <p:spPr bwMode="auto">
            <a:xfrm>
              <a:off x="6122988" y="3309938"/>
              <a:ext cx="350837" cy="1441450"/>
            </a:xfrm>
            <a:custGeom>
              <a:avLst/>
              <a:gdLst>
                <a:gd name="T0" fmla="*/ 195 w 442"/>
                <a:gd name="T1" fmla="*/ 398 h 1815"/>
                <a:gd name="T2" fmla="*/ 150 w 442"/>
                <a:gd name="T3" fmla="*/ 267 h 1815"/>
                <a:gd name="T4" fmla="*/ 141 w 442"/>
                <a:gd name="T5" fmla="*/ 219 h 1815"/>
                <a:gd name="T6" fmla="*/ 147 w 442"/>
                <a:gd name="T7" fmla="*/ 181 h 1815"/>
                <a:gd name="T8" fmla="*/ 160 w 442"/>
                <a:gd name="T9" fmla="*/ 157 h 1815"/>
                <a:gd name="T10" fmla="*/ 189 w 442"/>
                <a:gd name="T11" fmla="*/ 132 h 1815"/>
                <a:gd name="T12" fmla="*/ 225 w 442"/>
                <a:gd name="T13" fmla="*/ 120 h 1815"/>
                <a:gd name="T14" fmla="*/ 255 w 442"/>
                <a:gd name="T15" fmla="*/ 121 h 1815"/>
                <a:gd name="T16" fmla="*/ 311 w 442"/>
                <a:gd name="T17" fmla="*/ 156 h 1815"/>
                <a:gd name="T18" fmla="*/ 332 w 442"/>
                <a:gd name="T19" fmla="*/ 204 h 1815"/>
                <a:gd name="T20" fmla="*/ 338 w 442"/>
                <a:gd name="T21" fmla="*/ 231 h 1815"/>
                <a:gd name="T22" fmla="*/ 367 w 442"/>
                <a:gd name="T23" fmla="*/ 313 h 1815"/>
                <a:gd name="T24" fmla="*/ 404 w 442"/>
                <a:gd name="T25" fmla="*/ 235 h 1815"/>
                <a:gd name="T26" fmla="*/ 413 w 442"/>
                <a:gd name="T27" fmla="*/ 162 h 1815"/>
                <a:gd name="T28" fmla="*/ 400 w 442"/>
                <a:gd name="T29" fmla="*/ 91 h 1815"/>
                <a:gd name="T30" fmla="*/ 367 w 442"/>
                <a:gd name="T31" fmla="*/ 36 h 1815"/>
                <a:gd name="T32" fmla="*/ 314 w 442"/>
                <a:gd name="T33" fmla="*/ 4 h 1815"/>
                <a:gd name="T34" fmla="*/ 265 w 442"/>
                <a:gd name="T35" fmla="*/ 0 h 1815"/>
                <a:gd name="T36" fmla="*/ 195 w 442"/>
                <a:gd name="T37" fmla="*/ 18 h 1815"/>
                <a:gd name="T38" fmla="*/ 127 w 442"/>
                <a:gd name="T39" fmla="*/ 64 h 1815"/>
                <a:gd name="T40" fmla="*/ 75 w 442"/>
                <a:gd name="T41" fmla="*/ 144 h 1815"/>
                <a:gd name="T42" fmla="*/ 25 w 442"/>
                <a:gd name="T43" fmla="*/ 304 h 1815"/>
                <a:gd name="T44" fmla="*/ 4 w 442"/>
                <a:gd name="T45" fmla="*/ 428 h 1815"/>
                <a:gd name="T46" fmla="*/ 0 w 442"/>
                <a:gd name="T47" fmla="*/ 556 h 1815"/>
                <a:gd name="T48" fmla="*/ 10 w 442"/>
                <a:gd name="T49" fmla="*/ 702 h 1815"/>
                <a:gd name="T50" fmla="*/ 30 w 442"/>
                <a:gd name="T51" fmla="*/ 765 h 1815"/>
                <a:gd name="T52" fmla="*/ 60 w 442"/>
                <a:gd name="T53" fmla="*/ 810 h 1815"/>
                <a:gd name="T54" fmla="*/ 115 w 442"/>
                <a:gd name="T55" fmla="*/ 852 h 1815"/>
                <a:gd name="T56" fmla="*/ 154 w 442"/>
                <a:gd name="T57" fmla="*/ 914 h 1815"/>
                <a:gd name="T58" fmla="*/ 195 w 442"/>
                <a:gd name="T59" fmla="*/ 1105 h 1815"/>
                <a:gd name="T60" fmla="*/ 202 w 442"/>
                <a:gd name="T61" fmla="*/ 1237 h 1815"/>
                <a:gd name="T62" fmla="*/ 193 w 442"/>
                <a:gd name="T63" fmla="*/ 1381 h 1815"/>
                <a:gd name="T64" fmla="*/ 147 w 442"/>
                <a:gd name="T65" fmla="*/ 1596 h 1815"/>
                <a:gd name="T66" fmla="*/ 120 w 442"/>
                <a:gd name="T67" fmla="*/ 1677 h 1815"/>
                <a:gd name="T68" fmla="*/ 123 w 442"/>
                <a:gd name="T69" fmla="*/ 1724 h 1815"/>
                <a:gd name="T70" fmla="*/ 142 w 442"/>
                <a:gd name="T71" fmla="*/ 1766 h 1815"/>
                <a:gd name="T72" fmla="*/ 175 w 442"/>
                <a:gd name="T73" fmla="*/ 1797 h 1815"/>
                <a:gd name="T74" fmla="*/ 208 w 442"/>
                <a:gd name="T75" fmla="*/ 1811 h 1815"/>
                <a:gd name="T76" fmla="*/ 238 w 442"/>
                <a:gd name="T77" fmla="*/ 1815 h 1815"/>
                <a:gd name="T78" fmla="*/ 307 w 442"/>
                <a:gd name="T79" fmla="*/ 1794 h 1815"/>
                <a:gd name="T80" fmla="*/ 352 w 442"/>
                <a:gd name="T81" fmla="*/ 1737 h 1815"/>
                <a:gd name="T82" fmla="*/ 410 w 442"/>
                <a:gd name="T83" fmla="*/ 1537 h 1815"/>
                <a:gd name="T84" fmla="*/ 442 w 442"/>
                <a:gd name="T85" fmla="*/ 1292 h 1815"/>
                <a:gd name="T86" fmla="*/ 440 w 442"/>
                <a:gd name="T87" fmla="*/ 1152 h 1815"/>
                <a:gd name="T88" fmla="*/ 422 w 442"/>
                <a:gd name="T89" fmla="*/ 1000 h 1815"/>
                <a:gd name="T90" fmla="*/ 367 w 442"/>
                <a:gd name="T91" fmla="*/ 792 h 1815"/>
                <a:gd name="T92" fmla="*/ 353 w 442"/>
                <a:gd name="T93" fmla="*/ 726 h 1815"/>
                <a:gd name="T94" fmla="*/ 347 w 442"/>
                <a:gd name="T95" fmla="*/ 614 h 1815"/>
                <a:gd name="T96" fmla="*/ 264 w 442"/>
                <a:gd name="T97" fmla="*/ 518 h 1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2" h="1815">
                  <a:moveTo>
                    <a:pt x="238" y="482"/>
                  </a:moveTo>
                  <a:lnTo>
                    <a:pt x="238" y="482"/>
                  </a:lnTo>
                  <a:lnTo>
                    <a:pt x="214" y="440"/>
                  </a:lnTo>
                  <a:lnTo>
                    <a:pt x="195" y="398"/>
                  </a:lnTo>
                  <a:lnTo>
                    <a:pt x="178" y="361"/>
                  </a:lnTo>
                  <a:lnTo>
                    <a:pt x="166" y="325"/>
                  </a:lnTo>
                  <a:lnTo>
                    <a:pt x="156" y="294"/>
                  </a:lnTo>
                  <a:lnTo>
                    <a:pt x="150" y="267"/>
                  </a:lnTo>
                  <a:lnTo>
                    <a:pt x="142" y="229"/>
                  </a:lnTo>
                  <a:lnTo>
                    <a:pt x="142" y="229"/>
                  </a:lnTo>
                  <a:lnTo>
                    <a:pt x="142" y="229"/>
                  </a:lnTo>
                  <a:lnTo>
                    <a:pt x="141" y="219"/>
                  </a:lnTo>
                  <a:lnTo>
                    <a:pt x="142" y="210"/>
                  </a:lnTo>
                  <a:lnTo>
                    <a:pt x="142" y="199"/>
                  </a:lnTo>
                  <a:lnTo>
                    <a:pt x="144" y="190"/>
                  </a:lnTo>
                  <a:lnTo>
                    <a:pt x="147" y="181"/>
                  </a:lnTo>
                  <a:lnTo>
                    <a:pt x="151" y="174"/>
                  </a:lnTo>
                  <a:lnTo>
                    <a:pt x="156" y="165"/>
                  </a:lnTo>
                  <a:lnTo>
                    <a:pt x="160" y="157"/>
                  </a:lnTo>
                  <a:lnTo>
                    <a:pt x="160" y="157"/>
                  </a:lnTo>
                  <a:lnTo>
                    <a:pt x="168" y="150"/>
                  </a:lnTo>
                  <a:lnTo>
                    <a:pt x="174" y="144"/>
                  </a:lnTo>
                  <a:lnTo>
                    <a:pt x="181" y="138"/>
                  </a:lnTo>
                  <a:lnTo>
                    <a:pt x="189" y="132"/>
                  </a:lnTo>
                  <a:lnTo>
                    <a:pt x="198" y="127"/>
                  </a:lnTo>
                  <a:lnTo>
                    <a:pt x="205" y="124"/>
                  </a:lnTo>
                  <a:lnTo>
                    <a:pt x="214" y="121"/>
                  </a:lnTo>
                  <a:lnTo>
                    <a:pt x="225" y="120"/>
                  </a:lnTo>
                  <a:lnTo>
                    <a:pt x="225" y="120"/>
                  </a:lnTo>
                  <a:lnTo>
                    <a:pt x="237" y="120"/>
                  </a:lnTo>
                  <a:lnTo>
                    <a:pt x="237" y="120"/>
                  </a:lnTo>
                  <a:lnTo>
                    <a:pt x="255" y="121"/>
                  </a:lnTo>
                  <a:lnTo>
                    <a:pt x="271" y="126"/>
                  </a:lnTo>
                  <a:lnTo>
                    <a:pt x="286" y="133"/>
                  </a:lnTo>
                  <a:lnTo>
                    <a:pt x="299" y="142"/>
                  </a:lnTo>
                  <a:lnTo>
                    <a:pt x="311" y="156"/>
                  </a:lnTo>
                  <a:lnTo>
                    <a:pt x="322" y="169"/>
                  </a:lnTo>
                  <a:lnTo>
                    <a:pt x="328" y="186"/>
                  </a:lnTo>
                  <a:lnTo>
                    <a:pt x="332" y="202"/>
                  </a:lnTo>
                  <a:lnTo>
                    <a:pt x="332" y="204"/>
                  </a:lnTo>
                  <a:lnTo>
                    <a:pt x="332" y="208"/>
                  </a:lnTo>
                  <a:lnTo>
                    <a:pt x="332" y="208"/>
                  </a:lnTo>
                  <a:lnTo>
                    <a:pt x="338" y="231"/>
                  </a:lnTo>
                  <a:lnTo>
                    <a:pt x="338" y="231"/>
                  </a:lnTo>
                  <a:lnTo>
                    <a:pt x="349" y="267"/>
                  </a:lnTo>
                  <a:lnTo>
                    <a:pt x="356" y="289"/>
                  </a:lnTo>
                  <a:lnTo>
                    <a:pt x="367" y="313"/>
                  </a:lnTo>
                  <a:lnTo>
                    <a:pt x="367" y="313"/>
                  </a:lnTo>
                  <a:lnTo>
                    <a:pt x="382" y="346"/>
                  </a:lnTo>
                  <a:lnTo>
                    <a:pt x="382" y="346"/>
                  </a:lnTo>
                  <a:lnTo>
                    <a:pt x="404" y="235"/>
                  </a:lnTo>
                  <a:lnTo>
                    <a:pt x="404" y="235"/>
                  </a:lnTo>
                  <a:lnTo>
                    <a:pt x="409" y="217"/>
                  </a:lnTo>
                  <a:lnTo>
                    <a:pt x="412" y="199"/>
                  </a:lnTo>
                  <a:lnTo>
                    <a:pt x="413" y="180"/>
                  </a:lnTo>
                  <a:lnTo>
                    <a:pt x="413" y="162"/>
                  </a:lnTo>
                  <a:lnTo>
                    <a:pt x="412" y="144"/>
                  </a:lnTo>
                  <a:lnTo>
                    <a:pt x="409" y="126"/>
                  </a:lnTo>
                  <a:lnTo>
                    <a:pt x="406" y="108"/>
                  </a:lnTo>
                  <a:lnTo>
                    <a:pt x="400" y="91"/>
                  </a:lnTo>
                  <a:lnTo>
                    <a:pt x="394" y="76"/>
                  </a:lnTo>
                  <a:lnTo>
                    <a:pt x="386" y="61"/>
                  </a:lnTo>
                  <a:lnTo>
                    <a:pt x="376" y="48"/>
                  </a:lnTo>
                  <a:lnTo>
                    <a:pt x="367" y="36"/>
                  </a:lnTo>
                  <a:lnTo>
                    <a:pt x="355" y="25"/>
                  </a:lnTo>
                  <a:lnTo>
                    <a:pt x="343" y="16"/>
                  </a:lnTo>
                  <a:lnTo>
                    <a:pt x="328" y="10"/>
                  </a:lnTo>
                  <a:lnTo>
                    <a:pt x="314" y="4"/>
                  </a:lnTo>
                  <a:lnTo>
                    <a:pt x="314" y="4"/>
                  </a:lnTo>
                  <a:lnTo>
                    <a:pt x="298" y="1"/>
                  </a:lnTo>
                  <a:lnTo>
                    <a:pt x="281" y="0"/>
                  </a:lnTo>
                  <a:lnTo>
                    <a:pt x="265" y="0"/>
                  </a:lnTo>
                  <a:lnTo>
                    <a:pt x="247" y="3"/>
                  </a:lnTo>
                  <a:lnTo>
                    <a:pt x="229" y="6"/>
                  </a:lnTo>
                  <a:lnTo>
                    <a:pt x="213" y="10"/>
                  </a:lnTo>
                  <a:lnTo>
                    <a:pt x="195" y="18"/>
                  </a:lnTo>
                  <a:lnTo>
                    <a:pt x="177" y="27"/>
                  </a:lnTo>
                  <a:lnTo>
                    <a:pt x="160" y="37"/>
                  </a:lnTo>
                  <a:lnTo>
                    <a:pt x="144" y="51"/>
                  </a:lnTo>
                  <a:lnTo>
                    <a:pt x="127" y="64"/>
                  </a:lnTo>
                  <a:lnTo>
                    <a:pt x="112" y="82"/>
                  </a:lnTo>
                  <a:lnTo>
                    <a:pt x="99" y="100"/>
                  </a:lnTo>
                  <a:lnTo>
                    <a:pt x="87" y="121"/>
                  </a:lnTo>
                  <a:lnTo>
                    <a:pt x="75" y="144"/>
                  </a:lnTo>
                  <a:lnTo>
                    <a:pt x="66" y="169"/>
                  </a:lnTo>
                  <a:lnTo>
                    <a:pt x="66" y="169"/>
                  </a:lnTo>
                  <a:lnTo>
                    <a:pt x="43" y="240"/>
                  </a:lnTo>
                  <a:lnTo>
                    <a:pt x="25" y="304"/>
                  </a:lnTo>
                  <a:lnTo>
                    <a:pt x="18" y="335"/>
                  </a:lnTo>
                  <a:lnTo>
                    <a:pt x="13" y="367"/>
                  </a:lnTo>
                  <a:lnTo>
                    <a:pt x="7" y="397"/>
                  </a:lnTo>
                  <a:lnTo>
                    <a:pt x="4" y="428"/>
                  </a:lnTo>
                  <a:lnTo>
                    <a:pt x="1" y="460"/>
                  </a:lnTo>
                  <a:lnTo>
                    <a:pt x="0" y="491"/>
                  </a:lnTo>
                  <a:lnTo>
                    <a:pt x="0" y="523"/>
                  </a:lnTo>
                  <a:lnTo>
                    <a:pt x="0" y="556"/>
                  </a:lnTo>
                  <a:lnTo>
                    <a:pt x="1" y="590"/>
                  </a:lnTo>
                  <a:lnTo>
                    <a:pt x="3" y="626"/>
                  </a:lnTo>
                  <a:lnTo>
                    <a:pt x="10" y="702"/>
                  </a:lnTo>
                  <a:lnTo>
                    <a:pt x="10" y="702"/>
                  </a:lnTo>
                  <a:lnTo>
                    <a:pt x="15" y="719"/>
                  </a:lnTo>
                  <a:lnTo>
                    <a:pt x="19" y="735"/>
                  </a:lnTo>
                  <a:lnTo>
                    <a:pt x="24" y="752"/>
                  </a:lnTo>
                  <a:lnTo>
                    <a:pt x="30" y="765"/>
                  </a:lnTo>
                  <a:lnTo>
                    <a:pt x="37" y="779"/>
                  </a:lnTo>
                  <a:lnTo>
                    <a:pt x="43" y="789"/>
                  </a:lnTo>
                  <a:lnTo>
                    <a:pt x="51" y="801"/>
                  </a:lnTo>
                  <a:lnTo>
                    <a:pt x="60" y="810"/>
                  </a:lnTo>
                  <a:lnTo>
                    <a:pt x="67" y="819"/>
                  </a:lnTo>
                  <a:lnTo>
                    <a:pt x="76" y="828"/>
                  </a:lnTo>
                  <a:lnTo>
                    <a:pt x="94" y="842"/>
                  </a:lnTo>
                  <a:lnTo>
                    <a:pt x="115" y="852"/>
                  </a:lnTo>
                  <a:lnTo>
                    <a:pt x="135" y="860"/>
                  </a:lnTo>
                  <a:lnTo>
                    <a:pt x="135" y="860"/>
                  </a:lnTo>
                  <a:lnTo>
                    <a:pt x="144" y="882"/>
                  </a:lnTo>
                  <a:lnTo>
                    <a:pt x="154" y="914"/>
                  </a:lnTo>
                  <a:lnTo>
                    <a:pt x="166" y="952"/>
                  </a:lnTo>
                  <a:lnTo>
                    <a:pt x="177" y="997"/>
                  </a:lnTo>
                  <a:lnTo>
                    <a:pt x="187" y="1048"/>
                  </a:lnTo>
                  <a:lnTo>
                    <a:pt x="195" y="1105"/>
                  </a:lnTo>
                  <a:lnTo>
                    <a:pt x="198" y="1137"/>
                  </a:lnTo>
                  <a:lnTo>
                    <a:pt x="201" y="1168"/>
                  </a:lnTo>
                  <a:lnTo>
                    <a:pt x="202" y="1203"/>
                  </a:lnTo>
                  <a:lnTo>
                    <a:pt x="202" y="1237"/>
                  </a:lnTo>
                  <a:lnTo>
                    <a:pt x="202" y="1237"/>
                  </a:lnTo>
                  <a:lnTo>
                    <a:pt x="202" y="1283"/>
                  </a:lnTo>
                  <a:lnTo>
                    <a:pt x="199" y="1331"/>
                  </a:lnTo>
                  <a:lnTo>
                    <a:pt x="193" y="1381"/>
                  </a:lnTo>
                  <a:lnTo>
                    <a:pt x="186" y="1432"/>
                  </a:lnTo>
                  <a:lnTo>
                    <a:pt x="175" y="1486"/>
                  </a:lnTo>
                  <a:lnTo>
                    <a:pt x="163" y="1540"/>
                  </a:lnTo>
                  <a:lnTo>
                    <a:pt x="147" y="1596"/>
                  </a:lnTo>
                  <a:lnTo>
                    <a:pt x="126" y="1653"/>
                  </a:lnTo>
                  <a:lnTo>
                    <a:pt x="126" y="1653"/>
                  </a:lnTo>
                  <a:lnTo>
                    <a:pt x="123" y="1665"/>
                  </a:lnTo>
                  <a:lnTo>
                    <a:pt x="120" y="1677"/>
                  </a:lnTo>
                  <a:lnTo>
                    <a:pt x="120" y="1689"/>
                  </a:lnTo>
                  <a:lnTo>
                    <a:pt x="120" y="1700"/>
                  </a:lnTo>
                  <a:lnTo>
                    <a:pt x="120" y="1712"/>
                  </a:lnTo>
                  <a:lnTo>
                    <a:pt x="123" y="1724"/>
                  </a:lnTo>
                  <a:lnTo>
                    <a:pt x="126" y="1734"/>
                  </a:lnTo>
                  <a:lnTo>
                    <a:pt x="130" y="1745"/>
                  </a:lnTo>
                  <a:lnTo>
                    <a:pt x="135" y="1755"/>
                  </a:lnTo>
                  <a:lnTo>
                    <a:pt x="142" y="1766"/>
                  </a:lnTo>
                  <a:lnTo>
                    <a:pt x="148" y="1775"/>
                  </a:lnTo>
                  <a:lnTo>
                    <a:pt x="157" y="1782"/>
                  </a:lnTo>
                  <a:lnTo>
                    <a:pt x="166" y="1790"/>
                  </a:lnTo>
                  <a:lnTo>
                    <a:pt x="175" y="1797"/>
                  </a:lnTo>
                  <a:lnTo>
                    <a:pt x="186" y="1803"/>
                  </a:lnTo>
                  <a:lnTo>
                    <a:pt x="198" y="1808"/>
                  </a:lnTo>
                  <a:lnTo>
                    <a:pt x="198" y="1808"/>
                  </a:lnTo>
                  <a:lnTo>
                    <a:pt x="208" y="1811"/>
                  </a:lnTo>
                  <a:lnTo>
                    <a:pt x="219" y="1814"/>
                  </a:lnTo>
                  <a:lnTo>
                    <a:pt x="229" y="1815"/>
                  </a:lnTo>
                  <a:lnTo>
                    <a:pt x="238" y="1815"/>
                  </a:lnTo>
                  <a:lnTo>
                    <a:pt x="238" y="1815"/>
                  </a:lnTo>
                  <a:lnTo>
                    <a:pt x="258" y="1814"/>
                  </a:lnTo>
                  <a:lnTo>
                    <a:pt x="274" y="1809"/>
                  </a:lnTo>
                  <a:lnTo>
                    <a:pt x="290" y="1803"/>
                  </a:lnTo>
                  <a:lnTo>
                    <a:pt x="307" y="1794"/>
                  </a:lnTo>
                  <a:lnTo>
                    <a:pt x="320" y="1782"/>
                  </a:lnTo>
                  <a:lnTo>
                    <a:pt x="332" y="1769"/>
                  </a:lnTo>
                  <a:lnTo>
                    <a:pt x="343" y="1754"/>
                  </a:lnTo>
                  <a:lnTo>
                    <a:pt x="352" y="1737"/>
                  </a:lnTo>
                  <a:lnTo>
                    <a:pt x="352" y="1737"/>
                  </a:lnTo>
                  <a:lnTo>
                    <a:pt x="374" y="1668"/>
                  </a:lnTo>
                  <a:lnTo>
                    <a:pt x="394" y="1601"/>
                  </a:lnTo>
                  <a:lnTo>
                    <a:pt x="410" y="1537"/>
                  </a:lnTo>
                  <a:lnTo>
                    <a:pt x="422" y="1472"/>
                  </a:lnTo>
                  <a:lnTo>
                    <a:pt x="431" y="1411"/>
                  </a:lnTo>
                  <a:lnTo>
                    <a:pt x="437" y="1351"/>
                  </a:lnTo>
                  <a:lnTo>
                    <a:pt x="442" y="1292"/>
                  </a:lnTo>
                  <a:lnTo>
                    <a:pt x="442" y="1237"/>
                  </a:lnTo>
                  <a:lnTo>
                    <a:pt x="442" y="1237"/>
                  </a:lnTo>
                  <a:lnTo>
                    <a:pt x="442" y="1194"/>
                  </a:lnTo>
                  <a:lnTo>
                    <a:pt x="440" y="1152"/>
                  </a:lnTo>
                  <a:lnTo>
                    <a:pt x="437" y="1111"/>
                  </a:lnTo>
                  <a:lnTo>
                    <a:pt x="433" y="1072"/>
                  </a:lnTo>
                  <a:lnTo>
                    <a:pt x="427" y="1035"/>
                  </a:lnTo>
                  <a:lnTo>
                    <a:pt x="422" y="1000"/>
                  </a:lnTo>
                  <a:lnTo>
                    <a:pt x="409" y="936"/>
                  </a:lnTo>
                  <a:lnTo>
                    <a:pt x="394" y="879"/>
                  </a:lnTo>
                  <a:lnTo>
                    <a:pt x="380" y="831"/>
                  </a:lnTo>
                  <a:lnTo>
                    <a:pt x="367" y="792"/>
                  </a:lnTo>
                  <a:lnTo>
                    <a:pt x="355" y="762"/>
                  </a:lnTo>
                  <a:lnTo>
                    <a:pt x="355" y="762"/>
                  </a:lnTo>
                  <a:lnTo>
                    <a:pt x="353" y="726"/>
                  </a:lnTo>
                  <a:lnTo>
                    <a:pt x="353" y="726"/>
                  </a:lnTo>
                  <a:lnTo>
                    <a:pt x="350" y="699"/>
                  </a:lnTo>
                  <a:lnTo>
                    <a:pt x="349" y="671"/>
                  </a:lnTo>
                  <a:lnTo>
                    <a:pt x="347" y="642"/>
                  </a:lnTo>
                  <a:lnTo>
                    <a:pt x="347" y="614"/>
                  </a:lnTo>
                  <a:lnTo>
                    <a:pt x="347" y="614"/>
                  </a:lnTo>
                  <a:lnTo>
                    <a:pt x="317" y="584"/>
                  </a:lnTo>
                  <a:lnTo>
                    <a:pt x="289" y="553"/>
                  </a:lnTo>
                  <a:lnTo>
                    <a:pt x="264" y="518"/>
                  </a:lnTo>
                  <a:lnTo>
                    <a:pt x="238" y="482"/>
                  </a:lnTo>
                  <a:lnTo>
                    <a:pt x="238" y="48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7" name="Freeform 176"/>
            <p:cNvSpPr>
              <a:spLocks/>
            </p:cNvSpPr>
            <p:nvPr/>
          </p:nvSpPr>
          <p:spPr bwMode="auto">
            <a:xfrm>
              <a:off x="6251575" y="3419475"/>
              <a:ext cx="509587" cy="482600"/>
            </a:xfrm>
            <a:custGeom>
              <a:avLst/>
              <a:gdLst>
                <a:gd name="T0" fmla="*/ 643 w 643"/>
                <a:gd name="T1" fmla="*/ 536 h 608"/>
                <a:gd name="T2" fmla="*/ 638 w 643"/>
                <a:gd name="T3" fmla="*/ 506 h 608"/>
                <a:gd name="T4" fmla="*/ 625 w 643"/>
                <a:gd name="T5" fmla="*/ 481 h 608"/>
                <a:gd name="T6" fmla="*/ 601 w 643"/>
                <a:gd name="T7" fmla="*/ 463 h 608"/>
                <a:gd name="T8" fmla="*/ 571 w 643"/>
                <a:gd name="T9" fmla="*/ 455 h 608"/>
                <a:gd name="T10" fmla="*/ 536 w 643"/>
                <a:gd name="T11" fmla="*/ 452 h 608"/>
                <a:gd name="T12" fmla="*/ 473 w 643"/>
                <a:gd name="T13" fmla="*/ 440 h 608"/>
                <a:gd name="T14" fmla="*/ 420 w 643"/>
                <a:gd name="T15" fmla="*/ 421 h 608"/>
                <a:gd name="T16" fmla="*/ 372 w 643"/>
                <a:gd name="T17" fmla="*/ 398 h 608"/>
                <a:gd name="T18" fmla="*/ 351 w 643"/>
                <a:gd name="T19" fmla="*/ 385 h 608"/>
                <a:gd name="T20" fmla="*/ 294 w 643"/>
                <a:gd name="T21" fmla="*/ 340 h 608"/>
                <a:gd name="T22" fmla="*/ 249 w 643"/>
                <a:gd name="T23" fmla="*/ 289 h 608"/>
                <a:gd name="T24" fmla="*/ 214 w 643"/>
                <a:gd name="T25" fmla="*/ 235 h 608"/>
                <a:gd name="T26" fmla="*/ 189 w 643"/>
                <a:gd name="T27" fmla="*/ 182 h 608"/>
                <a:gd name="T28" fmla="*/ 178 w 643"/>
                <a:gd name="T29" fmla="*/ 159 h 608"/>
                <a:gd name="T30" fmla="*/ 160 w 643"/>
                <a:gd name="T31" fmla="*/ 97 h 608"/>
                <a:gd name="T32" fmla="*/ 154 w 643"/>
                <a:gd name="T33" fmla="*/ 73 h 608"/>
                <a:gd name="T34" fmla="*/ 153 w 643"/>
                <a:gd name="T35" fmla="*/ 67 h 608"/>
                <a:gd name="T36" fmla="*/ 153 w 643"/>
                <a:gd name="T37" fmla="*/ 67 h 608"/>
                <a:gd name="T38" fmla="*/ 153 w 643"/>
                <a:gd name="T39" fmla="*/ 67 h 608"/>
                <a:gd name="T40" fmla="*/ 142 w 643"/>
                <a:gd name="T41" fmla="*/ 37 h 608"/>
                <a:gd name="T42" fmla="*/ 123 w 643"/>
                <a:gd name="T43" fmla="*/ 16 h 608"/>
                <a:gd name="T44" fmla="*/ 98 w 643"/>
                <a:gd name="T45" fmla="*/ 3 h 608"/>
                <a:gd name="T46" fmla="*/ 66 w 643"/>
                <a:gd name="T47" fmla="*/ 1 h 608"/>
                <a:gd name="T48" fmla="*/ 51 w 643"/>
                <a:gd name="T49" fmla="*/ 4 h 608"/>
                <a:gd name="T50" fmla="*/ 26 w 643"/>
                <a:gd name="T51" fmla="*/ 19 h 608"/>
                <a:gd name="T52" fmla="*/ 8 w 643"/>
                <a:gd name="T53" fmla="*/ 43 h 608"/>
                <a:gd name="T54" fmla="*/ 0 w 643"/>
                <a:gd name="T55" fmla="*/ 72 h 608"/>
                <a:gd name="T56" fmla="*/ 2 w 643"/>
                <a:gd name="T57" fmla="*/ 87 h 608"/>
                <a:gd name="T58" fmla="*/ 5 w 643"/>
                <a:gd name="T59" fmla="*/ 111 h 608"/>
                <a:gd name="T60" fmla="*/ 20 w 643"/>
                <a:gd name="T61" fmla="*/ 166 h 608"/>
                <a:gd name="T62" fmla="*/ 48 w 643"/>
                <a:gd name="T63" fmla="*/ 244 h 608"/>
                <a:gd name="T64" fmla="*/ 81 w 643"/>
                <a:gd name="T65" fmla="*/ 311 h 608"/>
                <a:gd name="T66" fmla="*/ 95 w 643"/>
                <a:gd name="T67" fmla="*/ 334 h 608"/>
                <a:gd name="T68" fmla="*/ 127 w 643"/>
                <a:gd name="T69" fmla="*/ 380 h 608"/>
                <a:gd name="T70" fmla="*/ 166 w 643"/>
                <a:gd name="T71" fmla="*/ 427 h 608"/>
                <a:gd name="T72" fmla="*/ 211 w 643"/>
                <a:gd name="T73" fmla="*/ 472 h 608"/>
                <a:gd name="T74" fmla="*/ 265 w 643"/>
                <a:gd name="T75" fmla="*/ 512 h 608"/>
                <a:gd name="T76" fmla="*/ 295 w 643"/>
                <a:gd name="T77" fmla="*/ 531 h 608"/>
                <a:gd name="T78" fmla="*/ 361 w 643"/>
                <a:gd name="T79" fmla="*/ 563 h 608"/>
                <a:gd name="T80" fmla="*/ 434 w 643"/>
                <a:gd name="T81" fmla="*/ 588 h 608"/>
                <a:gd name="T82" fmla="*/ 517 w 643"/>
                <a:gd name="T83" fmla="*/ 603 h 608"/>
                <a:gd name="T84" fmla="*/ 562 w 643"/>
                <a:gd name="T85" fmla="*/ 608 h 608"/>
                <a:gd name="T86" fmla="*/ 566 w 643"/>
                <a:gd name="T87" fmla="*/ 608 h 608"/>
                <a:gd name="T88" fmla="*/ 595 w 643"/>
                <a:gd name="T89" fmla="*/ 603 h 608"/>
                <a:gd name="T90" fmla="*/ 619 w 643"/>
                <a:gd name="T91" fmla="*/ 588 h 608"/>
                <a:gd name="T92" fmla="*/ 635 w 643"/>
                <a:gd name="T93" fmla="*/ 564 h 608"/>
                <a:gd name="T94" fmla="*/ 643 w 643"/>
                <a:gd name="T95" fmla="*/ 536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43" h="608">
                  <a:moveTo>
                    <a:pt x="643" y="536"/>
                  </a:moveTo>
                  <a:lnTo>
                    <a:pt x="643" y="536"/>
                  </a:lnTo>
                  <a:lnTo>
                    <a:pt x="643" y="521"/>
                  </a:lnTo>
                  <a:lnTo>
                    <a:pt x="638" y="506"/>
                  </a:lnTo>
                  <a:lnTo>
                    <a:pt x="632" y="492"/>
                  </a:lnTo>
                  <a:lnTo>
                    <a:pt x="625" y="481"/>
                  </a:lnTo>
                  <a:lnTo>
                    <a:pt x="613" y="472"/>
                  </a:lnTo>
                  <a:lnTo>
                    <a:pt x="601" y="463"/>
                  </a:lnTo>
                  <a:lnTo>
                    <a:pt x="587" y="458"/>
                  </a:lnTo>
                  <a:lnTo>
                    <a:pt x="571" y="455"/>
                  </a:lnTo>
                  <a:lnTo>
                    <a:pt x="571" y="455"/>
                  </a:lnTo>
                  <a:lnTo>
                    <a:pt x="536" y="452"/>
                  </a:lnTo>
                  <a:lnTo>
                    <a:pt x="505" y="446"/>
                  </a:lnTo>
                  <a:lnTo>
                    <a:pt x="473" y="440"/>
                  </a:lnTo>
                  <a:lnTo>
                    <a:pt x="446" y="431"/>
                  </a:lnTo>
                  <a:lnTo>
                    <a:pt x="420" y="421"/>
                  </a:lnTo>
                  <a:lnTo>
                    <a:pt x="396" y="410"/>
                  </a:lnTo>
                  <a:lnTo>
                    <a:pt x="372" y="398"/>
                  </a:lnTo>
                  <a:lnTo>
                    <a:pt x="351" y="385"/>
                  </a:lnTo>
                  <a:lnTo>
                    <a:pt x="351" y="385"/>
                  </a:lnTo>
                  <a:lnTo>
                    <a:pt x="321" y="362"/>
                  </a:lnTo>
                  <a:lnTo>
                    <a:pt x="294" y="340"/>
                  </a:lnTo>
                  <a:lnTo>
                    <a:pt x="271" y="314"/>
                  </a:lnTo>
                  <a:lnTo>
                    <a:pt x="249" y="289"/>
                  </a:lnTo>
                  <a:lnTo>
                    <a:pt x="231" y="262"/>
                  </a:lnTo>
                  <a:lnTo>
                    <a:pt x="214" y="235"/>
                  </a:lnTo>
                  <a:lnTo>
                    <a:pt x="201" y="208"/>
                  </a:lnTo>
                  <a:lnTo>
                    <a:pt x="189" y="182"/>
                  </a:lnTo>
                  <a:lnTo>
                    <a:pt x="189" y="182"/>
                  </a:lnTo>
                  <a:lnTo>
                    <a:pt x="178" y="159"/>
                  </a:lnTo>
                  <a:lnTo>
                    <a:pt x="171" y="136"/>
                  </a:lnTo>
                  <a:lnTo>
                    <a:pt x="160" y="97"/>
                  </a:lnTo>
                  <a:lnTo>
                    <a:pt x="160" y="97"/>
                  </a:lnTo>
                  <a:lnTo>
                    <a:pt x="154" y="73"/>
                  </a:lnTo>
                  <a:lnTo>
                    <a:pt x="154" y="73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0" y="52"/>
                  </a:lnTo>
                  <a:lnTo>
                    <a:pt x="142" y="37"/>
                  </a:lnTo>
                  <a:lnTo>
                    <a:pt x="135" y="25"/>
                  </a:lnTo>
                  <a:lnTo>
                    <a:pt x="123" y="16"/>
                  </a:lnTo>
                  <a:lnTo>
                    <a:pt x="111" y="9"/>
                  </a:lnTo>
                  <a:lnTo>
                    <a:pt x="98" y="3"/>
                  </a:lnTo>
                  <a:lnTo>
                    <a:pt x="83" y="0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51" y="4"/>
                  </a:lnTo>
                  <a:lnTo>
                    <a:pt x="38" y="12"/>
                  </a:lnTo>
                  <a:lnTo>
                    <a:pt x="26" y="19"/>
                  </a:lnTo>
                  <a:lnTo>
                    <a:pt x="17" y="31"/>
                  </a:lnTo>
                  <a:lnTo>
                    <a:pt x="8" y="43"/>
                  </a:lnTo>
                  <a:lnTo>
                    <a:pt x="3" y="57"/>
                  </a:lnTo>
                  <a:lnTo>
                    <a:pt x="0" y="72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2" y="87"/>
                  </a:lnTo>
                  <a:lnTo>
                    <a:pt x="5" y="111"/>
                  </a:lnTo>
                  <a:lnTo>
                    <a:pt x="11" y="135"/>
                  </a:lnTo>
                  <a:lnTo>
                    <a:pt x="20" y="166"/>
                  </a:lnTo>
                  <a:lnTo>
                    <a:pt x="32" y="202"/>
                  </a:lnTo>
                  <a:lnTo>
                    <a:pt x="48" y="244"/>
                  </a:lnTo>
                  <a:lnTo>
                    <a:pt x="69" y="287"/>
                  </a:lnTo>
                  <a:lnTo>
                    <a:pt x="81" y="311"/>
                  </a:lnTo>
                  <a:lnTo>
                    <a:pt x="95" y="334"/>
                  </a:lnTo>
                  <a:lnTo>
                    <a:pt x="95" y="334"/>
                  </a:lnTo>
                  <a:lnTo>
                    <a:pt x="110" y="358"/>
                  </a:lnTo>
                  <a:lnTo>
                    <a:pt x="127" y="380"/>
                  </a:lnTo>
                  <a:lnTo>
                    <a:pt x="145" y="404"/>
                  </a:lnTo>
                  <a:lnTo>
                    <a:pt x="166" y="427"/>
                  </a:lnTo>
                  <a:lnTo>
                    <a:pt x="187" y="449"/>
                  </a:lnTo>
                  <a:lnTo>
                    <a:pt x="211" y="472"/>
                  </a:lnTo>
                  <a:lnTo>
                    <a:pt x="238" y="492"/>
                  </a:lnTo>
                  <a:lnTo>
                    <a:pt x="265" y="512"/>
                  </a:lnTo>
                  <a:lnTo>
                    <a:pt x="265" y="512"/>
                  </a:lnTo>
                  <a:lnTo>
                    <a:pt x="295" y="531"/>
                  </a:lnTo>
                  <a:lnTo>
                    <a:pt x="327" y="548"/>
                  </a:lnTo>
                  <a:lnTo>
                    <a:pt x="361" y="563"/>
                  </a:lnTo>
                  <a:lnTo>
                    <a:pt x="397" y="576"/>
                  </a:lnTo>
                  <a:lnTo>
                    <a:pt x="434" y="588"/>
                  </a:lnTo>
                  <a:lnTo>
                    <a:pt x="475" y="597"/>
                  </a:lnTo>
                  <a:lnTo>
                    <a:pt x="517" y="603"/>
                  </a:lnTo>
                  <a:lnTo>
                    <a:pt x="562" y="608"/>
                  </a:lnTo>
                  <a:lnTo>
                    <a:pt x="562" y="608"/>
                  </a:lnTo>
                  <a:lnTo>
                    <a:pt x="566" y="608"/>
                  </a:lnTo>
                  <a:lnTo>
                    <a:pt x="566" y="608"/>
                  </a:lnTo>
                  <a:lnTo>
                    <a:pt x="581" y="606"/>
                  </a:lnTo>
                  <a:lnTo>
                    <a:pt x="595" y="603"/>
                  </a:lnTo>
                  <a:lnTo>
                    <a:pt x="607" y="596"/>
                  </a:lnTo>
                  <a:lnTo>
                    <a:pt x="619" y="588"/>
                  </a:lnTo>
                  <a:lnTo>
                    <a:pt x="628" y="576"/>
                  </a:lnTo>
                  <a:lnTo>
                    <a:pt x="635" y="564"/>
                  </a:lnTo>
                  <a:lnTo>
                    <a:pt x="641" y="551"/>
                  </a:lnTo>
                  <a:lnTo>
                    <a:pt x="643" y="536"/>
                  </a:lnTo>
                  <a:lnTo>
                    <a:pt x="643" y="53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8" name="Freeform 177"/>
            <p:cNvSpPr>
              <a:spLocks/>
            </p:cNvSpPr>
            <p:nvPr/>
          </p:nvSpPr>
          <p:spPr bwMode="auto">
            <a:xfrm>
              <a:off x="7948613" y="3783013"/>
              <a:ext cx="112712" cy="174625"/>
            </a:xfrm>
            <a:custGeom>
              <a:avLst/>
              <a:gdLst>
                <a:gd name="T0" fmla="*/ 121 w 142"/>
                <a:gd name="T1" fmla="*/ 0 h 220"/>
                <a:gd name="T2" fmla="*/ 121 w 142"/>
                <a:gd name="T3" fmla="*/ 0 h 220"/>
                <a:gd name="T4" fmla="*/ 102 w 142"/>
                <a:gd name="T5" fmla="*/ 24 h 220"/>
                <a:gd name="T6" fmla="*/ 84 w 142"/>
                <a:gd name="T7" fmla="*/ 46 h 220"/>
                <a:gd name="T8" fmla="*/ 67 w 142"/>
                <a:gd name="T9" fmla="*/ 71 h 220"/>
                <a:gd name="T10" fmla="*/ 52 w 142"/>
                <a:gd name="T11" fmla="*/ 95 h 220"/>
                <a:gd name="T12" fmla="*/ 37 w 142"/>
                <a:gd name="T13" fmla="*/ 122 h 220"/>
                <a:gd name="T14" fmla="*/ 25 w 142"/>
                <a:gd name="T15" fmla="*/ 149 h 220"/>
                <a:gd name="T16" fmla="*/ 15 w 142"/>
                <a:gd name="T17" fmla="*/ 176 h 220"/>
                <a:gd name="T18" fmla="*/ 6 w 142"/>
                <a:gd name="T19" fmla="*/ 205 h 220"/>
                <a:gd name="T20" fmla="*/ 6 w 142"/>
                <a:gd name="T21" fmla="*/ 205 h 220"/>
                <a:gd name="T22" fmla="*/ 0 w 142"/>
                <a:gd name="T23" fmla="*/ 220 h 220"/>
                <a:gd name="T24" fmla="*/ 142 w 142"/>
                <a:gd name="T25" fmla="*/ 220 h 220"/>
                <a:gd name="T26" fmla="*/ 142 w 142"/>
                <a:gd name="T27" fmla="*/ 220 h 220"/>
                <a:gd name="T28" fmla="*/ 138 w 142"/>
                <a:gd name="T29" fmla="*/ 161 h 220"/>
                <a:gd name="T30" fmla="*/ 136 w 142"/>
                <a:gd name="T31" fmla="*/ 106 h 220"/>
                <a:gd name="T32" fmla="*/ 138 w 142"/>
                <a:gd name="T33" fmla="*/ 52 h 220"/>
                <a:gd name="T34" fmla="*/ 141 w 142"/>
                <a:gd name="T35" fmla="*/ 0 h 220"/>
                <a:gd name="T36" fmla="*/ 121 w 142"/>
                <a:gd name="T3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42" h="220">
                  <a:moveTo>
                    <a:pt x="121" y="0"/>
                  </a:moveTo>
                  <a:lnTo>
                    <a:pt x="121" y="0"/>
                  </a:lnTo>
                  <a:lnTo>
                    <a:pt x="102" y="24"/>
                  </a:lnTo>
                  <a:lnTo>
                    <a:pt x="84" y="46"/>
                  </a:lnTo>
                  <a:lnTo>
                    <a:pt x="67" y="71"/>
                  </a:lnTo>
                  <a:lnTo>
                    <a:pt x="52" y="95"/>
                  </a:lnTo>
                  <a:lnTo>
                    <a:pt x="37" y="122"/>
                  </a:lnTo>
                  <a:lnTo>
                    <a:pt x="25" y="149"/>
                  </a:lnTo>
                  <a:lnTo>
                    <a:pt x="15" y="176"/>
                  </a:lnTo>
                  <a:lnTo>
                    <a:pt x="6" y="205"/>
                  </a:lnTo>
                  <a:lnTo>
                    <a:pt x="6" y="205"/>
                  </a:lnTo>
                  <a:lnTo>
                    <a:pt x="0" y="220"/>
                  </a:lnTo>
                  <a:lnTo>
                    <a:pt x="142" y="220"/>
                  </a:lnTo>
                  <a:lnTo>
                    <a:pt x="142" y="220"/>
                  </a:lnTo>
                  <a:lnTo>
                    <a:pt x="138" y="161"/>
                  </a:lnTo>
                  <a:lnTo>
                    <a:pt x="136" y="106"/>
                  </a:lnTo>
                  <a:lnTo>
                    <a:pt x="138" y="52"/>
                  </a:lnTo>
                  <a:lnTo>
                    <a:pt x="141" y="0"/>
                  </a:lnTo>
                  <a:lnTo>
                    <a:pt x="121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9" name="Freeform 178"/>
            <p:cNvSpPr>
              <a:spLocks/>
            </p:cNvSpPr>
            <p:nvPr/>
          </p:nvSpPr>
          <p:spPr bwMode="auto">
            <a:xfrm>
              <a:off x="8218488" y="4457700"/>
              <a:ext cx="233362" cy="68263"/>
            </a:xfrm>
            <a:custGeom>
              <a:avLst/>
              <a:gdLst>
                <a:gd name="T0" fmla="*/ 295 w 295"/>
                <a:gd name="T1" fmla="*/ 0 h 86"/>
                <a:gd name="T2" fmla="*/ 58 w 295"/>
                <a:gd name="T3" fmla="*/ 0 h 86"/>
                <a:gd name="T4" fmla="*/ 58 w 295"/>
                <a:gd name="T5" fmla="*/ 0 h 86"/>
                <a:gd name="T6" fmla="*/ 31 w 295"/>
                <a:gd name="T7" fmla="*/ 44 h 86"/>
                <a:gd name="T8" fmla="*/ 0 w 295"/>
                <a:gd name="T9" fmla="*/ 86 h 86"/>
                <a:gd name="T10" fmla="*/ 295 w 295"/>
                <a:gd name="T11" fmla="*/ 86 h 86"/>
                <a:gd name="T12" fmla="*/ 295 w 295"/>
                <a:gd name="T13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5" h="86">
                  <a:moveTo>
                    <a:pt x="295" y="0"/>
                  </a:moveTo>
                  <a:lnTo>
                    <a:pt x="58" y="0"/>
                  </a:lnTo>
                  <a:lnTo>
                    <a:pt x="58" y="0"/>
                  </a:lnTo>
                  <a:lnTo>
                    <a:pt x="31" y="44"/>
                  </a:lnTo>
                  <a:lnTo>
                    <a:pt x="0" y="86"/>
                  </a:lnTo>
                  <a:lnTo>
                    <a:pt x="295" y="86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0" name="Freeform 179"/>
            <p:cNvSpPr>
              <a:spLocks/>
            </p:cNvSpPr>
            <p:nvPr/>
          </p:nvSpPr>
          <p:spPr bwMode="auto">
            <a:xfrm>
              <a:off x="8364538" y="3973513"/>
              <a:ext cx="195262" cy="169863"/>
            </a:xfrm>
            <a:custGeom>
              <a:avLst/>
              <a:gdLst>
                <a:gd name="T0" fmla="*/ 0 w 246"/>
                <a:gd name="T1" fmla="*/ 0 h 214"/>
                <a:gd name="T2" fmla="*/ 0 w 246"/>
                <a:gd name="T3" fmla="*/ 0 h 214"/>
                <a:gd name="T4" fmla="*/ 3 w 246"/>
                <a:gd name="T5" fmla="*/ 30 h 214"/>
                <a:gd name="T6" fmla="*/ 3 w 246"/>
                <a:gd name="T7" fmla="*/ 30 h 214"/>
                <a:gd name="T8" fmla="*/ 43 w 246"/>
                <a:gd name="T9" fmla="*/ 66 h 214"/>
                <a:gd name="T10" fmla="*/ 82 w 246"/>
                <a:gd name="T11" fmla="*/ 105 h 214"/>
                <a:gd name="T12" fmla="*/ 121 w 246"/>
                <a:gd name="T13" fmla="*/ 144 h 214"/>
                <a:gd name="T14" fmla="*/ 159 w 246"/>
                <a:gd name="T15" fmla="*/ 186 h 214"/>
                <a:gd name="T16" fmla="*/ 159 w 246"/>
                <a:gd name="T17" fmla="*/ 186 h 214"/>
                <a:gd name="T18" fmla="*/ 184 w 246"/>
                <a:gd name="T19" fmla="*/ 214 h 214"/>
                <a:gd name="T20" fmla="*/ 246 w 246"/>
                <a:gd name="T21" fmla="*/ 0 h 214"/>
                <a:gd name="T22" fmla="*/ 0 w 246"/>
                <a:gd name="T23" fmla="*/ 0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46" h="214">
                  <a:moveTo>
                    <a:pt x="0" y="0"/>
                  </a:moveTo>
                  <a:lnTo>
                    <a:pt x="0" y="0"/>
                  </a:lnTo>
                  <a:lnTo>
                    <a:pt x="3" y="30"/>
                  </a:lnTo>
                  <a:lnTo>
                    <a:pt x="3" y="30"/>
                  </a:lnTo>
                  <a:lnTo>
                    <a:pt x="43" y="66"/>
                  </a:lnTo>
                  <a:lnTo>
                    <a:pt x="82" y="105"/>
                  </a:lnTo>
                  <a:lnTo>
                    <a:pt x="121" y="144"/>
                  </a:lnTo>
                  <a:lnTo>
                    <a:pt x="159" y="186"/>
                  </a:lnTo>
                  <a:lnTo>
                    <a:pt x="159" y="186"/>
                  </a:lnTo>
                  <a:lnTo>
                    <a:pt x="184" y="214"/>
                  </a:lnTo>
                  <a:lnTo>
                    <a:pt x="2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1" name="Freeform 180"/>
            <p:cNvSpPr>
              <a:spLocks/>
            </p:cNvSpPr>
            <p:nvPr/>
          </p:nvSpPr>
          <p:spPr bwMode="auto">
            <a:xfrm>
              <a:off x="8326438" y="4279900"/>
              <a:ext cx="36512" cy="38100"/>
            </a:xfrm>
            <a:custGeom>
              <a:avLst/>
              <a:gdLst>
                <a:gd name="T0" fmla="*/ 14 w 47"/>
                <a:gd name="T1" fmla="*/ 0 h 48"/>
                <a:gd name="T2" fmla="*/ 14 w 47"/>
                <a:gd name="T3" fmla="*/ 0 h 48"/>
                <a:gd name="T4" fmla="*/ 0 w 47"/>
                <a:gd name="T5" fmla="*/ 48 h 48"/>
                <a:gd name="T6" fmla="*/ 47 w 47"/>
                <a:gd name="T7" fmla="*/ 40 h 48"/>
                <a:gd name="T8" fmla="*/ 47 w 47"/>
                <a:gd name="T9" fmla="*/ 40 h 48"/>
                <a:gd name="T10" fmla="*/ 14 w 47"/>
                <a:gd name="T11" fmla="*/ 0 h 48"/>
                <a:gd name="T12" fmla="*/ 14 w 47"/>
                <a:gd name="T1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7" h="48">
                  <a:moveTo>
                    <a:pt x="14" y="0"/>
                  </a:moveTo>
                  <a:lnTo>
                    <a:pt x="14" y="0"/>
                  </a:lnTo>
                  <a:lnTo>
                    <a:pt x="0" y="48"/>
                  </a:lnTo>
                  <a:lnTo>
                    <a:pt x="47" y="40"/>
                  </a:lnTo>
                  <a:lnTo>
                    <a:pt x="47" y="40"/>
                  </a:lnTo>
                  <a:lnTo>
                    <a:pt x="14" y="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2" name="Freeform 181"/>
            <p:cNvSpPr>
              <a:spLocks/>
            </p:cNvSpPr>
            <p:nvPr/>
          </p:nvSpPr>
          <p:spPr bwMode="auto">
            <a:xfrm>
              <a:off x="7510463" y="3816350"/>
              <a:ext cx="623887" cy="709613"/>
            </a:xfrm>
            <a:custGeom>
              <a:avLst/>
              <a:gdLst>
                <a:gd name="T0" fmla="*/ 464 w 786"/>
                <a:gd name="T1" fmla="*/ 231 h 893"/>
                <a:gd name="T2" fmla="*/ 437 w 786"/>
                <a:gd name="T3" fmla="*/ 226 h 893"/>
                <a:gd name="T4" fmla="*/ 424 w 786"/>
                <a:gd name="T5" fmla="*/ 222 h 893"/>
                <a:gd name="T6" fmla="*/ 401 w 786"/>
                <a:gd name="T7" fmla="*/ 207 h 893"/>
                <a:gd name="T8" fmla="*/ 353 w 786"/>
                <a:gd name="T9" fmla="*/ 196 h 893"/>
                <a:gd name="T10" fmla="*/ 97 w 786"/>
                <a:gd name="T11" fmla="*/ 84 h 893"/>
                <a:gd name="T12" fmla="*/ 37 w 786"/>
                <a:gd name="T13" fmla="*/ 0 h 893"/>
                <a:gd name="T14" fmla="*/ 40 w 786"/>
                <a:gd name="T15" fmla="*/ 9 h 893"/>
                <a:gd name="T16" fmla="*/ 42 w 786"/>
                <a:gd name="T17" fmla="*/ 28 h 893"/>
                <a:gd name="T18" fmla="*/ 42 w 786"/>
                <a:gd name="T19" fmla="*/ 37 h 893"/>
                <a:gd name="T20" fmla="*/ 39 w 786"/>
                <a:gd name="T21" fmla="*/ 60 h 893"/>
                <a:gd name="T22" fmla="*/ 30 w 786"/>
                <a:gd name="T23" fmla="*/ 79 h 893"/>
                <a:gd name="T24" fmla="*/ 16 w 786"/>
                <a:gd name="T25" fmla="*/ 97 h 893"/>
                <a:gd name="T26" fmla="*/ 0 w 786"/>
                <a:gd name="T27" fmla="*/ 111 h 893"/>
                <a:gd name="T28" fmla="*/ 218 w 786"/>
                <a:gd name="T29" fmla="*/ 893 h 893"/>
                <a:gd name="T30" fmla="*/ 488 w 786"/>
                <a:gd name="T31" fmla="*/ 893 h 893"/>
                <a:gd name="T32" fmla="*/ 545 w 786"/>
                <a:gd name="T33" fmla="*/ 851 h 893"/>
                <a:gd name="T34" fmla="*/ 596 w 786"/>
                <a:gd name="T35" fmla="*/ 807 h 893"/>
                <a:gd name="T36" fmla="*/ 241 w 786"/>
                <a:gd name="T37" fmla="*/ 749 h 893"/>
                <a:gd name="T38" fmla="*/ 702 w 786"/>
                <a:gd name="T39" fmla="*/ 680 h 893"/>
                <a:gd name="T40" fmla="*/ 725 w 786"/>
                <a:gd name="T41" fmla="*/ 641 h 893"/>
                <a:gd name="T42" fmla="*/ 750 w 786"/>
                <a:gd name="T43" fmla="*/ 581 h 893"/>
                <a:gd name="T44" fmla="*/ 770 w 786"/>
                <a:gd name="T45" fmla="*/ 521 h 893"/>
                <a:gd name="T46" fmla="*/ 781 w 786"/>
                <a:gd name="T47" fmla="*/ 458 h 893"/>
                <a:gd name="T48" fmla="*/ 786 w 786"/>
                <a:gd name="T49" fmla="*/ 394 h 893"/>
                <a:gd name="T50" fmla="*/ 784 w 786"/>
                <a:gd name="T51" fmla="*/ 374 h 893"/>
                <a:gd name="T52" fmla="*/ 770 w 786"/>
                <a:gd name="T53" fmla="*/ 362 h 893"/>
                <a:gd name="T54" fmla="*/ 743 w 786"/>
                <a:gd name="T55" fmla="*/ 332 h 893"/>
                <a:gd name="T56" fmla="*/ 720 w 786"/>
                <a:gd name="T57" fmla="*/ 295 h 893"/>
                <a:gd name="T58" fmla="*/ 705 w 786"/>
                <a:gd name="T59" fmla="*/ 252 h 893"/>
                <a:gd name="T60" fmla="*/ 699 w 786"/>
                <a:gd name="T61" fmla="*/ 226 h 893"/>
                <a:gd name="T62" fmla="*/ 699 w 786"/>
                <a:gd name="T63" fmla="*/ 225 h 893"/>
                <a:gd name="T64" fmla="*/ 537 w 786"/>
                <a:gd name="T65" fmla="*/ 196 h 893"/>
                <a:gd name="T66" fmla="*/ 530 w 786"/>
                <a:gd name="T67" fmla="*/ 204 h 893"/>
                <a:gd name="T68" fmla="*/ 513 w 786"/>
                <a:gd name="T69" fmla="*/ 217 h 893"/>
                <a:gd name="T70" fmla="*/ 495 w 786"/>
                <a:gd name="T71" fmla="*/ 225 h 893"/>
                <a:gd name="T72" fmla="*/ 474 w 786"/>
                <a:gd name="T73" fmla="*/ 229 h 893"/>
                <a:gd name="T74" fmla="*/ 464 w 786"/>
                <a:gd name="T75" fmla="*/ 231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86" h="893">
                  <a:moveTo>
                    <a:pt x="464" y="231"/>
                  </a:moveTo>
                  <a:lnTo>
                    <a:pt x="464" y="231"/>
                  </a:lnTo>
                  <a:lnTo>
                    <a:pt x="450" y="229"/>
                  </a:lnTo>
                  <a:lnTo>
                    <a:pt x="437" y="226"/>
                  </a:lnTo>
                  <a:lnTo>
                    <a:pt x="437" y="226"/>
                  </a:lnTo>
                  <a:lnTo>
                    <a:pt x="424" y="222"/>
                  </a:lnTo>
                  <a:lnTo>
                    <a:pt x="412" y="214"/>
                  </a:lnTo>
                  <a:lnTo>
                    <a:pt x="401" y="207"/>
                  </a:lnTo>
                  <a:lnTo>
                    <a:pt x="392" y="196"/>
                  </a:lnTo>
                  <a:lnTo>
                    <a:pt x="353" y="196"/>
                  </a:lnTo>
                  <a:lnTo>
                    <a:pt x="123" y="196"/>
                  </a:lnTo>
                  <a:lnTo>
                    <a:pt x="97" y="84"/>
                  </a:lnTo>
                  <a:lnTo>
                    <a:pt x="97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40" y="9"/>
                  </a:lnTo>
                  <a:lnTo>
                    <a:pt x="42" y="19"/>
                  </a:lnTo>
                  <a:lnTo>
                    <a:pt x="42" y="28"/>
                  </a:lnTo>
                  <a:lnTo>
                    <a:pt x="42" y="37"/>
                  </a:lnTo>
                  <a:lnTo>
                    <a:pt x="42" y="37"/>
                  </a:lnTo>
                  <a:lnTo>
                    <a:pt x="40" y="49"/>
                  </a:lnTo>
                  <a:lnTo>
                    <a:pt x="39" y="60"/>
                  </a:lnTo>
                  <a:lnTo>
                    <a:pt x="34" y="70"/>
                  </a:lnTo>
                  <a:lnTo>
                    <a:pt x="30" y="79"/>
                  </a:lnTo>
                  <a:lnTo>
                    <a:pt x="24" y="88"/>
                  </a:lnTo>
                  <a:lnTo>
                    <a:pt x="16" y="97"/>
                  </a:lnTo>
                  <a:lnTo>
                    <a:pt x="9" y="105"/>
                  </a:lnTo>
                  <a:lnTo>
                    <a:pt x="0" y="111"/>
                  </a:lnTo>
                  <a:lnTo>
                    <a:pt x="169" y="893"/>
                  </a:lnTo>
                  <a:lnTo>
                    <a:pt x="218" y="893"/>
                  </a:lnTo>
                  <a:lnTo>
                    <a:pt x="488" y="893"/>
                  </a:lnTo>
                  <a:lnTo>
                    <a:pt x="488" y="893"/>
                  </a:lnTo>
                  <a:lnTo>
                    <a:pt x="516" y="872"/>
                  </a:lnTo>
                  <a:lnTo>
                    <a:pt x="545" y="851"/>
                  </a:lnTo>
                  <a:lnTo>
                    <a:pt x="572" y="830"/>
                  </a:lnTo>
                  <a:lnTo>
                    <a:pt x="596" y="807"/>
                  </a:lnTo>
                  <a:lnTo>
                    <a:pt x="253" y="807"/>
                  </a:lnTo>
                  <a:lnTo>
                    <a:pt x="241" y="749"/>
                  </a:lnTo>
                  <a:lnTo>
                    <a:pt x="702" y="680"/>
                  </a:lnTo>
                  <a:lnTo>
                    <a:pt x="702" y="680"/>
                  </a:lnTo>
                  <a:lnTo>
                    <a:pt x="725" y="641"/>
                  </a:lnTo>
                  <a:lnTo>
                    <a:pt x="725" y="641"/>
                  </a:lnTo>
                  <a:lnTo>
                    <a:pt x="738" y="611"/>
                  </a:lnTo>
                  <a:lnTo>
                    <a:pt x="750" y="581"/>
                  </a:lnTo>
                  <a:lnTo>
                    <a:pt x="761" y="551"/>
                  </a:lnTo>
                  <a:lnTo>
                    <a:pt x="770" y="521"/>
                  </a:lnTo>
                  <a:lnTo>
                    <a:pt x="777" y="490"/>
                  </a:lnTo>
                  <a:lnTo>
                    <a:pt x="781" y="458"/>
                  </a:lnTo>
                  <a:lnTo>
                    <a:pt x="784" y="427"/>
                  </a:lnTo>
                  <a:lnTo>
                    <a:pt x="786" y="394"/>
                  </a:lnTo>
                  <a:lnTo>
                    <a:pt x="786" y="394"/>
                  </a:lnTo>
                  <a:lnTo>
                    <a:pt x="784" y="374"/>
                  </a:lnTo>
                  <a:lnTo>
                    <a:pt x="784" y="374"/>
                  </a:lnTo>
                  <a:lnTo>
                    <a:pt x="770" y="362"/>
                  </a:lnTo>
                  <a:lnTo>
                    <a:pt x="755" y="347"/>
                  </a:lnTo>
                  <a:lnTo>
                    <a:pt x="743" y="332"/>
                  </a:lnTo>
                  <a:lnTo>
                    <a:pt x="731" y="314"/>
                  </a:lnTo>
                  <a:lnTo>
                    <a:pt x="720" y="295"/>
                  </a:lnTo>
                  <a:lnTo>
                    <a:pt x="711" y="274"/>
                  </a:lnTo>
                  <a:lnTo>
                    <a:pt x="705" y="252"/>
                  </a:lnTo>
                  <a:lnTo>
                    <a:pt x="699" y="226"/>
                  </a:lnTo>
                  <a:lnTo>
                    <a:pt x="699" y="226"/>
                  </a:lnTo>
                  <a:lnTo>
                    <a:pt x="699" y="225"/>
                  </a:lnTo>
                  <a:lnTo>
                    <a:pt x="699" y="225"/>
                  </a:lnTo>
                  <a:lnTo>
                    <a:pt x="696" y="196"/>
                  </a:lnTo>
                  <a:lnTo>
                    <a:pt x="537" y="196"/>
                  </a:lnTo>
                  <a:lnTo>
                    <a:pt x="537" y="196"/>
                  </a:lnTo>
                  <a:lnTo>
                    <a:pt x="530" y="204"/>
                  </a:lnTo>
                  <a:lnTo>
                    <a:pt x="522" y="211"/>
                  </a:lnTo>
                  <a:lnTo>
                    <a:pt x="513" y="217"/>
                  </a:lnTo>
                  <a:lnTo>
                    <a:pt x="504" y="222"/>
                  </a:lnTo>
                  <a:lnTo>
                    <a:pt x="495" y="225"/>
                  </a:lnTo>
                  <a:lnTo>
                    <a:pt x="485" y="228"/>
                  </a:lnTo>
                  <a:lnTo>
                    <a:pt x="474" y="229"/>
                  </a:lnTo>
                  <a:lnTo>
                    <a:pt x="464" y="231"/>
                  </a:lnTo>
                  <a:lnTo>
                    <a:pt x="464" y="23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3" name="Freeform 182"/>
            <p:cNvSpPr>
              <a:spLocks/>
            </p:cNvSpPr>
            <p:nvPr/>
          </p:nvSpPr>
          <p:spPr bwMode="auto">
            <a:xfrm>
              <a:off x="7659688" y="4600575"/>
              <a:ext cx="139700" cy="147638"/>
            </a:xfrm>
            <a:custGeom>
              <a:avLst/>
              <a:gdLst>
                <a:gd name="T0" fmla="*/ 93 w 175"/>
                <a:gd name="T1" fmla="*/ 0 h 186"/>
                <a:gd name="T2" fmla="*/ 93 w 175"/>
                <a:gd name="T3" fmla="*/ 0 h 186"/>
                <a:gd name="T4" fmla="*/ 82 w 175"/>
                <a:gd name="T5" fmla="*/ 0 h 186"/>
                <a:gd name="T6" fmla="*/ 73 w 175"/>
                <a:gd name="T7" fmla="*/ 1 h 186"/>
                <a:gd name="T8" fmla="*/ 64 w 175"/>
                <a:gd name="T9" fmla="*/ 3 h 186"/>
                <a:gd name="T10" fmla="*/ 55 w 175"/>
                <a:gd name="T11" fmla="*/ 7 h 186"/>
                <a:gd name="T12" fmla="*/ 40 w 175"/>
                <a:gd name="T13" fmla="*/ 15 h 186"/>
                <a:gd name="T14" fmla="*/ 27 w 175"/>
                <a:gd name="T15" fmla="*/ 27 h 186"/>
                <a:gd name="T16" fmla="*/ 15 w 175"/>
                <a:gd name="T17" fmla="*/ 40 h 186"/>
                <a:gd name="T18" fmla="*/ 6 w 175"/>
                <a:gd name="T19" fmla="*/ 55 h 186"/>
                <a:gd name="T20" fmla="*/ 3 w 175"/>
                <a:gd name="T21" fmla="*/ 64 h 186"/>
                <a:gd name="T22" fmla="*/ 1 w 175"/>
                <a:gd name="T23" fmla="*/ 73 h 186"/>
                <a:gd name="T24" fmla="*/ 0 w 175"/>
                <a:gd name="T25" fmla="*/ 82 h 186"/>
                <a:gd name="T26" fmla="*/ 0 w 175"/>
                <a:gd name="T27" fmla="*/ 93 h 186"/>
                <a:gd name="T28" fmla="*/ 0 w 175"/>
                <a:gd name="T29" fmla="*/ 93 h 186"/>
                <a:gd name="T30" fmla="*/ 0 w 175"/>
                <a:gd name="T31" fmla="*/ 102 h 186"/>
                <a:gd name="T32" fmla="*/ 1 w 175"/>
                <a:gd name="T33" fmla="*/ 111 h 186"/>
                <a:gd name="T34" fmla="*/ 3 w 175"/>
                <a:gd name="T35" fmla="*/ 120 h 186"/>
                <a:gd name="T36" fmla="*/ 6 w 175"/>
                <a:gd name="T37" fmla="*/ 129 h 186"/>
                <a:gd name="T38" fmla="*/ 15 w 175"/>
                <a:gd name="T39" fmla="*/ 144 h 186"/>
                <a:gd name="T40" fmla="*/ 27 w 175"/>
                <a:gd name="T41" fmla="*/ 157 h 186"/>
                <a:gd name="T42" fmla="*/ 40 w 175"/>
                <a:gd name="T43" fmla="*/ 169 h 186"/>
                <a:gd name="T44" fmla="*/ 55 w 175"/>
                <a:gd name="T45" fmla="*/ 178 h 186"/>
                <a:gd name="T46" fmla="*/ 64 w 175"/>
                <a:gd name="T47" fmla="*/ 181 h 186"/>
                <a:gd name="T48" fmla="*/ 73 w 175"/>
                <a:gd name="T49" fmla="*/ 183 h 186"/>
                <a:gd name="T50" fmla="*/ 82 w 175"/>
                <a:gd name="T51" fmla="*/ 184 h 186"/>
                <a:gd name="T52" fmla="*/ 93 w 175"/>
                <a:gd name="T53" fmla="*/ 186 h 186"/>
                <a:gd name="T54" fmla="*/ 93 w 175"/>
                <a:gd name="T55" fmla="*/ 186 h 186"/>
                <a:gd name="T56" fmla="*/ 105 w 175"/>
                <a:gd name="T57" fmla="*/ 184 h 186"/>
                <a:gd name="T58" fmla="*/ 118 w 175"/>
                <a:gd name="T59" fmla="*/ 181 h 186"/>
                <a:gd name="T60" fmla="*/ 130 w 175"/>
                <a:gd name="T61" fmla="*/ 177 h 186"/>
                <a:gd name="T62" fmla="*/ 141 w 175"/>
                <a:gd name="T63" fmla="*/ 171 h 186"/>
                <a:gd name="T64" fmla="*/ 151 w 175"/>
                <a:gd name="T65" fmla="*/ 163 h 186"/>
                <a:gd name="T66" fmla="*/ 160 w 175"/>
                <a:gd name="T67" fmla="*/ 156 h 186"/>
                <a:gd name="T68" fmla="*/ 168 w 175"/>
                <a:gd name="T69" fmla="*/ 145 h 186"/>
                <a:gd name="T70" fmla="*/ 175 w 175"/>
                <a:gd name="T71" fmla="*/ 135 h 186"/>
                <a:gd name="T72" fmla="*/ 175 w 175"/>
                <a:gd name="T73" fmla="*/ 135 h 186"/>
                <a:gd name="T74" fmla="*/ 169 w 175"/>
                <a:gd name="T75" fmla="*/ 123 h 186"/>
                <a:gd name="T76" fmla="*/ 165 w 175"/>
                <a:gd name="T77" fmla="*/ 109 h 186"/>
                <a:gd name="T78" fmla="*/ 162 w 175"/>
                <a:gd name="T79" fmla="*/ 97 h 186"/>
                <a:gd name="T80" fmla="*/ 160 w 175"/>
                <a:gd name="T81" fmla="*/ 84 h 186"/>
                <a:gd name="T82" fmla="*/ 159 w 175"/>
                <a:gd name="T83" fmla="*/ 72 h 186"/>
                <a:gd name="T84" fmla="*/ 160 w 175"/>
                <a:gd name="T85" fmla="*/ 58 h 186"/>
                <a:gd name="T86" fmla="*/ 162 w 175"/>
                <a:gd name="T87" fmla="*/ 46 h 186"/>
                <a:gd name="T88" fmla="*/ 165 w 175"/>
                <a:gd name="T89" fmla="*/ 34 h 186"/>
                <a:gd name="T90" fmla="*/ 165 w 175"/>
                <a:gd name="T91" fmla="*/ 34 h 186"/>
                <a:gd name="T92" fmla="*/ 157 w 175"/>
                <a:gd name="T93" fmla="*/ 27 h 186"/>
                <a:gd name="T94" fmla="*/ 150 w 175"/>
                <a:gd name="T95" fmla="*/ 19 h 186"/>
                <a:gd name="T96" fmla="*/ 142 w 175"/>
                <a:gd name="T97" fmla="*/ 13 h 186"/>
                <a:gd name="T98" fmla="*/ 133 w 175"/>
                <a:gd name="T99" fmla="*/ 9 h 186"/>
                <a:gd name="T100" fmla="*/ 123 w 175"/>
                <a:gd name="T101" fmla="*/ 4 h 186"/>
                <a:gd name="T102" fmla="*/ 114 w 175"/>
                <a:gd name="T103" fmla="*/ 1 h 186"/>
                <a:gd name="T104" fmla="*/ 103 w 175"/>
                <a:gd name="T105" fmla="*/ 0 h 186"/>
                <a:gd name="T106" fmla="*/ 93 w 175"/>
                <a:gd name="T107" fmla="*/ 0 h 186"/>
                <a:gd name="T108" fmla="*/ 93 w 175"/>
                <a:gd name="T10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75" h="186">
                  <a:moveTo>
                    <a:pt x="93" y="0"/>
                  </a:moveTo>
                  <a:lnTo>
                    <a:pt x="93" y="0"/>
                  </a:lnTo>
                  <a:lnTo>
                    <a:pt x="82" y="0"/>
                  </a:lnTo>
                  <a:lnTo>
                    <a:pt x="73" y="1"/>
                  </a:lnTo>
                  <a:lnTo>
                    <a:pt x="64" y="3"/>
                  </a:lnTo>
                  <a:lnTo>
                    <a:pt x="55" y="7"/>
                  </a:lnTo>
                  <a:lnTo>
                    <a:pt x="40" y="15"/>
                  </a:lnTo>
                  <a:lnTo>
                    <a:pt x="27" y="27"/>
                  </a:lnTo>
                  <a:lnTo>
                    <a:pt x="15" y="40"/>
                  </a:lnTo>
                  <a:lnTo>
                    <a:pt x="6" y="55"/>
                  </a:lnTo>
                  <a:lnTo>
                    <a:pt x="3" y="64"/>
                  </a:lnTo>
                  <a:lnTo>
                    <a:pt x="1" y="73"/>
                  </a:lnTo>
                  <a:lnTo>
                    <a:pt x="0" y="82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2"/>
                  </a:lnTo>
                  <a:lnTo>
                    <a:pt x="1" y="111"/>
                  </a:lnTo>
                  <a:lnTo>
                    <a:pt x="3" y="120"/>
                  </a:lnTo>
                  <a:lnTo>
                    <a:pt x="6" y="129"/>
                  </a:lnTo>
                  <a:lnTo>
                    <a:pt x="15" y="144"/>
                  </a:lnTo>
                  <a:lnTo>
                    <a:pt x="27" y="157"/>
                  </a:lnTo>
                  <a:lnTo>
                    <a:pt x="40" y="169"/>
                  </a:lnTo>
                  <a:lnTo>
                    <a:pt x="55" y="178"/>
                  </a:lnTo>
                  <a:lnTo>
                    <a:pt x="64" y="181"/>
                  </a:lnTo>
                  <a:lnTo>
                    <a:pt x="73" y="183"/>
                  </a:lnTo>
                  <a:lnTo>
                    <a:pt x="82" y="184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105" y="184"/>
                  </a:lnTo>
                  <a:lnTo>
                    <a:pt x="118" y="181"/>
                  </a:lnTo>
                  <a:lnTo>
                    <a:pt x="130" y="177"/>
                  </a:lnTo>
                  <a:lnTo>
                    <a:pt x="141" y="171"/>
                  </a:lnTo>
                  <a:lnTo>
                    <a:pt x="151" y="163"/>
                  </a:lnTo>
                  <a:lnTo>
                    <a:pt x="160" y="156"/>
                  </a:lnTo>
                  <a:lnTo>
                    <a:pt x="168" y="145"/>
                  </a:lnTo>
                  <a:lnTo>
                    <a:pt x="175" y="135"/>
                  </a:lnTo>
                  <a:lnTo>
                    <a:pt x="175" y="135"/>
                  </a:lnTo>
                  <a:lnTo>
                    <a:pt x="169" y="123"/>
                  </a:lnTo>
                  <a:lnTo>
                    <a:pt x="165" y="109"/>
                  </a:lnTo>
                  <a:lnTo>
                    <a:pt x="162" y="97"/>
                  </a:lnTo>
                  <a:lnTo>
                    <a:pt x="160" y="84"/>
                  </a:lnTo>
                  <a:lnTo>
                    <a:pt x="159" y="72"/>
                  </a:lnTo>
                  <a:lnTo>
                    <a:pt x="160" y="58"/>
                  </a:lnTo>
                  <a:lnTo>
                    <a:pt x="162" y="46"/>
                  </a:lnTo>
                  <a:lnTo>
                    <a:pt x="165" y="34"/>
                  </a:lnTo>
                  <a:lnTo>
                    <a:pt x="165" y="34"/>
                  </a:lnTo>
                  <a:lnTo>
                    <a:pt x="157" y="27"/>
                  </a:lnTo>
                  <a:lnTo>
                    <a:pt x="150" y="19"/>
                  </a:lnTo>
                  <a:lnTo>
                    <a:pt x="142" y="13"/>
                  </a:lnTo>
                  <a:lnTo>
                    <a:pt x="133" y="9"/>
                  </a:lnTo>
                  <a:lnTo>
                    <a:pt x="123" y="4"/>
                  </a:lnTo>
                  <a:lnTo>
                    <a:pt x="114" y="1"/>
                  </a:lnTo>
                  <a:lnTo>
                    <a:pt x="103" y="0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4" name="Freeform 183"/>
            <p:cNvSpPr>
              <a:spLocks/>
            </p:cNvSpPr>
            <p:nvPr/>
          </p:nvSpPr>
          <p:spPr bwMode="auto">
            <a:xfrm>
              <a:off x="8302625" y="4600575"/>
              <a:ext cx="147637" cy="147638"/>
            </a:xfrm>
            <a:custGeom>
              <a:avLst/>
              <a:gdLst>
                <a:gd name="T0" fmla="*/ 93 w 186"/>
                <a:gd name="T1" fmla="*/ 0 h 186"/>
                <a:gd name="T2" fmla="*/ 93 w 186"/>
                <a:gd name="T3" fmla="*/ 0 h 186"/>
                <a:gd name="T4" fmla="*/ 83 w 186"/>
                <a:gd name="T5" fmla="*/ 0 h 186"/>
                <a:gd name="T6" fmla="*/ 74 w 186"/>
                <a:gd name="T7" fmla="*/ 1 h 186"/>
                <a:gd name="T8" fmla="*/ 65 w 186"/>
                <a:gd name="T9" fmla="*/ 3 h 186"/>
                <a:gd name="T10" fmla="*/ 57 w 186"/>
                <a:gd name="T11" fmla="*/ 7 h 186"/>
                <a:gd name="T12" fmla="*/ 41 w 186"/>
                <a:gd name="T13" fmla="*/ 15 h 186"/>
                <a:gd name="T14" fmla="*/ 27 w 186"/>
                <a:gd name="T15" fmla="*/ 27 h 186"/>
                <a:gd name="T16" fmla="*/ 15 w 186"/>
                <a:gd name="T17" fmla="*/ 40 h 186"/>
                <a:gd name="T18" fmla="*/ 8 w 186"/>
                <a:gd name="T19" fmla="*/ 55 h 186"/>
                <a:gd name="T20" fmla="*/ 3 w 186"/>
                <a:gd name="T21" fmla="*/ 64 h 186"/>
                <a:gd name="T22" fmla="*/ 2 w 186"/>
                <a:gd name="T23" fmla="*/ 73 h 186"/>
                <a:gd name="T24" fmla="*/ 0 w 186"/>
                <a:gd name="T25" fmla="*/ 82 h 186"/>
                <a:gd name="T26" fmla="*/ 0 w 186"/>
                <a:gd name="T27" fmla="*/ 93 h 186"/>
                <a:gd name="T28" fmla="*/ 0 w 186"/>
                <a:gd name="T29" fmla="*/ 93 h 186"/>
                <a:gd name="T30" fmla="*/ 0 w 186"/>
                <a:gd name="T31" fmla="*/ 102 h 186"/>
                <a:gd name="T32" fmla="*/ 2 w 186"/>
                <a:gd name="T33" fmla="*/ 111 h 186"/>
                <a:gd name="T34" fmla="*/ 3 w 186"/>
                <a:gd name="T35" fmla="*/ 120 h 186"/>
                <a:gd name="T36" fmla="*/ 8 w 186"/>
                <a:gd name="T37" fmla="*/ 129 h 186"/>
                <a:gd name="T38" fmla="*/ 15 w 186"/>
                <a:gd name="T39" fmla="*/ 144 h 186"/>
                <a:gd name="T40" fmla="*/ 27 w 186"/>
                <a:gd name="T41" fmla="*/ 157 h 186"/>
                <a:gd name="T42" fmla="*/ 41 w 186"/>
                <a:gd name="T43" fmla="*/ 169 h 186"/>
                <a:gd name="T44" fmla="*/ 57 w 186"/>
                <a:gd name="T45" fmla="*/ 178 h 186"/>
                <a:gd name="T46" fmla="*/ 65 w 186"/>
                <a:gd name="T47" fmla="*/ 181 h 186"/>
                <a:gd name="T48" fmla="*/ 74 w 186"/>
                <a:gd name="T49" fmla="*/ 183 h 186"/>
                <a:gd name="T50" fmla="*/ 83 w 186"/>
                <a:gd name="T51" fmla="*/ 184 h 186"/>
                <a:gd name="T52" fmla="*/ 93 w 186"/>
                <a:gd name="T53" fmla="*/ 186 h 186"/>
                <a:gd name="T54" fmla="*/ 93 w 186"/>
                <a:gd name="T55" fmla="*/ 186 h 186"/>
                <a:gd name="T56" fmla="*/ 102 w 186"/>
                <a:gd name="T57" fmla="*/ 184 h 186"/>
                <a:gd name="T58" fmla="*/ 111 w 186"/>
                <a:gd name="T59" fmla="*/ 183 h 186"/>
                <a:gd name="T60" fmla="*/ 120 w 186"/>
                <a:gd name="T61" fmla="*/ 181 h 186"/>
                <a:gd name="T62" fmla="*/ 129 w 186"/>
                <a:gd name="T63" fmla="*/ 178 h 186"/>
                <a:gd name="T64" fmla="*/ 144 w 186"/>
                <a:gd name="T65" fmla="*/ 169 h 186"/>
                <a:gd name="T66" fmla="*/ 157 w 186"/>
                <a:gd name="T67" fmla="*/ 157 h 186"/>
                <a:gd name="T68" fmla="*/ 169 w 186"/>
                <a:gd name="T69" fmla="*/ 144 h 186"/>
                <a:gd name="T70" fmla="*/ 178 w 186"/>
                <a:gd name="T71" fmla="*/ 129 h 186"/>
                <a:gd name="T72" fmla="*/ 181 w 186"/>
                <a:gd name="T73" fmla="*/ 120 h 186"/>
                <a:gd name="T74" fmla="*/ 183 w 186"/>
                <a:gd name="T75" fmla="*/ 111 h 186"/>
                <a:gd name="T76" fmla="*/ 184 w 186"/>
                <a:gd name="T77" fmla="*/ 102 h 186"/>
                <a:gd name="T78" fmla="*/ 186 w 186"/>
                <a:gd name="T79" fmla="*/ 93 h 186"/>
                <a:gd name="T80" fmla="*/ 186 w 186"/>
                <a:gd name="T81" fmla="*/ 93 h 186"/>
                <a:gd name="T82" fmla="*/ 184 w 186"/>
                <a:gd name="T83" fmla="*/ 82 h 186"/>
                <a:gd name="T84" fmla="*/ 183 w 186"/>
                <a:gd name="T85" fmla="*/ 73 h 186"/>
                <a:gd name="T86" fmla="*/ 181 w 186"/>
                <a:gd name="T87" fmla="*/ 64 h 186"/>
                <a:gd name="T88" fmla="*/ 178 w 186"/>
                <a:gd name="T89" fmla="*/ 55 h 186"/>
                <a:gd name="T90" fmla="*/ 169 w 186"/>
                <a:gd name="T91" fmla="*/ 40 h 186"/>
                <a:gd name="T92" fmla="*/ 157 w 186"/>
                <a:gd name="T93" fmla="*/ 27 h 186"/>
                <a:gd name="T94" fmla="*/ 144 w 186"/>
                <a:gd name="T95" fmla="*/ 15 h 186"/>
                <a:gd name="T96" fmla="*/ 129 w 186"/>
                <a:gd name="T97" fmla="*/ 7 h 186"/>
                <a:gd name="T98" fmla="*/ 120 w 186"/>
                <a:gd name="T99" fmla="*/ 3 h 186"/>
                <a:gd name="T100" fmla="*/ 111 w 186"/>
                <a:gd name="T101" fmla="*/ 1 h 186"/>
                <a:gd name="T102" fmla="*/ 102 w 186"/>
                <a:gd name="T103" fmla="*/ 0 h 186"/>
                <a:gd name="T104" fmla="*/ 93 w 186"/>
                <a:gd name="T105" fmla="*/ 0 h 186"/>
                <a:gd name="T106" fmla="*/ 93 w 186"/>
                <a:gd name="T107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86" h="186">
                  <a:moveTo>
                    <a:pt x="93" y="0"/>
                  </a:moveTo>
                  <a:lnTo>
                    <a:pt x="93" y="0"/>
                  </a:lnTo>
                  <a:lnTo>
                    <a:pt x="83" y="0"/>
                  </a:lnTo>
                  <a:lnTo>
                    <a:pt x="74" y="1"/>
                  </a:lnTo>
                  <a:lnTo>
                    <a:pt x="65" y="3"/>
                  </a:lnTo>
                  <a:lnTo>
                    <a:pt x="57" y="7"/>
                  </a:lnTo>
                  <a:lnTo>
                    <a:pt x="41" y="15"/>
                  </a:lnTo>
                  <a:lnTo>
                    <a:pt x="27" y="27"/>
                  </a:lnTo>
                  <a:lnTo>
                    <a:pt x="15" y="40"/>
                  </a:lnTo>
                  <a:lnTo>
                    <a:pt x="8" y="55"/>
                  </a:lnTo>
                  <a:lnTo>
                    <a:pt x="3" y="64"/>
                  </a:lnTo>
                  <a:lnTo>
                    <a:pt x="2" y="73"/>
                  </a:lnTo>
                  <a:lnTo>
                    <a:pt x="0" y="82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0" y="102"/>
                  </a:lnTo>
                  <a:lnTo>
                    <a:pt x="2" y="111"/>
                  </a:lnTo>
                  <a:lnTo>
                    <a:pt x="3" y="120"/>
                  </a:lnTo>
                  <a:lnTo>
                    <a:pt x="8" y="129"/>
                  </a:lnTo>
                  <a:lnTo>
                    <a:pt x="15" y="144"/>
                  </a:lnTo>
                  <a:lnTo>
                    <a:pt x="27" y="157"/>
                  </a:lnTo>
                  <a:lnTo>
                    <a:pt x="41" y="169"/>
                  </a:lnTo>
                  <a:lnTo>
                    <a:pt x="57" y="178"/>
                  </a:lnTo>
                  <a:lnTo>
                    <a:pt x="65" y="181"/>
                  </a:lnTo>
                  <a:lnTo>
                    <a:pt x="74" y="183"/>
                  </a:lnTo>
                  <a:lnTo>
                    <a:pt x="83" y="184"/>
                  </a:lnTo>
                  <a:lnTo>
                    <a:pt x="93" y="186"/>
                  </a:lnTo>
                  <a:lnTo>
                    <a:pt x="93" y="186"/>
                  </a:lnTo>
                  <a:lnTo>
                    <a:pt x="102" y="184"/>
                  </a:lnTo>
                  <a:lnTo>
                    <a:pt x="111" y="183"/>
                  </a:lnTo>
                  <a:lnTo>
                    <a:pt x="120" y="181"/>
                  </a:lnTo>
                  <a:lnTo>
                    <a:pt x="129" y="178"/>
                  </a:lnTo>
                  <a:lnTo>
                    <a:pt x="144" y="169"/>
                  </a:lnTo>
                  <a:lnTo>
                    <a:pt x="157" y="157"/>
                  </a:lnTo>
                  <a:lnTo>
                    <a:pt x="169" y="144"/>
                  </a:lnTo>
                  <a:lnTo>
                    <a:pt x="178" y="129"/>
                  </a:lnTo>
                  <a:lnTo>
                    <a:pt x="181" y="120"/>
                  </a:lnTo>
                  <a:lnTo>
                    <a:pt x="183" y="111"/>
                  </a:lnTo>
                  <a:lnTo>
                    <a:pt x="184" y="102"/>
                  </a:lnTo>
                  <a:lnTo>
                    <a:pt x="186" y="93"/>
                  </a:lnTo>
                  <a:lnTo>
                    <a:pt x="186" y="93"/>
                  </a:lnTo>
                  <a:lnTo>
                    <a:pt x="184" y="82"/>
                  </a:lnTo>
                  <a:lnTo>
                    <a:pt x="183" y="73"/>
                  </a:lnTo>
                  <a:lnTo>
                    <a:pt x="181" y="64"/>
                  </a:lnTo>
                  <a:lnTo>
                    <a:pt x="178" y="55"/>
                  </a:lnTo>
                  <a:lnTo>
                    <a:pt x="169" y="40"/>
                  </a:lnTo>
                  <a:lnTo>
                    <a:pt x="157" y="27"/>
                  </a:lnTo>
                  <a:lnTo>
                    <a:pt x="144" y="15"/>
                  </a:lnTo>
                  <a:lnTo>
                    <a:pt x="129" y="7"/>
                  </a:lnTo>
                  <a:lnTo>
                    <a:pt x="120" y="3"/>
                  </a:lnTo>
                  <a:lnTo>
                    <a:pt x="111" y="1"/>
                  </a:lnTo>
                  <a:lnTo>
                    <a:pt x="102" y="0"/>
                  </a:lnTo>
                  <a:lnTo>
                    <a:pt x="93" y="0"/>
                  </a:lnTo>
                  <a:lnTo>
                    <a:pt x="93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5" name="Freeform 184"/>
            <p:cNvSpPr>
              <a:spLocks/>
            </p:cNvSpPr>
            <p:nvPr/>
          </p:nvSpPr>
          <p:spPr bwMode="auto">
            <a:xfrm>
              <a:off x="7092950" y="2960688"/>
              <a:ext cx="341312" cy="341313"/>
            </a:xfrm>
            <a:custGeom>
              <a:avLst/>
              <a:gdLst>
                <a:gd name="T0" fmla="*/ 263 w 431"/>
                <a:gd name="T1" fmla="*/ 5 h 431"/>
                <a:gd name="T2" fmla="*/ 220 w 431"/>
                <a:gd name="T3" fmla="*/ 0 h 431"/>
                <a:gd name="T4" fmla="*/ 178 w 431"/>
                <a:gd name="T5" fmla="*/ 3 h 431"/>
                <a:gd name="T6" fmla="*/ 137 w 431"/>
                <a:gd name="T7" fmla="*/ 14 h 431"/>
                <a:gd name="T8" fmla="*/ 101 w 431"/>
                <a:gd name="T9" fmla="*/ 32 h 431"/>
                <a:gd name="T10" fmla="*/ 68 w 431"/>
                <a:gd name="T11" fmla="*/ 57 h 431"/>
                <a:gd name="T12" fmla="*/ 40 w 431"/>
                <a:gd name="T13" fmla="*/ 89 h 431"/>
                <a:gd name="T14" fmla="*/ 19 w 431"/>
                <a:gd name="T15" fmla="*/ 124 h 431"/>
                <a:gd name="T16" fmla="*/ 4 w 431"/>
                <a:gd name="T17" fmla="*/ 166 h 431"/>
                <a:gd name="T18" fmla="*/ 1 w 431"/>
                <a:gd name="T19" fmla="*/ 189 h 431"/>
                <a:gd name="T20" fmla="*/ 0 w 431"/>
                <a:gd name="T21" fmla="*/ 231 h 431"/>
                <a:gd name="T22" fmla="*/ 7 w 431"/>
                <a:gd name="T23" fmla="*/ 273 h 431"/>
                <a:gd name="T24" fmla="*/ 22 w 431"/>
                <a:gd name="T25" fmla="*/ 312 h 431"/>
                <a:gd name="T26" fmla="*/ 43 w 431"/>
                <a:gd name="T27" fmla="*/ 346 h 431"/>
                <a:gd name="T28" fmla="*/ 71 w 431"/>
                <a:gd name="T29" fmla="*/ 376 h 431"/>
                <a:gd name="T30" fmla="*/ 106 w 431"/>
                <a:gd name="T31" fmla="*/ 402 h 431"/>
                <a:gd name="T32" fmla="*/ 145 w 431"/>
                <a:gd name="T33" fmla="*/ 420 h 431"/>
                <a:gd name="T34" fmla="*/ 166 w 431"/>
                <a:gd name="T35" fmla="*/ 426 h 431"/>
                <a:gd name="T36" fmla="*/ 209 w 431"/>
                <a:gd name="T37" fmla="*/ 431 h 431"/>
                <a:gd name="T38" fmla="*/ 251 w 431"/>
                <a:gd name="T39" fmla="*/ 429 h 431"/>
                <a:gd name="T40" fmla="*/ 292 w 431"/>
                <a:gd name="T41" fmla="*/ 417 h 431"/>
                <a:gd name="T42" fmla="*/ 329 w 431"/>
                <a:gd name="T43" fmla="*/ 399 h 431"/>
                <a:gd name="T44" fmla="*/ 362 w 431"/>
                <a:gd name="T45" fmla="*/ 373 h 431"/>
                <a:gd name="T46" fmla="*/ 389 w 431"/>
                <a:gd name="T47" fmla="*/ 342 h 431"/>
                <a:gd name="T48" fmla="*/ 410 w 431"/>
                <a:gd name="T49" fmla="*/ 306 h 431"/>
                <a:gd name="T50" fmla="*/ 425 w 431"/>
                <a:gd name="T51" fmla="*/ 264 h 431"/>
                <a:gd name="T52" fmla="*/ 428 w 431"/>
                <a:gd name="T53" fmla="*/ 243 h 431"/>
                <a:gd name="T54" fmla="*/ 429 w 431"/>
                <a:gd name="T55" fmla="*/ 199 h 431"/>
                <a:gd name="T56" fmla="*/ 422 w 431"/>
                <a:gd name="T57" fmla="*/ 159 h 431"/>
                <a:gd name="T58" fmla="*/ 408 w 431"/>
                <a:gd name="T59" fmla="*/ 120 h 431"/>
                <a:gd name="T60" fmla="*/ 386 w 431"/>
                <a:gd name="T61" fmla="*/ 84 h 431"/>
                <a:gd name="T62" fmla="*/ 357 w 431"/>
                <a:gd name="T63" fmla="*/ 54 h 431"/>
                <a:gd name="T64" fmla="*/ 325 w 431"/>
                <a:gd name="T65" fmla="*/ 29 h 431"/>
                <a:gd name="T66" fmla="*/ 284 w 431"/>
                <a:gd name="T67" fmla="*/ 12 h 431"/>
                <a:gd name="T68" fmla="*/ 263 w 431"/>
                <a:gd name="T69" fmla="*/ 5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1">
                  <a:moveTo>
                    <a:pt x="263" y="5"/>
                  </a:moveTo>
                  <a:lnTo>
                    <a:pt x="263" y="5"/>
                  </a:lnTo>
                  <a:lnTo>
                    <a:pt x="242" y="2"/>
                  </a:lnTo>
                  <a:lnTo>
                    <a:pt x="220" y="0"/>
                  </a:lnTo>
                  <a:lnTo>
                    <a:pt x="199" y="0"/>
                  </a:lnTo>
                  <a:lnTo>
                    <a:pt x="178" y="3"/>
                  </a:lnTo>
                  <a:lnTo>
                    <a:pt x="157" y="8"/>
                  </a:lnTo>
                  <a:lnTo>
                    <a:pt x="137" y="14"/>
                  </a:lnTo>
                  <a:lnTo>
                    <a:pt x="119" y="23"/>
                  </a:lnTo>
                  <a:lnTo>
                    <a:pt x="101" y="32"/>
                  </a:lnTo>
                  <a:lnTo>
                    <a:pt x="83" y="44"/>
                  </a:lnTo>
                  <a:lnTo>
                    <a:pt x="68" y="57"/>
                  </a:lnTo>
                  <a:lnTo>
                    <a:pt x="53" y="72"/>
                  </a:lnTo>
                  <a:lnTo>
                    <a:pt x="40" y="89"/>
                  </a:lnTo>
                  <a:lnTo>
                    <a:pt x="28" y="107"/>
                  </a:lnTo>
                  <a:lnTo>
                    <a:pt x="19" y="124"/>
                  </a:lnTo>
                  <a:lnTo>
                    <a:pt x="10" y="145"/>
                  </a:lnTo>
                  <a:lnTo>
                    <a:pt x="4" y="166"/>
                  </a:lnTo>
                  <a:lnTo>
                    <a:pt x="4" y="166"/>
                  </a:lnTo>
                  <a:lnTo>
                    <a:pt x="1" y="189"/>
                  </a:lnTo>
                  <a:lnTo>
                    <a:pt x="0" y="210"/>
                  </a:lnTo>
                  <a:lnTo>
                    <a:pt x="0" y="231"/>
                  </a:lnTo>
                  <a:lnTo>
                    <a:pt x="3" y="252"/>
                  </a:lnTo>
                  <a:lnTo>
                    <a:pt x="7" y="273"/>
                  </a:lnTo>
                  <a:lnTo>
                    <a:pt x="13" y="292"/>
                  </a:lnTo>
                  <a:lnTo>
                    <a:pt x="22" y="312"/>
                  </a:lnTo>
                  <a:lnTo>
                    <a:pt x="31" y="330"/>
                  </a:lnTo>
                  <a:lnTo>
                    <a:pt x="43" y="346"/>
                  </a:lnTo>
                  <a:lnTo>
                    <a:pt x="56" y="363"/>
                  </a:lnTo>
                  <a:lnTo>
                    <a:pt x="71" y="376"/>
                  </a:lnTo>
                  <a:lnTo>
                    <a:pt x="88" y="390"/>
                  </a:lnTo>
                  <a:lnTo>
                    <a:pt x="106" y="402"/>
                  </a:lnTo>
                  <a:lnTo>
                    <a:pt x="124" y="411"/>
                  </a:lnTo>
                  <a:lnTo>
                    <a:pt x="145" y="420"/>
                  </a:lnTo>
                  <a:lnTo>
                    <a:pt x="166" y="426"/>
                  </a:lnTo>
                  <a:lnTo>
                    <a:pt x="166" y="426"/>
                  </a:lnTo>
                  <a:lnTo>
                    <a:pt x="187" y="429"/>
                  </a:lnTo>
                  <a:lnTo>
                    <a:pt x="209" y="431"/>
                  </a:lnTo>
                  <a:lnTo>
                    <a:pt x="230" y="430"/>
                  </a:lnTo>
                  <a:lnTo>
                    <a:pt x="251" y="429"/>
                  </a:lnTo>
                  <a:lnTo>
                    <a:pt x="272" y="424"/>
                  </a:lnTo>
                  <a:lnTo>
                    <a:pt x="292" y="417"/>
                  </a:lnTo>
                  <a:lnTo>
                    <a:pt x="311" y="409"/>
                  </a:lnTo>
                  <a:lnTo>
                    <a:pt x="329" y="399"/>
                  </a:lnTo>
                  <a:lnTo>
                    <a:pt x="345" y="387"/>
                  </a:lnTo>
                  <a:lnTo>
                    <a:pt x="362" y="373"/>
                  </a:lnTo>
                  <a:lnTo>
                    <a:pt x="375" y="358"/>
                  </a:lnTo>
                  <a:lnTo>
                    <a:pt x="389" y="342"/>
                  </a:lnTo>
                  <a:lnTo>
                    <a:pt x="401" y="325"/>
                  </a:lnTo>
                  <a:lnTo>
                    <a:pt x="410" y="306"/>
                  </a:lnTo>
                  <a:lnTo>
                    <a:pt x="419" y="285"/>
                  </a:lnTo>
                  <a:lnTo>
                    <a:pt x="425" y="264"/>
                  </a:lnTo>
                  <a:lnTo>
                    <a:pt x="425" y="264"/>
                  </a:lnTo>
                  <a:lnTo>
                    <a:pt x="428" y="243"/>
                  </a:lnTo>
                  <a:lnTo>
                    <a:pt x="431" y="220"/>
                  </a:lnTo>
                  <a:lnTo>
                    <a:pt x="429" y="199"/>
                  </a:lnTo>
                  <a:lnTo>
                    <a:pt x="428" y="178"/>
                  </a:lnTo>
                  <a:lnTo>
                    <a:pt x="422" y="159"/>
                  </a:lnTo>
                  <a:lnTo>
                    <a:pt x="416" y="138"/>
                  </a:lnTo>
                  <a:lnTo>
                    <a:pt x="408" y="120"/>
                  </a:lnTo>
                  <a:lnTo>
                    <a:pt x="398" y="102"/>
                  </a:lnTo>
                  <a:lnTo>
                    <a:pt x="386" y="84"/>
                  </a:lnTo>
                  <a:lnTo>
                    <a:pt x="372" y="69"/>
                  </a:lnTo>
                  <a:lnTo>
                    <a:pt x="357" y="54"/>
                  </a:lnTo>
                  <a:lnTo>
                    <a:pt x="341" y="41"/>
                  </a:lnTo>
                  <a:lnTo>
                    <a:pt x="325" y="29"/>
                  </a:lnTo>
                  <a:lnTo>
                    <a:pt x="305" y="20"/>
                  </a:lnTo>
                  <a:lnTo>
                    <a:pt x="284" y="12"/>
                  </a:lnTo>
                  <a:lnTo>
                    <a:pt x="263" y="5"/>
                  </a:lnTo>
                  <a:lnTo>
                    <a:pt x="263" y="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6" name="Freeform 185"/>
            <p:cNvSpPr>
              <a:spLocks/>
            </p:cNvSpPr>
            <p:nvPr/>
          </p:nvSpPr>
          <p:spPr bwMode="auto">
            <a:xfrm>
              <a:off x="6891338" y="3309938"/>
              <a:ext cx="352425" cy="1441450"/>
            </a:xfrm>
            <a:custGeom>
              <a:avLst/>
              <a:gdLst>
                <a:gd name="T0" fmla="*/ 441 w 444"/>
                <a:gd name="T1" fmla="*/ 1152 h 1815"/>
                <a:gd name="T2" fmla="*/ 423 w 444"/>
                <a:gd name="T3" fmla="*/ 1000 h 1815"/>
                <a:gd name="T4" fmla="*/ 367 w 444"/>
                <a:gd name="T5" fmla="*/ 792 h 1815"/>
                <a:gd name="T6" fmla="*/ 354 w 444"/>
                <a:gd name="T7" fmla="*/ 726 h 1815"/>
                <a:gd name="T8" fmla="*/ 349 w 444"/>
                <a:gd name="T9" fmla="*/ 614 h 1815"/>
                <a:gd name="T10" fmla="*/ 264 w 444"/>
                <a:gd name="T11" fmla="*/ 518 h 1815"/>
                <a:gd name="T12" fmla="*/ 195 w 444"/>
                <a:gd name="T13" fmla="*/ 398 h 1815"/>
                <a:gd name="T14" fmla="*/ 150 w 444"/>
                <a:gd name="T15" fmla="*/ 267 h 1815"/>
                <a:gd name="T16" fmla="*/ 143 w 444"/>
                <a:gd name="T17" fmla="*/ 219 h 1815"/>
                <a:gd name="T18" fmla="*/ 149 w 444"/>
                <a:gd name="T19" fmla="*/ 181 h 1815"/>
                <a:gd name="T20" fmla="*/ 162 w 444"/>
                <a:gd name="T21" fmla="*/ 157 h 1815"/>
                <a:gd name="T22" fmla="*/ 191 w 444"/>
                <a:gd name="T23" fmla="*/ 132 h 1815"/>
                <a:gd name="T24" fmla="*/ 225 w 444"/>
                <a:gd name="T25" fmla="*/ 120 h 1815"/>
                <a:gd name="T26" fmla="*/ 257 w 444"/>
                <a:gd name="T27" fmla="*/ 121 h 1815"/>
                <a:gd name="T28" fmla="*/ 313 w 444"/>
                <a:gd name="T29" fmla="*/ 156 h 1815"/>
                <a:gd name="T30" fmla="*/ 333 w 444"/>
                <a:gd name="T31" fmla="*/ 204 h 1815"/>
                <a:gd name="T32" fmla="*/ 339 w 444"/>
                <a:gd name="T33" fmla="*/ 231 h 1815"/>
                <a:gd name="T34" fmla="*/ 367 w 444"/>
                <a:gd name="T35" fmla="*/ 313 h 1815"/>
                <a:gd name="T36" fmla="*/ 405 w 444"/>
                <a:gd name="T37" fmla="*/ 235 h 1815"/>
                <a:gd name="T38" fmla="*/ 414 w 444"/>
                <a:gd name="T39" fmla="*/ 162 h 1815"/>
                <a:gd name="T40" fmla="*/ 402 w 444"/>
                <a:gd name="T41" fmla="*/ 91 h 1815"/>
                <a:gd name="T42" fmla="*/ 367 w 444"/>
                <a:gd name="T43" fmla="*/ 36 h 1815"/>
                <a:gd name="T44" fmla="*/ 315 w 444"/>
                <a:gd name="T45" fmla="*/ 4 h 1815"/>
                <a:gd name="T46" fmla="*/ 266 w 444"/>
                <a:gd name="T47" fmla="*/ 0 h 1815"/>
                <a:gd name="T48" fmla="*/ 195 w 444"/>
                <a:gd name="T49" fmla="*/ 18 h 1815"/>
                <a:gd name="T50" fmla="*/ 129 w 444"/>
                <a:gd name="T51" fmla="*/ 64 h 1815"/>
                <a:gd name="T52" fmla="*/ 77 w 444"/>
                <a:gd name="T53" fmla="*/ 144 h 1815"/>
                <a:gd name="T54" fmla="*/ 27 w 444"/>
                <a:gd name="T55" fmla="*/ 304 h 1815"/>
                <a:gd name="T56" fmla="*/ 5 w 444"/>
                <a:gd name="T57" fmla="*/ 428 h 1815"/>
                <a:gd name="T58" fmla="*/ 0 w 444"/>
                <a:gd name="T59" fmla="*/ 556 h 1815"/>
                <a:gd name="T60" fmla="*/ 12 w 444"/>
                <a:gd name="T61" fmla="*/ 702 h 1815"/>
                <a:gd name="T62" fmla="*/ 32 w 444"/>
                <a:gd name="T63" fmla="*/ 765 h 1815"/>
                <a:gd name="T64" fmla="*/ 60 w 444"/>
                <a:gd name="T65" fmla="*/ 810 h 1815"/>
                <a:gd name="T66" fmla="*/ 116 w 444"/>
                <a:gd name="T67" fmla="*/ 852 h 1815"/>
                <a:gd name="T68" fmla="*/ 156 w 444"/>
                <a:gd name="T69" fmla="*/ 914 h 1815"/>
                <a:gd name="T70" fmla="*/ 197 w 444"/>
                <a:gd name="T71" fmla="*/ 1105 h 1815"/>
                <a:gd name="T72" fmla="*/ 204 w 444"/>
                <a:gd name="T73" fmla="*/ 1237 h 1815"/>
                <a:gd name="T74" fmla="*/ 195 w 444"/>
                <a:gd name="T75" fmla="*/ 1381 h 1815"/>
                <a:gd name="T76" fmla="*/ 147 w 444"/>
                <a:gd name="T77" fmla="*/ 1596 h 1815"/>
                <a:gd name="T78" fmla="*/ 122 w 444"/>
                <a:gd name="T79" fmla="*/ 1677 h 1815"/>
                <a:gd name="T80" fmla="*/ 123 w 444"/>
                <a:gd name="T81" fmla="*/ 1724 h 1815"/>
                <a:gd name="T82" fmla="*/ 143 w 444"/>
                <a:gd name="T83" fmla="*/ 1766 h 1815"/>
                <a:gd name="T84" fmla="*/ 177 w 444"/>
                <a:gd name="T85" fmla="*/ 1797 h 1815"/>
                <a:gd name="T86" fmla="*/ 209 w 444"/>
                <a:gd name="T87" fmla="*/ 1811 h 1815"/>
                <a:gd name="T88" fmla="*/ 240 w 444"/>
                <a:gd name="T89" fmla="*/ 1815 h 1815"/>
                <a:gd name="T90" fmla="*/ 307 w 444"/>
                <a:gd name="T91" fmla="*/ 1794 h 1815"/>
                <a:gd name="T92" fmla="*/ 352 w 444"/>
                <a:gd name="T93" fmla="*/ 1737 h 1815"/>
                <a:gd name="T94" fmla="*/ 411 w 444"/>
                <a:gd name="T95" fmla="*/ 1537 h 1815"/>
                <a:gd name="T96" fmla="*/ 442 w 444"/>
                <a:gd name="T97" fmla="*/ 1292 h 18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44" h="1815">
                  <a:moveTo>
                    <a:pt x="444" y="1237"/>
                  </a:moveTo>
                  <a:lnTo>
                    <a:pt x="444" y="1237"/>
                  </a:lnTo>
                  <a:lnTo>
                    <a:pt x="442" y="1194"/>
                  </a:lnTo>
                  <a:lnTo>
                    <a:pt x="441" y="1152"/>
                  </a:lnTo>
                  <a:lnTo>
                    <a:pt x="438" y="1111"/>
                  </a:lnTo>
                  <a:lnTo>
                    <a:pt x="433" y="1072"/>
                  </a:lnTo>
                  <a:lnTo>
                    <a:pt x="429" y="1035"/>
                  </a:lnTo>
                  <a:lnTo>
                    <a:pt x="423" y="1000"/>
                  </a:lnTo>
                  <a:lnTo>
                    <a:pt x="409" y="936"/>
                  </a:lnTo>
                  <a:lnTo>
                    <a:pt x="396" y="879"/>
                  </a:lnTo>
                  <a:lnTo>
                    <a:pt x="381" y="831"/>
                  </a:lnTo>
                  <a:lnTo>
                    <a:pt x="367" y="792"/>
                  </a:lnTo>
                  <a:lnTo>
                    <a:pt x="355" y="762"/>
                  </a:lnTo>
                  <a:lnTo>
                    <a:pt x="355" y="762"/>
                  </a:lnTo>
                  <a:lnTo>
                    <a:pt x="354" y="726"/>
                  </a:lnTo>
                  <a:lnTo>
                    <a:pt x="354" y="726"/>
                  </a:lnTo>
                  <a:lnTo>
                    <a:pt x="351" y="699"/>
                  </a:lnTo>
                  <a:lnTo>
                    <a:pt x="349" y="671"/>
                  </a:lnTo>
                  <a:lnTo>
                    <a:pt x="349" y="642"/>
                  </a:lnTo>
                  <a:lnTo>
                    <a:pt x="349" y="614"/>
                  </a:lnTo>
                  <a:lnTo>
                    <a:pt x="349" y="614"/>
                  </a:lnTo>
                  <a:lnTo>
                    <a:pt x="319" y="584"/>
                  </a:lnTo>
                  <a:lnTo>
                    <a:pt x="291" y="553"/>
                  </a:lnTo>
                  <a:lnTo>
                    <a:pt x="264" y="518"/>
                  </a:lnTo>
                  <a:lnTo>
                    <a:pt x="240" y="482"/>
                  </a:lnTo>
                  <a:lnTo>
                    <a:pt x="240" y="482"/>
                  </a:lnTo>
                  <a:lnTo>
                    <a:pt x="216" y="440"/>
                  </a:lnTo>
                  <a:lnTo>
                    <a:pt x="195" y="398"/>
                  </a:lnTo>
                  <a:lnTo>
                    <a:pt x="180" y="361"/>
                  </a:lnTo>
                  <a:lnTo>
                    <a:pt x="167" y="325"/>
                  </a:lnTo>
                  <a:lnTo>
                    <a:pt x="158" y="294"/>
                  </a:lnTo>
                  <a:lnTo>
                    <a:pt x="150" y="267"/>
                  </a:lnTo>
                  <a:lnTo>
                    <a:pt x="144" y="229"/>
                  </a:lnTo>
                  <a:lnTo>
                    <a:pt x="143" y="229"/>
                  </a:lnTo>
                  <a:lnTo>
                    <a:pt x="143" y="229"/>
                  </a:lnTo>
                  <a:lnTo>
                    <a:pt x="143" y="219"/>
                  </a:lnTo>
                  <a:lnTo>
                    <a:pt x="143" y="210"/>
                  </a:lnTo>
                  <a:lnTo>
                    <a:pt x="144" y="199"/>
                  </a:lnTo>
                  <a:lnTo>
                    <a:pt x="146" y="190"/>
                  </a:lnTo>
                  <a:lnTo>
                    <a:pt x="149" y="181"/>
                  </a:lnTo>
                  <a:lnTo>
                    <a:pt x="152" y="174"/>
                  </a:lnTo>
                  <a:lnTo>
                    <a:pt x="156" y="165"/>
                  </a:lnTo>
                  <a:lnTo>
                    <a:pt x="162" y="157"/>
                  </a:lnTo>
                  <a:lnTo>
                    <a:pt x="162" y="157"/>
                  </a:lnTo>
                  <a:lnTo>
                    <a:pt x="168" y="150"/>
                  </a:lnTo>
                  <a:lnTo>
                    <a:pt x="174" y="144"/>
                  </a:lnTo>
                  <a:lnTo>
                    <a:pt x="182" y="138"/>
                  </a:lnTo>
                  <a:lnTo>
                    <a:pt x="191" y="132"/>
                  </a:lnTo>
                  <a:lnTo>
                    <a:pt x="198" y="127"/>
                  </a:lnTo>
                  <a:lnTo>
                    <a:pt x="207" y="124"/>
                  </a:lnTo>
                  <a:lnTo>
                    <a:pt x="216" y="121"/>
                  </a:lnTo>
                  <a:lnTo>
                    <a:pt x="225" y="120"/>
                  </a:lnTo>
                  <a:lnTo>
                    <a:pt x="225" y="120"/>
                  </a:lnTo>
                  <a:lnTo>
                    <a:pt x="239" y="120"/>
                  </a:lnTo>
                  <a:lnTo>
                    <a:pt x="239" y="120"/>
                  </a:lnTo>
                  <a:lnTo>
                    <a:pt x="257" y="121"/>
                  </a:lnTo>
                  <a:lnTo>
                    <a:pt x="273" y="126"/>
                  </a:lnTo>
                  <a:lnTo>
                    <a:pt x="288" y="133"/>
                  </a:lnTo>
                  <a:lnTo>
                    <a:pt x="301" y="142"/>
                  </a:lnTo>
                  <a:lnTo>
                    <a:pt x="313" y="156"/>
                  </a:lnTo>
                  <a:lnTo>
                    <a:pt x="322" y="169"/>
                  </a:lnTo>
                  <a:lnTo>
                    <a:pt x="330" y="186"/>
                  </a:lnTo>
                  <a:lnTo>
                    <a:pt x="333" y="202"/>
                  </a:lnTo>
                  <a:lnTo>
                    <a:pt x="333" y="204"/>
                  </a:lnTo>
                  <a:lnTo>
                    <a:pt x="334" y="208"/>
                  </a:lnTo>
                  <a:lnTo>
                    <a:pt x="334" y="208"/>
                  </a:lnTo>
                  <a:lnTo>
                    <a:pt x="339" y="231"/>
                  </a:lnTo>
                  <a:lnTo>
                    <a:pt x="339" y="231"/>
                  </a:lnTo>
                  <a:lnTo>
                    <a:pt x="349" y="267"/>
                  </a:lnTo>
                  <a:lnTo>
                    <a:pt x="357" y="289"/>
                  </a:lnTo>
                  <a:lnTo>
                    <a:pt x="367" y="313"/>
                  </a:lnTo>
                  <a:lnTo>
                    <a:pt x="367" y="313"/>
                  </a:lnTo>
                  <a:lnTo>
                    <a:pt x="382" y="346"/>
                  </a:lnTo>
                  <a:lnTo>
                    <a:pt x="382" y="346"/>
                  </a:lnTo>
                  <a:lnTo>
                    <a:pt x="405" y="235"/>
                  </a:lnTo>
                  <a:lnTo>
                    <a:pt x="405" y="235"/>
                  </a:lnTo>
                  <a:lnTo>
                    <a:pt x="409" y="217"/>
                  </a:lnTo>
                  <a:lnTo>
                    <a:pt x="412" y="199"/>
                  </a:lnTo>
                  <a:lnTo>
                    <a:pt x="414" y="180"/>
                  </a:lnTo>
                  <a:lnTo>
                    <a:pt x="414" y="162"/>
                  </a:lnTo>
                  <a:lnTo>
                    <a:pt x="412" y="144"/>
                  </a:lnTo>
                  <a:lnTo>
                    <a:pt x="411" y="126"/>
                  </a:lnTo>
                  <a:lnTo>
                    <a:pt x="406" y="108"/>
                  </a:lnTo>
                  <a:lnTo>
                    <a:pt x="402" y="91"/>
                  </a:lnTo>
                  <a:lnTo>
                    <a:pt x="394" y="76"/>
                  </a:lnTo>
                  <a:lnTo>
                    <a:pt x="387" y="61"/>
                  </a:lnTo>
                  <a:lnTo>
                    <a:pt x="378" y="48"/>
                  </a:lnTo>
                  <a:lnTo>
                    <a:pt x="367" y="36"/>
                  </a:lnTo>
                  <a:lnTo>
                    <a:pt x="355" y="25"/>
                  </a:lnTo>
                  <a:lnTo>
                    <a:pt x="343" y="16"/>
                  </a:lnTo>
                  <a:lnTo>
                    <a:pt x="330" y="10"/>
                  </a:lnTo>
                  <a:lnTo>
                    <a:pt x="315" y="4"/>
                  </a:lnTo>
                  <a:lnTo>
                    <a:pt x="315" y="4"/>
                  </a:lnTo>
                  <a:lnTo>
                    <a:pt x="298" y="1"/>
                  </a:lnTo>
                  <a:lnTo>
                    <a:pt x="282" y="0"/>
                  </a:lnTo>
                  <a:lnTo>
                    <a:pt x="266" y="0"/>
                  </a:lnTo>
                  <a:lnTo>
                    <a:pt x="249" y="3"/>
                  </a:lnTo>
                  <a:lnTo>
                    <a:pt x="231" y="6"/>
                  </a:lnTo>
                  <a:lnTo>
                    <a:pt x="213" y="10"/>
                  </a:lnTo>
                  <a:lnTo>
                    <a:pt x="195" y="18"/>
                  </a:lnTo>
                  <a:lnTo>
                    <a:pt x="179" y="27"/>
                  </a:lnTo>
                  <a:lnTo>
                    <a:pt x="161" y="37"/>
                  </a:lnTo>
                  <a:lnTo>
                    <a:pt x="144" y="51"/>
                  </a:lnTo>
                  <a:lnTo>
                    <a:pt x="129" y="64"/>
                  </a:lnTo>
                  <a:lnTo>
                    <a:pt x="114" y="82"/>
                  </a:lnTo>
                  <a:lnTo>
                    <a:pt x="101" y="100"/>
                  </a:lnTo>
                  <a:lnTo>
                    <a:pt x="87" y="121"/>
                  </a:lnTo>
                  <a:lnTo>
                    <a:pt x="77" y="144"/>
                  </a:lnTo>
                  <a:lnTo>
                    <a:pt x="66" y="169"/>
                  </a:lnTo>
                  <a:lnTo>
                    <a:pt x="66" y="169"/>
                  </a:lnTo>
                  <a:lnTo>
                    <a:pt x="44" y="240"/>
                  </a:lnTo>
                  <a:lnTo>
                    <a:pt x="27" y="304"/>
                  </a:lnTo>
                  <a:lnTo>
                    <a:pt x="20" y="335"/>
                  </a:lnTo>
                  <a:lnTo>
                    <a:pt x="14" y="367"/>
                  </a:lnTo>
                  <a:lnTo>
                    <a:pt x="9" y="397"/>
                  </a:lnTo>
                  <a:lnTo>
                    <a:pt x="5" y="428"/>
                  </a:lnTo>
                  <a:lnTo>
                    <a:pt x="2" y="460"/>
                  </a:lnTo>
                  <a:lnTo>
                    <a:pt x="0" y="491"/>
                  </a:lnTo>
                  <a:lnTo>
                    <a:pt x="0" y="523"/>
                  </a:lnTo>
                  <a:lnTo>
                    <a:pt x="0" y="556"/>
                  </a:lnTo>
                  <a:lnTo>
                    <a:pt x="2" y="590"/>
                  </a:lnTo>
                  <a:lnTo>
                    <a:pt x="5" y="626"/>
                  </a:lnTo>
                  <a:lnTo>
                    <a:pt x="12" y="702"/>
                  </a:lnTo>
                  <a:lnTo>
                    <a:pt x="12" y="702"/>
                  </a:lnTo>
                  <a:lnTo>
                    <a:pt x="15" y="719"/>
                  </a:lnTo>
                  <a:lnTo>
                    <a:pt x="20" y="735"/>
                  </a:lnTo>
                  <a:lnTo>
                    <a:pt x="26" y="752"/>
                  </a:lnTo>
                  <a:lnTo>
                    <a:pt x="32" y="765"/>
                  </a:lnTo>
                  <a:lnTo>
                    <a:pt x="38" y="779"/>
                  </a:lnTo>
                  <a:lnTo>
                    <a:pt x="45" y="789"/>
                  </a:lnTo>
                  <a:lnTo>
                    <a:pt x="53" y="801"/>
                  </a:lnTo>
                  <a:lnTo>
                    <a:pt x="60" y="810"/>
                  </a:lnTo>
                  <a:lnTo>
                    <a:pt x="69" y="819"/>
                  </a:lnTo>
                  <a:lnTo>
                    <a:pt x="77" y="828"/>
                  </a:lnTo>
                  <a:lnTo>
                    <a:pt x="96" y="842"/>
                  </a:lnTo>
                  <a:lnTo>
                    <a:pt x="116" y="852"/>
                  </a:lnTo>
                  <a:lnTo>
                    <a:pt x="137" y="860"/>
                  </a:lnTo>
                  <a:lnTo>
                    <a:pt x="137" y="860"/>
                  </a:lnTo>
                  <a:lnTo>
                    <a:pt x="146" y="882"/>
                  </a:lnTo>
                  <a:lnTo>
                    <a:pt x="156" y="914"/>
                  </a:lnTo>
                  <a:lnTo>
                    <a:pt x="167" y="952"/>
                  </a:lnTo>
                  <a:lnTo>
                    <a:pt x="179" y="997"/>
                  </a:lnTo>
                  <a:lnTo>
                    <a:pt x="188" y="1048"/>
                  </a:lnTo>
                  <a:lnTo>
                    <a:pt x="197" y="1105"/>
                  </a:lnTo>
                  <a:lnTo>
                    <a:pt x="200" y="1137"/>
                  </a:lnTo>
                  <a:lnTo>
                    <a:pt x="201" y="1168"/>
                  </a:lnTo>
                  <a:lnTo>
                    <a:pt x="203" y="1203"/>
                  </a:lnTo>
                  <a:lnTo>
                    <a:pt x="204" y="1237"/>
                  </a:lnTo>
                  <a:lnTo>
                    <a:pt x="204" y="1237"/>
                  </a:lnTo>
                  <a:lnTo>
                    <a:pt x="203" y="1283"/>
                  </a:lnTo>
                  <a:lnTo>
                    <a:pt x="200" y="1331"/>
                  </a:lnTo>
                  <a:lnTo>
                    <a:pt x="195" y="1381"/>
                  </a:lnTo>
                  <a:lnTo>
                    <a:pt x="188" y="1432"/>
                  </a:lnTo>
                  <a:lnTo>
                    <a:pt x="177" y="1486"/>
                  </a:lnTo>
                  <a:lnTo>
                    <a:pt x="164" y="1540"/>
                  </a:lnTo>
                  <a:lnTo>
                    <a:pt x="147" y="1596"/>
                  </a:lnTo>
                  <a:lnTo>
                    <a:pt x="128" y="1653"/>
                  </a:lnTo>
                  <a:lnTo>
                    <a:pt x="128" y="1653"/>
                  </a:lnTo>
                  <a:lnTo>
                    <a:pt x="123" y="1665"/>
                  </a:lnTo>
                  <a:lnTo>
                    <a:pt x="122" y="1677"/>
                  </a:lnTo>
                  <a:lnTo>
                    <a:pt x="120" y="1689"/>
                  </a:lnTo>
                  <a:lnTo>
                    <a:pt x="120" y="1700"/>
                  </a:lnTo>
                  <a:lnTo>
                    <a:pt x="122" y="1712"/>
                  </a:lnTo>
                  <a:lnTo>
                    <a:pt x="123" y="1724"/>
                  </a:lnTo>
                  <a:lnTo>
                    <a:pt x="126" y="1734"/>
                  </a:lnTo>
                  <a:lnTo>
                    <a:pt x="131" y="1745"/>
                  </a:lnTo>
                  <a:lnTo>
                    <a:pt x="137" y="1755"/>
                  </a:lnTo>
                  <a:lnTo>
                    <a:pt x="143" y="1766"/>
                  </a:lnTo>
                  <a:lnTo>
                    <a:pt x="150" y="1775"/>
                  </a:lnTo>
                  <a:lnTo>
                    <a:pt x="158" y="1782"/>
                  </a:lnTo>
                  <a:lnTo>
                    <a:pt x="167" y="1790"/>
                  </a:lnTo>
                  <a:lnTo>
                    <a:pt x="177" y="1797"/>
                  </a:lnTo>
                  <a:lnTo>
                    <a:pt x="188" y="1803"/>
                  </a:lnTo>
                  <a:lnTo>
                    <a:pt x="198" y="1808"/>
                  </a:lnTo>
                  <a:lnTo>
                    <a:pt x="198" y="1808"/>
                  </a:lnTo>
                  <a:lnTo>
                    <a:pt x="209" y="1811"/>
                  </a:lnTo>
                  <a:lnTo>
                    <a:pt x="219" y="1814"/>
                  </a:lnTo>
                  <a:lnTo>
                    <a:pt x="230" y="1815"/>
                  </a:lnTo>
                  <a:lnTo>
                    <a:pt x="240" y="1815"/>
                  </a:lnTo>
                  <a:lnTo>
                    <a:pt x="240" y="1815"/>
                  </a:lnTo>
                  <a:lnTo>
                    <a:pt x="258" y="1814"/>
                  </a:lnTo>
                  <a:lnTo>
                    <a:pt x="276" y="1809"/>
                  </a:lnTo>
                  <a:lnTo>
                    <a:pt x="292" y="1803"/>
                  </a:lnTo>
                  <a:lnTo>
                    <a:pt x="307" y="1794"/>
                  </a:lnTo>
                  <a:lnTo>
                    <a:pt x="321" y="1782"/>
                  </a:lnTo>
                  <a:lnTo>
                    <a:pt x="334" y="1769"/>
                  </a:lnTo>
                  <a:lnTo>
                    <a:pt x="345" y="1754"/>
                  </a:lnTo>
                  <a:lnTo>
                    <a:pt x="352" y="1737"/>
                  </a:lnTo>
                  <a:lnTo>
                    <a:pt x="352" y="1737"/>
                  </a:lnTo>
                  <a:lnTo>
                    <a:pt x="376" y="1668"/>
                  </a:lnTo>
                  <a:lnTo>
                    <a:pt x="396" y="1601"/>
                  </a:lnTo>
                  <a:lnTo>
                    <a:pt x="411" y="1537"/>
                  </a:lnTo>
                  <a:lnTo>
                    <a:pt x="423" y="1472"/>
                  </a:lnTo>
                  <a:lnTo>
                    <a:pt x="433" y="1411"/>
                  </a:lnTo>
                  <a:lnTo>
                    <a:pt x="439" y="1351"/>
                  </a:lnTo>
                  <a:lnTo>
                    <a:pt x="442" y="1292"/>
                  </a:lnTo>
                  <a:lnTo>
                    <a:pt x="444" y="1237"/>
                  </a:lnTo>
                  <a:lnTo>
                    <a:pt x="444" y="123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7" name="Freeform 186"/>
            <p:cNvSpPr>
              <a:spLocks/>
            </p:cNvSpPr>
            <p:nvPr/>
          </p:nvSpPr>
          <p:spPr bwMode="auto">
            <a:xfrm>
              <a:off x="7019925" y="3419475"/>
              <a:ext cx="509587" cy="482600"/>
            </a:xfrm>
            <a:custGeom>
              <a:avLst/>
              <a:gdLst>
                <a:gd name="T0" fmla="*/ 187 w 643"/>
                <a:gd name="T1" fmla="*/ 182 h 608"/>
                <a:gd name="T2" fmla="*/ 169 w 643"/>
                <a:gd name="T3" fmla="*/ 136 h 608"/>
                <a:gd name="T4" fmla="*/ 159 w 643"/>
                <a:gd name="T5" fmla="*/ 97 h 608"/>
                <a:gd name="T6" fmla="*/ 153 w 643"/>
                <a:gd name="T7" fmla="*/ 73 h 608"/>
                <a:gd name="T8" fmla="*/ 153 w 643"/>
                <a:gd name="T9" fmla="*/ 67 h 608"/>
                <a:gd name="T10" fmla="*/ 153 w 643"/>
                <a:gd name="T11" fmla="*/ 67 h 608"/>
                <a:gd name="T12" fmla="*/ 148 w 643"/>
                <a:gd name="T13" fmla="*/ 52 h 608"/>
                <a:gd name="T14" fmla="*/ 133 w 643"/>
                <a:gd name="T15" fmla="*/ 25 h 608"/>
                <a:gd name="T16" fmla="*/ 109 w 643"/>
                <a:gd name="T17" fmla="*/ 9 h 608"/>
                <a:gd name="T18" fmla="*/ 81 w 643"/>
                <a:gd name="T19" fmla="*/ 0 h 608"/>
                <a:gd name="T20" fmla="*/ 66 w 643"/>
                <a:gd name="T21" fmla="*/ 1 h 608"/>
                <a:gd name="T22" fmla="*/ 38 w 643"/>
                <a:gd name="T23" fmla="*/ 12 h 608"/>
                <a:gd name="T24" fmla="*/ 15 w 643"/>
                <a:gd name="T25" fmla="*/ 31 h 608"/>
                <a:gd name="T26" fmla="*/ 2 w 643"/>
                <a:gd name="T27" fmla="*/ 57 h 608"/>
                <a:gd name="T28" fmla="*/ 0 w 643"/>
                <a:gd name="T29" fmla="*/ 87 h 608"/>
                <a:gd name="T30" fmla="*/ 0 w 643"/>
                <a:gd name="T31" fmla="*/ 87 h 608"/>
                <a:gd name="T32" fmla="*/ 11 w 643"/>
                <a:gd name="T33" fmla="*/ 135 h 608"/>
                <a:gd name="T34" fmla="*/ 30 w 643"/>
                <a:gd name="T35" fmla="*/ 202 h 608"/>
                <a:gd name="T36" fmla="*/ 68 w 643"/>
                <a:gd name="T37" fmla="*/ 287 h 608"/>
                <a:gd name="T38" fmla="*/ 95 w 643"/>
                <a:gd name="T39" fmla="*/ 334 h 608"/>
                <a:gd name="T40" fmla="*/ 109 w 643"/>
                <a:gd name="T41" fmla="*/ 358 h 608"/>
                <a:gd name="T42" fmla="*/ 144 w 643"/>
                <a:gd name="T43" fmla="*/ 404 h 608"/>
                <a:gd name="T44" fmla="*/ 187 w 643"/>
                <a:gd name="T45" fmla="*/ 449 h 608"/>
                <a:gd name="T46" fmla="*/ 237 w 643"/>
                <a:gd name="T47" fmla="*/ 492 h 608"/>
                <a:gd name="T48" fmla="*/ 265 w 643"/>
                <a:gd name="T49" fmla="*/ 512 h 608"/>
                <a:gd name="T50" fmla="*/ 327 w 643"/>
                <a:gd name="T51" fmla="*/ 548 h 608"/>
                <a:gd name="T52" fmla="*/ 396 w 643"/>
                <a:gd name="T53" fmla="*/ 576 h 608"/>
                <a:gd name="T54" fmla="*/ 475 w 643"/>
                <a:gd name="T55" fmla="*/ 597 h 608"/>
                <a:gd name="T56" fmla="*/ 560 w 643"/>
                <a:gd name="T57" fmla="*/ 608 h 608"/>
                <a:gd name="T58" fmla="*/ 565 w 643"/>
                <a:gd name="T59" fmla="*/ 608 h 608"/>
                <a:gd name="T60" fmla="*/ 580 w 643"/>
                <a:gd name="T61" fmla="*/ 606 h 608"/>
                <a:gd name="T62" fmla="*/ 607 w 643"/>
                <a:gd name="T63" fmla="*/ 596 h 608"/>
                <a:gd name="T64" fmla="*/ 628 w 643"/>
                <a:gd name="T65" fmla="*/ 576 h 608"/>
                <a:gd name="T66" fmla="*/ 640 w 643"/>
                <a:gd name="T67" fmla="*/ 551 h 608"/>
                <a:gd name="T68" fmla="*/ 643 w 643"/>
                <a:gd name="T69" fmla="*/ 536 h 608"/>
                <a:gd name="T70" fmla="*/ 638 w 643"/>
                <a:gd name="T71" fmla="*/ 506 h 608"/>
                <a:gd name="T72" fmla="*/ 623 w 643"/>
                <a:gd name="T73" fmla="*/ 481 h 608"/>
                <a:gd name="T74" fmla="*/ 599 w 643"/>
                <a:gd name="T75" fmla="*/ 463 h 608"/>
                <a:gd name="T76" fmla="*/ 571 w 643"/>
                <a:gd name="T77" fmla="*/ 455 h 608"/>
                <a:gd name="T78" fmla="*/ 536 w 643"/>
                <a:gd name="T79" fmla="*/ 452 h 608"/>
                <a:gd name="T80" fmla="*/ 473 w 643"/>
                <a:gd name="T81" fmla="*/ 440 h 608"/>
                <a:gd name="T82" fmla="*/ 418 w 643"/>
                <a:gd name="T83" fmla="*/ 421 h 608"/>
                <a:gd name="T84" fmla="*/ 372 w 643"/>
                <a:gd name="T85" fmla="*/ 398 h 608"/>
                <a:gd name="T86" fmla="*/ 349 w 643"/>
                <a:gd name="T87" fmla="*/ 385 h 608"/>
                <a:gd name="T88" fmla="*/ 294 w 643"/>
                <a:gd name="T89" fmla="*/ 340 h 608"/>
                <a:gd name="T90" fmla="*/ 249 w 643"/>
                <a:gd name="T91" fmla="*/ 289 h 608"/>
                <a:gd name="T92" fmla="*/ 214 w 643"/>
                <a:gd name="T93" fmla="*/ 235 h 608"/>
                <a:gd name="T94" fmla="*/ 187 w 643"/>
                <a:gd name="T95" fmla="*/ 182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43" h="608">
                  <a:moveTo>
                    <a:pt x="187" y="182"/>
                  </a:moveTo>
                  <a:lnTo>
                    <a:pt x="187" y="182"/>
                  </a:lnTo>
                  <a:lnTo>
                    <a:pt x="178" y="159"/>
                  </a:lnTo>
                  <a:lnTo>
                    <a:pt x="169" y="136"/>
                  </a:lnTo>
                  <a:lnTo>
                    <a:pt x="159" y="97"/>
                  </a:lnTo>
                  <a:lnTo>
                    <a:pt x="159" y="97"/>
                  </a:lnTo>
                  <a:lnTo>
                    <a:pt x="153" y="73"/>
                  </a:lnTo>
                  <a:lnTo>
                    <a:pt x="153" y="73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53" y="67"/>
                  </a:lnTo>
                  <a:lnTo>
                    <a:pt x="148" y="52"/>
                  </a:lnTo>
                  <a:lnTo>
                    <a:pt x="142" y="37"/>
                  </a:lnTo>
                  <a:lnTo>
                    <a:pt x="133" y="25"/>
                  </a:lnTo>
                  <a:lnTo>
                    <a:pt x="123" y="16"/>
                  </a:lnTo>
                  <a:lnTo>
                    <a:pt x="109" y="9"/>
                  </a:lnTo>
                  <a:lnTo>
                    <a:pt x="96" y="3"/>
                  </a:lnTo>
                  <a:lnTo>
                    <a:pt x="81" y="0"/>
                  </a:lnTo>
                  <a:lnTo>
                    <a:pt x="66" y="1"/>
                  </a:lnTo>
                  <a:lnTo>
                    <a:pt x="66" y="1"/>
                  </a:lnTo>
                  <a:lnTo>
                    <a:pt x="51" y="4"/>
                  </a:lnTo>
                  <a:lnTo>
                    <a:pt x="38" y="12"/>
                  </a:lnTo>
                  <a:lnTo>
                    <a:pt x="26" y="19"/>
                  </a:lnTo>
                  <a:lnTo>
                    <a:pt x="15" y="31"/>
                  </a:lnTo>
                  <a:lnTo>
                    <a:pt x="8" y="43"/>
                  </a:lnTo>
                  <a:lnTo>
                    <a:pt x="2" y="57"/>
                  </a:lnTo>
                  <a:lnTo>
                    <a:pt x="0" y="72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0" y="87"/>
                  </a:lnTo>
                  <a:lnTo>
                    <a:pt x="5" y="111"/>
                  </a:lnTo>
                  <a:lnTo>
                    <a:pt x="11" y="135"/>
                  </a:lnTo>
                  <a:lnTo>
                    <a:pt x="18" y="166"/>
                  </a:lnTo>
                  <a:lnTo>
                    <a:pt x="30" y="202"/>
                  </a:lnTo>
                  <a:lnTo>
                    <a:pt x="47" y="244"/>
                  </a:lnTo>
                  <a:lnTo>
                    <a:pt x="68" y="287"/>
                  </a:lnTo>
                  <a:lnTo>
                    <a:pt x="80" y="311"/>
                  </a:lnTo>
                  <a:lnTo>
                    <a:pt x="95" y="334"/>
                  </a:lnTo>
                  <a:lnTo>
                    <a:pt x="95" y="334"/>
                  </a:lnTo>
                  <a:lnTo>
                    <a:pt x="109" y="358"/>
                  </a:lnTo>
                  <a:lnTo>
                    <a:pt x="126" y="380"/>
                  </a:lnTo>
                  <a:lnTo>
                    <a:pt x="144" y="404"/>
                  </a:lnTo>
                  <a:lnTo>
                    <a:pt x="165" y="427"/>
                  </a:lnTo>
                  <a:lnTo>
                    <a:pt x="187" y="449"/>
                  </a:lnTo>
                  <a:lnTo>
                    <a:pt x="211" y="472"/>
                  </a:lnTo>
                  <a:lnTo>
                    <a:pt x="237" y="492"/>
                  </a:lnTo>
                  <a:lnTo>
                    <a:pt x="265" y="512"/>
                  </a:lnTo>
                  <a:lnTo>
                    <a:pt x="265" y="512"/>
                  </a:lnTo>
                  <a:lnTo>
                    <a:pt x="294" y="531"/>
                  </a:lnTo>
                  <a:lnTo>
                    <a:pt x="327" y="548"/>
                  </a:lnTo>
                  <a:lnTo>
                    <a:pt x="360" y="563"/>
                  </a:lnTo>
                  <a:lnTo>
                    <a:pt x="396" y="576"/>
                  </a:lnTo>
                  <a:lnTo>
                    <a:pt x="434" y="588"/>
                  </a:lnTo>
                  <a:lnTo>
                    <a:pt x="475" y="597"/>
                  </a:lnTo>
                  <a:lnTo>
                    <a:pt x="517" y="603"/>
                  </a:lnTo>
                  <a:lnTo>
                    <a:pt x="560" y="608"/>
                  </a:lnTo>
                  <a:lnTo>
                    <a:pt x="560" y="608"/>
                  </a:lnTo>
                  <a:lnTo>
                    <a:pt x="565" y="608"/>
                  </a:lnTo>
                  <a:lnTo>
                    <a:pt x="565" y="608"/>
                  </a:lnTo>
                  <a:lnTo>
                    <a:pt x="580" y="606"/>
                  </a:lnTo>
                  <a:lnTo>
                    <a:pt x="593" y="603"/>
                  </a:lnTo>
                  <a:lnTo>
                    <a:pt x="607" y="596"/>
                  </a:lnTo>
                  <a:lnTo>
                    <a:pt x="617" y="588"/>
                  </a:lnTo>
                  <a:lnTo>
                    <a:pt x="628" y="576"/>
                  </a:lnTo>
                  <a:lnTo>
                    <a:pt x="635" y="564"/>
                  </a:lnTo>
                  <a:lnTo>
                    <a:pt x="640" y="551"/>
                  </a:lnTo>
                  <a:lnTo>
                    <a:pt x="643" y="536"/>
                  </a:lnTo>
                  <a:lnTo>
                    <a:pt x="643" y="536"/>
                  </a:lnTo>
                  <a:lnTo>
                    <a:pt x="641" y="521"/>
                  </a:lnTo>
                  <a:lnTo>
                    <a:pt x="638" y="506"/>
                  </a:lnTo>
                  <a:lnTo>
                    <a:pt x="632" y="492"/>
                  </a:lnTo>
                  <a:lnTo>
                    <a:pt x="623" y="481"/>
                  </a:lnTo>
                  <a:lnTo>
                    <a:pt x="613" y="472"/>
                  </a:lnTo>
                  <a:lnTo>
                    <a:pt x="599" y="463"/>
                  </a:lnTo>
                  <a:lnTo>
                    <a:pt x="586" y="458"/>
                  </a:lnTo>
                  <a:lnTo>
                    <a:pt x="571" y="455"/>
                  </a:lnTo>
                  <a:lnTo>
                    <a:pt x="571" y="455"/>
                  </a:lnTo>
                  <a:lnTo>
                    <a:pt x="536" y="452"/>
                  </a:lnTo>
                  <a:lnTo>
                    <a:pt x="503" y="446"/>
                  </a:lnTo>
                  <a:lnTo>
                    <a:pt x="473" y="440"/>
                  </a:lnTo>
                  <a:lnTo>
                    <a:pt x="445" y="431"/>
                  </a:lnTo>
                  <a:lnTo>
                    <a:pt x="418" y="421"/>
                  </a:lnTo>
                  <a:lnTo>
                    <a:pt x="394" y="410"/>
                  </a:lnTo>
                  <a:lnTo>
                    <a:pt x="372" y="398"/>
                  </a:lnTo>
                  <a:lnTo>
                    <a:pt x="349" y="385"/>
                  </a:lnTo>
                  <a:lnTo>
                    <a:pt x="349" y="385"/>
                  </a:lnTo>
                  <a:lnTo>
                    <a:pt x="321" y="362"/>
                  </a:lnTo>
                  <a:lnTo>
                    <a:pt x="294" y="340"/>
                  </a:lnTo>
                  <a:lnTo>
                    <a:pt x="270" y="314"/>
                  </a:lnTo>
                  <a:lnTo>
                    <a:pt x="249" y="289"/>
                  </a:lnTo>
                  <a:lnTo>
                    <a:pt x="229" y="262"/>
                  </a:lnTo>
                  <a:lnTo>
                    <a:pt x="214" y="235"/>
                  </a:lnTo>
                  <a:lnTo>
                    <a:pt x="199" y="208"/>
                  </a:lnTo>
                  <a:lnTo>
                    <a:pt x="187" y="182"/>
                  </a:lnTo>
                  <a:lnTo>
                    <a:pt x="187" y="18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8" name="Freeform 187"/>
            <p:cNvSpPr>
              <a:spLocks/>
            </p:cNvSpPr>
            <p:nvPr/>
          </p:nvSpPr>
          <p:spPr bwMode="auto">
            <a:xfrm>
              <a:off x="8242300" y="3070225"/>
              <a:ext cx="342900" cy="341313"/>
            </a:xfrm>
            <a:custGeom>
              <a:avLst/>
              <a:gdLst>
                <a:gd name="T0" fmla="*/ 6 w 431"/>
                <a:gd name="T1" fmla="*/ 167 h 430"/>
                <a:gd name="T2" fmla="*/ 0 w 431"/>
                <a:gd name="T3" fmla="*/ 210 h 430"/>
                <a:gd name="T4" fmla="*/ 3 w 431"/>
                <a:gd name="T5" fmla="*/ 252 h 430"/>
                <a:gd name="T6" fmla="*/ 15 w 431"/>
                <a:gd name="T7" fmla="*/ 292 h 430"/>
                <a:gd name="T8" fmla="*/ 33 w 431"/>
                <a:gd name="T9" fmla="*/ 330 h 430"/>
                <a:gd name="T10" fmla="*/ 58 w 431"/>
                <a:gd name="T11" fmla="*/ 363 h 430"/>
                <a:gd name="T12" fmla="*/ 90 w 431"/>
                <a:gd name="T13" fmla="*/ 390 h 430"/>
                <a:gd name="T14" fmla="*/ 126 w 431"/>
                <a:gd name="T15" fmla="*/ 411 h 430"/>
                <a:gd name="T16" fmla="*/ 168 w 431"/>
                <a:gd name="T17" fmla="*/ 426 h 430"/>
                <a:gd name="T18" fmla="*/ 188 w 431"/>
                <a:gd name="T19" fmla="*/ 429 h 430"/>
                <a:gd name="T20" fmla="*/ 232 w 431"/>
                <a:gd name="T21" fmla="*/ 430 h 430"/>
                <a:gd name="T22" fmla="*/ 272 w 431"/>
                <a:gd name="T23" fmla="*/ 423 h 430"/>
                <a:gd name="T24" fmla="*/ 311 w 431"/>
                <a:gd name="T25" fmla="*/ 408 h 430"/>
                <a:gd name="T26" fmla="*/ 347 w 431"/>
                <a:gd name="T27" fmla="*/ 387 h 430"/>
                <a:gd name="T28" fmla="*/ 377 w 431"/>
                <a:gd name="T29" fmla="*/ 358 h 430"/>
                <a:gd name="T30" fmla="*/ 401 w 431"/>
                <a:gd name="T31" fmla="*/ 324 h 430"/>
                <a:gd name="T32" fmla="*/ 419 w 431"/>
                <a:gd name="T33" fmla="*/ 285 h 430"/>
                <a:gd name="T34" fmla="*/ 425 w 431"/>
                <a:gd name="T35" fmla="*/ 264 h 430"/>
                <a:gd name="T36" fmla="*/ 431 w 431"/>
                <a:gd name="T37" fmla="*/ 221 h 430"/>
                <a:gd name="T38" fmla="*/ 428 w 431"/>
                <a:gd name="T39" fmla="*/ 179 h 430"/>
                <a:gd name="T40" fmla="*/ 418 w 431"/>
                <a:gd name="T41" fmla="*/ 138 h 430"/>
                <a:gd name="T42" fmla="*/ 398 w 431"/>
                <a:gd name="T43" fmla="*/ 101 h 430"/>
                <a:gd name="T44" fmla="*/ 374 w 431"/>
                <a:gd name="T45" fmla="*/ 68 h 430"/>
                <a:gd name="T46" fmla="*/ 343 w 431"/>
                <a:gd name="T47" fmla="*/ 41 h 430"/>
                <a:gd name="T48" fmla="*/ 305 w 431"/>
                <a:gd name="T49" fmla="*/ 20 h 430"/>
                <a:gd name="T50" fmla="*/ 265 w 431"/>
                <a:gd name="T51" fmla="*/ 5 h 430"/>
                <a:gd name="T52" fmla="*/ 242 w 431"/>
                <a:gd name="T53" fmla="*/ 2 h 430"/>
                <a:gd name="T54" fmla="*/ 200 w 431"/>
                <a:gd name="T55" fmla="*/ 0 h 430"/>
                <a:gd name="T56" fmla="*/ 159 w 431"/>
                <a:gd name="T57" fmla="*/ 8 h 430"/>
                <a:gd name="T58" fmla="*/ 120 w 431"/>
                <a:gd name="T59" fmla="*/ 23 h 430"/>
                <a:gd name="T60" fmla="*/ 85 w 431"/>
                <a:gd name="T61" fmla="*/ 44 h 430"/>
                <a:gd name="T62" fmla="*/ 54 w 431"/>
                <a:gd name="T63" fmla="*/ 72 h 430"/>
                <a:gd name="T64" fmla="*/ 30 w 431"/>
                <a:gd name="T65" fmla="*/ 107 h 430"/>
                <a:gd name="T66" fmla="*/ 12 w 431"/>
                <a:gd name="T67" fmla="*/ 146 h 430"/>
                <a:gd name="T68" fmla="*/ 6 w 431"/>
                <a:gd name="T69" fmla="*/ 167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0">
                  <a:moveTo>
                    <a:pt x="6" y="167"/>
                  </a:moveTo>
                  <a:lnTo>
                    <a:pt x="6" y="167"/>
                  </a:lnTo>
                  <a:lnTo>
                    <a:pt x="1" y="188"/>
                  </a:lnTo>
                  <a:lnTo>
                    <a:pt x="0" y="210"/>
                  </a:lnTo>
                  <a:lnTo>
                    <a:pt x="1" y="231"/>
                  </a:lnTo>
                  <a:lnTo>
                    <a:pt x="3" y="252"/>
                  </a:lnTo>
                  <a:lnTo>
                    <a:pt x="7" y="273"/>
                  </a:lnTo>
                  <a:lnTo>
                    <a:pt x="15" y="292"/>
                  </a:lnTo>
                  <a:lnTo>
                    <a:pt x="22" y="310"/>
                  </a:lnTo>
                  <a:lnTo>
                    <a:pt x="33" y="330"/>
                  </a:lnTo>
                  <a:lnTo>
                    <a:pt x="45" y="346"/>
                  </a:lnTo>
                  <a:lnTo>
                    <a:pt x="58" y="363"/>
                  </a:lnTo>
                  <a:lnTo>
                    <a:pt x="73" y="376"/>
                  </a:lnTo>
                  <a:lnTo>
                    <a:pt x="90" y="390"/>
                  </a:lnTo>
                  <a:lnTo>
                    <a:pt x="106" y="402"/>
                  </a:lnTo>
                  <a:lnTo>
                    <a:pt x="126" y="411"/>
                  </a:lnTo>
                  <a:lnTo>
                    <a:pt x="145" y="420"/>
                  </a:lnTo>
                  <a:lnTo>
                    <a:pt x="168" y="426"/>
                  </a:lnTo>
                  <a:lnTo>
                    <a:pt x="168" y="426"/>
                  </a:lnTo>
                  <a:lnTo>
                    <a:pt x="188" y="429"/>
                  </a:lnTo>
                  <a:lnTo>
                    <a:pt x="209" y="430"/>
                  </a:lnTo>
                  <a:lnTo>
                    <a:pt x="232" y="430"/>
                  </a:lnTo>
                  <a:lnTo>
                    <a:pt x="253" y="427"/>
                  </a:lnTo>
                  <a:lnTo>
                    <a:pt x="272" y="423"/>
                  </a:lnTo>
                  <a:lnTo>
                    <a:pt x="293" y="417"/>
                  </a:lnTo>
                  <a:lnTo>
                    <a:pt x="311" y="408"/>
                  </a:lnTo>
                  <a:lnTo>
                    <a:pt x="329" y="399"/>
                  </a:lnTo>
                  <a:lnTo>
                    <a:pt x="347" y="387"/>
                  </a:lnTo>
                  <a:lnTo>
                    <a:pt x="362" y="373"/>
                  </a:lnTo>
                  <a:lnTo>
                    <a:pt x="377" y="358"/>
                  </a:lnTo>
                  <a:lnTo>
                    <a:pt x="391" y="342"/>
                  </a:lnTo>
                  <a:lnTo>
                    <a:pt x="401" y="324"/>
                  </a:lnTo>
                  <a:lnTo>
                    <a:pt x="412" y="306"/>
                  </a:lnTo>
                  <a:lnTo>
                    <a:pt x="419" y="285"/>
                  </a:lnTo>
                  <a:lnTo>
                    <a:pt x="425" y="264"/>
                  </a:lnTo>
                  <a:lnTo>
                    <a:pt x="425" y="264"/>
                  </a:lnTo>
                  <a:lnTo>
                    <a:pt x="430" y="243"/>
                  </a:lnTo>
                  <a:lnTo>
                    <a:pt x="431" y="221"/>
                  </a:lnTo>
                  <a:lnTo>
                    <a:pt x="431" y="200"/>
                  </a:lnTo>
                  <a:lnTo>
                    <a:pt x="428" y="179"/>
                  </a:lnTo>
                  <a:lnTo>
                    <a:pt x="424" y="158"/>
                  </a:lnTo>
                  <a:lnTo>
                    <a:pt x="418" y="138"/>
                  </a:lnTo>
                  <a:lnTo>
                    <a:pt x="409" y="119"/>
                  </a:lnTo>
                  <a:lnTo>
                    <a:pt x="398" y="101"/>
                  </a:lnTo>
                  <a:lnTo>
                    <a:pt x="388" y="84"/>
                  </a:lnTo>
                  <a:lnTo>
                    <a:pt x="374" y="68"/>
                  </a:lnTo>
                  <a:lnTo>
                    <a:pt x="359" y="54"/>
                  </a:lnTo>
                  <a:lnTo>
                    <a:pt x="343" y="41"/>
                  </a:lnTo>
                  <a:lnTo>
                    <a:pt x="325" y="29"/>
                  </a:lnTo>
                  <a:lnTo>
                    <a:pt x="305" y="20"/>
                  </a:lnTo>
                  <a:lnTo>
                    <a:pt x="286" y="11"/>
                  </a:lnTo>
                  <a:lnTo>
                    <a:pt x="265" y="5"/>
                  </a:lnTo>
                  <a:lnTo>
                    <a:pt x="265" y="5"/>
                  </a:lnTo>
                  <a:lnTo>
                    <a:pt x="242" y="2"/>
                  </a:lnTo>
                  <a:lnTo>
                    <a:pt x="221" y="0"/>
                  </a:lnTo>
                  <a:lnTo>
                    <a:pt x="200" y="0"/>
                  </a:lnTo>
                  <a:lnTo>
                    <a:pt x="179" y="3"/>
                  </a:lnTo>
                  <a:lnTo>
                    <a:pt x="159" y="8"/>
                  </a:lnTo>
                  <a:lnTo>
                    <a:pt x="139" y="14"/>
                  </a:lnTo>
                  <a:lnTo>
                    <a:pt x="120" y="23"/>
                  </a:lnTo>
                  <a:lnTo>
                    <a:pt x="102" y="32"/>
                  </a:lnTo>
                  <a:lnTo>
                    <a:pt x="85" y="44"/>
                  </a:lnTo>
                  <a:lnTo>
                    <a:pt x="69" y="57"/>
                  </a:lnTo>
                  <a:lnTo>
                    <a:pt x="54" y="72"/>
                  </a:lnTo>
                  <a:lnTo>
                    <a:pt x="42" y="89"/>
                  </a:lnTo>
                  <a:lnTo>
                    <a:pt x="30" y="107"/>
                  </a:lnTo>
                  <a:lnTo>
                    <a:pt x="19" y="125"/>
                  </a:lnTo>
                  <a:lnTo>
                    <a:pt x="12" y="146"/>
                  </a:lnTo>
                  <a:lnTo>
                    <a:pt x="6" y="167"/>
                  </a:lnTo>
                  <a:lnTo>
                    <a:pt x="6" y="16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9" name="Freeform 188"/>
            <p:cNvSpPr>
              <a:spLocks noEditPoints="1"/>
            </p:cNvSpPr>
            <p:nvPr/>
          </p:nvSpPr>
          <p:spPr bwMode="auto">
            <a:xfrm>
              <a:off x="7800975" y="3438525"/>
              <a:ext cx="1238250" cy="1314450"/>
            </a:xfrm>
            <a:custGeom>
              <a:avLst/>
              <a:gdLst>
                <a:gd name="T0" fmla="*/ 1375 w 1559"/>
                <a:gd name="T1" fmla="*/ 128 h 1657"/>
                <a:gd name="T2" fmla="*/ 1287 w 1559"/>
                <a:gd name="T3" fmla="*/ 131 h 1657"/>
                <a:gd name="T4" fmla="*/ 1120 w 1559"/>
                <a:gd name="T5" fmla="*/ 154 h 1657"/>
                <a:gd name="T6" fmla="*/ 930 w 1559"/>
                <a:gd name="T7" fmla="*/ 135 h 1657"/>
                <a:gd name="T8" fmla="*/ 783 w 1559"/>
                <a:gd name="T9" fmla="*/ 77 h 1657"/>
                <a:gd name="T10" fmla="*/ 709 w 1559"/>
                <a:gd name="T11" fmla="*/ 27 h 1657"/>
                <a:gd name="T12" fmla="*/ 709 w 1559"/>
                <a:gd name="T13" fmla="*/ 27 h 1657"/>
                <a:gd name="T14" fmla="*/ 656 w 1559"/>
                <a:gd name="T15" fmla="*/ 5 h 1657"/>
                <a:gd name="T16" fmla="*/ 584 w 1559"/>
                <a:gd name="T17" fmla="*/ 2 h 1657"/>
                <a:gd name="T18" fmla="*/ 496 w 1559"/>
                <a:gd name="T19" fmla="*/ 42 h 1657"/>
                <a:gd name="T20" fmla="*/ 433 w 1559"/>
                <a:gd name="T21" fmla="*/ 113 h 1657"/>
                <a:gd name="T22" fmla="*/ 566 w 1559"/>
                <a:gd name="T23" fmla="*/ 65 h 1657"/>
                <a:gd name="T24" fmla="*/ 620 w 1559"/>
                <a:gd name="T25" fmla="*/ 66 h 1657"/>
                <a:gd name="T26" fmla="*/ 682 w 1559"/>
                <a:gd name="T27" fmla="*/ 135 h 1657"/>
                <a:gd name="T28" fmla="*/ 682 w 1559"/>
                <a:gd name="T29" fmla="*/ 181 h 1657"/>
                <a:gd name="T30" fmla="*/ 659 w 1559"/>
                <a:gd name="T31" fmla="*/ 222 h 1657"/>
                <a:gd name="T32" fmla="*/ 611 w 1559"/>
                <a:gd name="T33" fmla="*/ 250 h 1657"/>
                <a:gd name="T34" fmla="*/ 562 w 1559"/>
                <a:gd name="T35" fmla="*/ 267 h 1657"/>
                <a:gd name="T36" fmla="*/ 413 w 1559"/>
                <a:gd name="T37" fmla="*/ 345 h 1657"/>
                <a:gd name="T38" fmla="*/ 343 w 1559"/>
                <a:gd name="T39" fmla="*/ 463 h 1657"/>
                <a:gd name="T40" fmla="*/ 352 w 1559"/>
                <a:gd name="T41" fmla="*/ 701 h 1657"/>
                <a:gd name="T42" fmla="*/ 399 w 1559"/>
                <a:gd name="T43" fmla="*/ 806 h 1657"/>
                <a:gd name="T44" fmla="*/ 439 w 1559"/>
                <a:gd name="T45" fmla="*/ 872 h 1657"/>
                <a:gd name="T46" fmla="*/ 407 w 1559"/>
                <a:gd name="T47" fmla="*/ 1056 h 1657"/>
                <a:gd name="T48" fmla="*/ 315 w 1559"/>
                <a:gd name="T49" fmla="*/ 1222 h 1657"/>
                <a:gd name="T50" fmla="*/ 199 w 1559"/>
                <a:gd name="T51" fmla="*/ 1338 h 1657"/>
                <a:gd name="T52" fmla="*/ 60 w 1559"/>
                <a:gd name="T53" fmla="*/ 1432 h 1657"/>
                <a:gd name="T54" fmla="*/ 12 w 1559"/>
                <a:gd name="T55" fmla="*/ 1483 h 1657"/>
                <a:gd name="T56" fmla="*/ 0 w 1559"/>
                <a:gd name="T57" fmla="*/ 1550 h 1657"/>
                <a:gd name="T58" fmla="*/ 23 w 1559"/>
                <a:gd name="T59" fmla="*/ 1606 h 1657"/>
                <a:gd name="T60" fmla="*/ 77 w 1559"/>
                <a:gd name="T61" fmla="*/ 1648 h 1657"/>
                <a:gd name="T62" fmla="*/ 145 w 1559"/>
                <a:gd name="T63" fmla="*/ 1654 h 1657"/>
                <a:gd name="T64" fmla="*/ 253 w 1559"/>
                <a:gd name="T65" fmla="*/ 1595 h 1657"/>
                <a:gd name="T66" fmla="*/ 434 w 1559"/>
                <a:gd name="T67" fmla="*/ 1448 h 1657"/>
                <a:gd name="T68" fmla="*/ 557 w 1559"/>
                <a:gd name="T69" fmla="*/ 1291 h 1657"/>
                <a:gd name="T70" fmla="*/ 626 w 1559"/>
                <a:gd name="T71" fmla="*/ 1153 h 1657"/>
                <a:gd name="T72" fmla="*/ 665 w 1559"/>
                <a:gd name="T73" fmla="*/ 1020 h 1657"/>
                <a:gd name="T74" fmla="*/ 804 w 1559"/>
                <a:gd name="T75" fmla="*/ 1203 h 1657"/>
                <a:gd name="T76" fmla="*/ 911 w 1559"/>
                <a:gd name="T77" fmla="*/ 1407 h 1657"/>
                <a:gd name="T78" fmla="*/ 971 w 1559"/>
                <a:gd name="T79" fmla="*/ 1586 h 1657"/>
                <a:gd name="T80" fmla="*/ 1060 w 1559"/>
                <a:gd name="T81" fmla="*/ 1655 h 1657"/>
                <a:gd name="T82" fmla="*/ 1120 w 1559"/>
                <a:gd name="T83" fmla="*/ 1651 h 1657"/>
                <a:gd name="T84" fmla="*/ 1176 w 1559"/>
                <a:gd name="T85" fmla="*/ 1609 h 1657"/>
                <a:gd name="T86" fmla="*/ 1200 w 1559"/>
                <a:gd name="T87" fmla="*/ 1544 h 1657"/>
                <a:gd name="T88" fmla="*/ 1182 w 1559"/>
                <a:gd name="T89" fmla="*/ 1456 h 1657"/>
                <a:gd name="T90" fmla="*/ 1068 w 1559"/>
                <a:gd name="T91" fmla="*/ 1179 h 1657"/>
                <a:gd name="T92" fmla="*/ 927 w 1559"/>
                <a:gd name="T93" fmla="*/ 960 h 1657"/>
                <a:gd name="T94" fmla="*/ 729 w 1559"/>
                <a:gd name="T95" fmla="*/ 745 h 1657"/>
                <a:gd name="T96" fmla="*/ 691 w 1559"/>
                <a:gd name="T97" fmla="*/ 589 h 1657"/>
                <a:gd name="T98" fmla="*/ 746 w 1559"/>
                <a:gd name="T99" fmla="*/ 234 h 1657"/>
                <a:gd name="T100" fmla="*/ 855 w 1559"/>
                <a:gd name="T101" fmla="*/ 273 h 1657"/>
                <a:gd name="T102" fmla="*/ 1096 w 1559"/>
                <a:gd name="T103" fmla="*/ 309 h 1657"/>
                <a:gd name="T104" fmla="*/ 1198 w 1559"/>
                <a:gd name="T105" fmla="*/ 436 h 1657"/>
                <a:gd name="T106" fmla="*/ 1384 w 1559"/>
                <a:gd name="T107" fmla="*/ 280 h 1657"/>
                <a:gd name="T108" fmla="*/ 1409 w 1559"/>
                <a:gd name="T109" fmla="*/ 223 h 1657"/>
                <a:gd name="T110" fmla="*/ 1237 w 1559"/>
                <a:gd name="T111" fmla="*/ 686 h 1657"/>
                <a:gd name="T112" fmla="*/ 1294 w 1559"/>
                <a:gd name="T113" fmla="*/ 686 h 1657"/>
                <a:gd name="T114" fmla="*/ 1436 w 1559"/>
                <a:gd name="T115" fmla="*/ 686 h 1657"/>
                <a:gd name="T116" fmla="*/ 1287 w 1559"/>
                <a:gd name="T117" fmla="*/ 288 h 1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59" h="1657">
                  <a:moveTo>
                    <a:pt x="1411" y="174"/>
                  </a:moveTo>
                  <a:lnTo>
                    <a:pt x="1411" y="174"/>
                  </a:lnTo>
                  <a:lnTo>
                    <a:pt x="1405" y="159"/>
                  </a:lnTo>
                  <a:lnTo>
                    <a:pt x="1397" y="147"/>
                  </a:lnTo>
                  <a:lnTo>
                    <a:pt x="1387" y="137"/>
                  </a:lnTo>
                  <a:lnTo>
                    <a:pt x="1375" y="128"/>
                  </a:lnTo>
                  <a:lnTo>
                    <a:pt x="1362" y="123"/>
                  </a:lnTo>
                  <a:lnTo>
                    <a:pt x="1347" y="120"/>
                  </a:lnTo>
                  <a:lnTo>
                    <a:pt x="1332" y="119"/>
                  </a:lnTo>
                  <a:lnTo>
                    <a:pt x="1317" y="122"/>
                  </a:lnTo>
                  <a:lnTo>
                    <a:pt x="1317" y="122"/>
                  </a:lnTo>
                  <a:lnTo>
                    <a:pt x="1287" y="131"/>
                  </a:lnTo>
                  <a:lnTo>
                    <a:pt x="1257" y="137"/>
                  </a:lnTo>
                  <a:lnTo>
                    <a:pt x="1228" y="143"/>
                  </a:lnTo>
                  <a:lnTo>
                    <a:pt x="1200" y="147"/>
                  </a:lnTo>
                  <a:lnTo>
                    <a:pt x="1173" y="151"/>
                  </a:lnTo>
                  <a:lnTo>
                    <a:pt x="1147" y="153"/>
                  </a:lnTo>
                  <a:lnTo>
                    <a:pt x="1120" y="154"/>
                  </a:lnTo>
                  <a:lnTo>
                    <a:pt x="1096" y="154"/>
                  </a:lnTo>
                  <a:lnTo>
                    <a:pt x="1096" y="154"/>
                  </a:lnTo>
                  <a:lnTo>
                    <a:pt x="1050" y="153"/>
                  </a:lnTo>
                  <a:lnTo>
                    <a:pt x="1008" y="150"/>
                  </a:lnTo>
                  <a:lnTo>
                    <a:pt x="968" y="143"/>
                  </a:lnTo>
                  <a:lnTo>
                    <a:pt x="930" y="135"/>
                  </a:lnTo>
                  <a:lnTo>
                    <a:pt x="894" y="125"/>
                  </a:lnTo>
                  <a:lnTo>
                    <a:pt x="863" y="113"/>
                  </a:lnTo>
                  <a:lnTo>
                    <a:pt x="833" y="101"/>
                  </a:lnTo>
                  <a:lnTo>
                    <a:pt x="807" y="89"/>
                  </a:lnTo>
                  <a:lnTo>
                    <a:pt x="807" y="89"/>
                  </a:lnTo>
                  <a:lnTo>
                    <a:pt x="783" y="77"/>
                  </a:lnTo>
                  <a:lnTo>
                    <a:pt x="762" y="65"/>
                  </a:lnTo>
                  <a:lnTo>
                    <a:pt x="731" y="44"/>
                  </a:lnTo>
                  <a:lnTo>
                    <a:pt x="731" y="44"/>
                  </a:lnTo>
                  <a:lnTo>
                    <a:pt x="713" y="30"/>
                  </a:lnTo>
                  <a:lnTo>
                    <a:pt x="713" y="30"/>
                  </a:lnTo>
                  <a:lnTo>
                    <a:pt x="709" y="27"/>
                  </a:lnTo>
                  <a:lnTo>
                    <a:pt x="709" y="27"/>
                  </a:lnTo>
                  <a:lnTo>
                    <a:pt x="709" y="27"/>
                  </a:lnTo>
                  <a:lnTo>
                    <a:pt x="709" y="27"/>
                  </a:lnTo>
                  <a:lnTo>
                    <a:pt x="709" y="27"/>
                  </a:lnTo>
                  <a:lnTo>
                    <a:pt x="709" y="27"/>
                  </a:lnTo>
                  <a:lnTo>
                    <a:pt x="709" y="27"/>
                  </a:lnTo>
                  <a:lnTo>
                    <a:pt x="700" y="20"/>
                  </a:lnTo>
                  <a:lnTo>
                    <a:pt x="689" y="14"/>
                  </a:lnTo>
                  <a:lnTo>
                    <a:pt x="677" y="9"/>
                  </a:lnTo>
                  <a:lnTo>
                    <a:pt x="667" y="8"/>
                  </a:lnTo>
                  <a:lnTo>
                    <a:pt x="667" y="8"/>
                  </a:lnTo>
                  <a:lnTo>
                    <a:pt x="656" y="5"/>
                  </a:lnTo>
                  <a:lnTo>
                    <a:pt x="656" y="5"/>
                  </a:lnTo>
                  <a:lnTo>
                    <a:pt x="643" y="2"/>
                  </a:lnTo>
                  <a:lnTo>
                    <a:pt x="629" y="0"/>
                  </a:lnTo>
                  <a:lnTo>
                    <a:pt x="614" y="0"/>
                  </a:lnTo>
                  <a:lnTo>
                    <a:pt x="599" y="0"/>
                  </a:lnTo>
                  <a:lnTo>
                    <a:pt x="584" y="2"/>
                  </a:lnTo>
                  <a:lnTo>
                    <a:pt x="569" y="6"/>
                  </a:lnTo>
                  <a:lnTo>
                    <a:pt x="554" y="11"/>
                  </a:lnTo>
                  <a:lnTo>
                    <a:pt x="539" y="17"/>
                  </a:lnTo>
                  <a:lnTo>
                    <a:pt x="524" y="23"/>
                  </a:lnTo>
                  <a:lnTo>
                    <a:pt x="509" y="32"/>
                  </a:lnTo>
                  <a:lnTo>
                    <a:pt x="496" y="42"/>
                  </a:lnTo>
                  <a:lnTo>
                    <a:pt x="481" y="53"/>
                  </a:lnTo>
                  <a:lnTo>
                    <a:pt x="469" y="66"/>
                  </a:lnTo>
                  <a:lnTo>
                    <a:pt x="455" y="80"/>
                  </a:lnTo>
                  <a:lnTo>
                    <a:pt x="443" y="96"/>
                  </a:lnTo>
                  <a:lnTo>
                    <a:pt x="433" y="113"/>
                  </a:lnTo>
                  <a:lnTo>
                    <a:pt x="433" y="113"/>
                  </a:lnTo>
                  <a:lnTo>
                    <a:pt x="478" y="93"/>
                  </a:lnTo>
                  <a:lnTo>
                    <a:pt x="517" y="80"/>
                  </a:lnTo>
                  <a:lnTo>
                    <a:pt x="545" y="69"/>
                  </a:lnTo>
                  <a:lnTo>
                    <a:pt x="565" y="65"/>
                  </a:lnTo>
                  <a:lnTo>
                    <a:pt x="565" y="65"/>
                  </a:lnTo>
                  <a:lnTo>
                    <a:pt x="566" y="65"/>
                  </a:lnTo>
                  <a:lnTo>
                    <a:pt x="566" y="65"/>
                  </a:lnTo>
                  <a:lnTo>
                    <a:pt x="577" y="62"/>
                  </a:lnTo>
                  <a:lnTo>
                    <a:pt x="589" y="62"/>
                  </a:lnTo>
                  <a:lnTo>
                    <a:pt x="589" y="62"/>
                  </a:lnTo>
                  <a:lnTo>
                    <a:pt x="605" y="63"/>
                  </a:lnTo>
                  <a:lnTo>
                    <a:pt x="620" y="66"/>
                  </a:lnTo>
                  <a:lnTo>
                    <a:pt x="635" y="74"/>
                  </a:lnTo>
                  <a:lnTo>
                    <a:pt x="649" y="83"/>
                  </a:lnTo>
                  <a:lnTo>
                    <a:pt x="659" y="93"/>
                  </a:lnTo>
                  <a:lnTo>
                    <a:pt x="670" y="105"/>
                  </a:lnTo>
                  <a:lnTo>
                    <a:pt x="677" y="119"/>
                  </a:lnTo>
                  <a:lnTo>
                    <a:pt x="682" y="135"/>
                  </a:lnTo>
                  <a:lnTo>
                    <a:pt x="682" y="135"/>
                  </a:lnTo>
                  <a:lnTo>
                    <a:pt x="683" y="144"/>
                  </a:lnTo>
                  <a:lnTo>
                    <a:pt x="685" y="153"/>
                  </a:lnTo>
                  <a:lnTo>
                    <a:pt x="685" y="163"/>
                  </a:lnTo>
                  <a:lnTo>
                    <a:pt x="683" y="172"/>
                  </a:lnTo>
                  <a:lnTo>
                    <a:pt x="682" y="181"/>
                  </a:lnTo>
                  <a:lnTo>
                    <a:pt x="679" y="190"/>
                  </a:lnTo>
                  <a:lnTo>
                    <a:pt x="674" y="199"/>
                  </a:lnTo>
                  <a:lnTo>
                    <a:pt x="670" y="207"/>
                  </a:lnTo>
                  <a:lnTo>
                    <a:pt x="670" y="207"/>
                  </a:lnTo>
                  <a:lnTo>
                    <a:pt x="665" y="216"/>
                  </a:lnTo>
                  <a:lnTo>
                    <a:pt x="659" y="222"/>
                  </a:lnTo>
                  <a:lnTo>
                    <a:pt x="652" y="229"/>
                  </a:lnTo>
                  <a:lnTo>
                    <a:pt x="644" y="235"/>
                  </a:lnTo>
                  <a:lnTo>
                    <a:pt x="637" y="240"/>
                  </a:lnTo>
                  <a:lnTo>
                    <a:pt x="629" y="244"/>
                  </a:lnTo>
                  <a:lnTo>
                    <a:pt x="620" y="247"/>
                  </a:lnTo>
                  <a:lnTo>
                    <a:pt x="611" y="250"/>
                  </a:lnTo>
                  <a:lnTo>
                    <a:pt x="610" y="250"/>
                  </a:lnTo>
                  <a:lnTo>
                    <a:pt x="610" y="250"/>
                  </a:lnTo>
                  <a:lnTo>
                    <a:pt x="599" y="253"/>
                  </a:lnTo>
                  <a:lnTo>
                    <a:pt x="599" y="253"/>
                  </a:lnTo>
                  <a:lnTo>
                    <a:pt x="562" y="267"/>
                  </a:lnTo>
                  <a:lnTo>
                    <a:pt x="562" y="267"/>
                  </a:lnTo>
                  <a:lnTo>
                    <a:pt x="536" y="277"/>
                  </a:lnTo>
                  <a:lnTo>
                    <a:pt x="506" y="291"/>
                  </a:lnTo>
                  <a:lnTo>
                    <a:pt x="472" y="309"/>
                  </a:lnTo>
                  <a:lnTo>
                    <a:pt x="436" y="330"/>
                  </a:lnTo>
                  <a:lnTo>
                    <a:pt x="436" y="330"/>
                  </a:lnTo>
                  <a:lnTo>
                    <a:pt x="413" y="345"/>
                  </a:lnTo>
                  <a:lnTo>
                    <a:pt x="391" y="360"/>
                  </a:lnTo>
                  <a:lnTo>
                    <a:pt x="370" y="376"/>
                  </a:lnTo>
                  <a:lnTo>
                    <a:pt x="351" y="393"/>
                  </a:lnTo>
                  <a:lnTo>
                    <a:pt x="351" y="393"/>
                  </a:lnTo>
                  <a:lnTo>
                    <a:pt x="346" y="429"/>
                  </a:lnTo>
                  <a:lnTo>
                    <a:pt x="343" y="463"/>
                  </a:lnTo>
                  <a:lnTo>
                    <a:pt x="342" y="499"/>
                  </a:lnTo>
                  <a:lnTo>
                    <a:pt x="342" y="536"/>
                  </a:lnTo>
                  <a:lnTo>
                    <a:pt x="342" y="575"/>
                  </a:lnTo>
                  <a:lnTo>
                    <a:pt x="345" y="614"/>
                  </a:lnTo>
                  <a:lnTo>
                    <a:pt x="348" y="656"/>
                  </a:lnTo>
                  <a:lnTo>
                    <a:pt x="352" y="701"/>
                  </a:lnTo>
                  <a:lnTo>
                    <a:pt x="352" y="701"/>
                  </a:lnTo>
                  <a:lnTo>
                    <a:pt x="360" y="727"/>
                  </a:lnTo>
                  <a:lnTo>
                    <a:pt x="367" y="751"/>
                  </a:lnTo>
                  <a:lnTo>
                    <a:pt x="376" y="772"/>
                  </a:lnTo>
                  <a:lnTo>
                    <a:pt x="387" y="789"/>
                  </a:lnTo>
                  <a:lnTo>
                    <a:pt x="399" y="806"/>
                  </a:lnTo>
                  <a:lnTo>
                    <a:pt x="410" y="819"/>
                  </a:lnTo>
                  <a:lnTo>
                    <a:pt x="424" y="831"/>
                  </a:lnTo>
                  <a:lnTo>
                    <a:pt x="439" y="840"/>
                  </a:lnTo>
                  <a:lnTo>
                    <a:pt x="439" y="840"/>
                  </a:lnTo>
                  <a:lnTo>
                    <a:pt x="439" y="872"/>
                  </a:lnTo>
                  <a:lnTo>
                    <a:pt x="439" y="872"/>
                  </a:lnTo>
                  <a:lnTo>
                    <a:pt x="439" y="899"/>
                  </a:lnTo>
                  <a:lnTo>
                    <a:pt x="437" y="926"/>
                  </a:lnTo>
                  <a:lnTo>
                    <a:pt x="433" y="956"/>
                  </a:lnTo>
                  <a:lnTo>
                    <a:pt x="427" y="987"/>
                  </a:lnTo>
                  <a:lnTo>
                    <a:pt x="418" y="1022"/>
                  </a:lnTo>
                  <a:lnTo>
                    <a:pt x="407" y="1056"/>
                  </a:lnTo>
                  <a:lnTo>
                    <a:pt x="394" y="1092"/>
                  </a:lnTo>
                  <a:lnTo>
                    <a:pt x="376" y="1128"/>
                  </a:lnTo>
                  <a:lnTo>
                    <a:pt x="376" y="1128"/>
                  </a:lnTo>
                  <a:lnTo>
                    <a:pt x="355" y="1165"/>
                  </a:lnTo>
                  <a:lnTo>
                    <a:pt x="328" y="1203"/>
                  </a:lnTo>
                  <a:lnTo>
                    <a:pt x="315" y="1222"/>
                  </a:lnTo>
                  <a:lnTo>
                    <a:pt x="298" y="1242"/>
                  </a:lnTo>
                  <a:lnTo>
                    <a:pt x="282" y="1261"/>
                  </a:lnTo>
                  <a:lnTo>
                    <a:pt x="264" y="1279"/>
                  </a:lnTo>
                  <a:lnTo>
                    <a:pt x="243" y="1299"/>
                  </a:lnTo>
                  <a:lnTo>
                    <a:pt x="222" y="1318"/>
                  </a:lnTo>
                  <a:lnTo>
                    <a:pt x="199" y="1338"/>
                  </a:lnTo>
                  <a:lnTo>
                    <a:pt x="175" y="1357"/>
                  </a:lnTo>
                  <a:lnTo>
                    <a:pt x="148" y="1375"/>
                  </a:lnTo>
                  <a:lnTo>
                    <a:pt x="121" y="1395"/>
                  </a:lnTo>
                  <a:lnTo>
                    <a:pt x="91" y="1414"/>
                  </a:lnTo>
                  <a:lnTo>
                    <a:pt x="60" y="1432"/>
                  </a:lnTo>
                  <a:lnTo>
                    <a:pt x="60" y="1432"/>
                  </a:lnTo>
                  <a:lnTo>
                    <a:pt x="50" y="1438"/>
                  </a:lnTo>
                  <a:lnTo>
                    <a:pt x="41" y="1445"/>
                  </a:lnTo>
                  <a:lnTo>
                    <a:pt x="32" y="1454"/>
                  </a:lnTo>
                  <a:lnTo>
                    <a:pt x="24" y="1463"/>
                  </a:lnTo>
                  <a:lnTo>
                    <a:pt x="18" y="1472"/>
                  </a:lnTo>
                  <a:lnTo>
                    <a:pt x="12" y="1483"/>
                  </a:lnTo>
                  <a:lnTo>
                    <a:pt x="8" y="1493"/>
                  </a:lnTo>
                  <a:lnTo>
                    <a:pt x="5" y="1504"/>
                  </a:lnTo>
                  <a:lnTo>
                    <a:pt x="2" y="1516"/>
                  </a:lnTo>
                  <a:lnTo>
                    <a:pt x="0" y="1526"/>
                  </a:lnTo>
                  <a:lnTo>
                    <a:pt x="0" y="1538"/>
                  </a:lnTo>
                  <a:lnTo>
                    <a:pt x="0" y="1550"/>
                  </a:lnTo>
                  <a:lnTo>
                    <a:pt x="3" y="1562"/>
                  </a:lnTo>
                  <a:lnTo>
                    <a:pt x="6" y="1573"/>
                  </a:lnTo>
                  <a:lnTo>
                    <a:pt x="11" y="1585"/>
                  </a:lnTo>
                  <a:lnTo>
                    <a:pt x="15" y="1595"/>
                  </a:lnTo>
                  <a:lnTo>
                    <a:pt x="15" y="1595"/>
                  </a:lnTo>
                  <a:lnTo>
                    <a:pt x="23" y="1606"/>
                  </a:lnTo>
                  <a:lnTo>
                    <a:pt x="30" y="1615"/>
                  </a:lnTo>
                  <a:lnTo>
                    <a:pt x="38" y="1624"/>
                  </a:lnTo>
                  <a:lnTo>
                    <a:pt x="47" y="1631"/>
                  </a:lnTo>
                  <a:lnTo>
                    <a:pt x="57" y="1637"/>
                  </a:lnTo>
                  <a:lnTo>
                    <a:pt x="66" y="1643"/>
                  </a:lnTo>
                  <a:lnTo>
                    <a:pt x="77" y="1648"/>
                  </a:lnTo>
                  <a:lnTo>
                    <a:pt x="88" y="1652"/>
                  </a:lnTo>
                  <a:lnTo>
                    <a:pt x="99" y="1654"/>
                  </a:lnTo>
                  <a:lnTo>
                    <a:pt x="111" y="1655"/>
                  </a:lnTo>
                  <a:lnTo>
                    <a:pt x="123" y="1657"/>
                  </a:lnTo>
                  <a:lnTo>
                    <a:pt x="133" y="1655"/>
                  </a:lnTo>
                  <a:lnTo>
                    <a:pt x="145" y="1654"/>
                  </a:lnTo>
                  <a:lnTo>
                    <a:pt x="157" y="1651"/>
                  </a:lnTo>
                  <a:lnTo>
                    <a:pt x="168" y="1646"/>
                  </a:lnTo>
                  <a:lnTo>
                    <a:pt x="178" y="1640"/>
                  </a:lnTo>
                  <a:lnTo>
                    <a:pt x="178" y="1640"/>
                  </a:lnTo>
                  <a:lnTo>
                    <a:pt x="217" y="1618"/>
                  </a:lnTo>
                  <a:lnTo>
                    <a:pt x="253" y="1595"/>
                  </a:lnTo>
                  <a:lnTo>
                    <a:pt x="288" y="1571"/>
                  </a:lnTo>
                  <a:lnTo>
                    <a:pt x="321" y="1547"/>
                  </a:lnTo>
                  <a:lnTo>
                    <a:pt x="351" y="1523"/>
                  </a:lnTo>
                  <a:lnTo>
                    <a:pt x="381" y="1498"/>
                  </a:lnTo>
                  <a:lnTo>
                    <a:pt x="407" y="1474"/>
                  </a:lnTo>
                  <a:lnTo>
                    <a:pt x="434" y="1448"/>
                  </a:lnTo>
                  <a:lnTo>
                    <a:pt x="458" y="1423"/>
                  </a:lnTo>
                  <a:lnTo>
                    <a:pt x="481" y="1396"/>
                  </a:lnTo>
                  <a:lnTo>
                    <a:pt x="502" y="1371"/>
                  </a:lnTo>
                  <a:lnTo>
                    <a:pt x="523" y="1344"/>
                  </a:lnTo>
                  <a:lnTo>
                    <a:pt x="541" y="1318"/>
                  </a:lnTo>
                  <a:lnTo>
                    <a:pt x="557" y="1291"/>
                  </a:lnTo>
                  <a:lnTo>
                    <a:pt x="574" y="1266"/>
                  </a:lnTo>
                  <a:lnTo>
                    <a:pt x="587" y="1239"/>
                  </a:lnTo>
                  <a:lnTo>
                    <a:pt x="587" y="1239"/>
                  </a:lnTo>
                  <a:lnTo>
                    <a:pt x="602" y="1210"/>
                  </a:lnTo>
                  <a:lnTo>
                    <a:pt x="616" y="1182"/>
                  </a:lnTo>
                  <a:lnTo>
                    <a:pt x="626" y="1153"/>
                  </a:lnTo>
                  <a:lnTo>
                    <a:pt x="637" y="1126"/>
                  </a:lnTo>
                  <a:lnTo>
                    <a:pt x="646" y="1098"/>
                  </a:lnTo>
                  <a:lnTo>
                    <a:pt x="653" y="1073"/>
                  </a:lnTo>
                  <a:lnTo>
                    <a:pt x="659" y="1046"/>
                  </a:lnTo>
                  <a:lnTo>
                    <a:pt x="665" y="1020"/>
                  </a:lnTo>
                  <a:lnTo>
                    <a:pt x="665" y="1020"/>
                  </a:lnTo>
                  <a:lnTo>
                    <a:pt x="685" y="1043"/>
                  </a:lnTo>
                  <a:lnTo>
                    <a:pt x="685" y="1043"/>
                  </a:lnTo>
                  <a:lnTo>
                    <a:pt x="725" y="1091"/>
                  </a:lnTo>
                  <a:lnTo>
                    <a:pt x="765" y="1144"/>
                  </a:lnTo>
                  <a:lnTo>
                    <a:pt x="785" y="1173"/>
                  </a:lnTo>
                  <a:lnTo>
                    <a:pt x="804" y="1203"/>
                  </a:lnTo>
                  <a:lnTo>
                    <a:pt x="824" y="1234"/>
                  </a:lnTo>
                  <a:lnTo>
                    <a:pt x="843" y="1266"/>
                  </a:lnTo>
                  <a:lnTo>
                    <a:pt x="861" y="1300"/>
                  </a:lnTo>
                  <a:lnTo>
                    <a:pt x="879" y="1335"/>
                  </a:lnTo>
                  <a:lnTo>
                    <a:pt x="896" y="1371"/>
                  </a:lnTo>
                  <a:lnTo>
                    <a:pt x="911" y="1407"/>
                  </a:lnTo>
                  <a:lnTo>
                    <a:pt x="926" y="1445"/>
                  </a:lnTo>
                  <a:lnTo>
                    <a:pt x="939" y="1484"/>
                  </a:lnTo>
                  <a:lnTo>
                    <a:pt x="953" y="1525"/>
                  </a:lnTo>
                  <a:lnTo>
                    <a:pt x="963" y="1567"/>
                  </a:lnTo>
                  <a:lnTo>
                    <a:pt x="963" y="1567"/>
                  </a:lnTo>
                  <a:lnTo>
                    <a:pt x="971" y="1586"/>
                  </a:lnTo>
                  <a:lnTo>
                    <a:pt x="980" y="1604"/>
                  </a:lnTo>
                  <a:lnTo>
                    <a:pt x="993" y="1619"/>
                  </a:lnTo>
                  <a:lnTo>
                    <a:pt x="1007" y="1633"/>
                  </a:lnTo>
                  <a:lnTo>
                    <a:pt x="1023" y="1643"/>
                  </a:lnTo>
                  <a:lnTo>
                    <a:pt x="1041" y="1651"/>
                  </a:lnTo>
                  <a:lnTo>
                    <a:pt x="1060" y="1655"/>
                  </a:lnTo>
                  <a:lnTo>
                    <a:pt x="1080" y="1657"/>
                  </a:lnTo>
                  <a:lnTo>
                    <a:pt x="1080" y="1657"/>
                  </a:lnTo>
                  <a:lnTo>
                    <a:pt x="1095" y="1657"/>
                  </a:lnTo>
                  <a:lnTo>
                    <a:pt x="1110" y="1654"/>
                  </a:lnTo>
                  <a:lnTo>
                    <a:pt x="1110" y="1654"/>
                  </a:lnTo>
                  <a:lnTo>
                    <a:pt x="1120" y="1651"/>
                  </a:lnTo>
                  <a:lnTo>
                    <a:pt x="1132" y="1645"/>
                  </a:lnTo>
                  <a:lnTo>
                    <a:pt x="1143" y="1640"/>
                  </a:lnTo>
                  <a:lnTo>
                    <a:pt x="1152" y="1633"/>
                  </a:lnTo>
                  <a:lnTo>
                    <a:pt x="1161" y="1625"/>
                  </a:lnTo>
                  <a:lnTo>
                    <a:pt x="1170" y="1618"/>
                  </a:lnTo>
                  <a:lnTo>
                    <a:pt x="1176" y="1609"/>
                  </a:lnTo>
                  <a:lnTo>
                    <a:pt x="1183" y="1598"/>
                  </a:lnTo>
                  <a:lnTo>
                    <a:pt x="1188" y="1589"/>
                  </a:lnTo>
                  <a:lnTo>
                    <a:pt x="1192" y="1579"/>
                  </a:lnTo>
                  <a:lnTo>
                    <a:pt x="1197" y="1567"/>
                  </a:lnTo>
                  <a:lnTo>
                    <a:pt x="1198" y="1556"/>
                  </a:lnTo>
                  <a:lnTo>
                    <a:pt x="1200" y="1544"/>
                  </a:lnTo>
                  <a:lnTo>
                    <a:pt x="1200" y="1532"/>
                  </a:lnTo>
                  <a:lnTo>
                    <a:pt x="1198" y="1520"/>
                  </a:lnTo>
                  <a:lnTo>
                    <a:pt x="1197" y="1508"/>
                  </a:lnTo>
                  <a:lnTo>
                    <a:pt x="1197" y="1508"/>
                  </a:lnTo>
                  <a:lnTo>
                    <a:pt x="1197" y="1508"/>
                  </a:lnTo>
                  <a:lnTo>
                    <a:pt x="1182" y="1456"/>
                  </a:lnTo>
                  <a:lnTo>
                    <a:pt x="1167" y="1407"/>
                  </a:lnTo>
                  <a:lnTo>
                    <a:pt x="1149" y="1357"/>
                  </a:lnTo>
                  <a:lnTo>
                    <a:pt x="1131" y="1311"/>
                  </a:lnTo>
                  <a:lnTo>
                    <a:pt x="1111" y="1266"/>
                  </a:lnTo>
                  <a:lnTo>
                    <a:pt x="1090" y="1221"/>
                  </a:lnTo>
                  <a:lnTo>
                    <a:pt x="1068" y="1179"/>
                  </a:lnTo>
                  <a:lnTo>
                    <a:pt x="1046" y="1138"/>
                  </a:lnTo>
                  <a:lnTo>
                    <a:pt x="1023" y="1100"/>
                  </a:lnTo>
                  <a:lnTo>
                    <a:pt x="999" y="1062"/>
                  </a:lnTo>
                  <a:lnTo>
                    <a:pt x="975" y="1026"/>
                  </a:lnTo>
                  <a:lnTo>
                    <a:pt x="951" y="992"/>
                  </a:lnTo>
                  <a:lnTo>
                    <a:pt x="927" y="960"/>
                  </a:lnTo>
                  <a:lnTo>
                    <a:pt x="902" y="929"/>
                  </a:lnTo>
                  <a:lnTo>
                    <a:pt x="854" y="872"/>
                  </a:lnTo>
                  <a:lnTo>
                    <a:pt x="854" y="872"/>
                  </a:lnTo>
                  <a:lnTo>
                    <a:pt x="810" y="824"/>
                  </a:lnTo>
                  <a:lnTo>
                    <a:pt x="768" y="781"/>
                  </a:lnTo>
                  <a:lnTo>
                    <a:pt x="729" y="745"/>
                  </a:lnTo>
                  <a:lnTo>
                    <a:pt x="694" y="715"/>
                  </a:lnTo>
                  <a:lnTo>
                    <a:pt x="694" y="715"/>
                  </a:lnTo>
                  <a:lnTo>
                    <a:pt x="692" y="683"/>
                  </a:lnTo>
                  <a:lnTo>
                    <a:pt x="691" y="652"/>
                  </a:lnTo>
                  <a:lnTo>
                    <a:pt x="691" y="620"/>
                  </a:lnTo>
                  <a:lnTo>
                    <a:pt x="691" y="589"/>
                  </a:lnTo>
                  <a:lnTo>
                    <a:pt x="694" y="557"/>
                  </a:lnTo>
                  <a:lnTo>
                    <a:pt x="695" y="526"/>
                  </a:lnTo>
                  <a:lnTo>
                    <a:pt x="704" y="463"/>
                  </a:lnTo>
                  <a:lnTo>
                    <a:pt x="713" y="402"/>
                  </a:lnTo>
                  <a:lnTo>
                    <a:pt x="725" y="342"/>
                  </a:lnTo>
                  <a:lnTo>
                    <a:pt x="746" y="234"/>
                  </a:lnTo>
                  <a:lnTo>
                    <a:pt x="746" y="234"/>
                  </a:lnTo>
                  <a:lnTo>
                    <a:pt x="747" y="231"/>
                  </a:lnTo>
                  <a:lnTo>
                    <a:pt x="747" y="231"/>
                  </a:lnTo>
                  <a:lnTo>
                    <a:pt x="780" y="246"/>
                  </a:lnTo>
                  <a:lnTo>
                    <a:pt x="816" y="259"/>
                  </a:lnTo>
                  <a:lnTo>
                    <a:pt x="855" y="273"/>
                  </a:lnTo>
                  <a:lnTo>
                    <a:pt x="897" y="285"/>
                  </a:lnTo>
                  <a:lnTo>
                    <a:pt x="942" y="294"/>
                  </a:lnTo>
                  <a:lnTo>
                    <a:pt x="992" y="301"/>
                  </a:lnTo>
                  <a:lnTo>
                    <a:pt x="1043" y="307"/>
                  </a:lnTo>
                  <a:lnTo>
                    <a:pt x="1096" y="309"/>
                  </a:lnTo>
                  <a:lnTo>
                    <a:pt x="1096" y="309"/>
                  </a:lnTo>
                  <a:lnTo>
                    <a:pt x="1131" y="307"/>
                  </a:lnTo>
                  <a:lnTo>
                    <a:pt x="1167" y="306"/>
                  </a:lnTo>
                  <a:lnTo>
                    <a:pt x="1204" y="301"/>
                  </a:lnTo>
                  <a:lnTo>
                    <a:pt x="1242" y="297"/>
                  </a:lnTo>
                  <a:lnTo>
                    <a:pt x="1236" y="316"/>
                  </a:lnTo>
                  <a:lnTo>
                    <a:pt x="1198" y="436"/>
                  </a:lnTo>
                  <a:lnTo>
                    <a:pt x="1071" y="436"/>
                  </a:lnTo>
                  <a:lnTo>
                    <a:pt x="1138" y="752"/>
                  </a:lnTo>
                  <a:lnTo>
                    <a:pt x="1492" y="752"/>
                  </a:lnTo>
                  <a:lnTo>
                    <a:pt x="1559" y="436"/>
                  </a:lnTo>
                  <a:lnTo>
                    <a:pt x="1432" y="436"/>
                  </a:lnTo>
                  <a:lnTo>
                    <a:pt x="1384" y="280"/>
                  </a:lnTo>
                  <a:lnTo>
                    <a:pt x="1378" y="261"/>
                  </a:lnTo>
                  <a:lnTo>
                    <a:pt x="1378" y="261"/>
                  </a:lnTo>
                  <a:lnTo>
                    <a:pt x="1387" y="253"/>
                  </a:lnTo>
                  <a:lnTo>
                    <a:pt x="1396" y="244"/>
                  </a:lnTo>
                  <a:lnTo>
                    <a:pt x="1403" y="235"/>
                  </a:lnTo>
                  <a:lnTo>
                    <a:pt x="1409" y="223"/>
                  </a:lnTo>
                  <a:lnTo>
                    <a:pt x="1412" y="211"/>
                  </a:lnTo>
                  <a:lnTo>
                    <a:pt x="1414" y="199"/>
                  </a:lnTo>
                  <a:lnTo>
                    <a:pt x="1414" y="186"/>
                  </a:lnTo>
                  <a:lnTo>
                    <a:pt x="1411" y="174"/>
                  </a:lnTo>
                  <a:lnTo>
                    <a:pt x="1411" y="174"/>
                  </a:lnTo>
                  <a:close/>
                  <a:moveTo>
                    <a:pt x="1237" y="686"/>
                  </a:moveTo>
                  <a:lnTo>
                    <a:pt x="1194" y="686"/>
                  </a:lnTo>
                  <a:lnTo>
                    <a:pt x="1194" y="502"/>
                  </a:lnTo>
                  <a:lnTo>
                    <a:pt x="1237" y="502"/>
                  </a:lnTo>
                  <a:lnTo>
                    <a:pt x="1237" y="686"/>
                  </a:lnTo>
                  <a:close/>
                  <a:moveTo>
                    <a:pt x="1336" y="686"/>
                  </a:moveTo>
                  <a:lnTo>
                    <a:pt x="1294" y="686"/>
                  </a:lnTo>
                  <a:lnTo>
                    <a:pt x="1294" y="502"/>
                  </a:lnTo>
                  <a:lnTo>
                    <a:pt x="1336" y="502"/>
                  </a:lnTo>
                  <a:lnTo>
                    <a:pt x="1336" y="686"/>
                  </a:lnTo>
                  <a:close/>
                  <a:moveTo>
                    <a:pt x="1393" y="502"/>
                  </a:moveTo>
                  <a:lnTo>
                    <a:pt x="1436" y="502"/>
                  </a:lnTo>
                  <a:lnTo>
                    <a:pt x="1436" y="686"/>
                  </a:lnTo>
                  <a:lnTo>
                    <a:pt x="1393" y="686"/>
                  </a:lnTo>
                  <a:lnTo>
                    <a:pt x="1393" y="502"/>
                  </a:lnTo>
                  <a:close/>
                  <a:moveTo>
                    <a:pt x="1242" y="436"/>
                  </a:moveTo>
                  <a:lnTo>
                    <a:pt x="1281" y="309"/>
                  </a:lnTo>
                  <a:lnTo>
                    <a:pt x="1287" y="288"/>
                  </a:lnTo>
                  <a:lnTo>
                    <a:pt x="1287" y="288"/>
                  </a:lnTo>
                  <a:lnTo>
                    <a:pt x="1339" y="274"/>
                  </a:lnTo>
                  <a:lnTo>
                    <a:pt x="1345" y="292"/>
                  </a:lnTo>
                  <a:lnTo>
                    <a:pt x="1388" y="436"/>
                  </a:lnTo>
                  <a:lnTo>
                    <a:pt x="1242" y="43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0" name="Freeform 189"/>
            <p:cNvSpPr>
              <a:spLocks/>
            </p:cNvSpPr>
            <p:nvPr/>
          </p:nvSpPr>
          <p:spPr bwMode="auto">
            <a:xfrm>
              <a:off x="7818438" y="3502025"/>
              <a:ext cx="511175" cy="482600"/>
            </a:xfrm>
            <a:custGeom>
              <a:avLst/>
              <a:gdLst>
                <a:gd name="T0" fmla="*/ 55 w 642"/>
                <a:gd name="T1" fmla="*/ 605 h 608"/>
                <a:gd name="T2" fmla="*/ 76 w 642"/>
                <a:gd name="T3" fmla="*/ 608 h 608"/>
                <a:gd name="T4" fmla="*/ 89 w 642"/>
                <a:gd name="T5" fmla="*/ 607 h 608"/>
                <a:gd name="T6" fmla="*/ 112 w 642"/>
                <a:gd name="T7" fmla="*/ 599 h 608"/>
                <a:gd name="T8" fmla="*/ 131 w 642"/>
                <a:gd name="T9" fmla="*/ 586 h 608"/>
                <a:gd name="T10" fmla="*/ 145 w 642"/>
                <a:gd name="T11" fmla="*/ 565 h 608"/>
                <a:gd name="T12" fmla="*/ 149 w 642"/>
                <a:gd name="T13" fmla="*/ 553 h 608"/>
                <a:gd name="T14" fmla="*/ 170 w 642"/>
                <a:gd name="T15" fmla="*/ 496 h 608"/>
                <a:gd name="T16" fmla="*/ 196 w 642"/>
                <a:gd name="T17" fmla="*/ 445 h 608"/>
                <a:gd name="T18" fmla="*/ 224 w 642"/>
                <a:gd name="T19" fmla="*/ 398 h 608"/>
                <a:gd name="T20" fmla="*/ 257 w 642"/>
                <a:gd name="T21" fmla="*/ 357 h 608"/>
                <a:gd name="T22" fmla="*/ 292 w 642"/>
                <a:gd name="T23" fmla="*/ 319 h 608"/>
                <a:gd name="T24" fmla="*/ 328 w 642"/>
                <a:gd name="T25" fmla="*/ 286 h 608"/>
                <a:gd name="T26" fmla="*/ 402 w 642"/>
                <a:gd name="T27" fmla="*/ 232 h 608"/>
                <a:gd name="T28" fmla="*/ 438 w 642"/>
                <a:gd name="T29" fmla="*/ 211 h 608"/>
                <a:gd name="T30" fmla="*/ 504 w 642"/>
                <a:gd name="T31" fmla="*/ 178 h 608"/>
                <a:gd name="T32" fmla="*/ 531 w 642"/>
                <a:gd name="T33" fmla="*/ 168 h 608"/>
                <a:gd name="T34" fmla="*/ 572 w 642"/>
                <a:gd name="T35" fmla="*/ 154 h 608"/>
                <a:gd name="T36" fmla="*/ 581 w 642"/>
                <a:gd name="T37" fmla="*/ 151 h 608"/>
                <a:gd name="T38" fmla="*/ 584 w 642"/>
                <a:gd name="T39" fmla="*/ 151 h 608"/>
                <a:gd name="T40" fmla="*/ 599 w 642"/>
                <a:gd name="T41" fmla="*/ 145 h 608"/>
                <a:gd name="T42" fmla="*/ 623 w 642"/>
                <a:gd name="T43" fmla="*/ 127 h 608"/>
                <a:gd name="T44" fmla="*/ 638 w 642"/>
                <a:gd name="T45" fmla="*/ 103 h 608"/>
                <a:gd name="T46" fmla="*/ 642 w 642"/>
                <a:gd name="T47" fmla="*/ 73 h 608"/>
                <a:gd name="T48" fmla="*/ 641 w 642"/>
                <a:gd name="T49" fmla="*/ 59 h 608"/>
                <a:gd name="T50" fmla="*/ 627 w 642"/>
                <a:gd name="T51" fmla="*/ 30 h 608"/>
                <a:gd name="T52" fmla="*/ 606 w 642"/>
                <a:gd name="T53" fmla="*/ 11 h 608"/>
                <a:gd name="T54" fmla="*/ 578 w 642"/>
                <a:gd name="T55" fmla="*/ 0 h 608"/>
                <a:gd name="T56" fmla="*/ 548 w 642"/>
                <a:gd name="T57" fmla="*/ 2 h 608"/>
                <a:gd name="T58" fmla="*/ 548 w 642"/>
                <a:gd name="T59" fmla="*/ 2 h 608"/>
                <a:gd name="T60" fmla="*/ 504 w 642"/>
                <a:gd name="T61" fmla="*/ 15 h 608"/>
                <a:gd name="T62" fmla="*/ 444 w 642"/>
                <a:gd name="T63" fmla="*/ 38 h 608"/>
                <a:gd name="T64" fmla="*/ 365 w 642"/>
                <a:gd name="T65" fmla="*/ 76 h 608"/>
                <a:gd name="T66" fmla="*/ 322 w 642"/>
                <a:gd name="T67" fmla="*/ 102 h 608"/>
                <a:gd name="T68" fmla="*/ 275 w 642"/>
                <a:gd name="T69" fmla="*/ 133 h 608"/>
                <a:gd name="T70" fmla="*/ 230 w 642"/>
                <a:gd name="T71" fmla="*/ 168 h 608"/>
                <a:gd name="T72" fmla="*/ 184 w 642"/>
                <a:gd name="T73" fmla="*/ 210 h 608"/>
                <a:gd name="T74" fmla="*/ 140 w 642"/>
                <a:gd name="T75" fmla="*/ 258 h 608"/>
                <a:gd name="T76" fmla="*/ 100 w 642"/>
                <a:gd name="T77" fmla="*/ 310 h 608"/>
                <a:gd name="T78" fmla="*/ 62 w 642"/>
                <a:gd name="T79" fmla="*/ 370 h 608"/>
                <a:gd name="T80" fmla="*/ 30 w 642"/>
                <a:gd name="T81" fmla="*/ 436 h 608"/>
                <a:gd name="T82" fmla="*/ 3 w 642"/>
                <a:gd name="T83" fmla="*/ 509 h 608"/>
                <a:gd name="T84" fmla="*/ 0 w 642"/>
                <a:gd name="T85" fmla="*/ 524 h 608"/>
                <a:gd name="T86" fmla="*/ 4 w 642"/>
                <a:gd name="T87" fmla="*/ 554 h 608"/>
                <a:gd name="T88" fmla="*/ 18 w 642"/>
                <a:gd name="T89" fmla="*/ 580 h 608"/>
                <a:gd name="T90" fmla="*/ 40 w 642"/>
                <a:gd name="T91" fmla="*/ 599 h 608"/>
                <a:gd name="T92" fmla="*/ 55 w 642"/>
                <a:gd name="T93" fmla="*/ 605 h 6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42" h="608">
                  <a:moveTo>
                    <a:pt x="55" y="605"/>
                  </a:moveTo>
                  <a:lnTo>
                    <a:pt x="55" y="605"/>
                  </a:lnTo>
                  <a:lnTo>
                    <a:pt x="65" y="607"/>
                  </a:lnTo>
                  <a:lnTo>
                    <a:pt x="76" y="608"/>
                  </a:lnTo>
                  <a:lnTo>
                    <a:pt x="76" y="608"/>
                  </a:lnTo>
                  <a:lnTo>
                    <a:pt x="89" y="607"/>
                  </a:lnTo>
                  <a:lnTo>
                    <a:pt x="100" y="604"/>
                  </a:lnTo>
                  <a:lnTo>
                    <a:pt x="112" y="599"/>
                  </a:lnTo>
                  <a:lnTo>
                    <a:pt x="122" y="593"/>
                  </a:lnTo>
                  <a:lnTo>
                    <a:pt x="131" y="586"/>
                  </a:lnTo>
                  <a:lnTo>
                    <a:pt x="139" y="577"/>
                  </a:lnTo>
                  <a:lnTo>
                    <a:pt x="145" y="565"/>
                  </a:lnTo>
                  <a:lnTo>
                    <a:pt x="149" y="553"/>
                  </a:lnTo>
                  <a:lnTo>
                    <a:pt x="149" y="553"/>
                  </a:lnTo>
                  <a:lnTo>
                    <a:pt x="160" y="524"/>
                  </a:lnTo>
                  <a:lnTo>
                    <a:pt x="170" y="496"/>
                  </a:lnTo>
                  <a:lnTo>
                    <a:pt x="182" y="470"/>
                  </a:lnTo>
                  <a:lnTo>
                    <a:pt x="196" y="445"/>
                  </a:lnTo>
                  <a:lnTo>
                    <a:pt x="209" y="421"/>
                  </a:lnTo>
                  <a:lnTo>
                    <a:pt x="224" y="398"/>
                  </a:lnTo>
                  <a:lnTo>
                    <a:pt x="241" y="376"/>
                  </a:lnTo>
                  <a:lnTo>
                    <a:pt x="257" y="357"/>
                  </a:lnTo>
                  <a:lnTo>
                    <a:pt x="274" y="337"/>
                  </a:lnTo>
                  <a:lnTo>
                    <a:pt x="292" y="319"/>
                  </a:lnTo>
                  <a:lnTo>
                    <a:pt x="310" y="303"/>
                  </a:lnTo>
                  <a:lnTo>
                    <a:pt x="328" y="286"/>
                  </a:lnTo>
                  <a:lnTo>
                    <a:pt x="365" y="258"/>
                  </a:lnTo>
                  <a:lnTo>
                    <a:pt x="402" y="232"/>
                  </a:lnTo>
                  <a:lnTo>
                    <a:pt x="402" y="232"/>
                  </a:lnTo>
                  <a:lnTo>
                    <a:pt x="438" y="211"/>
                  </a:lnTo>
                  <a:lnTo>
                    <a:pt x="473" y="193"/>
                  </a:lnTo>
                  <a:lnTo>
                    <a:pt x="504" y="178"/>
                  </a:lnTo>
                  <a:lnTo>
                    <a:pt x="531" y="168"/>
                  </a:lnTo>
                  <a:lnTo>
                    <a:pt x="531" y="168"/>
                  </a:lnTo>
                  <a:lnTo>
                    <a:pt x="572" y="154"/>
                  </a:lnTo>
                  <a:lnTo>
                    <a:pt x="572" y="154"/>
                  </a:lnTo>
                  <a:lnTo>
                    <a:pt x="581" y="151"/>
                  </a:lnTo>
                  <a:lnTo>
                    <a:pt x="581" y="151"/>
                  </a:lnTo>
                  <a:lnTo>
                    <a:pt x="584" y="151"/>
                  </a:lnTo>
                  <a:lnTo>
                    <a:pt x="584" y="151"/>
                  </a:lnTo>
                  <a:lnTo>
                    <a:pt x="584" y="151"/>
                  </a:lnTo>
                  <a:lnTo>
                    <a:pt x="599" y="145"/>
                  </a:lnTo>
                  <a:lnTo>
                    <a:pt x="611" y="138"/>
                  </a:lnTo>
                  <a:lnTo>
                    <a:pt x="623" y="127"/>
                  </a:lnTo>
                  <a:lnTo>
                    <a:pt x="630" y="117"/>
                  </a:lnTo>
                  <a:lnTo>
                    <a:pt x="638" y="103"/>
                  </a:lnTo>
                  <a:lnTo>
                    <a:pt x="641" y="88"/>
                  </a:lnTo>
                  <a:lnTo>
                    <a:pt x="642" y="73"/>
                  </a:lnTo>
                  <a:lnTo>
                    <a:pt x="641" y="59"/>
                  </a:lnTo>
                  <a:lnTo>
                    <a:pt x="641" y="59"/>
                  </a:lnTo>
                  <a:lnTo>
                    <a:pt x="635" y="44"/>
                  </a:lnTo>
                  <a:lnTo>
                    <a:pt x="627" y="30"/>
                  </a:lnTo>
                  <a:lnTo>
                    <a:pt x="617" y="20"/>
                  </a:lnTo>
                  <a:lnTo>
                    <a:pt x="606" y="11"/>
                  </a:lnTo>
                  <a:lnTo>
                    <a:pt x="593" y="5"/>
                  </a:lnTo>
                  <a:lnTo>
                    <a:pt x="578" y="0"/>
                  </a:lnTo>
                  <a:lnTo>
                    <a:pt x="563" y="0"/>
                  </a:lnTo>
                  <a:lnTo>
                    <a:pt x="548" y="2"/>
                  </a:lnTo>
                  <a:lnTo>
                    <a:pt x="548" y="2"/>
                  </a:lnTo>
                  <a:lnTo>
                    <a:pt x="548" y="2"/>
                  </a:lnTo>
                  <a:lnTo>
                    <a:pt x="527" y="8"/>
                  </a:lnTo>
                  <a:lnTo>
                    <a:pt x="504" y="15"/>
                  </a:lnTo>
                  <a:lnTo>
                    <a:pt x="477" y="24"/>
                  </a:lnTo>
                  <a:lnTo>
                    <a:pt x="444" y="38"/>
                  </a:lnTo>
                  <a:lnTo>
                    <a:pt x="405" y="56"/>
                  </a:lnTo>
                  <a:lnTo>
                    <a:pt x="365" y="76"/>
                  </a:lnTo>
                  <a:lnTo>
                    <a:pt x="322" y="102"/>
                  </a:lnTo>
                  <a:lnTo>
                    <a:pt x="322" y="102"/>
                  </a:lnTo>
                  <a:lnTo>
                    <a:pt x="299" y="117"/>
                  </a:lnTo>
                  <a:lnTo>
                    <a:pt x="275" y="133"/>
                  </a:lnTo>
                  <a:lnTo>
                    <a:pt x="253" y="150"/>
                  </a:lnTo>
                  <a:lnTo>
                    <a:pt x="230" y="168"/>
                  </a:lnTo>
                  <a:lnTo>
                    <a:pt x="206" y="189"/>
                  </a:lnTo>
                  <a:lnTo>
                    <a:pt x="184" y="210"/>
                  </a:lnTo>
                  <a:lnTo>
                    <a:pt x="163" y="232"/>
                  </a:lnTo>
                  <a:lnTo>
                    <a:pt x="140" y="258"/>
                  </a:lnTo>
                  <a:lnTo>
                    <a:pt x="119" y="283"/>
                  </a:lnTo>
                  <a:lnTo>
                    <a:pt x="100" y="310"/>
                  </a:lnTo>
                  <a:lnTo>
                    <a:pt x="80" y="339"/>
                  </a:lnTo>
                  <a:lnTo>
                    <a:pt x="62" y="370"/>
                  </a:lnTo>
                  <a:lnTo>
                    <a:pt x="45" y="403"/>
                  </a:lnTo>
                  <a:lnTo>
                    <a:pt x="30" y="436"/>
                  </a:lnTo>
                  <a:lnTo>
                    <a:pt x="16" y="472"/>
                  </a:lnTo>
                  <a:lnTo>
                    <a:pt x="3" y="509"/>
                  </a:lnTo>
                  <a:lnTo>
                    <a:pt x="3" y="509"/>
                  </a:lnTo>
                  <a:lnTo>
                    <a:pt x="0" y="524"/>
                  </a:lnTo>
                  <a:lnTo>
                    <a:pt x="1" y="539"/>
                  </a:lnTo>
                  <a:lnTo>
                    <a:pt x="4" y="554"/>
                  </a:lnTo>
                  <a:lnTo>
                    <a:pt x="9" y="568"/>
                  </a:lnTo>
                  <a:lnTo>
                    <a:pt x="18" y="580"/>
                  </a:lnTo>
                  <a:lnTo>
                    <a:pt x="28" y="590"/>
                  </a:lnTo>
                  <a:lnTo>
                    <a:pt x="40" y="599"/>
                  </a:lnTo>
                  <a:lnTo>
                    <a:pt x="55" y="605"/>
                  </a:lnTo>
                  <a:lnTo>
                    <a:pt x="55" y="60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1" name="Freeform 190"/>
            <p:cNvSpPr>
              <a:spLocks/>
            </p:cNvSpPr>
            <p:nvPr/>
          </p:nvSpPr>
          <p:spPr bwMode="auto">
            <a:xfrm>
              <a:off x="7523163" y="3187700"/>
              <a:ext cx="285750" cy="287338"/>
            </a:xfrm>
            <a:custGeom>
              <a:avLst/>
              <a:gdLst>
                <a:gd name="T0" fmla="*/ 181 w 361"/>
                <a:gd name="T1" fmla="*/ 0 h 361"/>
                <a:gd name="T2" fmla="*/ 145 w 361"/>
                <a:gd name="T3" fmla="*/ 4 h 361"/>
                <a:gd name="T4" fmla="*/ 111 w 361"/>
                <a:gd name="T5" fmla="*/ 15 h 361"/>
                <a:gd name="T6" fmla="*/ 79 w 361"/>
                <a:gd name="T7" fmla="*/ 31 h 361"/>
                <a:gd name="T8" fmla="*/ 54 w 361"/>
                <a:gd name="T9" fmla="*/ 54 h 361"/>
                <a:gd name="T10" fmla="*/ 31 w 361"/>
                <a:gd name="T11" fmla="*/ 79 h 361"/>
                <a:gd name="T12" fmla="*/ 15 w 361"/>
                <a:gd name="T13" fmla="*/ 111 h 361"/>
                <a:gd name="T14" fmla="*/ 4 w 361"/>
                <a:gd name="T15" fmla="*/ 143 h 361"/>
                <a:gd name="T16" fmla="*/ 0 w 361"/>
                <a:gd name="T17" fmla="*/ 181 h 361"/>
                <a:gd name="T18" fmla="*/ 1 w 361"/>
                <a:gd name="T19" fmla="*/ 199 h 361"/>
                <a:gd name="T20" fmla="*/ 9 w 361"/>
                <a:gd name="T21" fmla="*/ 235 h 361"/>
                <a:gd name="T22" fmla="*/ 22 w 361"/>
                <a:gd name="T23" fmla="*/ 266 h 361"/>
                <a:gd name="T24" fmla="*/ 42 w 361"/>
                <a:gd name="T25" fmla="*/ 295 h 361"/>
                <a:gd name="T26" fmla="*/ 66 w 361"/>
                <a:gd name="T27" fmla="*/ 320 h 361"/>
                <a:gd name="T28" fmla="*/ 94 w 361"/>
                <a:gd name="T29" fmla="*/ 340 h 361"/>
                <a:gd name="T30" fmla="*/ 127 w 361"/>
                <a:gd name="T31" fmla="*/ 353 h 361"/>
                <a:gd name="T32" fmla="*/ 163 w 361"/>
                <a:gd name="T33" fmla="*/ 361 h 361"/>
                <a:gd name="T34" fmla="*/ 181 w 361"/>
                <a:gd name="T35" fmla="*/ 361 h 361"/>
                <a:gd name="T36" fmla="*/ 217 w 361"/>
                <a:gd name="T37" fmla="*/ 358 h 361"/>
                <a:gd name="T38" fmla="*/ 251 w 361"/>
                <a:gd name="T39" fmla="*/ 347 h 361"/>
                <a:gd name="T40" fmla="*/ 281 w 361"/>
                <a:gd name="T41" fmla="*/ 331 h 361"/>
                <a:gd name="T42" fmla="*/ 308 w 361"/>
                <a:gd name="T43" fmla="*/ 308 h 361"/>
                <a:gd name="T44" fmla="*/ 331 w 361"/>
                <a:gd name="T45" fmla="*/ 281 h 361"/>
                <a:gd name="T46" fmla="*/ 347 w 361"/>
                <a:gd name="T47" fmla="*/ 251 h 361"/>
                <a:gd name="T48" fmla="*/ 358 w 361"/>
                <a:gd name="T49" fmla="*/ 217 h 361"/>
                <a:gd name="T50" fmla="*/ 361 w 361"/>
                <a:gd name="T51" fmla="*/ 181 h 361"/>
                <a:gd name="T52" fmla="*/ 361 w 361"/>
                <a:gd name="T53" fmla="*/ 161 h 361"/>
                <a:gd name="T54" fmla="*/ 353 w 361"/>
                <a:gd name="T55" fmla="*/ 127 h 361"/>
                <a:gd name="T56" fmla="*/ 340 w 361"/>
                <a:gd name="T57" fmla="*/ 94 h 361"/>
                <a:gd name="T58" fmla="*/ 320 w 361"/>
                <a:gd name="T59" fmla="*/ 66 h 361"/>
                <a:gd name="T60" fmla="*/ 296 w 361"/>
                <a:gd name="T61" fmla="*/ 42 h 361"/>
                <a:gd name="T62" fmla="*/ 266 w 361"/>
                <a:gd name="T63" fmla="*/ 22 h 361"/>
                <a:gd name="T64" fmla="*/ 235 w 361"/>
                <a:gd name="T65" fmla="*/ 9 h 361"/>
                <a:gd name="T66" fmla="*/ 199 w 361"/>
                <a:gd name="T67" fmla="*/ 1 h 361"/>
                <a:gd name="T68" fmla="*/ 181 w 361"/>
                <a:gd name="T69" fmla="*/ 0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1" h="361">
                  <a:moveTo>
                    <a:pt x="181" y="0"/>
                  </a:moveTo>
                  <a:lnTo>
                    <a:pt x="181" y="0"/>
                  </a:lnTo>
                  <a:lnTo>
                    <a:pt x="163" y="1"/>
                  </a:lnTo>
                  <a:lnTo>
                    <a:pt x="145" y="4"/>
                  </a:lnTo>
                  <a:lnTo>
                    <a:pt x="127" y="9"/>
                  </a:lnTo>
                  <a:lnTo>
                    <a:pt x="111" y="15"/>
                  </a:lnTo>
                  <a:lnTo>
                    <a:pt x="94" y="22"/>
                  </a:lnTo>
                  <a:lnTo>
                    <a:pt x="79" y="31"/>
                  </a:lnTo>
                  <a:lnTo>
                    <a:pt x="66" y="42"/>
                  </a:lnTo>
                  <a:lnTo>
                    <a:pt x="54" y="54"/>
                  </a:lnTo>
                  <a:lnTo>
                    <a:pt x="42" y="66"/>
                  </a:lnTo>
                  <a:lnTo>
                    <a:pt x="31" y="79"/>
                  </a:lnTo>
                  <a:lnTo>
                    <a:pt x="22" y="94"/>
                  </a:lnTo>
                  <a:lnTo>
                    <a:pt x="15" y="111"/>
                  </a:lnTo>
                  <a:lnTo>
                    <a:pt x="9" y="127"/>
                  </a:lnTo>
                  <a:lnTo>
                    <a:pt x="4" y="143"/>
                  </a:lnTo>
                  <a:lnTo>
                    <a:pt x="1" y="161"/>
                  </a:lnTo>
                  <a:lnTo>
                    <a:pt x="0" y="181"/>
                  </a:lnTo>
                  <a:lnTo>
                    <a:pt x="0" y="181"/>
                  </a:lnTo>
                  <a:lnTo>
                    <a:pt x="1" y="199"/>
                  </a:lnTo>
                  <a:lnTo>
                    <a:pt x="4" y="217"/>
                  </a:lnTo>
                  <a:lnTo>
                    <a:pt x="9" y="235"/>
                  </a:lnTo>
                  <a:lnTo>
                    <a:pt x="15" y="251"/>
                  </a:lnTo>
                  <a:lnTo>
                    <a:pt x="22" y="266"/>
                  </a:lnTo>
                  <a:lnTo>
                    <a:pt x="31" y="281"/>
                  </a:lnTo>
                  <a:lnTo>
                    <a:pt x="42" y="295"/>
                  </a:lnTo>
                  <a:lnTo>
                    <a:pt x="54" y="308"/>
                  </a:lnTo>
                  <a:lnTo>
                    <a:pt x="66" y="320"/>
                  </a:lnTo>
                  <a:lnTo>
                    <a:pt x="79" y="331"/>
                  </a:lnTo>
                  <a:lnTo>
                    <a:pt x="94" y="340"/>
                  </a:lnTo>
                  <a:lnTo>
                    <a:pt x="111" y="347"/>
                  </a:lnTo>
                  <a:lnTo>
                    <a:pt x="127" y="353"/>
                  </a:lnTo>
                  <a:lnTo>
                    <a:pt x="145" y="358"/>
                  </a:lnTo>
                  <a:lnTo>
                    <a:pt x="163" y="361"/>
                  </a:lnTo>
                  <a:lnTo>
                    <a:pt x="181" y="361"/>
                  </a:lnTo>
                  <a:lnTo>
                    <a:pt x="181" y="361"/>
                  </a:lnTo>
                  <a:lnTo>
                    <a:pt x="199" y="361"/>
                  </a:lnTo>
                  <a:lnTo>
                    <a:pt x="217" y="358"/>
                  </a:lnTo>
                  <a:lnTo>
                    <a:pt x="235" y="353"/>
                  </a:lnTo>
                  <a:lnTo>
                    <a:pt x="251" y="347"/>
                  </a:lnTo>
                  <a:lnTo>
                    <a:pt x="266" y="340"/>
                  </a:lnTo>
                  <a:lnTo>
                    <a:pt x="281" y="331"/>
                  </a:lnTo>
                  <a:lnTo>
                    <a:pt x="296" y="320"/>
                  </a:lnTo>
                  <a:lnTo>
                    <a:pt x="308" y="308"/>
                  </a:lnTo>
                  <a:lnTo>
                    <a:pt x="320" y="295"/>
                  </a:lnTo>
                  <a:lnTo>
                    <a:pt x="331" y="281"/>
                  </a:lnTo>
                  <a:lnTo>
                    <a:pt x="340" y="266"/>
                  </a:lnTo>
                  <a:lnTo>
                    <a:pt x="347" y="251"/>
                  </a:lnTo>
                  <a:lnTo>
                    <a:pt x="353" y="235"/>
                  </a:lnTo>
                  <a:lnTo>
                    <a:pt x="358" y="217"/>
                  </a:lnTo>
                  <a:lnTo>
                    <a:pt x="361" y="199"/>
                  </a:lnTo>
                  <a:lnTo>
                    <a:pt x="361" y="181"/>
                  </a:lnTo>
                  <a:lnTo>
                    <a:pt x="361" y="181"/>
                  </a:lnTo>
                  <a:lnTo>
                    <a:pt x="361" y="161"/>
                  </a:lnTo>
                  <a:lnTo>
                    <a:pt x="358" y="143"/>
                  </a:lnTo>
                  <a:lnTo>
                    <a:pt x="353" y="127"/>
                  </a:lnTo>
                  <a:lnTo>
                    <a:pt x="347" y="111"/>
                  </a:lnTo>
                  <a:lnTo>
                    <a:pt x="340" y="94"/>
                  </a:lnTo>
                  <a:lnTo>
                    <a:pt x="331" y="79"/>
                  </a:lnTo>
                  <a:lnTo>
                    <a:pt x="320" y="66"/>
                  </a:lnTo>
                  <a:lnTo>
                    <a:pt x="308" y="54"/>
                  </a:lnTo>
                  <a:lnTo>
                    <a:pt x="296" y="42"/>
                  </a:lnTo>
                  <a:lnTo>
                    <a:pt x="281" y="31"/>
                  </a:lnTo>
                  <a:lnTo>
                    <a:pt x="266" y="22"/>
                  </a:lnTo>
                  <a:lnTo>
                    <a:pt x="251" y="15"/>
                  </a:lnTo>
                  <a:lnTo>
                    <a:pt x="235" y="9"/>
                  </a:lnTo>
                  <a:lnTo>
                    <a:pt x="217" y="4"/>
                  </a:lnTo>
                  <a:lnTo>
                    <a:pt x="199" y="1"/>
                  </a:lnTo>
                  <a:lnTo>
                    <a:pt x="181" y="0"/>
                  </a:lnTo>
                  <a:lnTo>
                    <a:pt x="181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2" name="Freeform 191"/>
            <p:cNvSpPr>
              <a:spLocks/>
            </p:cNvSpPr>
            <p:nvPr/>
          </p:nvSpPr>
          <p:spPr bwMode="auto">
            <a:xfrm>
              <a:off x="7835900" y="2965450"/>
              <a:ext cx="285750" cy="287338"/>
            </a:xfrm>
            <a:custGeom>
              <a:avLst/>
              <a:gdLst>
                <a:gd name="T0" fmla="*/ 0 w 361"/>
                <a:gd name="T1" fmla="*/ 179 h 361"/>
                <a:gd name="T2" fmla="*/ 3 w 361"/>
                <a:gd name="T3" fmla="*/ 215 h 361"/>
                <a:gd name="T4" fmla="*/ 13 w 361"/>
                <a:gd name="T5" fmla="*/ 250 h 361"/>
                <a:gd name="T6" fmla="*/ 30 w 361"/>
                <a:gd name="T7" fmla="*/ 280 h 361"/>
                <a:gd name="T8" fmla="*/ 52 w 361"/>
                <a:gd name="T9" fmla="*/ 307 h 361"/>
                <a:gd name="T10" fmla="*/ 79 w 361"/>
                <a:gd name="T11" fmla="*/ 329 h 361"/>
                <a:gd name="T12" fmla="*/ 109 w 361"/>
                <a:gd name="T13" fmla="*/ 346 h 361"/>
                <a:gd name="T14" fmla="*/ 143 w 361"/>
                <a:gd name="T15" fmla="*/ 356 h 361"/>
                <a:gd name="T16" fmla="*/ 179 w 361"/>
                <a:gd name="T17" fmla="*/ 361 h 361"/>
                <a:gd name="T18" fmla="*/ 199 w 361"/>
                <a:gd name="T19" fmla="*/ 359 h 361"/>
                <a:gd name="T20" fmla="*/ 233 w 361"/>
                <a:gd name="T21" fmla="*/ 352 h 361"/>
                <a:gd name="T22" fmla="*/ 266 w 361"/>
                <a:gd name="T23" fmla="*/ 338 h 361"/>
                <a:gd name="T24" fmla="*/ 295 w 361"/>
                <a:gd name="T25" fmla="*/ 319 h 361"/>
                <a:gd name="T26" fmla="*/ 319 w 361"/>
                <a:gd name="T27" fmla="*/ 295 h 361"/>
                <a:gd name="T28" fmla="*/ 338 w 361"/>
                <a:gd name="T29" fmla="*/ 266 h 361"/>
                <a:gd name="T30" fmla="*/ 352 w 361"/>
                <a:gd name="T31" fmla="*/ 233 h 361"/>
                <a:gd name="T32" fmla="*/ 359 w 361"/>
                <a:gd name="T33" fmla="*/ 197 h 361"/>
                <a:gd name="T34" fmla="*/ 361 w 361"/>
                <a:gd name="T35" fmla="*/ 179 h 361"/>
                <a:gd name="T36" fmla="*/ 356 w 361"/>
                <a:gd name="T37" fmla="*/ 143 h 361"/>
                <a:gd name="T38" fmla="*/ 346 w 361"/>
                <a:gd name="T39" fmla="*/ 109 h 361"/>
                <a:gd name="T40" fmla="*/ 329 w 361"/>
                <a:gd name="T41" fmla="*/ 79 h 361"/>
                <a:gd name="T42" fmla="*/ 307 w 361"/>
                <a:gd name="T43" fmla="*/ 52 h 361"/>
                <a:gd name="T44" fmla="*/ 281 w 361"/>
                <a:gd name="T45" fmla="*/ 30 h 361"/>
                <a:gd name="T46" fmla="*/ 250 w 361"/>
                <a:gd name="T47" fmla="*/ 13 h 361"/>
                <a:gd name="T48" fmla="*/ 217 w 361"/>
                <a:gd name="T49" fmla="*/ 3 h 361"/>
                <a:gd name="T50" fmla="*/ 179 w 361"/>
                <a:gd name="T51" fmla="*/ 0 h 361"/>
                <a:gd name="T52" fmla="*/ 161 w 361"/>
                <a:gd name="T53" fmla="*/ 0 h 361"/>
                <a:gd name="T54" fmla="*/ 125 w 361"/>
                <a:gd name="T55" fmla="*/ 7 h 361"/>
                <a:gd name="T56" fmla="*/ 94 w 361"/>
                <a:gd name="T57" fmla="*/ 21 h 361"/>
                <a:gd name="T58" fmla="*/ 65 w 361"/>
                <a:gd name="T59" fmla="*/ 40 h 361"/>
                <a:gd name="T60" fmla="*/ 40 w 361"/>
                <a:gd name="T61" fmla="*/ 64 h 361"/>
                <a:gd name="T62" fmla="*/ 21 w 361"/>
                <a:gd name="T63" fmla="*/ 94 h 361"/>
                <a:gd name="T64" fmla="*/ 7 w 361"/>
                <a:gd name="T65" fmla="*/ 125 h 361"/>
                <a:gd name="T66" fmla="*/ 0 w 361"/>
                <a:gd name="T67" fmla="*/ 161 h 361"/>
                <a:gd name="T68" fmla="*/ 0 w 361"/>
                <a:gd name="T69" fmla="*/ 179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1" h="361">
                  <a:moveTo>
                    <a:pt x="0" y="179"/>
                  </a:moveTo>
                  <a:lnTo>
                    <a:pt x="0" y="179"/>
                  </a:lnTo>
                  <a:lnTo>
                    <a:pt x="0" y="197"/>
                  </a:lnTo>
                  <a:lnTo>
                    <a:pt x="3" y="215"/>
                  </a:lnTo>
                  <a:lnTo>
                    <a:pt x="7" y="233"/>
                  </a:lnTo>
                  <a:lnTo>
                    <a:pt x="13" y="250"/>
                  </a:lnTo>
                  <a:lnTo>
                    <a:pt x="21" y="266"/>
                  </a:lnTo>
                  <a:lnTo>
                    <a:pt x="30" y="280"/>
                  </a:lnTo>
                  <a:lnTo>
                    <a:pt x="40" y="295"/>
                  </a:lnTo>
                  <a:lnTo>
                    <a:pt x="52" y="307"/>
                  </a:lnTo>
                  <a:lnTo>
                    <a:pt x="65" y="319"/>
                  </a:lnTo>
                  <a:lnTo>
                    <a:pt x="79" y="329"/>
                  </a:lnTo>
                  <a:lnTo>
                    <a:pt x="94" y="338"/>
                  </a:lnTo>
                  <a:lnTo>
                    <a:pt x="109" y="346"/>
                  </a:lnTo>
                  <a:lnTo>
                    <a:pt x="125" y="352"/>
                  </a:lnTo>
                  <a:lnTo>
                    <a:pt x="143" y="356"/>
                  </a:lnTo>
                  <a:lnTo>
                    <a:pt x="161" y="359"/>
                  </a:lnTo>
                  <a:lnTo>
                    <a:pt x="179" y="361"/>
                  </a:lnTo>
                  <a:lnTo>
                    <a:pt x="179" y="361"/>
                  </a:lnTo>
                  <a:lnTo>
                    <a:pt x="199" y="359"/>
                  </a:lnTo>
                  <a:lnTo>
                    <a:pt x="217" y="356"/>
                  </a:lnTo>
                  <a:lnTo>
                    <a:pt x="233" y="352"/>
                  </a:lnTo>
                  <a:lnTo>
                    <a:pt x="250" y="346"/>
                  </a:lnTo>
                  <a:lnTo>
                    <a:pt x="266" y="338"/>
                  </a:lnTo>
                  <a:lnTo>
                    <a:pt x="281" y="329"/>
                  </a:lnTo>
                  <a:lnTo>
                    <a:pt x="295" y="319"/>
                  </a:lnTo>
                  <a:lnTo>
                    <a:pt x="307" y="307"/>
                  </a:lnTo>
                  <a:lnTo>
                    <a:pt x="319" y="295"/>
                  </a:lnTo>
                  <a:lnTo>
                    <a:pt x="329" y="280"/>
                  </a:lnTo>
                  <a:lnTo>
                    <a:pt x="338" y="266"/>
                  </a:lnTo>
                  <a:lnTo>
                    <a:pt x="346" y="250"/>
                  </a:lnTo>
                  <a:lnTo>
                    <a:pt x="352" y="233"/>
                  </a:lnTo>
                  <a:lnTo>
                    <a:pt x="356" y="215"/>
                  </a:lnTo>
                  <a:lnTo>
                    <a:pt x="359" y="197"/>
                  </a:lnTo>
                  <a:lnTo>
                    <a:pt x="361" y="179"/>
                  </a:lnTo>
                  <a:lnTo>
                    <a:pt x="361" y="179"/>
                  </a:lnTo>
                  <a:lnTo>
                    <a:pt x="359" y="161"/>
                  </a:lnTo>
                  <a:lnTo>
                    <a:pt x="356" y="143"/>
                  </a:lnTo>
                  <a:lnTo>
                    <a:pt x="352" y="125"/>
                  </a:lnTo>
                  <a:lnTo>
                    <a:pt x="346" y="109"/>
                  </a:lnTo>
                  <a:lnTo>
                    <a:pt x="338" y="94"/>
                  </a:lnTo>
                  <a:lnTo>
                    <a:pt x="329" y="79"/>
                  </a:lnTo>
                  <a:lnTo>
                    <a:pt x="319" y="64"/>
                  </a:lnTo>
                  <a:lnTo>
                    <a:pt x="307" y="52"/>
                  </a:lnTo>
                  <a:lnTo>
                    <a:pt x="295" y="40"/>
                  </a:lnTo>
                  <a:lnTo>
                    <a:pt x="281" y="30"/>
                  </a:lnTo>
                  <a:lnTo>
                    <a:pt x="266" y="21"/>
                  </a:lnTo>
                  <a:lnTo>
                    <a:pt x="250" y="13"/>
                  </a:lnTo>
                  <a:lnTo>
                    <a:pt x="233" y="7"/>
                  </a:lnTo>
                  <a:lnTo>
                    <a:pt x="217" y="3"/>
                  </a:lnTo>
                  <a:lnTo>
                    <a:pt x="199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61" y="0"/>
                  </a:lnTo>
                  <a:lnTo>
                    <a:pt x="143" y="3"/>
                  </a:lnTo>
                  <a:lnTo>
                    <a:pt x="125" y="7"/>
                  </a:lnTo>
                  <a:lnTo>
                    <a:pt x="109" y="13"/>
                  </a:lnTo>
                  <a:lnTo>
                    <a:pt x="94" y="21"/>
                  </a:lnTo>
                  <a:lnTo>
                    <a:pt x="79" y="30"/>
                  </a:lnTo>
                  <a:lnTo>
                    <a:pt x="65" y="40"/>
                  </a:lnTo>
                  <a:lnTo>
                    <a:pt x="52" y="52"/>
                  </a:lnTo>
                  <a:lnTo>
                    <a:pt x="40" y="64"/>
                  </a:lnTo>
                  <a:lnTo>
                    <a:pt x="30" y="79"/>
                  </a:lnTo>
                  <a:lnTo>
                    <a:pt x="21" y="94"/>
                  </a:lnTo>
                  <a:lnTo>
                    <a:pt x="13" y="109"/>
                  </a:lnTo>
                  <a:lnTo>
                    <a:pt x="7" y="125"/>
                  </a:lnTo>
                  <a:lnTo>
                    <a:pt x="3" y="143"/>
                  </a:lnTo>
                  <a:lnTo>
                    <a:pt x="0" y="161"/>
                  </a:lnTo>
                  <a:lnTo>
                    <a:pt x="0" y="179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3" name="Freeform 192"/>
            <p:cNvSpPr>
              <a:spLocks/>
            </p:cNvSpPr>
            <p:nvPr/>
          </p:nvSpPr>
          <p:spPr bwMode="auto">
            <a:xfrm>
              <a:off x="5681663" y="3009900"/>
              <a:ext cx="342900" cy="342900"/>
            </a:xfrm>
            <a:custGeom>
              <a:avLst/>
              <a:gdLst>
                <a:gd name="T0" fmla="*/ 166 w 431"/>
                <a:gd name="T1" fmla="*/ 427 h 431"/>
                <a:gd name="T2" fmla="*/ 209 w 431"/>
                <a:gd name="T3" fmla="*/ 431 h 431"/>
                <a:gd name="T4" fmla="*/ 251 w 431"/>
                <a:gd name="T5" fmla="*/ 428 h 431"/>
                <a:gd name="T6" fmla="*/ 292 w 431"/>
                <a:gd name="T7" fmla="*/ 418 h 431"/>
                <a:gd name="T8" fmla="*/ 329 w 431"/>
                <a:gd name="T9" fmla="*/ 400 h 431"/>
                <a:gd name="T10" fmla="*/ 362 w 431"/>
                <a:gd name="T11" fmla="*/ 374 h 431"/>
                <a:gd name="T12" fmla="*/ 389 w 431"/>
                <a:gd name="T13" fmla="*/ 343 h 431"/>
                <a:gd name="T14" fmla="*/ 412 w 431"/>
                <a:gd name="T15" fmla="*/ 307 h 431"/>
                <a:gd name="T16" fmla="*/ 425 w 431"/>
                <a:gd name="T17" fmla="*/ 265 h 431"/>
                <a:gd name="T18" fmla="*/ 430 w 431"/>
                <a:gd name="T19" fmla="*/ 244 h 431"/>
                <a:gd name="T20" fmla="*/ 430 w 431"/>
                <a:gd name="T21" fmla="*/ 201 h 431"/>
                <a:gd name="T22" fmla="*/ 424 w 431"/>
                <a:gd name="T23" fmla="*/ 159 h 431"/>
                <a:gd name="T24" fmla="*/ 409 w 431"/>
                <a:gd name="T25" fmla="*/ 120 h 431"/>
                <a:gd name="T26" fmla="*/ 386 w 431"/>
                <a:gd name="T27" fmla="*/ 85 h 431"/>
                <a:gd name="T28" fmla="*/ 358 w 431"/>
                <a:gd name="T29" fmla="*/ 55 h 431"/>
                <a:gd name="T30" fmla="*/ 325 w 431"/>
                <a:gd name="T31" fmla="*/ 30 h 431"/>
                <a:gd name="T32" fmla="*/ 286 w 431"/>
                <a:gd name="T33" fmla="*/ 12 h 431"/>
                <a:gd name="T34" fmla="*/ 263 w 431"/>
                <a:gd name="T35" fmla="*/ 6 h 431"/>
                <a:gd name="T36" fmla="*/ 221 w 431"/>
                <a:gd name="T37" fmla="*/ 0 h 431"/>
                <a:gd name="T38" fmla="*/ 178 w 431"/>
                <a:gd name="T39" fmla="*/ 5 h 431"/>
                <a:gd name="T40" fmla="*/ 139 w 431"/>
                <a:gd name="T41" fmla="*/ 15 h 431"/>
                <a:gd name="T42" fmla="*/ 102 w 431"/>
                <a:gd name="T43" fmla="*/ 33 h 431"/>
                <a:gd name="T44" fmla="*/ 69 w 431"/>
                <a:gd name="T45" fmla="*/ 58 h 431"/>
                <a:gd name="T46" fmla="*/ 40 w 431"/>
                <a:gd name="T47" fmla="*/ 90 h 431"/>
                <a:gd name="T48" fmla="*/ 19 w 431"/>
                <a:gd name="T49" fmla="*/ 126 h 431"/>
                <a:gd name="T50" fmla="*/ 6 w 431"/>
                <a:gd name="T51" fmla="*/ 168 h 431"/>
                <a:gd name="T52" fmla="*/ 1 w 431"/>
                <a:gd name="T53" fmla="*/ 189 h 431"/>
                <a:gd name="T54" fmla="*/ 0 w 431"/>
                <a:gd name="T55" fmla="*/ 232 h 431"/>
                <a:gd name="T56" fmla="*/ 7 w 431"/>
                <a:gd name="T57" fmla="*/ 274 h 431"/>
                <a:gd name="T58" fmla="*/ 22 w 431"/>
                <a:gd name="T59" fmla="*/ 312 h 431"/>
                <a:gd name="T60" fmla="*/ 43 w 431"/>
                <a:gd name="T61" fmla="*/ 348 h 431"/>
                <a:gd name="T62" fmla="*/ 72 w 431"/>
                <a:gd name="T63" fmla="*/ 377 h 431"/>
                <a:gd name="T64" fmla="*/ 106 w 431"/>
                <a:gd name="T65" fmla="*/ 403 h 431"/>
                <a:gd name="T66" fmla="*/ 145 w 431"/>
                <a:gd name="T67" fmla="*/ 421 h 431"/>
                <a:gd name="T68" fmla="*/ 166 w 431"/>
                <a:gd name="T69" fmla="*/ 427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31" h="431">
                  <a:moveTo>
                    <a:pt x="166" y="427"/>
                  </a:moveTo>
                  <a:lnTo>
                    <a:pt x="166" y="427"/>
                  </a:lnTo>
                  <a:lnTo>
                    <a:pt x="189" y="430"/>
                  </a:lnTo>
                  <a:lnTo>
                    <a:pt x="209" y="431"/>
                  </a:lnTo>
                  <a:lnTo>
                    <a:pt x="230" y="431"/>
                  </a:lnTo>
                  <a:lnTo>
                    <a:pt x="251" y="428"/>
                  </a:lnTo>
                  <a:lnTo>
                    <a:pt x="272" y="424"/>
                  </a:lnTo>
                  <a:lnTo>
                    <a:pt x="292" y="418"/>
                  </a:lnTo>
                  <a:lnTo>
                    <a:pt x="311" y="409"/>
                  </a:lnTo>
                  <a:lnTo>
                    <a:pt x="329" y="400"/>
                  </a:lnTo>
                  <a:lnTo>
                    <a:pt x="346" y="388"/>
                  </a:lnTo>
                  <a:lnTo>
                    <a:pt x="362" y="374"/>
                  </a:lnTo>
                  <a:lnTo>
                    <a:pt x="377" y="360"/>
                  </a:lnTo>
                  <a:lnTo>
                    <a:pt x="389" y="343"/>
                  </a:lnTo>
                  <a:lnTo>
                    <a:pt x="401" y="325"/>
                  </a:lnTo>
                  <a:lnTo>
                    <a:pt x="412" y="307"/>
                  </a:lnTo>
                  <a:lnTo>
                    <a:pt x="419" y="286"/>
                  </a:lnTo>
                  <a:lnTo>
                    <a:pt x="425" y="265"/>
                  </a:lnTo>
                  <a:lnTo>
                    <a:pt x="425" y="265"/>
                  </a:lnTo>
                  <a:lnTo>
                    <a:pt x="430" y="244"/>
                  </a:lnTo>
                  <a:lnTo>
                    <a:pt x="431" y="222"/>
                  </a:lnTo>
                  <a:lnTo>
                    <a:pt x="430" y="201"/>
                  </a:lnTo>
                  <a:lnTo>
                    <a:pt x="428" y="180"/>
                  </a:lnTo>
                  <a:lnTo>
                    <a:pt x="424" y="159"/>
                  </a:lnTo>
                  <a:lnTo>
                    <a:pt x="416" y="139"/>
                  </a:lnTo>
                  <a:lnTo>
                    <a:pt x="409" y="120"/>
                  </a:lnTo>
                  <a:lnTo>
                    <a:pt x="398" y="102"/>
                  </a:lnTo>
                  <a:lnTo>
                    <a:pt x="386" y="85"/>
                  </a:lnTo>
                  <a:lnTo>
                    <a:pt x="373" y="69"/>
                  </a:lnTo>
                  <a:lnTo>
                    <a:pt x="358" y="55"/>
                  </a:lnTo>
                  <a:lnTo>
                    <a:pt x="341" y="42"/>
                  </a:lnTo>
                  <a:lnTo>
                    <a:pt x="325" y="30"/>
                  </a:lnTo>
                  <a:lnTo>
                    <a:pt x="305" y="21"/>
                  </a:lnTo>
                  <a:lnTo>
                    <a:pt x="286" y="12"/>
                  </a:lnTo>
                  <a:lnTo>
                    <a:pt x="263" y="6"/>
                  </a:lnTo>
                  <a:lnTo>
                    <a:pt x="263" y="6"/>
                  </a:lnTo>
                  <a:lnTo>
                    <a:pt x="242" y="3"/>
                  </a:lnTo>
                  <a:lnTo>
                    <a:pt x="221" y="0"/>
                  </a:lnTo>
                  <a:lnTo>
                    <a:pt x="199" y="2"/>
                  </a:lnTo>
                  <a:lnTo>
                    <a:pt x="178" y="5"/>
                  </a:lnTo>
                  <a:lnTo>
                    <a:pt x="159" y="9"/>
                  </a:lnTo>
                  <a:lnTo>
                    <a:pt x="139" y="15"/>
                  </a:lnTo>
                  <a:lnTo>
                    <a:pt x="120" y="23"/>
                  </a:lnTo>
                  <a:lnTo>
                    <a:pt x="102" y="33"/>
                  </a:lnTo>
                  <a:lnTo>
                    <a:pt x="84" y="45"/>
                  </a:lnTo>
                  <a:lnTo>
                    <a:pt x="69" y="58"/>
                  </a:lnTo>
                  <a:lnTo>
                    <a:pt x="54" y="73"/>
                  </a:lnTo>
                  <a:lnTo>
                    <a:pt x="40" y="90"/>
                  </a:lnTo>
                  <a:lnTo>
                    <a:pt x="30" y="108"/>
                  </a:lnTo>
                  <a:lnTo>
                    <a:pt x="19" y="126"/>
                  </a:lnTo>
                  <a:lnTo>
                    <a:pt x="12" y="147"/>
                  </a:lnTo>
                  <a:lnTo>
                    <a:pt x="6" y="168"/>
                  </a:lnTo>
                  <a:lnTo>
                    <a:pt x="6" y="168"/>
                  </a:lnTo>
                  <a:lnTo>
                    <a:pt x="1" y="189"/>
                  </a:lnTo>
                  <a:lnTo>
                    <a:pt x="0" y="211"/>
                  </a:lnTo>
                  <a:lnTo>
                    <a:pt x="0" y="232"/>
                  </a:lnTo>
                  <a:lnTo>
                    <a:pt x="3" y="253"/>
                  </a:lnTo>
                  <a:lnTo>
                    <a:pt x="7" y="274"/>
                  </a:lnTo>
                  <a:lnTo>
                    <a:pt x="13" y="294"/>
                  </a:lnTo>
                  <a:lnTo>
                    <a:pt x="22" y="312"/>
                  </a:lnTo>
                  <a:lnTo>
                    <a:pt x="33" y="331"/>
                  </a:lnTo>
                  <a:lnTo>
                    <a:pt x="43" y="348"/>
                  </a:lnTo>
                  <a:lnTo>
                    <a:pt x="57" y="363"/>
                  </a:lnTo>
                  <a:lnTo>
                    <a:pt x="72" y="377"/>
                  </a:lnTo>
                  <a:lnTo>
                    <a:pt x="88" y="391"/>
                  </a:lnTo>
                  <a:lnTo>
                    <a:pt x="106" y="403"/>
                  </a:lnTo>
                  <a:lnTo>
                    <a:pt x="126" y="412"/>
                  </a:lnTo>
                  <a:lnTo>
                    <a:pt x="145" y="421"/>
                  </a:lnTo>
                  <a:lnTo>
                    <a:pt x="166" y="427"/>
                  </a:lnTo>
                  <a:lnTo>
                    <a:pt x="166" y="42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4" name="Freeform 193"/>
            <p:cNvSpPr>
              <a:spLocks noEditPoints="1"/>
            </p:cNvSpPr>
            <p:nvPr/>
          </p:nvSpPr>
          <p:spPr bwMode="auto">
            <a:xfrm>
              <a:off x="5172075" y="4021138"/>
              <a:ext cx="388937" cy="390525"/>
            </a:xfrm>
            <a:custGeom>
              <a:avLst/>
              <a:gdLst>
                <a:gd name="T0" fmla="*/ 361 w 488"/>
                <a:gd name="T1" fmla="*/ 175 h 491"/>
                <a:gd name="T2" fmla="*/ 310 w 488"/>
                <a:gd name="T3" fmla="*/ 9 h 491"/>
                <a:gd name="T4" fmla="*/ 310 w 488"/>
                <a:gd name="T5" fmla="*/ 9 h 491"/>
                <a:gd name="T6" fmla="*/ 301 w 488"/>
                <a:gd name="T7" fmla="*/ 15 h 491"/>
                <a:gd name="T8" fmla="*/ 292 w 488"/>
                <a:gd name="T9" fmla="*/ 21 h 491"/>
                <a:gd name="T10" fmla="*/ 283 w 488"/>
                <a:gd name="T11" fmla="*/ 25 h 491"/>
                <a:gd name="T12" fmla="*/ 272 w 488"/>
                <a:gd name="T13" fmla="*/ 28 h 491"/>
                <a:gd name="T14" fmla="*/ 317 w 488"/>
                <a:gd name="T15" fmla="*/ 175 h 491"/>
                <a:gd name="T16" fmla="*/ 171 w 488"/>
                <a:gd name="T17" fmla="*/ 175 h 491"/>
                <a:gd name="T18" fmla="*/ 217 w 488"/>
                <a:gd name="T19" fmla="*/ 25 h 491"/>
                <a:gd name="T20" fmla="*/ 217 w 488"/>
                <a:gd name="T21" fmla="*/ 25 h 491"/>
                <a:gd name="T22" fmla="*/ 206 w 488"/>
                <a:gd name="T23" fmla="*/ 21 h 491"/>
                <a:gd name="T24" fmla="*/ 197 w 488"/>
                <a:gd name="T25" fmla="*/ 15 h 491"/>
                <a:gd name="T26" fmla="*/ 189 w 488"/>
                <a:gd name="T27" fmla="*/ 9 h 491"/>
                <a:gd name="T28" fmla="*/ 181 w 488"/>
                <a:gd name="T29" fmla="*/ 0 h 491"/>
                <a:gd name="T30" fmla="*/ 129 w 488"/>
                <a:gd name="T31" fmla="*/ 175 h 491"/>
                <a:gd name="T32" fmla="*/ 0 w 488"/>
                <a:gd name="T33" fmla="*/ 175 h 491"/>
                <a:gd name="T34" fmla="*/ 67 w 488"/>
                <a:gd name="T35" fmla="*/ 491 h 491"/>
                <a:gd name="T36" fmla="*/ 422 w 488"/>
                <a:gd name="T37" fmla="*/ 491 h 491"/>
                <a:gd name="T38" fmla="*/ 488 w 488"/>
                <a:gd name="T39" fmla="*/ 175 h 491"/>
                <a:gd name="T40" fmla="*/ 361 w 488"/>
                <a:gd name="T41" fmla="*/ 175 h 491"/>
                <a:gd name="T42" fmla="*/ 166 w 488"/>
                <a:gd name="T43" fmla="*/ 425 h 491"/>
                <a:gd name="T44" fmla="*/ 123 w 488"/>
                <a:gd name="T45" fmla="*/ 425 h 491"/>
                <a:gd name="T46" fmla="*/ 123 w 488"/>
                <a:gd name="T47" fmla="*/ 241 h 491"/>
                <a:gd name="T48" fmla="*/ 166 w 488"/>
                <a:gd name="T49" fmla="*/ 241 h 491"/>
                <a:gd name="T50" fmla="*/ 166 w 488"/>
                <a:gd name="T51" fmla="*/ 425 h 491"/>
                <a:gd name="T52" fmla="*/ 266 w 488"/>
                <a:gd name="T53" fmla="*/ 425 h 491"/>
                <a:gd name="T54" fmla="*/ 223 w 488"/>
                <a:gd name="T55" fmla="*/ 425 h 491"/>
                <a:gd name="T56" fmla="*/ 223 w 488"/>
                <a:gd name="T57" fmla="*/ 241 h 491"/>
                <a:gd name="T58" fmla="*/ 266 w 488"/>
                <a:gd name="T59" fmla="*/ 241 h 491"/>
                <a:gd name="T60" fmla="*/ 266 w 488"/>
                <a:gd name="T61" fmla="*/ 425 h 491"/>
                <a:gd name="T62" fmla="*/ 365 w 488"/>
                <a:gd name="T63" fmla="*/ 425 h 491"/>
                <a:gd name="T64" fmla="*/ 322 w 488"/>
                <a:gd name="T65" fmla="*/ 425 h 491"/>
                <a:gd name="T66" fmla="*/ 322 w 488"/>
                <a:gd name="T67" fmla="*/ 241 h 491"/>
                <a:gd name="T68" fmla="*/ 365 w 488"/>
                <a:gd name="T69" fmla="*/ 241 h 491"/>
                <a:gd name="T70" fmla="*/ 365 w 488"/>
                <a:gd name="T71" fmla="*/ 425 h 4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88" h="491">
                  <a:moveTo>
                    <a:pt x="361" y="175"/>
                  </a:moveTo>
                  <a:lnTo>
                    <a:pt x="310" y="9"/>
                  </a:lnTo>
                  <a:lnTo>
                    <a:pt x="310" y="9"/>
                  </a:lnTo>
                  <a:lnTo>
                    <a:pt x="301" y="15"/>
                  </a:lnTo>
                  <a:lnTo>
                    <a:pt x="292" y="21"/>
                  </a:lnTo>
                  <a:lnTo>
                    <a:pt x="283" y="25"/>
                  </a:lnTo>
                  <a:lnTo>
                    <a:pt x="272" y="28"/>
                  </a:lnTo>
                  <a:lnTo>
                    <a:pt x="317" y="175"/>
                  </a:lnTo>
                  <a:lnTo>
                    <a:pt x="171" y="175"/>
                  </a:lnTo>
                  <a:lnTo>
                    <a:pt x="217" y="25"/>
                  </a:lnTo>
                  <a:lnTo>
                    <a:pt x="217" y="25"/>
                  </a:lnTo>
                  <a:lnTo>
                    <a:pt x="206" y="21"/>
                  </a:lnTo>
                  <a:lnTo>
                    <a:pt x="197" y="15"/>
                  </a:lnTo>
                  <a:lnTo>
                    <a:pt x="189" y="9"/>
                  </a:lnTo>
                  <a:lnTo>
                    <a:pt x="181" y="0"/>
                  </a:lnTo>
                  <a:lnTo>
                    <a:pt x="129" y="175"/>
                  </a:lnTo>
                  <a:lnTo>
                    <a:pt x="0" y="175"/>
                  </a:lnTo>
                  <a:lnTo>
                    <a:pt x="67" y="491"/>
                  </a:lnTo>
                  <a:lnTo>
                    <a:pt x="422" y="491"/>
                  </a:lnTo>
                  <a:lnTo>
                    <a:pt x="488" y="175"/>
                  </a:lnTo>
                  <a:lnTo>
                    <a:pt x="361" y="175"/>
                  </a:lnTo>
                  <a:close/>
                  <a:moveTo>
                    <a:pt x="166" y="425"/>
                  </a:moveTo>
                  <a:lnTo>
                    <a:pt x="123" y="425"/>
                  </a:lnTo>
                  <a:lnTo>
                    <a:pt x="123" y="241"/>
                  </a:lnTo>
                  <a:lnTo>
                    <a:pt x="166" y="241"/>
                  </a:lnTo>
                  <a:lnTo>
                    <a:pt x="166" y="425"/>
                  </a:lnTo>
                  <a:close/>
                  <a:moveTo>
                    <a:pt x="266" y="425"/>
                  </a:moveTo>
                  <a:lnTo>
                    <a:pt x="223" y="425"/>
                  </a:lnTo>
                  <a:lnTo>
                    <a:pt x="223" y="241"/>
                  </a:lnTo>
                  <a:lnTo>
                    <a:pt x="266" y="241"/>
                  </a:lnTo>
                  <a:lnTo>
                    <a:pt x="266" y="425"/>
                  </a:lnTo>
                  <a:close/>
                  <a:moveTo>
                    <a:pt x="365" y="425"/>
                  </a:moveTo>
                  <a:lnTo>
                    <a:pt x="322" y="425"/>
                  </a:lnTo>
                  <a:lnTo>
                    <a:pt x="322" y="241"/>
                  </a:lnTo>
                  <a:lnTo>
                    <a:pt x="365" y="241"/>
                  </a:lnTo>
                  <a:lnTo>
                    <a:pt x="365" y="42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5" name="Freeform 194"/>
            <p:cNvSpPr>
              <a:spLocks/>
            </p:cNvSpPr>
            <p:nvPr/>
          </p:nvSpPr>
          <p:spPr bwMode="auto">
            <a:xfrm>
              <a:off x="5314950" y="3476625"/>
              <a:ext cx="495300" cy="554038"/>
            </a:xfrm>
            <a:custGeom>
              <a:avLst/>
              <a:gdLst>
                <a:gd name="T0" fmla="*/ 60 w 625"/>
                <a:gd name="T1" fmla="*/ 696 h 698"/>
                <a:gd name="T2" fmla="*/ 72 w 625"/>
                <a:gd name="T3" fmla="*/ 698 h 698"/>
                <a:gd name="T4" fmla="*/ 96 w 625"/>
                <a:gd name="T5" fmla="*/ 693 h 698"/>
                <a:gd name="T6" fmla="*/ 117 w 625"/>
                <a:gd name="T7" fmla="*/ 681 h 698"/>
                <a:gd name="T8" fmla="*/ 133 w 625"/>
                <a:gd name="T9" fmla="*/ 662 h 698"/>
                <a:gd name="T10" fmla="*/ 142 w 625"/>
                <a:gd name="T11" fmla="*/ 638 h 698"/>
                <a:gd name="T12" fmla="*/ 150 w 625"/>
                <a:gd name="T13" fmla="*/ 600 h 698"/>
                <a:gd name="T14" fmla="*/ 169 w 625"/>
                <a:gd name="T15" fmla="*/ 531 h 698"/>
                <a:gd name="T16" fmla="*/ 193 w 625"/>
                <a:gd name="T17" fmla="*/ 470 h 698"/>
                <a:gd name="T18" fmla="*/ 223 w 625"/>
                <a:gd name="T19" fmla="*/ 415 h 698"/>
                <a:gd name="T20" fmla="*/ 256 w 625"/>
                <a:gd name="T21" fmla="*/ 365 h 698"/>
                <a:gd name="T22" fmla="*/ 291 w 625"/>
                <a:gd name="T23" fmla="*/ 323 h 698"/>
                <a:gd name="T24" fmla="*/ 328 w 625"/>
                <a:gd name="T25" fmla="*/ 284 h 698"/>
                <a:gd name="T26" fmla="*/ 383 w 625"/>
                <a:gd name="T27" fmla="*/ 238 h 698"/>
                <a:gd name="T28" fmla="*/ 421 w 625"/>
                <a:gd name="T29" fmla="*/ 212 h 698"/>
                <a:gd name="T30" fmla="*/ 488 w 625"/>
                <a:gd name="T31" fmla="*/ 175 h 698"/>
                <a:gd name="T32" fmla="*/ 517 w 625"/>
                <a:gd name="T33" fmla="*/ 161 h 698"/>
                <a:gd name="T34" fmla="*/ 559 w 625"/>
                <a:gd name="T35" fmla="*/ 146 h 698"/>
                <a:gd name="T36" fmla="*/ 569 w 625"/>
                <a:gd name="T37" fmla="*/ 142 h 698"/>
                <a:gd name="T38" fmla="*/ 571 w 625"/>
                <a:gd name="T39" fmla="*/ 142 h 698"/>
                <a:gd name="T40" fmla="*/ 571 w 625"/>
                <a:gd name="T41" fmla="*/ 142 h 698"/>
                <a:gd name="T42" fmla="*/ 596 w 625"/>
                <a:gd name="T43" fmla="*/ 130 h 698"/>
                <a:gd name="T44" fmla="*/ 614 w 625"/>
                <a:gd name="T45" fmla="*/ 109 h 698"/>
                <a:gd name="T46" fmla="*/ 625 w 625"/>
                <a:gd name="T47" fmla="*/ 84 h 698"/>
                <a:gd name="T48" fmla="*/ 623 w 625"/>
                <a:gd name="T49" fmla="*/ 55 h 698"/>
                <a:gd name="T50" fmla="*/ 617 w 625"/>
                <a:gd name="T51" fmla="*/ 40 h 698"/>
                <a:gd name="T52" fmla="*/ 601 w 625"/>
                <a:gd name="T53" fmla="*/ 19 h 698"/>
                <a:gd name="T54" fmla="*/ 577 w 625"/>
                <a:gd name="T55" fmla="*/ 4 h 698"/>
                <a:gd name="T56" fmla="*/ 550 w 625"/>
                <a:gd name="T57" fmla="*/ 0 h 698"/>
                <a:gd name="T58" fmla="*/ 535 w 625"/>
                <a:gd name="T59" fmla="*/ 3 h 698"/>
                <a:gd name="T60" fmla="*/ 490 w 625"/>
                <a:gd name="T61" fmla="*/ 18 h 698"/>
                <a:gd name="T62" fmla="*/ 425 w 625"/>
                <a:gd name="T63" fmla="*/ 45 h 698"/>
                <a:gd name="T64" fmla="*/ 343 w 625"/>
                <a:gd name="T65" fmla="*/ 91 h 698"/>
                <a:gd name="T66" fmla="*/ 298 w 625"/>
                <a:gd name="T67" fmla="*/ 122 h 698"/>
                <a:gd name="T68" fmla="*/ 276 w 625"/>
                <a:gd name="T69" fmla="*/ 140 h 698"/>
                <a:gd name="T70" fmla="*/ 229 w 625"/>
                <a:gd name="T71" fmla="*/ 179 h 698"/>
                <a:gd name="T72" fmla="*/ 184 w 625"/>
                <a:gd name="T73" fmla="*/ 226 h 698"/>
                <a:gd name="T74" fmla="*/ 139 w 625"/>
                <a:gd name="T75" fmla="*/ 280 h 698"/>
                <a:gd name="T76" fmla="*/ 99 w 625"/>
                <a:gd name="T77" fmla="*/ 341 h 698"/>
                <a:gd name="T78" fmla="*/ 63 w 625"/>
                <a:gd name="T79" fmla="*/ 409 h 698"/>
                <a:gd name="T80" fmla="*/ 33 w 625"/>
                <a:gd name="T81" fmla="*/ 485 h 698"/>
                <a:gd name="T82" fmla="*/ 9 w 625"/>
                <a:gd name="T83" fmla="*/ 569 h 698"/>
                <a:gd name="T84" fmla="*/ 0 w 625"/>
                <a:gd name="T85" fmla="*/ 614 h 698"/>
                <a:gd name="T86" fmla="*/ 2 w 625"/>
                <a:gd name="T87" fmla="*/ 642 h 698"/>
                <a:gd name="T88" fmla="*/ 12 w 625"/>
                <a:gd name="T89" fmla="*/ 668 h 698"/>
                <a:gd name="T90" fmla="*/ 33 w 625"/>
                <a:gd name="T91" fmla="*/ 687 h 698"/>
                <a:gd name="T92" fmla="*/ 60 w 625"/>
                <a:gd name="T93" fmla="*/ 696 h 6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625" h="698">
                  <a:moveTo>
                    <a:pt x="60" y="696"/>
                  </a:moveTo>
                  <a:lnTo>
                    <a:pt x="60" y="696"/>
                  </a:lnTo>
                  <a:lnTo>
                    <a:pt x="72" y="698"/>
                  </a:lnTo>
                  <a:lnTo>
                    <a:pt x="72" y="698"/>
                  </a:lnTo>
                  <a:lnTo>
                    <a:pt x="84" y="696"/>
                  </a:lnTo>
                  <a:lnTo>
                    <a:pt x="96" y="693"/>
                  </a:lnTo>
                  <a:lnTo>
                    <a:pt x="108" y="689"/>
                  </a:lnTo>
                  <a:lnTo>
                    <a:pt x="117" y="681"/>
                  </a:lnTo>
                  <a:lnTo>
                    <a:pt x="126" y="672"/>
                  </a:lnTo>
                  <a:lnTo>
                    <a:pt x="133" y="662"/>
                  </a:lnTo>
                  <a:lnTo>
                    <a:pt x="139" y="651"/>
                  </a:lnTo>
                  <a:lnTo>
                    <a:pt x="142" y="638"/>
                  </a:lnTo>
                  <a:lnTo>
                    <a:pt x="142" y="638"/>
                  </a:lnTo>
                  <a:lnTo>
                    <a:pt x="150" y="600"/>
                  </a:lnTo>
                  <a:lnTo>
                    <a:pt x="159" y="564"/>
                  </a:lnTo>
                  <a:lnTo>
                    <a:pt x="169" y="531"/>
                  </a:lnTo>
                  <a:lnTo>
                    <a:pt x="181" y="500"/>
                  </a:lnTo>
                  <a:lnTo>
                    <a:pt x="193" y="470"/>
                  </a:lnTo>
                  <a:lnTo>
                    <a:pt x="208" y="441"/>
                  </a:lnTo>
                  <a:lnTo>
                    <a:pt x="223" y="415"/>
                  </a:lnTo>
                  <a:lnTo>
                    <a:pt x="238" y="389"/>
                  </a:lnTo>
                  <a:lnTo>
                    <a:pt x="256" y="365"/>
                  </a:lnTo>
                  <a:lnTo>
                    <a:pt x="273" y="343"/>
                  </a:lnTo>
                  <a:lnTo>
                    <a:pt x="291" y="323"/>
                  </a:lnTo>
                  <a:lnTo>
                    <a:pt x="309" y="304"/>
                  </a:lnTo>
                  <a:lnTo>
                    <a:pt x="328" y="284"/>
                  </a:lnTo>
                  <a:lnTo>
                    <a:pt x="346" y="268"/>
                  </a:lnTo>
                  <a:lnTo>
                    <a:pt x="383" y="238"/>
                  </a:lnTo>
                  <a:lnTo>
                    <a:pt x="383" y="238"/>
                  </a:lnTo>
                  <a:lnTo>
                    <a:pt x="421" y="212"/>
                  </a:lnTo>
                  <a:lnTo>
                    <a:pt x="455" y="191"/>
                  </a:lnTo>
                  <a:lnTo>
                    <a:pt x="488" y="175"/>
                  </a:lnTo>
                  <a:lnTo>
                    <a:pt x="517" y="161"/>
                  </a:lnTo>
                  <a:lnTo>
                    <a:pt x="517" y="161"/>
                  </a:lnTo>
                  <a:lnTo>
                    <a:pt x="541" y="152"/>
                  </a:lnTo>
                  <a:lnTo>
                    <a:pt x="559" y="146"/>
                  </a:lnTo>
                  <a:lnTo>
                    <a:pt x="559" y="146"/>
                  </a:lnTo>
                  <a:lnTo>
                    <a:pt x="569" y="142"/>
                  </a:lnTo>
                  <a:lnTo>
                    <a:pt x="569" y="142"/>
                  </a:lnTo>
                  <a:lnTo>
                    <a:pt x="571" y="142"/>
                  </a:lnTo>
                  <a:lnTo>
                    <a:pt x="571" y="142"/>
                  </a:lnTo>
                  <a:lnTo>
                    <a:pt x="571" y="142"/>
                  </a:lnTo>
                  <a:lnTo>
                    <a:pt x="584" y="137"/>
                  </a:lnTo>
                  <a:lnTo>
                    <a:pt x="596" y="130"/>
                  </a:lnTo>
                  <a:lnTo>
                    <a:pt x="607" y="119"/>
                  </a:lnTo>
                  <a:lnTo>
                    <a:pt x="614" y="109"/>
                  </a:lnTo>
                  <a:lnTo>
                    <a:pt x="620" y="97"/>
                  </a:lnTo>
                  <a:lnTo>
                    <a:pt x="625" y="84"/>
                  </a:lnTo>
                  <a:lnTo>
                    <a:pt x="625" y="69"/>
                  </a:lnTo>
                  <a:lnTo>
                    <a:pt x="623" y="55"/>
                  </a:lnTo>
                  <a:lnTo>
                    <a:pt x="623" y="55"/>
                  </a:lnTo>
                  <a:lnTo>
                    <a:pt x="617" y="40"/>
                  </a:lnTo>
                  <a:lnTo>
                    <a:pt x="610" y="28"/>
                  </a:lnTo>
                  <a:lnTo>
                    <a:pt x="601" y="19"/>
                  </a:lnTo>
                  <a:lnTo>
                    <a:pt x="590" y="10"/>
                  </a:lnTo>
                  <a:lnTo>
                    <a:pt x="577" y="4"/>
                  </a:lnTo>
                  <a:lnTo>
                    <a:pt x="563" y="1"/>
                  </a:lnTo>
                  <a:lnTo>
                    <a:pt x="550" y="0"/>
                  </a:lnTo>
                  <a:lnTo>
                    <a:pt x="535" y="3"/>
                  </a:lnTo>
                  <a:lnTo>
                    <a:pt x="535" y="3"/>
                  </a:lnTo>
                  <a:lnTo>
                    <a:pt x="512" y="9"/>
                  </a:lnTo>
                  <a:lnTo>
                    <a:pt x="490" y="18"/>
                  </a:lnTo>
                  <a:lnTo>
                    <a:pt x="460" y="30"/>
                  </a:lnTo>
                  <a:lnTo>
                    <a:pt x="425" y="45"/>
                  </a:lnTo>
                  <a:lnTo>
                    <a:pt x="386" y="66"/>
                  </a:lnTo>
                  <a:lnTo>
                    <a:pt x="343" y="91"/>
                  </a:lnTo>
                  <a:lnTo>
                    <a:pt x="321" y="106"/>
                  </a:lnTo>
                  <a:lnTo>
                    <a:pt x="298" y="122"/>
                  </a:lnTo>
                  <a:lnTo>
                    <a:pt x="298" y="122"/>
                  </a:lnTo>
                  <a:lnTo>
                    <a:pt x="276" y="140"/>
                  </a:lnTo>
                  <a:lnTo>
                    <a:pt x="252" y="158"/>
                  </a:lnTo>
                  <a:lnTo>
                    <a:pt x="229" y="179"/>
                  </a:lnTo>
                  <a:lnTo>
                    <a:pt x="207" y="202"/>
                  </a:lnTo>
                  <a:lnTo>
                    <a:pt x="184" y="226"/>
                  </a:lnTo>
                  <a:lnTo>
                    <a:pt x="162" y="253"/>
                  </a:lnTo>
                  <a:lnTo>
                    <a:pt x="139" y="280"/>
                  </a:lnTo>
                  <a:lnTo>
                    <a:pt x="120" y="310"/>
                  </a:lnTo>
                  <a:lnTo>
                    <a:pt x="99" y="341"/>
                  </a:lnTo>
                  <a:lnTo>
                    <a:pt x="81" y="374"/>
                  </a:lnTo>
                  <a:lnTo>
                    <a:pt x="63" y="409"/>
                  </a:lnTo>
                  <a:lnTo>
                    <a:pt x="48" y="446"/>
                  </a:lnTo>
                  <a:lnTo>
                    <a:pt x="33" y="485"/>
                  </a:lnTo>
                  <a:lnTo>
                    <a:pt x="19" y="525"/>
                  </a:lnTo>
                  <a:lnTo>
                    <a:pt x="9" y="569"/>
                  </a:lnTo>
                  <a:lnTo>
                    <a:pt x="0" y="614"/>
                  </a:lnTo>
                  <a:lnTo>
                    <a:pt x="0" y="614"/>
                  </a:lnTo>
                  <a:lnTo>
                    <a:pt x="0" y="629"/>
                  </a:lnTo>
                  <a:lnTo>
                    <a:pt x="2" y="642"/>
                  </a:lnTo>
                  <a:lnTo>
                    <a:pt x="6" y="656"/>
                  </a:lnTo>
                  <a:lnTo>
                    <a:pt x="12" y="668"/>
                  </a:lnTo>
                  <a:lnTo>
                    <a:pt x="21" y="678"/>
                  </a:lnTo>
                  <a:lnTo>
                    <a:pt x="33" y="687"/>
                  </a:lnTo>
                  <a:lnTo>
                    <a:pt x="45" y="693"/>
                  </a:lnTo>
                  <a:lnTo>
                    <a:pt x="60" y="696"/>
                  </a:lnTo>
                  <a:lnTo>
                    <a:pt x="60" y="69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6" name="Freeform 195"/>
            <p:cNvSpPr>
              <a:spLocks/>
            </p:cNvSpPr>
            <p:nvPr/>
          </p:nvSpPr>
          <p:spPr bwMode="auto">
            <a:xfrm>
              <a:off x="8667750" y="2649538"/>
              <a:ext cx="473075" cy="469900"/>
            </a:xfrm>
            <a:custGeom>
              <a:avLst/>
              <a:gdLst>
                <a:gd name="T0" fmla="*/ 580 w 596"/>
                <a:gd name="T1" fmla="*/ 235 h 592"/>
                <a:gd name="T2" fmla="*/ 526 w 596"/>
                <a:gd name="T3" fmla="*/ 195 h 592"/>
                <a:gd name="T4" fmla="*/ 461 w 596"/>
                <a:gd name="T5" fmla="*/ 174 h 592"/>
                <a:gd name="T6" fmla="*/ 464 w 596"/>
                <a:gd name="T7" fmla="*/ 92 h 592"/>
                <a:gd name="T8" fmla="*/ 403 w 596"/>
                <a:gd name="T9" fmla="*/ 27 h 592"/>
                <a:gd name="T10" fmla="*/ 320 w 596"/>
                <a:gd name="T11" fmla="*/ 0 h 592"/>
                <a:gd name="T12" fmla="*/ 217 w 596"/>
                <a:gd name="T13" fmla="*/ 21 h 592"/>
                <a:gd name="T14" fmla="*/ 177 w 596"/>
                <a:gd name="T15" fmla="*/ 63 h 592"/>
                <a:gd name="T16" fmla="*/ 163 w 596"/>
                <a:gd name="T17" fmla="*/ 161 h 592"/>
                <a:gd name="T18" fmla="*/ 79 w 596"/>
                <a:gd name="T19" fmla="*/ 159 h 592"/>
                <a:gd name="T20" fmla="*/ 18 w 596"/>
                <a:gd name="T21" fmla="*/ 207 h 592"/>
                <a:gd name="T22" fmla="*/ 0 w 596"/>
                <a:gd name="T23" fmla="*/ 285 h 592"/>
                <a:gd name="T24" fmla="*/ 34 w 596"/>
                <a:gd name="T25" fmla="*/ 375 h 592"/>
                <a:gd name="T26" fmla="*/ 117 w 596"/>
                <a:gd name="T27" fmla="*/ 418 h 592"/>
                <a:gd name="T28" fmla="*/ 178 w 596"/>
                <a:gd name="T29" fmla="*/ 414 h 592"/>
                <a:gd name="T30" fmla="*/ 156 w 596"/>
                <a:gd name="T31" fmla="*/ 400 h 592"/>
                <a:gd name="T32" fmla="*/ 88 w 596"/>
                <a:gd name="T33" fmla="*/ 390 h 592"/>
                <a:gd name="T34" fmla="*/ 43 w 596"/>
                <a:gd name="T35" fmla="*/ 334 h 592"/>
                <a:gd name="T36" fmla="*/ 37 w 596"/>
                <a:gd name="T37" fmla="*/ 261 h 592"/>
                <a:gd name="T38" fmla="*/ 67 w 596"/>
                <a:gd name="T39" fmla="*/ 198 h 592"/>
                <a:gd name="T40" fmla="*/ 130 w 596"/>
                <a:gd name="T41" fmla="*/ 173 h 592"/>
                <a:gd name="T42" fmla="*/ 189 w 596"/>
                <a:gd name="T43" fmla="*/ 186 h 592"/>
                <a:gd name="T44" fmla="*/ 196 w 596"/>
                <a:gd name="T45" fmla="*/ 161 h 592"/>
                <a:gd name="T46" fmla="*/ 217 w 596"/>
                <a:gd name="T47" fmla="*/ 66 h 592"/>
                <a:gd name="T48" fmla="*/ 290 w 596"/>
                <a:gd name="T49" fmla="*/ 21 h 592"/>
                <a:gd name="T50" fmla="*/ 371 w 596"/>
                <a:gd name="T51" fmla="*/ 33 h 592"/>
                <a:gd name="T52" fmla="*/ 434 w 596"/>
                <a:gd name="T53" fmla="*/ 87 h 592"/>
                <a:gd name="T54" fmla="*/ 442 w 596"/>
                <a:gd name="T55" fmla="*/ 135 h 592"/>
                <a:gd name="T56" fmla="*/ 400 w 596"/>
                <a:gd name="T57" fmla="*/ 204 h 592"/>
                <a:gd name="T58" fmla="*/ 422 w 596"/>
                <a:gd name="T59" fmla="*/ 219 h 592"/>
                <a:gd name="T60" fmla="*/ 487 w 596"/>
                <a:gd name="T61" fmla="*/ 207 h 592"/>
                <a:gd name="T62" fmla="*/ 542 w 596"/>
                <a:gd name="T63" fmla="*/ 231 h 592"/>
                <a:gd name="T64" fmla="*/ 563 w 596"/>
                <a:gd name="T65" fmla="*/ 288 h 592"/>
                <a:gd name="T66" fmla="*/ 550 w 596"/>
                <a:gd name="T67" fmla="*/ 346 h 592"/>
                <a:gd name="T68" fmla="*/ 503 w 596"/>
                <a:gd name="T69" fmla="*/ 378 h 592"/>
                <a:gd name="T70" fmla="*/ 457 w 596"/>
                <a:gd name="T71" fmla="*/ 375 h 592"/>
                <a:gd name="T72" fmla="*/ 448 w 596"/>
                <a:gd name="T73" fmla="*/ 388 h 592"/>
                <a:gd name="T74" fmla="*/ 485 w 596"/>
                <a:gd name="T75" fmla="*/ 414 h 592"/>
                <a:gd name="T76" fmla="*/ 503 w 596"/>
                <a:gd name="T77" fmla="*/ 460 h 592"/>
                <a:gd name="T78" fmla="*/ 484 w 596"/>
                <a:gd name="T79" fmla="*/ 511 h 592"/>
                <a:gd name="T80" fmla="*/ 433 w 596"/>
                <a:gd name="T81" fmla="*/ 545 h 592"/>
                <a:gd name="T82" fmla="*/ 365 w 596"/>
                <a:gd name="T83" fmla="*/ 539 h 592"/>
                <a:gd name="T84" fmla="*/ 316 w 596"/>
                <a:gd name="T85" fmla="*/ 505 h 592"/>
                <a:gd name="T86" fmla="*/ 308 w 596"/>
                <a:gd name="T87" fmla="*/ 486 h 592"/>
                <a:gd name="T88" fmla="*/ 304 w 596"/>
                <a:gd name="T89" fmla="*/ 441 h 592"/>
                <a:gd name="T90" fmla="*/ 204 w 596"/>
                <a:gd name="T91" fmla="*/ 524 h 592"/>
                <a:gd name="T92" fmla="*/ 174 w 596"/>
                <a:gd name="T93" fmla="*/ 501 h 592"/>
                <a:gd name="T94" fmla="*/ 213 w 596"/>
                <a:gd name="T95" fmla="*/ 406 h 592"/>
                <a:gd name="T96" fmla="*/ 195 w 596"/>
                <a:gd name="T97" fmla="*/ 379 h 592"/>
                <a:gd name="T98" fmla="*/ 175 w 596"/>
                <a:gd name="T99" fmla="*/ 442 h 592"/>
                <a:gd name="T100" fmla="*/ 72 w 596"/>
                <a:gd name="T101" fmla="*/ 562 h 592"/>
                <a:gd name="T102" fmla="*/ 90 w 596"/>
                <a:gd name="T103" fmla="*/ 592 h 592"/>
                <a:gd name="T104" fmla="*/ 219 w 596"/>
                <a:gd name="T105" fmla="*/ 553 h 592"/>
                <a:gd name="T106" fmla="*/ 289 w 596"/>
                <a:gd name="T107" fmla="*/ 512 h 592"/>
                <a:gd name="T108" fmla="*/ 361 w 596"/>
                <a:gd name="T109" fmla="*/ 559 h 592"/>
                <a:gd name="T110" fmla="*/ 443 w 596"/>
                <a:gd name="T111" fmla="*/ 566 h 592"/>
                <a:gd name="T112" fmla="*/ 505 w 596"/>
                <a:gd name="T113" fmla="*/ 532 h 592"/>
                <a:gd name="T114" fmla="*/ 535 w 596"/>
                <a:gd name="T115" fmla="*/ 477 h 592"/>
                <a:gd name="T116" fmla="*/ 521 w 596"/>
                <a:gd name="T117" fmla="*/ 423 h 592"/>
                <a:gd name="T118" fmla="*/ 523 w 596"/>
                <a:gd name="T119" fmla="*/ 397 h 592"/>
                <a:gd name="T120" fmla="*/ 572 w 596"/>
                <a:gd name="T121" fmla="*/ 367 h 592"/>
                <a:gd name="T122" fmla="*/ 596 w 596"/>
                <a:gd name="T123" fmla="*/ 309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96" h="592">
                  <a:moveTo>
                    <a:pt x="596" y="285"/>
                  </a:moveTo>
                  <a:lnTo>
                    <a:pt x="596" y="285"/>
                  </a:lnTo>
                  <a:lnTo>
                    <a:pt x="593" y="270"/>
                  </a:lnTo>
                  <a:lnTo>
                    <a:pt x="590" y="258"/>
                  </a:lnTo>
                  <a:lnTo>
                    <a:pt x="586" y="246"/>
                  </a:lnTo>
                  <a:lnTo>
                    <a:pt x="580" y="235"/>
                  </a:lnTo>
                  <a:lnTo>
                    <a:pt x="574" y="226"/>
                  </a:lnTo>
                  <a:lnTo>
                    <a:pt x="566" y="217"/>
                  </a:lnTo>
                  <a:lnTo>
                    <a:pt x="557" y="210"/>
                  </a:lnTo>
                  <a:lnTo>
                    <a:pt x="547" y="204"/>
                  </a:lnTo>
                  <a:lnTo>
                    <a:pt x="536" y="199"/>
                  </a:lnTo>
                  <a:lnTo>
                    <a:pt x="526" y="195"/>
                  </a:lnTo>
                  <a:lnTo>
                    <a:pt x="514" y="192"/>
                  </a:lnTo>
                  <a:lnTo>
                    <a:pt x="502" y="189"/>
                  </a:lnTo>
                  <a:lnTo>
                    <a:pt x="478" y="187"/>
                  </a:lnTo>
                  <a:lnTo>
                    <a:pt x="452" y="189"/>
                  </a:lnTo>
                  <a:lnTo>
                    <a:pt x="452" y="189"/>
                  </a:lnTo>
                  <a:lnTo>
                    <a:pt x="461" y="174"/>
                  </a:lnTo>
                  <a:lnTo>
                    <a:pt x="467" y="161"/>
                  </a:lnTo>
                  <a:lnTo>
                    <a:pt x="470" y="146"/>
                  </a:lnTo>
                  <a:lnTo>
                    <a:pt x="472" y="132"/>
                  </a:lnTo>
                  <a:lnTo>
                    <a:pt x="472" y="119"/>
                  </a:lnTo>
                  <a:lnTo>
                    <a:pt x="469" y="105"/>
                  </a:lnTo>
                  <a:lnTo>
                    <a:pt x="464" y="92"/>
                  </a:lnTo>
                  <a:lnTo>
                    <a:pt x="458" y="80"/>
                  </a:lnTo>
                  <a:lnTo>
                    <a:pt x="449" y="68"/>
                  </a:lnTo>
                  <a:lnTo>
                    <a:pt x="440" y="57"/>
                  </a:lnTo>
                  <a:lnTo>
                    <a:pt x="428" y="47"/>
                  </a:lnTo>
                  <a:lnTo>
                    <a:pt x="416" y="36"/>
                  </a:lnTo>
                  <a:lnTo>
                    <a:pt x="403" y="27"/>
                  </a:lnTo>
                  <a:lnTo>
                    <a:pt x="388" y="20"/>
                  </a:lnTo>
                  <a:lnTo>
                    <a:pt x="371" y="14"/>
                  </a:lnTo>
                  <a:lnTo>
                    <a:pt x="355" y="8"/>
                  </a:lnTo>
                  <a:lnTo>
                    <a:pt x="355" y="8"/>
                  </a:lnTo>
                  <a:lnTo>
                    <a:pt x="338" y="3"/>
                  </a:lnTo>
                  <a:lnTo>
                    <a:pt x="320" y="0"/>
                  </a:lnTo>
                  <a:lnTo>
                    <a:pt x="302" y="0"/>
                  </a:lnTo>
                  <a:lnTo>
                    <a:pt x="284" y="0"/>
                  </a:lnTo>
                  <a:lnTo>
                    <a:pt x="267" y="2"/>
                  </a:lnTo>
                  <a:lnTo>
                    <a:pt x="250" y="6"/>
                  </a:lnTo>
                  <a:lnTo>
                    <a:pt x="232" y="12"/>
                  </a:lnTo>
                  <a:lnTo>
                    <a:pt x="217" y="21"/>
                  </a:lnTo>
                  <a:lnTo>
                    <a:pt x="217" y="21"/>
                  </a:lnTo>
                  <a:lnTo>
                    <a:pt x="208" y="26"/>
                  </a:lnTo>
                  <a:lnTo>
                    <a:pt x="201" y="33"/>
                  </a:lnTo>
                  <a:lnTo>
                    <a:pt x="193" y="39"/>
                  </a:lnTo>
                  <a:lnTo>
                    <a:pt x="187" y="47"/>
                  </a:lnTo>
                  <a:lnTo>
                    <a:pt x="177" y="63"/>
                  </a:lnTo>
                  <a:lnTo>
                    <a:pt x="169" y="81"/>
                  </a:lnTo>
                  <a:lnTo>
                    <a:pt x="165" y="101"/>
                  </a:lnTo>
                  <a:lnTo>
                    <a:pt x="163" y="120"/>
                  </a:lnTo>
                  <a:lnTo>
                    <a:pt x="162" y="141"/>
                  </a:lnTo>
                  <a:lnTo>
                    <a:pt x="163" y="161"/>
                  </a:lnTo>
                  <a:lnTo>
                    <a:pt x="163" y="161"/>
                  </a:lnTo>
                  <a:lnTo>
                    <a:pt x="148" y="158"/>
                  </a:lnTo>
                  <a:lnTo>
                    <a:pt x="133" y="155"/>
                  </a:lnTo>
                  <a:lnTo>
                    <a:pt x="120" y="155"/>
                  </a:lnTo>
                  <a:lnTo>
                    <a:pt x="105" y="155"/>
                  </a:lnTo>
                  <a:lnTo>
                    <a:pt x="91" y="156"/>
                  </a:lnTo>
                  <a:lnTo>
                    <a:pt x="79" y="159"/>
                  </a:lnTo>
                  <a:lnTo>
                    <a:pt x="67" y="164"/>
                  </a:lnTo>
                  <a:lnTo>
                    <a:pt x="55" y="170"/>
                  </a:lnTo>
                  <a:lnTo>
                    <a:pt x="45" y="177"/>
                  </a:lnTo>
                  <a:lnTo>
                    <a:pt x="34" y="186"/>
                  </a:lnTo>
                  <a:lnTo>
                    <a:pt x="25" y="196"/>
                  </a:lnTo>
                  <a:lnTo>
                    <a:pt x="18" y="207"/>
                  </a:lnTo>
                  <a:lnTo>
                    <a:pt x="12" y="220"/>
                  </a:lnTo>
                  <a:lnTo>
                    <a:pt x="6" y="234"/>
                  </a:lnTo>
                  <a:lnTo>
                    <a:pt x="3" y="250"/>
                  </a:lnTo>
                  <a:lnTo>
                    <a:pt x="0" y="267"/>
                  </a:lnTo>
                  <a:lnTo>
                    <a:pt x="0" y="267"/>
                  </a:lnTo>
                  <a:lnTo>
                    <a:pt x="0" y="285"/>
                  </a:lnTo>
                  <a:lnTo>
                    <a:pt x="1" y="303"/>
                  </a:lnTo>
                  <a:lnTo>
                    <a:pt x="4" y="319"/>
                  </a:lnTo>
                  <a:lnTo>
                    <a:pt x="9" y="334"/>
                  </a:lnTo>
                  <a:lnTo>
                    <a:pt x="16" y="349"/>
                  </a:lnTo>
                  <a:lnTo>
                    <a:pt x="24" y="363"/>
                  </a:lnTo>
                  <a:lnTo>
                    <a:pt x="34" y="375"/>
                  </a:lnTo>
                  <a:lnTo>
                    <a:pt x="45" y="385"/>
                  </a:lnTo>
                  <a:lnTo>
                    <a:pt x="58" y="394"/>
                  </a:lnTo>
                  <a:lnTo>
                    <a:pt x="72" y="403"/>
                  </a:lnTo>
                  <a:lnTo>
                    <a:pt x="85" y="409"/>
                  </a:lnTo>
                  <a:lnTo>
                    <a:pt x="102" y="415"/>
                  </a:lnTo>
                  <a:lnTo>
                    <a:pt x="117" y="418"/>
                  </a:lnTo>
                  <a:lnTo>
                    <a:pt x="135" y="420"/>
                  </a:lnTo>
                  <a:lnTo>
                    <a:pt x="151" y="421"/>
                  </a:lnTo>
                  <a:lnTo>
                    <a:pt x="169" y="418"/>
                  </a:lnTo>
                  <a:lnTo>
                    <a:pt x="169" y="418"/>
                  </a:lnTo>
                  <a:lnTo>
                    <a:pt x="175" y="417"/>
                  </a:lnTo>
                  <a:lnTo>
                    <a:pt x="178" y="414"/>
                  </a:lnTo>
                  <a:lnTo>
                    <a:pt x="178" y="411"/>
                  </a:lnTo>
                  <a:lnTo>
                    <a:pt x="175" y="408"/>
                  </a:lnTo>
                  <a:lnTo>
                    <a:pt x="172" y="405"/>
                  </a:lnTo>
                  <a:lnTo>
                    <a:pt x="168" y="402"/>
                  </a:lnTo>
                  <a:lnTo>
                    <a:pt x="162" y="400"/>
                  </a:lnTo>
                  <a:lnTo>
                    <a:pt x="156" y="400"/>
                  </a:lnTo>
                  <a:lnTo>
                    <a:pt x="156" y="400"/>
                  </a:lnTo>
                  <a:lnTo>
                    <a:pt x="141" y="400"/>
                  </a:lnTo>
                  <a:lnTo>
                    <a:pt x="126" y="400"/>
                  </a:lnTo>
                  <a:lnTo>
                    <a:pt x="112" y="399"/>
                  </a:lnTo>
                  <a:lnTo>
                    <a:pt x="99" y="394"/>
                  </a:lnTo>
                  <a:lnTo>
                    <a:pt x="88" y="390"/>
                  </a:lnTo>
                  <a:lnTo>
                    <a:pt x="78" y="382"/>
                  </a:lnTo>
                  <a:lnTo>
                    <a:pt x="69" y="375"/>
                  </a:lnTo>
                  <a:lnTo>
                    <a:pt x="60" y="366"/>
                  </a:lnTo>
                  <a:lnTo>
                    <a:pt x="54" y="357"/>
                  </a:lnTo>
                  <a:lnTo>
                    <a:pt x="48" y="346"/>
                  </a:lnTo>
                  <a:lnTo>
                    <a:pt x="43" y="334"/>
                  </a:lnTo>
                  <a:lnTo>
                    <a:pt x="39" y="322"/>
                  </a:lnTo>
                  <a:lnTo>
                    <a:pt x="36" y="310"/>
                  </a:lnTo>
                  <a:lnTo>
                    <a:pt x="34" y="298"/>
                  </a:lnTo>
                  <a:lnTo>
                    <a:pt x="34" y="286"/>
                  </a:lnTo>
                  <a:lnTo>
                    <a:pt x="34" y="274"/>
                  </a:lnTo>
                  <a:lnTo>
                    <a:pt x="37" y="261"/>
                  </a:lnTo>
                  <a:lnTo>
                    <a:pt x="39" y="249"/>
                  </a:lnTo>
                  <a:lnTo>
                    <a:pt x="43" y="237"/>
                  </a:lnTo>
                  <a:lnTo>
                    <a:pt x="48" y="226"/>
                  </a:lnTo>
                  <a:lnTo>
                    <a:pt x="52" y="216"/>
                  </a:lnTo>
                  <a:lnTo>
                    <a:pt x="60" y="207"/>
                  </a:lnTo>
                  <a:lnTo>
                    <a:pt x="67" y="198"/>
                  </a:lnTo>
                  <a:lnTo>
                    <a:pt x="75" y="190"/>
                  </a:lnTo>
                  <a:lnTo>
                    <a:pt x="85" y="184"/>
                  </a:lnTo>
                  <a:lnTo>
                    <a:pt x="94" y="179"/>
                  </a:lnTo>
                  <a:lnTo>
                    <a:pt x="106" y="176"/>
                  </a:lnTo>
                  <a:lnTo>
                    <a:pt x="118" y="174"/>
                  </a:lnTo>
                  <a:lnTo>
                    <a:pt x="130" y="173"/>
                  </a:lnTo>
                  <a:lnTo>
                    <a:pt x="145" y="174"/>
                  </a:lnTo>
                  <a:lnTo>
                    <a:pt x="159" y="179"/>
                  </a:lnTo>
                  <a:lnTo>
                    <a:pt x="175" y="184"/>
                  </a:lnTo>
                  <a:lnTo>
                    <a:pt x="175" y="184"/>
                  </a:lnTo>
                  <a:lnTo>
                    <a:pt x="181" y="186"/>
                  </a:lnTo>
                  <a:lnTo>
                    <a:pt x="189" y="186"/>
                  </a:lnTo>
                  <a:lnTo>
                    <a:pt x="193" y="186"/>
                  </a:lnTo>
                  <a:lnTo>
                    <a:pt x="196" y="184"/>
                  </a:lnTo>
                  <a:lnTo>
                    <a:pt x="198" y="182"/>
                  </a:lnTo>
                  <a:lnTo>
                    <a:pt x="198" y="179"/>
                  </a:lnTo>
                  <a:lnTo>
                    <a:pt x="198" y="179"/>
                  </a:lnTo>
                  <a:lnTo>
                    <a:pt x="196" y="161"/>
                  </a:lnTo>
                  <a:lnTo>
                    <a:pt x="195" y="143"/>
                  </a:lnTo>
                  <a:lnTo>
                    <a:pt x="196" y="126"/>
                  </a:lnTo>
                  <a:lnTo>
                    <a:pt x="199" y="110"/>
                  </a:lnTo>
                  <a:lnTo>
                    <a:pt x="204" y="95"/>
                  </a:lnTo>
                  <a:lnTo>
                    <a:pt x="210" y="80"/>
                  </a:lnTo>
                  <a:lnTo>
                    <a:pt x="217" y="66"/>
                  </a:lnTo>
                  <a:lnTo>
                    <a:pt x="226" y="56"/>
                  </a:lnTo>
                  <a:lnTo>
                    <a:pt x="237" y="45"/>
                  </a:lnTo>
                  <a:lnTo>
                    <a:pt x="247" y="36"/>
                  </a:lnTo>
                  <a:lnTo>
                    <a:pt x="261" y="29"/>
                  </a:lnTo>
                  <a:lnTo>
                    <a:pt x="275" y="24"/>
                  </a:lnTo>
                  <a:lnTo>
                    <a:pt x="290" y="21"/>
                  </a:lnTo>
                  <a:lnTo>
                    <a:pt x="307" y="20"/>
                  </a:lnTo>
                  <a:lnTo>
                    <a:pt x="325" y="21"/>
                  </a:lnTo>
                  <a:lnTo>
                    <a:pt x="344" y="24"/>
                  </a:lnTo>
                  <a:lnTo>
                    <a:pt x="344" y="24"/>
                  </a:lnTo>
                  <a:lnTo>
                    <a:pt x="358" y="27"/>
                  </a:lnTo>
                  <a:lnTo>
                    <a:pt x="371" y="33"/>
                  </a:lnTo>
                  <a:lnTo>
                    <a:pt x="385" y="39"/>
                  </a:lnTo>
                  <a:lnTo>
                    <a:pt x="397" y="47"/>
                  </a:lnTo>
                  <a:lnTo>
                    <a:pt x="407" y="54"/>
                  </a:lnTo>
                  <a:lnTo>
                    <a:pt x="418" y="65"/>
                  </a:lnTo>
                  <a:lnTo>
                    <a:pt x="427" y="75"/>
                  </a:lnTo>
                  <a:lnTo>
                    <a:pt x="434" y="87"/>
                  </a:lnTo>
                  <a:lnTo>
                    <a:pt x="434" y="87"/>
                  </a:lnTo>
                  <a:lnTo>
                    <a:pt x="439" y="96"/>
                  </a:lnTo>
                  <a:lnTo>
                    <a:pt x="442" y="104"/>
                  </a:lnTo>
                  <a:lnTo>
                    <a:pt x="443" y="111"/>
                  </a:lnTo>
                  <a:lnTo>
                    <a:pt x="443" y="119"/>
                  </a:lnTo>
                  <a:lnTo>
                    <a:pt x="442" y="135"/>
                  </a:lnTo>
                  <a:lnTo>
                    <a:pt x="437" y="150"/>
                  </a:lnTo>
                  <a:lnTo>
                    <a:pt x="430" y="165"/>
                  </a:lnTo>
                  <a:lnTo>
                    <a:pt x="421" y="179"/>
                  </a:lnTo>
                  <a:lnTo>
                    <a:pt x="412" y="192"/>
                  </a:lnTo>
                  <a:lnTo>
                    <a:pt x="400" y="204"/>
                  </a:lnTo>
                  <a:lnTo>
                    <a:pt x="400" y="204"/>
                  </a:lnTo>
                  <a:lnTo>
                    <a:pt x="398" y="207"/>
                  </a:lnTo>
                  <a:lnTo>
                    <a:pt x="400" y="210"/>
                  </a:lnTo>
                  <a:lnTo>
                    <a:pt x="403" y="213"/>
                  </a:lnTo>
                  <a:lnTo>
                    <a:pt x="407" y="216"/>
                  </a:lnTo>
                  <a:lnTo>
                    <a:pt x="418" y="219"/>
                  </a:lnTo>
                  <a:lnTo>
                    <a:pt x="422" y="219"/>
                  </a:lnTo>
                  <a:lnTo>
                    <a:pt x="425" y="219"/>
                  </a:lnTo>
                  <a:lnTo>
                    <a:pt x="425" y="219"/>
                  </a:lnTo>
                  <a:lnTo>
                    <a:pt x="451" y="211"/>
                  </a:lnTo>
                  <a:lnTo>
                    <a:pt x="463" y="208"/>
                  </a:lnTo>
                  <a:lnTo>
                    <a:pt x="475" y="207"/>
                  </a:lnTo>
                  <a:lnTo>
                    <a:pt x="487" y="207"/>
                  </a:lnTo>
                  <a:lnTo>
                    <a:pt x="497" y="208"/>
                  </a:lnTo>
                  <a:lnTo>
                    <a:pt x="508" y="210"/>
                  </a:lnTo>
                  <a:lnTo>
                    <a:pt x="518" y="213"/>
                  </a:lnTo>
                  <a:lnTo>
                    <a:pt x="527" y="217"/>
                  </a:lnTo>
                  <a:lnTo>
                    <a:pt x="535" y="223"/>
                  </a:lnTo>
                  <a:lnTo>
                    <a:pt x="542" y="231"/>
                  </a:lnTo>
                  <a:lnTo>
                    <a:pt x="550" y="240"/>
                  </a:lnTo>
                  <a:lnTo>
                    <a:pt x="554" y="249"/>
                  </a:lnTo>
                  <a:lnTo>
                    <a:pt x="559" y="261"/>
                  </a:lnTo>
                  <a:lnTo>
                    <a:pt x="562" y="273"/>
                  </a:lnTo>
                  <a:lnTo>
                    <a:pt x="563" y="288"/>
                  </a:lnTo>
                  <a:lnTo>
                    <a:pt x="563" y="288"/>
                  </a:lnTo>
                  <a:lnTo>
                    <a:pt x="563" y="298"/>
                  </a:lnTo>
                  <a:lnTo>
                    <a:pt x="563" y="309"/>
                  </a:lnTo>
                  <a:lnTo>
                    <a:pt x="562" y="319"/>
                  </a:lnTo>
                  <a:lnTo>
                    <a:pt x="559" y="330"/>
                  </a:lnTo>
                  <a:lnTo>
                    <a:pt x="554" y="339"/>
                  </a:lnTo>
                  <a:lnTo>
                    <a:pt x="550" y="346"/>
                  </a:lnTo>
                  <a:lnTo>
                    <a:pt x="544" y="354"/>
                  </a:lnTo>
                  <a:lnTo>
                    <a:pt x="536" y="361"/>
                  </a:lnTo>
                  <a:lnTo>
                    <a:pt x="530" y="367"/>
                  </a:lnTo>
                  <a:lnTo>
                    <a:pt x="521" y="372"/>
                  </a:lnTo>
                  <a:lnTo>
                    <a:pt x="514" y="376"/>
                  </a:lnTo>
                  <a:lnTo>
                    <a:pt x="503" y="378"/>
                  </a:lnTo>
                  <a:lnTo>
                    <a:pt x="494" y="379"/>
                  </a:lnTo>
                  <a:lnTo>
                    <a:pt x="484" y="379"/>
                  </a:lnTo>
                  <a:lnTo>
                    <a:pt x="473" y="378"/>
                  </a:lnTo>
                  <a:lnTo>
                    <a:pt x="463" y="375"/>
                  </a:lnTo>
                  <a:lnTo>
                    <a:pt x="463" y="375"/>
                  </a:lnTo>
                  <a:lnTo>
                    <a:pt x="457" y="375"/>
                  </a:lnTo>
                  <a:lnTo>
                    <a:pt x="452" y="375"/>
                  </a:lnTo>
                  <a:lnTo>
                    <a:pt x="448" y="376"/>
                  </a:lnTo>
                  <a:lnTo>
                    <a:pt x="446" y="378"/>
                  </a:lnTo>
                  <a:lnTo>
                    <a:pt x="445" y="381"/>
                  </a:lnTo>
                  <a:lnTo>
                    <a:pt x="446" y="385"/>
                  </a:lnTo>
                  <a:lnTo>
                    <a:pt x="448" y="388"/>
                  </a:lnTo>
                  <a:lnTo>
                    <a:pt x="454" y="391"/>
                  </a:lnTo>
                  <a:lnTo>
                    <a:pt x="454" y="391"/>
                  </a:lnTo>
                  <a:lnTo>
                    <a:pt x="463" y="396"/>
                  </a:lnTo>
                  <a:lnTo>
                    <a:pt x="472" y="402"/>
                  </a:lnTo>
                  <a:lnTo>
                    <a:pt x="479" y="408"/>
                  </a:lnTo>
                  <a:lnTo>
                    <a:pt x="485" y="414"/>
                  </a:lnTo>
                  <a:lnTo>
                    <a:pt x="491" y="421"/>
                  </a:lnTo>
                  <a:lnTo>
                    <a:pt x="496" y="429"/>
                  </a:lnTo>
                  <a:lnTo>
                    <a:pt x="499" y="436"/>
                  </a:lnTo>
                  <a:lnTo>
                    <a:pt x="500" y="444"/>
                  </a:lnTo>
                  <a:lnTo>
                    <a:pt x="502" y="453"/>
                  </a:lnTo>
                  <a:lnTo>
                    <a:pt x="503" y="460"/>
                  </a:lnTo>
                  <a:lnTo>
                    <a:pt x="502" y="469"/>
                  </a:lnTo>
                  <a:lnTo>
                    <a:pt x="500" y="477"/>
                  </a:lnTo>
                  <a:lnTo>
                    <a:pt x="497" y="486"/>
                  </a:lnTo>
                  <a:lnTo>
                    <a:pt x="494" y="495"/>
                  </a:lnTo>
                  <a:lnTo>
                    <a:pt x="490" y="503"/>
                  </a:lnTo>
                  <a:lnTo>
                    <a:pt x="484" y="511"/>
                  </a:lnTo>
                  <a:lnTo>
                    <a:pt x="484" y="511"/>
                  </a:lnTo>
                  <a:lnTo>
                    <a:pt x="475" y="521"/>
                  </a:lnTo>
                  <a:lnTo>
                    <a:pt x="464" y="530"/>
                  </a:lnTo>
                  <a:lnTo>
                    <a:pt x="455" y="536"/>
                  </a:lnTo>
                  <a:lnTo>
                    <a:pt x="443" y="542"/>
                  </a:lnTo>
                  <a:lnTo>
                    <a:pt x="433" y="545"/>
                  </a:lnTo>
                  <a:lnTo>
                    <a:pt x="422" y="548"/>
                  </a:lnTo>
                  <a:lnTo>
                    <a:pt x="410" y="548"/>
                  </a:lnTo>
                  <a:lnTo>
                    <a:pt x="400" y="548"/>
                  </a:lnTo>
                  <a:lnTo>
                    <a:pt x="388" y="547"/>
                  </a:lnTo>
                  <a:lnTo>
                    <a:pt x="377" y="544"/>
                  </a:lnTo>
                  <a:lnTo>
                    <a:pt x="365" y="539"/>
                  </a:lnTo>
                  <a:lnTo>
                    <a:pt x="355" y="535"/>
                  </a:lnTo>
                  <a:lnTo>
                    <a:pt x="344" y="529"/>
                  </a:lnTo>
                  <a:lnTo>
                    <a:pt x="334" y="521"/>
                  </a:lnTo>
                  <a:lnTo>
                    <a:pt x="325" y="514"/>
                  </a:lnTo>
                  <a:lnTo>
                    <a:pt x="316" y="505"/>
                  </a:lnTo>
                  <a:lnTo>
                    <a:pt x="316" y="505"/>
                  </a:lnTo>
                  <a:lnTo>
                    <a:pt x="311" y="502"/>
                  </a:lnTo>
                  <a:lnTo>
                    <a:pt x="305" y="501"/>
                  </a:lnTo>
                  <a:lnTo>
                    <a:pt x="299" y="501"/>
                  </a:lnTo>
                  <a:lnTo>
                    <a:pt x="295" y="501"/>
                  </a:lnTo>
                  <a:lnTo>
                    <a:pt x="295" y="501"/>
                  </a:lnTo>
                  <a:lnTo>
                    <a:pt x="308" y="486"/>
                  </a:lnTo>
                  <a:lnTo>
                    <a:pt x="322" y="469"/>
                  </a:lnTo>
                  <a:lnTo>
                    <a:pt x="322" y="469"/>
                  </a:lnTo>
                  <a:lnTo>
                    <a:pt x="322" y="466"/>
                  </a:lnTo>
                  <a:lnTo>
                    <a:pt x="320" y="463"/>
                  </a:lnTo>
                  <a:lnTo>
                    <a:pt x="314" y="454"/>
                  </a:lnTo>
                  <a:lnTo>
                    <a:pt x="304" y="441"/>
                  </a:lnTo>
                  <a:lnTo>
                    <a:pt x="304" y="441"/>
                  </a:lnTo>
                  <a:lnTo>
                    <a:pt x="287" y="462"/>
                  </a:lnTo>
                  <a:lnTo>
                    <a:pt x="268" y="480"/>
                  </a:lnTo>
                  <a:lnTo>
                    <a:pt x="249" y="496"/>
                  </a:lnTo>
                  <a:lnTo>
                    <a:pt x="226" y="511"/>
                  </a:lnTo>
                  <a:lnTo>
                    <a:pt x="204" y="524"/>
                  </a:lnTo>
                  <a:lnTo>
                    <a:pt x="178" y="535"/>
                  </a:lnTo>
                  <a:lnTo>
                    <a:pt x="154" y="544"/>
                  </a:lnTo>
                  <a:lnTo>
                    <a:pt x="129" y="551"/>
                  </a:lnTo>
                  <a:lnTo>
                    <a:pt x="129" y="551"/>
                  </a:lnTo>
                  <a:lnTo>
                    <a:pt x="159" y="518"/>
                  </a:lnTo>
                  <a:lnTo>
                    <a:pt x="174" y="501"/>
                  </a:lnTo>
                  <a:lnTo>
                    <a:pt x="186" y="483"/>
                  </a:lnTo>
                  <a:lnTo>
                    <a:pt x="196" y="463"/>
                  </a:lnTo>
                  <a:lnTo>
                    <a:pt x="205" y="444"/>
                  </a:lnTo>
                  <a:lnTo>
                    <a:pt x="211" y="426"/>
                  </a:lnTo>
                  <a:lnTo>
                    <a:pt x="213" y="415"/>
                  </a:lnTo>
                  <a:lnTo>
                    <a:pt x="213" y="406"/>
                  </a:lnTo>
                  <a:lnTo>
                    <a:pt x="213" y="406"/>
                  </a:lnTo>
                  <a:lnTo>
                    <a:pt x="211" y="402"/>
                  </a:lnTo>
                  <a:lnTo>
                    <a:pt x="210" y="399"/>
                  </a:lnTo>
                  <a:lnTo>
                    <a:pt x="204" y="390"/>
                  </a:lnTo>
                  <a:lnTo>
                    <a:pt x="198" y="384"/>
                  </a:lnTo>
                  <a:lnTo>
                    <a:pt x="195" y="379"/>
                  </a:lnTo>
                  <a:lnTo>
                    <a:pt x="195" y="379"/>
                  </a:lnTo>
                  <a:lnTo>
                    <a:pt x="193" y="391"/>
                  </a:lnTo>
                  <a:lnTo>
                    <a:pt x="192" y="405"/>
                  </a:lnTo>
                  <a:lnTo>
                    <a:pt x="187" y="417"/>
                  </a:lnTo>
                  <a:lnTo>
                    <a:pt x="181" y="430"/>
                  </a:lnTo>
                  <a:lnTo>
                    <a:pt x="175" y="442"/>
                  </a:lnTo>
                  <a:lnTo>
                    <a:pt x="168" y="456"/>
                  </a:lnTo>
                  <a:lnTo>
                    <a:pt x="150" y="480"/>
                  </a:lnTo>
                  <a:lnTo>
                    <a:pt x="130" y="503"/>
                  </a:lnTo>
                  <a:lnTo>
                    <a:pt x="109" y="524"/>
                  </a:lnTo>
                  <a:lnTo>
                    <a:pt x="72" y="562"/>
                  </a:lnTo>
                  <a:lnTo>
                    <a:pt x="72" y="562"/>
                  </a:lnTo>
                  <a:lnTo>
                    <a:pt x="72" y="565"/>
                  </a:lnTo>
                  <a:lnTo>
                    <a:pt x="73" y="568"/>
                  </a:lnTo>
                  <a:lnTo>
                    <a:pt x="78" y="578"/>
                  </a:lnTo>
                  <a:lnTo>
                    <a:pt x="84" y="587"/>
                  </a:lnTo>
                  <a:lnTo>
                    <a:pt x="87" y="590"/>
                  </a:lnTo>
                  <a:lnTo>
                    <a:pt x="90" y="592"/>
                  </a:lnTo>
                  <a:lnTo>
                    <a:pt x="90" y="592"/>
                  </a:lnTo>
                  <a:lnTo>
                    <a:pt x="115" y="587"/>
                  </a:lnTo>
                  <a:lnTo>
                    <a:pt x="142" y="581"/>
                  </a:lnTo>
                  <a:lnTo>
                    <a:pt x="168" y="574"/>
                  </a:lnTo>
                  <a:lnTo>
                    <a:pt x="195" y="565"/>
                  </a:lnTo>
                  <a:lnTo>
                    <a:pt x="219" y="553"/>
                  </a:lnTo>
                  <a:lnTo>
                    <a:pt x="243" y="539"/>
                  </a:lnTo>
                  <a:lnTo>
                    <a:pt x="265" y="524"/>
                  </a:lnTo>
                  <a:lnTo>
                    <a:pt x="286" y="508"/>
                  </a:lnTo>
                  <a:lnTo>
                    <a:pt x="286" y="508"/>
                  </a:lnTo>
                  <a:lnTo>
                    <a:pt x="289" y="512"/>
                  </a:lnTo>
                  <a:lnTo>
                    <a:pt x="289" y="512"/>
                  </a:lnTo>
                  <a:lnTo>
                    <a:pt x="299" y="521"/>
                  </a:lnTo>
                  <a:lnTo>
                    <a:pt x="310" y="530"/>
                  </a:lnTo>
                  <a:lnTo>
                    <a:pt x="322" y="539"/>
                  </a:lnTo>
                  <a:lnTo>
                    <a:pt x="335" y="547"/>
                  </a:lnTo>
                  <a:lnTo>
                    <a:pt x="347" y="553"/>
                  </a:lnTo>
                  <a:lnTo>
                    <a:pt x="361" y="559"/>
                  </a:lnTo>
                  <a:lnTo>
                    <a:pt x="374" y="563"/>
                  </a:lnTo>
                  <a:lnTo>
                    <a:pt x="388" y="568"/>
                  </a:lnTo>
                  <a:lnTo>
                    <a:pt x="401" y="569"/>
                  </a:lnTo>
                  <a:lnTo>
                    <a:pt x="416" y="569"/>
                  </a:lnTo>
                  <a:lnTo>
                    <a:pt x="430" y="569"/>
                  </a:lnTo>
                  <a:lnTo>
                    <a:pt x="443" y="566"/>
                  </a:lnTo>
                  <a:lnTo>
                    <a:pt x="457" y="563"/>
                  </a:lnTo>
                  <a:lnTo>
                    <a:pt x="470" y="557"/>
                  </a:lnTo>
                  <a:lnTo>
                    <a:pt x="484" y="550"/>
                  </a:lnTo>
                  <a:lnTo>
                    <a:pt x="496" y="541"/>
                  </a:lnTo>
                  <a:lnTo>
                    <a:pt x="496" y="541"/>
                  </a:lnTo>
                  <a:lnTo>
                    <a:pt x="505" y="532"/>
                  </a:lnTo>
                  <a:lnTo>
                    <a:pt x="514" y="523"/>
                  </a:lnTo>
                  <a:lnTo>
                    <a:pt x="520" y="514"/>
                  </a:lnTo>
                  <a:lnTo>
                    <a:pt x="526" y="505"/>
                  </a:lnTo>
                  <a:lnTo>
                    <a:pt x="530" y="496"/>
                  </a:lnTo>
                  <a:lnTo>
                    <a:pt x="533" y="487"/>
                  </a:lnTo>
                  <a:lnTo>
                    <a:pt x="535" y="477"/>
                  </a:lnTo>
                  <a:lnTo>
                    <a:pt x="535" y="468"/>
                  </a:lnTo>
                  <a:lnTo>
                    <a:pt x="535" y="459"/>
                  </a:lnTo>
                  <a:lnTo>
                    <a:pt x="533" y="450"/>
                  </a:lnTo>
                  <a:lnTo>
                    <a:pt x="530" y="441"/>
                  </a:lnTo>
                  <a:lnTo>
                    <a:pt x="526" y="432"/>
                  </a:lnTo>
                  <a:lnTo>
                    <a:pt x="521" y="423"/>
                  </a:lnTo>
                  <a:lnTo>
                    <a:pt x="515" y="415"/>
                  </a:lnTo>
                  <a:lnTo>
                    <a:pt x="509" y="408"/>
                  </a:lnTo>
                  <a:lnTo>
                    <a:pt x="502" y="400"/>
                  </a:lnTo>
                  <a:lnTo>
                    <a:pt x="502" y="400"/>
                  </a:lnTo>
                  <a:lnTo>
                    <a:pt x="512" y="399"/>
                  </a:lnTo>
                  <a:lnTo>
                    <a:pt x="523" y="397"/>
                  </a:lnTo>
                  <a:lnTo>
                    <a:pt x="532" y="394"/>
                  </a:lnTo>
                  <a:lnTo>
                    <a:pt x="541" y="391"/>
                  </a:lnTo>
                  <a:lnTo>
                    <a:pt x="550" y="385"/>
                  </a:lnTo>
                  <a:lnTo>
                    <a:pt x="557" y="381"/>
                  </a:lnTo>
                  <a:lnTo>
                    <a:pt x="565" y="375"/>
                  </a:lnTo>
                  <a:lnTo>
                    <a:pt x="572" y="367"/>
                  </a:lnTo>
                  <a:lnTo>
                    <a:pt x="578" y="358"/>
                  </a:lnTo>
                  <a:lnTo>
                    <a:pt x="583" y="351"/>
                  </a:lnTo>
                  <a:lnTo>
                    <a:pt x="587" y="340"/>
                  </a:lnTo>
                  <a:lnTo>
                    <a:pt x="592" y="331"/>
                  </a:lnTo>
                  <a:lnTo>
                    <a:pt x="593" y="321"/>
                  </a:lnTo>
                  <a:lnTo>
                    <a:pt x="596" y="309"/>
                  </a:lnTo>
                  <a:lnTo>
                    <a:pt x="596" y="297"/>
                  </a:lnTo>
                  <a:lnTo>
                    <a:pt x="596" y="285"/>
                  </a:lnTo>
                  <a:lnTo>
                    <a:pt x="596" y="28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7" name="Freeform 196"/>
            <p:cNvSpPr>
              <a:spLocks/>
            </p:cNvSpPr>
            <p:nvPr/>
          </p:nvSpPr>
          <p:spPr bwMode="auto">
            <a:xfrm>
              <a:off x="8831263" y="2884488"/>
              <a:ext cx="136525" cy="85725"/>
            </a:xfrm>
            <a:custGeom>
              <a:avLst/>
              <a:gdLst>
                <a:gd name="T0" fmla="*/ 16 w 172"/>
                <a:gd name="T1" fmla="*/ 46 h 108"/>
                <a:gd name="T2" fmla="*/ 16 w 172"/>
                <a:gd name="T3" fmla="*/ 46 h 108"/>
                <a:gd name="T4" fmla="*/ 25 w 172"/>
                <a:gd name="T5" fmla="*/ 40 h 108"/>
                <a:gd name="T6" fmla="*/ 36 w 172"/>
                <a:gd name="T7" fmla="*/ 36 h 108"/>
                <a:gd name="T8" fmla="*/ 46 w 172"/>
                <a:gd name="T9" fmla="*/ 33 h 108"/>
                <a:gd name="T10" fmla="*/ 57 w 172"/>
                <a:gd name="T11" fmla="*/ 31 h 108"/>
                <a:gd name="T12" fmla="*/ 67 w 172"/>
                <a:gd name="T13" fmla="*/ 31 h 108"/>
                <a:gd name="T14" fmla="*/ 77 w 172"/>
                <a:gd name="T15" fmla="*/ 31 h 108"/>
                <a:gd name="T16" fmla="*/ 88 w 172"/>
                <a:gd name="T17" fmla="*/ 33 h 108"/>
                <a:gd name="T18" fmla="*/ 98 w 172"/>
                <a:gd name="T19" fmla="*/ 36 h 108"/>
                <a:gd name="T20" fmla="*/ 107 w 172"/>
                <a:gd name="T21" fmla="*/ 39 h 108"/>
                <a:gd name="T22" fmla="*/ 116 w 172"/>
                <a:gd name="T23" fmla="*/ 43 h 108"/>
                <a:gd name="T24" fmla="*/ 125 w 172"/>
                <a:gd name="T25" fmla="*/ 49 h 108"/>
                <a:gd name="T26" fmla="*/ 133 w 172"/>
                <a:gd name="T27" fmla="*/ 57 h 108"/>
                <a:gd name="T28" fmla="*/ 140 w 172"/>
                <a:gd name="T29" fmla="*/ 64 h 108"/>
                <a:gd name="T30" fmla="*/ 148 w 172"/>
                <a:gd name="T31" fmla="*/ 73 h 108"/>
                <a:gd name="T32" fmla="*/ 152 w 172"/>
                <a:gd name="T33" fmla="*/ 82 h 108"/>
                <a:gd name="T34" fmla="*/ 157 w 172"/>
                <a:gd name="T35" fmla="*/ 93 h 108"/>
                <a:gd name="T36" fmla="*/ 157 w 172"/>
                <a:gd name="T37" fmla="*/ 93 h 108"/>
                <a:gd name="T38" fmla="*/ 163 w 172"/>
                <a:gd name="T39" fmla="*/ 102 h 108"/>
                <a:gd name="T40" fmla="*/ 169 w 172"/>
                <a:gd name="T41" fmla="*/ 108 h 108"/>
                <a:gd name="T42" fmla="*/ 170 w 172"/>
                <a:gd name="T43" fmla="*/ 108 h 108"/>
                <a:gd name="T44" fmla="*/ 172 w 172"/>
                <a:gd name="T45" fmla="*/ 106 h 108"/>
                <a:gd name="T46" fmla="*/ 172 w 172"/>
                <a:gd name="T47" fmla="*/ 103 h 108"/>
                <a:gd name="T48" fmla="*/ 170 w 172"/>
                <a:gd name="T49" fmla="*/ 96 h 108"/>
                <a:gd name="T50" fmla="*/ 170 w 172"/>
                <a:gd name="T51" fmla="*/ 96 h 108"/>
                <a:gd name="T52" fmla="*/ 166 w 172"/>
                <a:gd name="T53" fmla="*/ 84 h 108"/>
                <a:gd name="T54" fmla="*/ 160 w 172"/>
                <a:gd name="T55" fmla="*/ 72 h 108"/>
                <a:gd name="T56" fmla="*/ 152 w 172"/>
                <a:gd name="T57" fmla="*/ 60 h 108"/>
                <a:gd name="T58" fmla="*/ 143 w 172"/>
                <a:gd name="T59" fmla="*/ 48 h 108"/>
                <a:gd name="T60" fmla="*/ 134 w 172"/>
                <a:gd name="T61" fmla="*/ 37 h 108"/>
                <a:gd name="T62" fmla="*/ 125 w 172"/>
                <a:gd name="T63" fmla="*/ 28 h 108"/>
                <a:gd name="T64" fmla="*/ 115 w 172"/>
                <a:gd name="T65" fmla="*/ 21 h 108"/>
                <a:gd name="T66" fmla="*/ 103 w 172"/>
                <a:gd name="T67" fmla="*/ 13 h 108"/>
                <a:gd name="T68" fmla="*/ 92 w 172"/>
                <a:gd name="T69" fmla="*/ 7 h 108"/>
                <a:gd name="T70" fmla="*/ 80 w 172"/>
                <a:gd name="T71" fmla="*/ 3 h 108"/>
                <a:gd name="T72" fmla="*/ 67 w 172"/>
                <a:gd name="T73" fmla="*/ 0 h 108"/>
                <a:gd name="T74" fmla="*/ 55 w 172"/>
                <a:gd name="T75" fmla="*/ 0 h 108"/>
                <a:gd name="T76" fmla="*/ 42 w 172"/>
                <a:gd name="T77" fmla="*/ 0 h 108"/>
                <a:gd name="T78" fmla="*/ 28 w 172"/>
                <a:gd name="T79" fmla="*/ 3 h 108"/>
                <a:gd name="T80" fmla="*/ 15 w 172"/>
                <a:gd name="T81" fmla="*/ 9 h 108"/>
                <a:gd name="T82" fmla="*/ 1 w 172"/>
                <a:gd name="T83" fmla="*/ 16 h 108"/>
                <a:gd name="T84" fmla="*/ 1 w 172"/>
                <a:gd name="T85" fmla="*/ 16 h 108"/>
                <a:gd name="T86" fmla="*/ 0 w 172"/>
                <a:gd name="T87" fmla="*/ 18 h 108"/>
                <a:gd name="T88" fmla="*/ 0 w 172"/>
                <a:gd name="T89" fmla="*/ 22 h 108"/>
                <a:gd name="T90" fmla="*/ 1 w 172"/>
                <a:gd name="T91" fmla="*/ 28 h 108"/>
                <a:gd name="T92" fmla="*/ 4 w 172"/>
                <a:gd name="T93" fmla="*/ 34 h 108"/>
                <a:gd name="T94" fmla="*/ 10 w 172"/>
                <a:gd name="T95" fmla="*/ 43 h 108"/>
                <a:gd name="T96" fmla="*/ 13 w 172"/>
                <a:gd name="T97" fmla="*/ 46 h 108"/>
                <a:gd name="T98" fmla="*/ 16 w 172"/>
                <a:gd name="T99" fmla="*/ 46 h 108"/>
                <a:gd name="T100" fmla="*/ 16 w 172"/>
                <a:gd name="T101" fmla="*/ 4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72" h="108">
                  <a:moveTo>
                    <a:pt x="16" y="46"/>
                  </a:moveTo>
                  <a:lnTo>
                    <a:pt x="16" y="46"/>
                  </a:lnTo>
                  <a:lnTo>
                    <a:pt x="25" y="40"/>
                  </a:lnTo>
                  <a:lnTo>
                    <a:pt x="36" y="36"/>
                  </a:lnTo>
                  <a:lnTo>
                    <a:pt x="46" y="33"/>
                  </a:lnTo>
                  <a:lnTo>
                    <a:pt x="57" y="31"/>
                  </a:lnTo>
                  <a:lnTo>
                    <a:pt x="67" y="31"/>
                  </a:lnTo>
                  <a:lnTo>
                    <a:pt x="77" y="31"/>
                  </a:lnTo>
                  <a:lnTo>
                    <a:pt x="88" y="33"/>
                  </a:lnTo>
                  <a:lnTo>
                    <a:pt x="98" y="36"/>
                  </a:lnTo>
                  <a:lnTo>
                    <a:pt x="107" y="39"/>
                  </a:lnTo>
                  <a:lnTo>
                    <a:pt x="116" y="43"/>
                  </a:lnTo>
                  <a:lnTo>
                    <a:pt x="125" y="49"/>
                  </a:lnTo>
                  <a:lnTo>
                    <a:pt x="133" y="57"/>
                  </a:lnTo>
                  <a:lnTo>
                    <a:pt x="140" y="64"/>
                  </a:lnTo>
                  <a:lnTo>
                    <a:pt x="148" y="73"/>
                  </a:lnTo>
                  <a:lnTo>
                    <a:pt x="152" y="82"/>
                  </a:lnTo>
                  <a:lnTo>
                    <a:pt x="157" y="93"/>
                  </a:lnTo>
                  <a:lnTo>
                    <a:pt x="157" y="93"/>
                  </a:lnTo>
                  <a:lnTo>
                    <a:pt x="163" y="102"/>
                  </a:lnTo>
                  <a:lnTo>
                    <a:pt x="169" y="108"/>
                  </a:lnTo>
                  <a:lnTo>
                    <a:pt x="170" y="108"/>
                  </a:lnTo>
                  <a:lnTo>
                    <a:pt x="172" y="106"/>
                  </a:lnTo>
                  <a:lnTo>
                    <a:pt x="172" y="103"/>
                  </a:lnTo>
                  <a:lnTo>
                    <a:pt x="170" y="96"/>
                  </a:lnTo>
                  <a:lnTo>
                    <a:pt x="170" y="96"/>
                  </a:lnTo>
                  <a:lnTo>
                    <a:pt x="166" y="84"/>
                  </a:lnTo>
                  <a:lnTo>
                    <a:pt x="160" y="72"/>
                  </a:lnTo>
                  <a:lnTo>
                    <a:pt x="152" y="60"/>
                  </a:lnTo>
                  <a:lnTo>
                    <a:pt x="143" y="48"/>
                  </a:lnTo>
                  <a:lnTo>
                    <a:pt x="134" y="37"/>
                  </a:lnTo>
                  <a:lnTo>
                    <a:pt x="125" y="28"/>
                  </a:lnTo>
                  <a:lnTo>
                    <a:pt x="115" y="21"/>
                  </a:lnTo>
                  <a:lnTo>
                    <a:pt x="103" y="13"/>
                  </a:lnTo>
                  <a:lnTo>
                    <a:pt x="92" y="7"/>
                  </a:lnTo>
                  <a:lnTo>
                    <a:pt x="80" y="3"/>
                  </a:lnTo>
                  <a:lnTo>
                    <a:pt x="67" y="0"/>
                  </a:lnTo>
                  <a:lnTo>
                    <a:pt x="55" y="0"/>
                  </a:lnTo>
                  <a:lnTo>
                    <a:pt x="42" y="0"/>
                  </a:lnTo>
                  <a:lnTo>
                    <a:pt x="28" y="3"/>
                  </a:lnTo>
                  <a:lnTo>
                    <a:pt x="15" y="9"/>
                  </a:lnTo>
                  <a:lnTo>
                    <a:pt x="1" y="16"/>
                  </a:lnTo>
                  <a:lnTo>
                    <a:pt x="1" y="16"/>
                  </a:lnTo>
                  <a:lnTo>
                    <a:pt x="0" y="18"/>
                  </a:lnTo>
                  <a:lnTo>
                    <a:pt x="0" y="22"/>
                  </a:lnTo>
                  <a:lnTo>
                    <a:pt x="1" y="28"/>
                  </a:lnTo>
                  <a:lnTo>
                    <a:pt x="4" y="34"/>
                  </a:lnTo>
                  <a:lnTo>
                    <a:pt x="10" y="43"/>
                  </a:lnTo>
                  <a:lnTo>
                    <a:pt x="13" y="46"/>
                  </a:lnTo>
                  <a:lnTo>
                    <a:pt x="16" y="46"/>
                  </a:lnTo>
                  <a:lnTo>
                    <a:pt x="16" y="4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8" name="Freeform 197"/>
            <p:cNvSpPr>
              <a:spLocks/>
            </p:cNvSpPr>
            <p:nvPr/>
          </p:nvSpPr>
          <p:spPr bwMode="auto">
            <a:xfrm>
              <a:off x="7461250" y="2554288"/>
              <a:ext cx="354012" cy="387350"/>
            </a:xfrm>
            <a:custGeom>
              <a:avLst/>
              <a:gdLst>
                <a:gd name="T0" fmla="*/ 428 w 446"/>
                <a:gd name="T1" fmla="*/ 168 h 489"/>
                <a:gd name="T2" fmla="*/ 410 w 446"/>
                <a:gd name="T3" fmla="*/ 96 h 489"/>
                <a:gd name="T4" fmla="*/ 364 w 446"/>
                <a:gd name="T5" fmla="*/ 69 h 489"/>
                <a:gd name="T6" fmla="*/ 286 w 446"/>
                <a:gd name="T7" fmla="*/ 90 h 489"/>
                <a:gd name="T8" fmla="*/ 268 w 446"/>
                <a:gd name="T9" fmla="*/ 29 h 489"/>
                <a:gd name="T10" fmla="*/ 208 w 446"/>
                <a:gd name="T11" fmla="*/ 0 h 489"/>
                <a:gd name="T12" fmla="*/ 144 w 446"/>
                <a:gd name="T13" fmla="*/ 6 h 489"/>
                <a:gd name="T14" fmla="*/ 76 w 446"/>
                <a:gd name="T15" fmla="*/ 50 h 489"/>
                <a:gd name="T16" fmla="*/ 58 w 446"/>
                <a:gd name="T17" fmla="*/ 119 h 489"/>
                <a:gd name="T18" fmla="*/ 70 w 446"/>
                <a:gd name="T19" fmla="*/ 176 h 489"/>
                <a:gd name="T20" fmla="*/ 18 w 446"/>
                <a:gd name="T21" fmla="*/ 210 h 489"/>
                <a:gd name="T22" fmla="*/ 0 w 446"/>
                <a:gd name="T23" fmla="*/ 267 h 489"/>
                <a:gd name="T24" fmla="*/ 22 w 446"/>
                <a:gd name="T25" fmla="*/ 325 h 489"/>
                <a:gd name="T26" fmla="*/ 81 w 446"/>
                <a:gd name="T27" fmla="*/ 366 h 489"/>
                <a:gd name="T28" fmla="*/ 153 w 446"/>
                <a:gd name="T29" fmla="*/ 358 h 489"/>
                <a:gd name="T30" fmla="*/ 180 w 446"/>
                <a:gd name="T31" fmla="*/ 336 h 489"/>
                <a:gd name="T32" fmla="*/ 151 w 446"/>
                <a:gd name="T33" fmla="*/ 343 h 489"/>
                <a:gd name="T34" fmla="*/ 93 w 446"/>
                <a:gd name="T35" fmla="*/ 351 h 489"/>
                <a:gd name="T36" fmla="*/ 43 w 446"/>
                <a:gd name="T37" fmla="*/ 312 h 489"/>
                <a:gd name="T38" fmla="*/ 30 w 446"/>
                <a:gd name="T39" fmla="*/ 233 h 489"/>
                <a:gd name="T40" fmla="*/ 64 w 446"/>
                <a:gd name="T41" fmla="*/ 194 h 489"/>
                <a:gd name="T42" fmla="*/ 108 w 446"/>
                <a:gd name="T43" fmla="*/ 182 h 489"/>
                <a:gd name="T44" fmla="*/ 97 w 446"/>
                <a:gd name="T45" fmla="*/ 150 h 489"/>
                <a:gd name="T46" fmla="*/ 87 w 446"/>
                <a:gd name="T47" fmla="*/ 80 h 489"/>
                <a:gd name="T48" fmla="*/ 129 w 446"/>
                <a:gd name="T49" fmla="*/ 27 h 489"/>
                <a:gd name="T50" fmla="*/ 187 w 446"/>
                <a:gd name="T51" fmla="*/ 14 h 489"/>
                <a:gd name="T52" fmla="*/ 238 w 446"/>
                <a:gd name="T53" fmla="*/ 29 h 489"/>
                <a:gd name="T54" fmla="*/ 262 w 446"/>
                <a:gd name="T55" fmla="*/ 95 h 489"/>
                <a:gd name="T56" fmla="*/ 260 w 446"/>
                <a:gd name="T57" fmla="*/ 125 h 489"/>
                <a:gd name="T58" fmla="*/ 307 w 446"/>
                <a:gd name="T59" fmla="*/ 96 h 489"/>
                <a:gd name="T60" fmla="*/ 361 w 446"/>
                <a:gd name="T61" fmla="*/ 87 h 489"/>
                <a:gd name="T62" fmla="*/ 395 w 446"/>
                <a:gd name="T63" fmla="*/ 119 h 489"/>
                <a:gd name="T64" fmla="*/ 397 w 446"/>
                <a:gd name="T65" fmla="*/ 189 h 489"/>
                <a:gd name="T66" fmla="*/ 358 w 446"/>
                <a:gd name="T67" fmla="*/ 213 h 489"/>
                <a:gd name="T68" fmla="*/ 349 w 446"/>
                <a:gd name="T69" fmla="*/ 224 h 489"/>
                <a:gd name="T70" fmla="*/ 388 w 446"/>
                <a:gd name="T71" fmla="*/ 231 h 489"/>
                <a:gd name="T72" fmla="*/ 419 w 446"/>
                <a:gd name="T73" fmla="*/ 297 h 489"/>
                <a:gd name="T74" fmla="*/ 398 w 446"/>
                <a:gd name="T75" fmla="*/ 337 h 489"/>
                <a:gd name="T76" fmla="*/ 341 w 446"/>
                <a:gd name="T77" fmla="*/ 358 h 489"/>
                <a:gd name="T78" fmla="*/ 289 w 446"/>
                <a:gd name="T79" fmla="*/ 355 h 489"/>
                <a:gd name="T80" fmla="*/ 293 w 446"/>
                <a:gd name="T81" fmla="*/ 321 h 489"/>
                <a:gd name="T82" fmla="*/ 256 w 446"/>
                <a:gd name="T83" fmla="*/ 369 h 489"/>
                <a:gd name="T84" fmla="*/ 196 w 446"/>
                <a:gd name="T85" fmla="*/ 450 h 489"/>
                <a:gd name="T86" fmla="*/ 206 w 446"/>
                <a:gd name="T87" fmla="*/ 334 h 489"/>
                <a:gd name="T88" fmla="*/ 180 w 446"/>
                <a:gd name="T89" fmla="*/ 309 h 489"/>
                <a:gd name="T90" fmla="*/ 187 w 446"/>
                <a:gd name="T91" fmla="*/ 370 h 489"/>
                <a:gd name="T92" fmla="*/ 162 w 446"/>
                <a:gd name="T93" fmla="*/ 478 h 489"/>
                <a:gd name="T94" fmla="*/ 199 w 446"/>
                <a:gd name="T95" fmla="*/ 477 h 489"/>
                <a:gd name="T96" fmla="*/ 278 w 446"/>
                <a:gd name="T97" fmla="*/ 382 h 489"/>
                <a:gd name="T98" fmla="*/ 332 w 446"/>
                <a:gd name="T99" fmla="*/ 373 h 489"/>
                <a:gd name="T100" fmla="*/ 404 w 446"/>
                <a:gd name="T101" fmla="*/ 355 h 489"/>
                <a:gd name="T102" fmla="*/ 439 w 446"/>
                <a:gd name="T103" fmla="*/ 312 h 489"/>
                <a:gd name="T104" fmla="*/ 431 w 446"/>
                <a:gd name="T105" fmla="*/ 239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46" h="489">
                  <a:moveTo>
                    <a:pt x="392" y="216"/>
                  </a:moveTo>
                  <a:lnTo>
                    <a:pt x="392" y="216"/>
                  </a:lnTo>
                  <a:lnTo>
                    <a:pt x="406" y="206"/>
                  </a:lnTo>
                  <a:lnTo>
                    <a:pt x="416" y="195"/>
                  </a:lnTo>
                  <a:lnTo>
                    <a:pt x="424" y="183"/>
                  </a:lnTo>
                  <a:lnTo>
                    <a:pt x="428" y="168"/>
                  </a:lnTo>
                  <a:lnTo>
                    <a:pt x="431" y="153"/>
                  </a:lnTo>
                  <a:lnTo>
                    <a:pt x="430" y="138"/>
                  </a:lnTo>
                  <a:lnTo>
                    <a:pt x="424" y="122"/>
                  </a:lnTo>
                  <a:lnTo>
                    <a:pt x="416" y="105"/>
                  </a:lnTo>
                  <a:lnTo>
                    <a:pt x="416" y="105"/>
                  </a:lnTo>
                  <a:lnTo>
                    <a:pt x="410" y="96"/>
                  </a:lnTo>
                  <a:lnTo>
                    <a:pt x="403" y="89"/>
                  </a:lnTo>
                  <a:lnTo>
                    <a:pt x="395" y="83"/>
                  </a:lnTo>
                  <a:lnTo>
                    <a:pt x="388" y="77"/>
                  </a:lnTo>
                  <a:lnTo>
                    <a:pt x="380" y="74"/>
                  </a:lnTo>
                  <a:lnTo>
                    <a:pt x="371" y="71"/>
                  </a:lnTo>
                  <a:lnTo>
                    <a:pt x="364" y="69"/>
                  </a:lnTo>
                  <a:lnTo>
                    <a:pt x="355" y="68"/>
                  </a:lnTo>
                  <a:lnTo>
                    <a:pt x="337" y="69"/>
                  </a:lnTo>
                  <a:lnTo>
                    <a:pt x="320" y="74"/>
                  </a:lnTo>
                  <a:lnTo>
                    <a:pt x="302" y="81"/>
                  </a:lnTo>
                  <a:lnTo>
                    <a:pt x="286" y="90"/>
                  </a:lnTo>
                  <a:lnTo>
                    <a:pt x="286" y="90"/>
                  </a:lnTo>
                  <a:lnTo>
                    <a:pt x="287" y="78"/>
                  </a:lnTo>
                  <a:lnTo>
                    <a:pt x="286" y="66"/>
                  </a:lnTo>
                  <a:lnTo>
                    <a:pt x="283" y="56"/>
                  </a:lnTo>
                  <a:lnTo>
                    <a:pt x="278" y="45"/>
                  </a:lnTo>
                  <a:lnTo>
                    <a:pt x="274" y="36"/>
                  </a:lnTo>
                  <a:lnTo>
                    <a:pt x="268" y="29"/>
                  </a:lnTo>
                  <a:lnTo>
                    <a:pt x="259" y="21"/>
                  </a:lnTo>
                  <a:lnTo>
                    <a:pt x="251" y="15"/>
                  </a:lnTo>
                  <a:lnTo>
                    <a:pt x="241" y="11"/>
                  </a:lnTo>
                  <a:lnTo>
                    <a:pt x="230" y="6"/>
                  </a:lnTo>
                  <a:lnTo>
                    <a:pt x="220" y="3"/>
                  </a:lnTo>
                  <a:lnTo>
                    <a:pt x="208" y="0"/>
                  </a:lnTo>
                  <a:lnTo>
                    <a:pt x="196" y="0"/>
                  </a:lnTo>
                  <a:lnTo>
                    <a:pt x="183" y="0"/>
                  </a:lnTo>
                  <a:lnTo>
                    <a:pt x="171" y="0"/>
                  </a:lnTo>
                  <a:lnTo>
                    <a:pt x="157" y="3"/>
                  </a:lnTo>
                  <a:lnTo>
                    <a:pt x="157" y="3"/>
                  </a:lnTo>
                  <a:lnTo>
                    <a:pt x="144" y="6"/>
                  </a:lnTo>
                  <a:lnTo>
                    <a:pt x="132" y="11"/>
                  </a:lnTo>
                  <a:lnTo>
                    <a:pt x="118" y="17"/>
                  </a:lnTo>
                  <a:lnTo>
                    <a:pt x="106" y="23"/>
                  </a:lnTo>
                  <a:lnTo>
                    <a:pt x="96" y="30"/>
                  </a:lnTo>
                  <a:lnTo>
                    <a:pt x="85" y="39"/>
                  </a:lnTo>
                  <a:lnTo>
                    <a:pt x="76" y="50"/>
                  </a:lnTo>
                  <a:lnTo>
                    <a:pt x="69" y="60"/>
                  </a:lnTo>
                  <a:lnTo>
                    <a:pt x="69" y="60"/>
                  </a:lnTo>
                  <a:lnTo>
                    <a:pt x="61" y="75"/>
                  </a:lnTo>
                  <a:lnTo>
                    <a:pt x="57" y="89"/>
                  </a:lnTo>
                  <a:lnTo>
                    <a:pt x="57" y="104"/>
                  </a:lnTo>
                  <a:lnTo>
                    <a:pt x="58" y="119"/>
                  </a:lnTo>
                  <a:lnTo>
                    <a:pt x="61" y="132"/>
                  </a:lnTo>
                  <a:lnTo>
                    <a:pt x="67" y="147"/>
                  </a:lnTo>
                  <a:lnTo>
                    <a:pt x="73" y="161"/>
                  </a:lnTo>
                  <a:lnTo>
                    <a:pt x="82" y="174"/>
                  </a:lnTo>
                  <a:lnTo>
                    <a:pt x="82" y="174"/>
                  </a:lnTo>
                  <a:lnTo>
                    <a:pt x="70" y="176"/>
                  </a:lnTo>
                  <a:lnTo>
                    <a:pt x="60" y="180"/>
                  </a:lnTo>
                  <a:lnTo>
                    <a:pt x="49" y="185"/>
                  </a:lnTo>
                  <a:lnTo>
                    <a:pt x="40" y="189"/>
                  </a:lnTo>
                  <a:lnTo>
                    <a:pt x="31" y="195"/>
                  </a:lnTo>
                  <a:lnTo>
                    <a:pt x="24" y="203"/>
                  </a:lnTo>
                  <a:lnTo>
                    <a:pt x="18" y="210"/>
                  </a:lnTo>
                  <a:lnTo>
                    <a:pt x="12" y="218"/>
                  </a:lnTo>
                  <a:lnTo>
                    <a:pt x="7" y="227"/>
                  </a:lnTo>
                  <a:lnTo>
                    <a:pt x="4" y="236"/>
                  </a:lnTo>
                  <a:lnTo>
                    <a:pt x="1" y="246"/>
                  </a:lnTo>
                  <a:lnTo>
                    <a:pt x="0" y="257"/>
                  </a:lnTo>
                  <a:lnTo>
                    <a:pt x="0" y="267"/>
                  </a:lnTo>
                  <a:lnTo>
                    <a:pt x="1" y="278"/>
                  </a:lnTo>
                  <a:lnTo>
                    <a:pt x="4" y="290"/>
                  </a:lnTo>
                  <a:lnTo>
                    <a:pt x="9" y="302"/>
                  </a:lnTo>
                  <a:lnTo>
                    <a:pt x="9" y="302"/>
                  </a:lnTo>
                  <a:lnTo>
                    <a:pt x="15" y="315"/>
                  </a:lnTo>
                  <a:lnTo>
                    <a:pt x="22" y="325"/>
                  </a:lnTo>
                  <a:lnTo>
                    <a:pt x="30" y="336"/>
                  </a:lnTo>
                  <a:lnTo>
                    <a:pt x="39" y="345"/>
                  </a:lnTo>
                  <a:lnTo>
                    <a:pt x="49" y="352"/>
                  </a:lnTo>
                  <a:lnTo>
                    <a:pt x="60" y="358"/>
                  </a:lnTo>
                  <a:lnTo>
                    <a:pt x="70" y="363"/>
                  </a:lnTo>
                  <a:lnTo>
                    <a:pt x="81" y="366"/>
                  </a:lnTo>
                  <a:lnTo>
                    <a:pt x="93" y="367"/>
                  </a:lnTo>
                  <a:lnTo>
                    <a:pt x="105" y="369"/>
                  </a:lnTo>
                  <a:lnTo>
                    <a:pt x="117" y="369"/>
                  </a:lnTo>
                  <a:lnTo>
                    <a:pt x="129" y="366"/>
                  </a:lnTo>
                  <a:lnTo>
                    <a:pt x="141" y="363"/>
                  </a:lnTo>
                  <a:lnTo>
                    <a:pt x="153" y="358"/>
                  </a:lnTo>
                  <a:lnTo>
                    <a:pt x="165" y="352"/>
                  </a:lnTo>
                  <a:lnTo>
                    <a:pt x="177" y="345"/>
                  </a:lnTo>
                  <a:lnTo>
                    <a:pt x="177" y="345"/>
                  </a:lnTo>
                  <a:lnTo>
                    <a:pt x="180" y="342"/>
                  </a:lnTo>
                  <a:lnTo>
                    <a:pt x="181" y="339"/>
                  </a:lnTo>
                  <a:lnTo>
                    <a:pt x="180" y="336"/>
                  </a:lnTo>
                  <a:lnTo>
                    <a:pt x="177" y="334"/>
                  </a:lnTo>
                  <a:lnTo>
                    <a:pt x="169" y="334"/>
                  </a:lnTo>
                  <a:lnTo>
                    <a:pt x="165" y="334"/>
                  </a:lnTo>
                  <a:lnTo>
                    <a:pt x="160" y="336"/>
                  </a:lnTo>
                  <a:lnTo>
                    <a:pt x="160" y="336"/>
                  </a:lnTo>
                  <a:lnTo>
                    <a:pt x="151" y="343"/>
                  </a:lnTo>
                  <a:lnTo>
                    <a:pt x="141" y="348"/>
                  </a:lnTo>
                  <a:lnTo>
                    <a:pt x="130" y="351"/>
                  </a:lnTo>
                  <a:lnTo>
                    <a:pt x="121" y="354"/>
                  </a:lnTo>
                  <a:lnTo>
                    <a:pt x="111" y="354"/>
                  </a:lnTo>
                  <a:lnTo>
                    <a:pt x="102" y="352"/>
                  </a:lnTo>
                  <a:lnTo>
                    <a:pt x="93" y="351"/>
                  </a:lnTo>
                  <a:lnTo>
                    <a:pt x="84" y="348"/>
                  </a:lnTo>
                  <a:lnTo>
                    <a:pt x="76" y="343"/>
                  </a:lnTo>
                  <a:lnTo>
                    <a:pt x="69" y="339"/>
                  </a:lnTo>
                  <a:lnTo>
                    <a:pt x="61" y="333"/>
                  </a:lnTo>
                  <a:lnTo>
                    <a:pt x="55" y="327"/>
                  </a:lnTo>
                  <a:lnTo>
                    <a:pt x="43" y="312"/>
                  </a:lnTo>
                  <a:lnTo>
                    <a:pt x="34" y="294"/>
                  </a:lnTo>
                  <a:lnTo>
                    <a:pt x="30" y="276"/>
                  </a:lnTo>
                  <a:lnTo>
                    <a:pt x="27" y="258"/>
                  </a:lnTo>
                  <a:lnTo>
                    <a:pt x="27" y="249"/>
                  </a:lnTo>
                  <a:lnTo>
                    <a:pt x="28" y="242"/>
                  </a:lnTo>
                  <a:lnTo>
                    <a:pt x="30" y="233"/>
                  </a:lnTo>
                  <a:lnTo>
                    <a:pt x="33" y="224"/>
                  </a:lnTo>
                  <a:lnTo>
                    <a:pt x="37" y="216"/>
                  </a:lnTo>
                  <a:lnTo>
                    <a:pt x="42" y="210"/>
                  </a:lnTo>
                  <a:lnTo>
                    <a:pt x="48" y="204"/>
                  </a:lnTo>
                  <a:lnTo>
                    <a:pt x="55" y="198"/>
                  </a:lnTo>
                  <a:lnTo>
                    <a:pt x="64" y="194"/>
                  </a:lnTo>
                  <a:lnTo>
                    <a:pt x="73" y="189"/>
                  </a:lnTo>
                  <a:lnTo>
                    <a:pt x="85" y="186"/>
                  </a:lnTo>
                  <a:lnTo>
                    <a:pt x="97" y="185"/>
                  </a:lnTo>
                  <a:lnTo>
                    <a:pt x="97" y="185"/>
                  </a:lnTo>
                  <a:lnTo>
                    <a:pt x="102" y="185"/>
                  </a:lnTo>
                  <a:lnTo>
                    <a:pt x="108" y="182"/>
                  </a:lnTo>
                  <a:lnTo>
                    <a:pt x="112" y="179"/>
                  </a:lnTo>
                  <a:lnTo>
                    <a:pt x="112" y="176"/>
                  </a:lnTo>
                  <a:lnTo>
                    <a:pt x="111" y="173"/>
                  </a:lnTo>
                  <a:lnTo>
                    <a:pt x="111" y="173"/>
                  </a:lnTo>
                  <a:lnTo>
                    <a:pt x="103" y="162"/>
                  </a:lnTo>
                  <a:lnTo>
                    <a:pt x="97" y="150"/>
                  </a:lnTo>
                  <a:lnTo>
                    <a:pt x="91" y="138"/>
                  </a:lnTo>
                  <a:lnTo>
                    <a:pt x="88" y="126"/>
                  </a:lnTo>
                  <a:lnTo>
                    <a:pt x="85" y="114"/>
                  </a:lnTo>
                  <a:lnTo>
                    <a:pt x="84" y="102"/>
                  </a:lnTo>
                  <a:lnTo>
                    <a:pt x="85" y="92"/>
                  </a:lnTo>
                  <a:lnTo>
                    <a:pt x="87" y="80"/>
                  </a:lnTo>
                  <a:lnTo>
                    <a:pt x="90" y="69"/>
                  </a:lnTo>
                  <a:lnTo>
                    <a:pt x="94" y="60"/>
                  </a:lnTo>
                  <a:lnTo>
                    <a:pt x="100" y="51"/>
                  </a:lnTo>
                  <a:lnTo>
                    <a:pt x="109" y="42"/>
                  </a:lnTo>
                  <a:lnTo>
                    <a:pt x="118" y="35"/>
                  </a:lnTo>
                  <a:lnTo>
                    <a:pt x="129" y="27"/>
                  </a:lnTo>
                  <a:lnTo>
                    <a:pt x="142" y="23"/>
                  </a:lnTo>
                  <a:lnTo>
                    <a:pt x="156" y="18"/>
                  </a:lnTo>
                  <a:lnTo>
                    <a:pt x="156" y="18"/>
                  </a:lnTo>
                  <a:lnTo>
                    <a:pt x="166" y="15"/>
                  </a:lnTo>
                  <a:lnTo>
                    <a:pt x="177" y="14"/>
                  </a:lnTo>
                  <a:lnTo>
                    <a:pt x="187" y="14"/>
                  </a:lnTo>
                  <a:lnTo>
                    <a:pt x="199" y="14"/>
                  </a:lnTo>
                  <a:lnTo>
                    <a:pt x="209" y="17"/>
                  </a:lnTo>
                  <a:lnTo>
                    <a:pt x="220" y="20"/>
                  </a:lnTo>
                  <a:lnTo>
                    <a:pt x="229" y="23"/>
                  </a:lnTo>
                  <a:lnTo>
                    <a:pt x="238" y="29"/>
                  </a:lnTo>
                  <a:lnTo>
                    <a:pt x="238" y="29"/>
                  </a:lnTo>
                  <a:lnTo>
                    <a:pt x="248" y="38"/>
                  </a:lnTo>
                  <a:lnTo>
                    <a:pt x="256" y="47"/>
                  </a:lnTo>
                  <a:lnTo>
                    <a:pt x="260" y="59"/>
                  </a:lnTo>
                  <a:lnTo>
                    <a:pt x="262" y="71"/>
                  </a:lnTo>
                  <a:lnTo>
                    <a:pt x="262" y="83"/>
                  </a:lnTo>
                  <a:lnTo>
                    <a:pt x="262" y="95"/>
                  </a:lnTo>
                  <a:lnTo>
                    <a:pt x="259" y="107"/>
                  </a:lnTo>
                  <a:lnTo>
                    <a:pt x="256" y="119"/>
                  </a:lnTo>
                  <a:lnTo>
                    <a:pt x="256" y="119"/>
                  </a:lnTo>
                  <a:lnTo>
                    <a:pt x="256" y="122"/>
                  </a:lnTo>
                  <a:lnTo>
                    <a:pt x="257" y="123"/>
                  </a:lnTo>
                  <a:lnTo>
                    <a:pt x="260" y="125"/>
                  </a:lnTo>
                  <a:lnTo>
                    <a:pt x="265" y="125"/>
                  </a:lnTo>
                  <a:lnTo>
                    <a:pt x="272" y="123"/>
                  </a:lnTo>
                  <a:lnTo>
                    <a:pt x="278" y="120"/>
                  </a:lnTo>
                  <a:lnTo>
                    <a:pt x="278" y="120"/>
                  </a:lnTo>
                  <a:lnTo>
                    <a:pt x="292" y="107"/>
                  </a:lnTo>
                  <a:lnTo>
                    <a:pt x="307" y="96"/>
                  </a:lnTo>
                  <a:lnTo>
                    <a:pt x="323" y="89"/>
                  </a:lnTo>
                  <a:lnTo>
                    <a:pt x="331" y="86"/>
                  </a:lnTo>
                  <a:lnTo>
                    <a:pt x="338" y="84"/>
                  </a:lnTo>
                  <a:lnTo>
                    <a:pt x="346" y="84"/>
                  </a:lnTo>
                  <a:lnTo>
                    <a:pt x="353" y="86"/>
                  </a:lnTo>
                  <a:lnTo>
                    <a:pt x="361" y="87"/>
                  </a:lnTo>
                  <a:lnTo>
                    <a:pt x="368" y="90"/>
                  </a:lnTo>
                  <a:lnTo>
                    <a:pt x="376" y="96"/>
                  </a:lnTo>
                  <a:lnTo>
                    <a:pt x="383" y="102"/>
                  </a:lnTo>
                  <a:lnTo>
                    <a:pt x="389" y="110"/>
                  </a:lnTo>
                  <a:lnTo>
                    <a:pt x="395" y="119"/>
                  </a:lnTo>
                  <a:lnTo>
                    <a:pt x="395" y="119"/>
                  </a:lnTo>
                  <a:lnTo>
                    <a:pt x="403" y="134"/>
                  </a:lnTo>
                  <a:lnTo>
                    <a:pt x="406" y="149"/>
                  </a:lnTo>
                  <a:lnTo>
                    <a:pt x="406" y="164"/>
                  </a:lnTo>
                  <a:lnTo>
                    <a:pt x="403" y="177"/>
                  </a:lnTo>
                  <a:lnTo>
                    <a:pt x="400" y="183"/>
                  </a:lnTo>
                  <a:lnTo>
                    <a:pt x="397" y="189"/>
                  </a:lnTo>
                  <a:lnTo>
                    <a:pt x="392" y="195"/>
                  </a:lnTo>
                  <a:lnTo>
                    <a:pt x="386" y="200"/>
                  </a:lnTo>
                  <a:lnTo>
                    <a:pt x="380" y="204"/>
                  </a:lnTo>
                  <a:lnTo>
                    <a:pt x="374" y="209"/>
                  </a:lnTo>
                  <a:lnTo>
                    <a:pt x="367" y="212"/>
                  </a:lnTo>
                  <a:lnTo>
                    <a:pt x="358" y="213"/>
                  </a:lnTo>
                  <a:lnTo>
                    <a:pt x="358" y="213"/>
                  </a:lnTo>
                  <a:lnTo>
                    <a:pt x="353" y="215"/>
                  </a:lnTo>
                  <a:lnTo>
                    <a:pt x="350" y="216"/>
                  </a:lnTo>
                  <a:lnTo>
                    <a:pt x="349" y="218"/>
                  </a:lnTo>
                  <a:lnTo>
                    <a:pt x="349" y="221"/>
                  </a:lnTo>
                  <a:lnTo>
                    <a:pt x="349" y="224"/>
                  </a:lnTo>
                  <a:lnTo>
                    <a:pt x="350" y="225"/>
                  </a:lnTo>
                  <a:lnTo>
                    <a:pt x="353" y="227"/>
                  </a:lnTo>
                  <a:lnTo>
                    <a:pt x="358" y="227"/>
                  </a:lnTo>
                  <a:lnTo>
                    <a:pt x="358" y="227"/>
                  </a:lnTo>
                  <a:lnTo>
                    <a:pt x="373" y="228"/>
                  </a:lnTo>
                  <a:lnTo>
                    <a:pt x="388" y="231"/>
                  </a:lnTo>
                  <a:lnTo>
                    <a:pt x="398" y="237"/>
                  </a:lnTo>
                  <a:lnTo>
                    <a:pt x="409" y="246"/>
                  </a:lnTo>
                  <a:lnTo>
                    <a:pt x="415" y="255"/>
                  </a:lnTo>
                  <a:lnTo>
                    <a:pt x="419" y="269"/>
                  </a:lnTo>
                  <a:lnTo>
                    <a:pt x="421" y="282"/>
                  </a:lnTo>
                  <a:lnTo>
                    <a:pt x="419" y="297"/>
                  </a:lnTo>
                  <a:lnTo>
                    <a:pt x="419" y="297"/>
                  </a:lnTo>
                  <a:lnTo>
                    <a:pt x="418" y="307"/>
                  </a:lnTo>
                  <a:lnTo>
                    <a:pt x="415" y="316"/>
                  </a:lnTo>
                  <a:lnTo>
                    <a:pt x="410" y="324"/>
                  </a:lnTo>
                  <a:lnTo>
                    <a:pt x="404" y="331"/>
                  </a:lnTo>
                  <a:lnTo>
                    <a:pt x="398" y="337"/>
                  </a:lnTo>
                  <a:lnTo>
                    <a:pt x="392" y="343"/>
                  </a:lnTo>
                  <a:lnTo>
                    <a:pt x="385" y="348"/>
                  </a:lnTo>
                  <a:lnTo>
                    <a:pt x="377" y="351"/>
                  </a:lnTo>
                  <a:lnTo>
                    <a:pt x="368" y="354"/>
                  </a:lnTo>
                  <a:lnTo>
                    <a:pt x="359" y="357"/>
                  </a:lnTo>
                  <a:lnTo>
                    <a:pt x="341" y="358"/>
                  </a:lnTo>
                  <a:lnTo>
                    <a:pt x="323" y="357"/>
                  </a:lnTo>
                  <a:lnTo>
                    <a:pt x="305" y="352"/>
                  </a:lnTo>
                  <a:lnTo>
                    <a:pt x="305" y="352"/>
                  </a:lnTo>
                  <a:lnTo>
                    <a:pt x="301" y="351"/>
                  </a:lnTo>
                  <a:lnTo>
                    <a:pt x="296" y="352"/>
                  </a:lnTo>
                  <a:lnTo>
                    <a:pt x="289" y="355"/>
                  </a:lnTo>
                  <a:lnTo>
                    <a:pt x="289" y="355"/>
                  </a:lnTo>
                  <a:lnTo>
                    <a:pt x="293" y="340"/>
                  </a:lnTo>
                  <a:lnTo>
                    <a:pt x="296" y="325"/>
                  </a:lnTo>
                  <a:lnTo>
                    <a:pt x="296" y="325"/>
                  </a:lnTo>
                  <a:lnTo>
                    <a:pt x="296" y="324"/>
                  </a:lnTo>
                  <a:lnTo>
                    <a:pt x="293" y="321"/>
                  </a:lnTo>
                  <a:lnTo>
                    <a:pt x="286" y="318"/>
                  </a:lnTo>
                  <a:lnTo>
                    <a:pt x="275" y="312"/>
                  </a:lnTo>
                  <a:lnTo>
                    <a:pt x="275" y="312"/>
                  </a:lnTo>
                  <a:lnTo>
                    <a:pt x="271" y="331"/>
                  </a:lnTo>
                  <a:lnTo>
                    <a:pt x="265" y="351"/>
                  </a:lnTo>
                  <a:lnTo>
                    <a:pt x="256" y="369"/>
                  </a:lnTo>
                  <a:lnTo>
                    <a:pt x="247" y="387"/>
                  </a:lnTo>
                  <a:lnTo>
                    <a:pt x="236" y="403"/>
                  </a:lnTo>
                  <a:lnTo>
                    <a:pt x="223" y="420"/>
                  </a:lnTo>
                  <a:lnTo>
                    <a:pt x="209" y="435"/>
                  </a:lnTo>
                  <a:lnTo>
                    <a:pt x="196" y="450"/>
                  </a:lnTo>
                  <a:lnTo>
                    <a:pt x="196" y="450"/>
                  </a:lnTo>
                  <a:lnTo>
                    <a:pt x="205" y="415"/>
                  </a:lnTo>
                  <a:lnTo>
                    <a:pt x="208" y="399"/>
                  </a:lnTo>
                  <a:lnTo>
                    <a:pt x="209" y="382"/>
                  </a:lnTo>
                  <a:lnTo>
                    <a:pt x="211" y="366"/>
                  </a:lnTo>
                  <a:lnTo>
                    <a:pt x="209" y="349"/>
                  </a:lnTo>
                  <a:lnTo>
                    <a:pt x="206" y="334"/>
                  </a:lnTo>
                  <a:lnTo>
                    <a:pt x="200" y="321"/>
                  </a:lnTo>
                  <a:lnTo>
                    <a:pt x="200" y="321"/>
                  </a:lnTo>
                  <a:lnTo>
                    <a:pt x="196" y="316"/>
                  </a:lnTo>
                  <a:lnTo>
                    <a:pt x="189" y="313"/>
                  </a:lnTo>
                  <a:lnTo>
                    <a:pt x="183" y="312"/>
                  </a:lnTo>
                  <a:lnTo>
                    <a:pt x="180" y="309"/>
                  </a:lnTo>
                  <a:lnTo>
                    <a:pt x="180" y="309"/>
                  </a:lnTo>
                  <a:lnTo>
                    <a:pt x="183" y="318"/>
                  </a:lnTo>
                  <a:lnTo>
                    <a:pt x="186" y="327"/>
                  </a:lnTo>
                  <a:lnTo>
                    <a:pt x="187" y="337"/>
                  </a:lnTo>
                  <a:lnTo>
                    <a:pt x="189" y="348"/>
                  </a:lnTo>
                  <a:lnTo>
                    <a:pt x="187" y="370"/>
                  </a:lnTo>
                  <a:lnTo>
                    <a:pt x="184" y="393"/>
                  </a:lnTo>
                  <a:lnTo>
                    <a:pt x="180" y="415"/>
                  </a:lnTo>
                  <a:lnTo>
                    <a:pt x="174" y="438"/>
                  </a:lnTo>
                  <a:lnTo>
                    <a:pt x="162" y="477"/>
                  </a:lnTo>
                  <a:lnTo>
                    <a:pt x="162" y="477"/>
                  </a:lnTo>
                  <a:lnTo>
                    <a:pt x="162" y="478"/>
                  </a:lnTo>
                  <a:lnTo>
                    <a:pt x="165" y="480"/>
                  </a:lnTo>
                  <a:lnTo>
                    <a:pt x="171" y="484"/>
                  </a:lnTo>
                  <a:lnTo>
                    <a:pt x="178" y="489"/>
                  </a:lnTo>
                  <a:lnTo>
                    <a:pt x="183" y="489"/>
                  </a:lnTo>
                  <a:lnTo>
                    <a:pt x="183" y="489"/>
                  </a:lnTo>
                  <a:lnTo>
                    <a:pt x="199" y="477"/>
                  </a:lnTo>
                  <a:lnTo>
                    <a:pt x="215" y="465"/>
                  </a:lnTo>
                  <a:lnTo>
                    <a:pt x="230" y="450"/>
                  </a:lnTo>
                  <a:lnTo>
                    <a:pt x="244" y="435"/>
                  </a:lnTo>
                  <a:lnTo>
                    <a:pt x="257" y="418"/>
                  </a:lnTo>
                  <a:lnTo>
                    <a:pt x="268" y="400"/>
                  </a:lnTo>
                  <a:lnTo>
                    <a:pt x="278" y="382"/>
                  </a:lnTo>
                  <a:lnTo>
                    <a:pt x="286" y="364"/>
                  </a:lnTo>
                  <a:lnTo>
                    <a:pt x="286" y="364"/>
                  </a:lnTo>
                  <a:lnTo>
                    <a:pt x="289" y="366"/>
                  </a:lnTo>
                  <a:lnTo>
                    <a:pt x="289" y="366"/>
                  </a:lnTo>
                  <a:lnTo>
                    <a:pt x="311" y="370"/>
                  </a:lnTo>
                  <a:lnTo>
                    <a:pt x="332" y="373"/>
                  </a:lnTo>
                  <a:lnTo>
                    <a:pt x="355" y="372"/>
                  </a:lnTo>
                  <a:lnTo>
                    <a:pt x="365" y="370"/>
                  </a:lnTo>
                  <a:lnTo>
                    <a:pt x="376" y="367"/>
                  </a:lnTo>
                  <a:lnTo>
                    <a:pt x="386" y="364"/>
                  </a:lnTo>
                  <a:lnTo>
                    <a:pt x="395" y="360"/>
                  </a:lnTo>
                  <a:lnTo>
                    <a:pt x="404" y="355"/>
                  </a:lnTo>
                  <a:lnTo>
                    <a:pt x="413" y="348"/>
                  </a:lnTo>
                  <a:lnTo>
                    <a:pt x="421" y="340"/>
                  </a:lnTo>
                  <a:lnTo>
                    <a:pt x="428" y="333"/>
                  </a:lnTo>
                  <a:lnTo>
                    <a:pt x="434" y="322"/>
                  </a:lnTo>
                  <a:lnTo>
                    <a:pt x="439" y="312"/>
                  </a:lnTo>
                  <a:lnTo>
                    <a:pt x="439" y="312"/>
                  </a:lnTo>
                  <a:lnTo>
                    <a:pt x="445" y="294"/>
                  </a:lnTo>
                  <a:lnTo>
                    <a:pt x="446" y="278"/>
                  </a:lnTo>
                  <a:lnTo>
                    <a:pt x="446" y="270"/>
                  </a:lnTo>
                  <a:lnTo>
                    <a:pt x="445" y="263"/>
                  </a:lnTo>
                  <a:lnTo>
                    <a:pt x="439" y="249"/>
                  </a:lnTo>
                  <a:lnTo>
                    <a:pt x="431" y="239"/>
                  </a:lnTo>
                  <a:lnTo>
                    <a:pt x="421" y="228"/>
                  </a:lnTo>
                  <a:lnTo>
                    <a:pt x="407" y="221"/>
                  </a:lnTo>
                  <a:lnTo>
                    <a:pt x="392" y="216"/>
                  </a:lnTo>
                  <a:lnTo>
                    <a:pt x="392" y="21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9" name="Freeform 198"/>
            <p:cNvSpPr>
              <a:spLocks/>
            </p:cNvSpPr>
            <p:nvPr/>
          </p:nvSpPr>
          <p:spPr bwMode="auto">
            <a:xfrm>
              <a:off x="7591425" y="2730500"/>
              <a:ext cx="117475" cy="42863"/>
            </a:xfrm>
            <a:custGeom>
              <a:avLst/>
              <a:gdLst>
                <a:gd name="T0" fmla="*/ 133 w 148"/>
                <a:gd name="T1" fmla="*/ 35 h 54"/>
                <a:gd name="T2" fmla="*/ 133 w 148"/>
                <a:gd name="T3" fmla="*/ 35 h 54"/>
                <a:gd name="T4" fmla="*/ 139 w 148"/>
                <a:gd name="T5" fmla="*/ 39 h 54"/>
                <a:gd name="T6" fmla="*/ 145 w 148"/>
                <a:gd name="T7" fmla="*/ 41 h 54"/>
                <a:gd name="T8" fmla="*/ 146 w 148"/>
                <a:gd name="T9" fmla="*/ 41 h 54"/>
                <a:gd name="T10" fmla="*/ 148 w 148"/>
                <a:gd name="T11" fmla="*/ 39 h 54"/>
                <a:gd name="T12" fmla="*/ 146 w 148"/>
                <a:gd name="T13" fmla="*/ 36 h 54"/>
                <a:gd name="T14" fmla="*/ 142 w 148"/>
                <a:gd name="T15" fmla="*/ 33 h 54"/>
                <a:gd name="T16" fmla="*/ 142 w 148"/>
                <a:gd name="T17" fmla="*/ 33 h 54"/>
                <a:gd name="T18" fmla="*/ 125 w 148"/>
                <a:gd name="T19" fmla="*/ 20 h 54"/>
                <a:gd name="T20" fmla="*/ 107 w 148"/>
                <a:gd name="T21" fmla="*/ 9 h 54"/>
                <a:gd name="T22" fmla="*/ 98 w 148"/>
                <a:gd name="T23" fmla="*/ 6 h 54"/>
                <a:gd name="T24" fmla="*/ 88 w 148"/>
                <a:gd name="T25" fmla="*/ 3 h 54"/>
                <a:gd name="T26" fmla="*/ 77 w 148"/>
                <a:gd name="T27" fmla="*/ 2 h 54"/>
                <a:gd name="T28" fmla="*/ 68 w 148"/>
                <a:gd name="T29" fmla="*/ 0 h 54"/>
                <a:gd name="T30" fmla="*/ 58 w 148"/>
                <a:gd name="T31" fmla="*/ 0 h 54"/>
                <a:gd name="T32" fmla="*/ 49 w 148"/>
                <a:gd name="T33" fmla="*/ 2 h 54"/>
                <a:gd name="T34" fmla="*/ 40 w 148"/>
                <a:gd name="T35" fmla="*/ 5 h 54"/>
                <a:gd name="T36" fmla="*/ 31 w 148"/>
                <a:gd name="T37" fmla="*/ 9 h 54"/>
                <a:gd name="T38" fmla="*/ 22 w 148"/>
                <a:gd name="T39" fmla="*/ 14 h 54"/>
                <a:gd name="T40" fmla="*/ 15 w 148"/>
                <a:gd name="T41" fmla="*/ 20 h 54"/>
                <a:gd name="T42" fmla="*/ 7 w 148"/>
                <a:gd name="T43" fmla="*/ 29 h 54"/>
                <a:gd name="T44" fmla="*/ 0 w 148"/>
                <a:gd name="T45" fmla="*/ 38 h 54"/>
                <a:gd name="T46" fmla="*/ 0 w 148"/>
                <a:gd name="T47" fmla="*/ 38 h 54"/>
                <a:gd name="T48" fmla="*/ 0 w 148"/>
                <a:gd name="T49" fmla="*/ 41 h 54"/>
                <a:gd name="T50" fmla="*/ 1 w 148"/>
                <a:gd name="T51" fmla="*/ 44 h 54"/>
                <a:gd name="T52" fmla="*/ 9 w 148"/>
                <a:gd name="T53" fmla="*/ 50 h 54"/>
                <a:gd name="T54" fmla="*/ 16 w 148"/>
                <a:gd name="T55" fmla="*/ 54 h 54"/>
                <a:gd name="T56" fmla="*/ 19 w 148"/>
                <a:gd name="T57" fmla="*/ 54 h 54"/>
                <a:gd name="T58" fmla="*/ 21 w 148"/>
                <a:gd name="T59" fmla="*/ 53 h 54"/>
                <a:gd name="T60" fmla="*/ 21 w 148"/>
                <a:gd name="T61" fmla="*/ 53 h 54"/>
                <a:gd name="T62" fmla="*/ 25 w 148"/>
                <a:gd name="T63" fmla="*/ 47 h 54"/>
                <a:gd name="T64" fmla="*/ 31 w 148"/>
                <a:gd name="T65" fmla="*/ 39 h 54"/>
                <a:gd name="T66" fmla="*/ 43 w 148"/>
                <a:gd name="T67" fmla="*/ 29 h 54"/>
                <a:gd name="T68" fmla="*/ 56 w 148"/>
                <a:gd name="T69" fmla="*/ 21 h 54"/>
                <a:gd name="T70" fmla="*/ 71 w 148"/>
                <a:gd name="T71" fmla="*/ 17 h 54"/>
                <a:gd name="T72" fmla="*/ 88 w 148"/>
                <a:gd name="T73" fmla="*/ 17 h 54"/>
                <a:gd name="T74" fmla="*/ 95 w 148"/>
                <a:gd name="T75" fmla="*/ 17 h 54"/>
                <a:gd name="T76" fmla="*/ 103 w 148"/>
                <a:gd name="T77" fmla="*/ 18 h 54"/>
                <a:gd name="T78" fmla="*/ 110 w 148"/>
                <a:gd name="T79" fmla="*/ 21 h 54"/>
                <a:gd name="T80" fmla="*/ 118 w 148"/>
                <a:gd name="T81" fmla="*/ 26 h 54"/>
                <a:gd name="T82" fmla="*/ 125 w 148"/>
                <a:gd name="T83" fmla="*/ 30 h 54"/>
                <a:gd name="T84" fmla="*/ 133 w 148"/>
                <a:gd name="T85" fmla="*/ 35 h 54"/>
                <a:gd name="T86" fmla="*/ 133 w 148"/>
                <a:gd name="T87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8" h="54">
                  <a:moveTo>
                    <a:pt x="133" y="35"/>
                  </a:moveTo>
                  <a:lnTo>
                    <a:pt x="133" y="35"/>
                  </a:lnTo>
                  <a:lnTo>
                    <a:pt x="139" y="39"/>
                  </a:lnTo>
                  <a:lnTo>
                    <a:pt x="145" y="41"/>
                  </a:lnTo>
                  <a:lnTo>
                    <a:pt x="146" y="41"/>
                  </a:lnTo>
                  <a:lnTo>
                    <a:pt x="148" y="39"/>
                  </a:lnTo>
                  <a:lnTo>
                    <a:pt x="146" y="36"/>
                  </a:lnTo>
                  <a:lnTo>
                    <a:pt x="142" y="33"/>
                  </a:lnTo>
                  <a:lnTo>
                    <a:pt x="142" y="33"/>
                  </a:lnTo>
                  <a:lnTo>
                    <a:pt x="125" y="20"/>
                  </a:lnTo>
                  <a:lnTo>
                    <a:pt x="107" y="9"/>
                  </a:lnTo>
                  <a:lnTo>
                    <a:pt x="98" y="6"/>
                  </a:lnTo>
                  <a:lnTo>
                    <a:pt x="88" y="3"/>
                  </a:lnTo>
                  <a:lnTo>
                    <a:pt x="77" y="2"/>
                  </a:lnTo>
                  <a:lnTo>
                    <a:pt x="68" y="0"/>
                  </a:lnTo>
                  <a:lnTo>
                    <a:pt x="58" y="0"/>
                  </a:lnTo>
                  <a:lnTo>
                    <a:pt x="49" y="2"/>
                  </a:lnTo>
                  <a:lnTo>
                    <a:pt x="40" y="5"/>
                  </a:lnTo>
                  <a:lnTo>
                    <a:pt x="31" y="9"/>
                  </a:lnTo>
                  <a:lnTo>
                    <a:pt x="22" y="14"/>
                  </a:lnTo>
                  <a:lnTo>
                    <a:pt x="15" y="20"/>
                  </a:lnTo>
                  <a:lnTo>
                    <a:pt x="7" y="29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1" y="44"/>
                  </a:lnTo>
                  <a:lnTo>
                    <a:pt x="9" y="50"/>
                  </a:lnTo>
                  <a:lnTo>
                    <a:pt x="16" y="54"/>
                  </a:lnTo>
                  <a:lnTo>
                    <a:pt x="19" y="54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25" y="47"/>
                  </a:lnTo>
                  <a:lnTo>
                    <a:pt x="31" y="39"/>
                  </a:lnTo>
                  <a:lnTo>
                    <a:pt x="43" y="29"/>
                  </a:lnTo>
                  <a:lnTo>
                    <a:pt x="56" y="21"/>
                  </a:lnTo>
                  <a:lnTo>
                    <a:pt x="71" y="17"/>
                  </a:lnTo>
                  <a:lnTo>
                    <a:pt x="88" y="17"/>
                  </a:lnTo>
                  <a:lnTo>
                    <a:pt x="95" y="17"/>
                  </a:lnTo>
                  <a:lnTo>
                    <a:pt x="103" y="18"/>
                  </a:lnTo>
                  <a:lnTo>
                    <a:pt x="110" y="21"/>
                  </a:lnTo>
                  <a:lnTo>
                    <a:pt x="118" y="26"/>
                  </a:lnTo>
                  <a:lnTo>
                    <a:pt x="125" y="30"/>
                  </a:lnTo>
                  <a:lnTo>
                    <a:pt x="133" y="35"/>
                  </a:lnTo>
                  <a:lnTo>
                    <a:pt x="133" y="3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0" name="Freeform 199"/>
            <p:cNvSpPr>
              <a:spLocks/>
            </p:cNvSpPr>
            <p:nvPr/>
          </p:nvSpPr>
          <p:spPr bwMode="auto">
            <a:xfrm>
              <a:off x="5945188" y="2554288"/>
              <a:ext cx="354012" cy="387350"/>
            </a:xfrm>
            <a:custGeom>
              <a:avLst/>
              <a:gdLst>
                <a:gd name="T0" fmla="*/ 177 w 447"/>
                <a:gd name="T1" fmla="*/ 334 h 489"/>
                <a:gd name="T2" fmla="*/ 141 w 447"/>
                <a:gd name="T3" fmla="*/ 348 h 489"/>
                <a:gd name="T4" fmla="*/ 84 w 447"/>
                <a:gd name="T5" fmla="*/ 348 h 489"/>
                <a:gd name="T6" fmla="*/ 35 w 447"/>
                <a:gd name="T7" fmla="*/ 294 h 489"/>
                <a:gd name="T8" fmla="*/ 33 w 447"/>
                <a:gd name="T9" fmla="*/ 224 h 489"/>
                <a:gd name="T10" fmla="*/ 74 w 447"/>
                <a:gd name="T11" fmla="*/ 189 h 489"/>
                <a:gd name="T12" fmla="*/ 113 w 447"/>
                <a:gd name="T13" fmla="*/ 179 h 489"/>
                <a:gd name="T14" fmla="*/ 92 w 447"/>
                <a:gd name="T15" fmla="*/ 138 h 489"/>
                <a:gd name="T16" fmla="*/ 90 w 447"/>
                <a:gd name="T17" fmla="*/ 69 h 489"/>
                <a:gd name="T18" fmla="*/ 141 w 447"/>
                <a:gd name="T19" fmla="*/ 23 h 489"/>
                <a:gd name="T20" fmla="*/ 199 w 447"/>
                <a:gd name="T21" fmla="*/ 14 h 489"/>
                <a:gd name="T22" fmla="*/ 249 w 447"/>
                <a:gd name="T23" fmla="*/ 38 h 489"/>
                <a:gd name="T24" fmla="*/ 259 w 447"/>
                <a:gd name="T25" fmla="*/ 107 h 489"/>
                <a:gd name="T26" fmla="*/ 265 w 447"/>
                <a:gd name="T27" fmla="*/ 125 h 489"/>
                <a:gd name="T28" fmla="*/ 324 w 447"/>
                <a:gd name="T29" fmla="*/ 89 h 489"/>
                <a:gd name="T30" fmla="*/ 369 w 447"/>
                <a:gd name="T31" fmla="*/ 90 h 489"/>
                <a:gd name="T32" fmla="*/ 403 w 447"/>
                <a:gd name="T33" fmla="*/ 134 h 489"/>
                <a:gd name="T34" fmla="*/ 393 w 447"/>
                <a:gd name="T35" fmla="*/ 195 h 489"/>
                <a:gd name="T36" fmla="*/ 358 w 447"/>
                <a:gd name="T37" fmla="*/ 213 h 489"/>
                <a:gd name="T38" fmla="*/ 351 w 447"/>
                <a:gd name="T39" fmla="*/ 225 h 489"/>
                <a:gd name="T40" fmla="*/ 399 w 447"/>
                <a:gd name="T41" fmla="*/ 237 h 489"/>
                <a:gd name="T42" fmla="*/ 420 w 447"/>
                <a:gd name="T43" fmla="*/ 297 h 489"/>
                <a:gd name="T44" fmla="*/ 393 w 447"/>
                <a:gd name="T45" fmla="*/ 343 h 489"/>
                <a:gd name="T46" fmla="*/ 324 w 447"/>
                <a:gd name="T47" fmla="*/ 357 h 489"/>
                <a:gd name="T48" fmla="*/ 289 w 447"/>
                <a:gd name="T49" fmla="*/ 355 h 489"/>
                <a:gd name="T50" fmla="*/ 286 w 447"/>
                <a:gd name="T51" fmla="*/ 318 h 489"/>
                <a:gd name="T52" fmla="*/ 247 w 447"/>
                <a:gd name="T53" fmla="*/ 387 h 489"/>
                <a:gd name="T54" fmla="*/ 204 w 447"/>
                <a:gd name="T55" fmla="*/ 415 h 489"/>
                <a:gd name="T56" fmla="*/ 201 w 447"/>
                <a:gd name="T57" fmla="*/ 321 h 489"/>
                <a:gd name="T58" fmla="*/ 180 w 447"/>
                <a:gd name="T59" fmla="*/ 309 h 489"/>
                <a:gd name="T60" fmla="*/ 184 w 447"/>
                <a:gd name="T61" fmla="*/ 393 h 489"/>
                <a:gd name="T62" fmla="*/ 165 w 447"/>
                <a:gd name="T63" fmla="*/ 480 h 489"/>
                <a:gd name="T64" fmla="*/ 216 w 447"/>
                <a:gd name="T65" fmla="*/ 465 h 489"/>
                <a:gd name="T66" fmla="*/ 286 w 447"/>
                <a:gd name="T67" fmla="*/ 364 h 489"/>
                <a:gd name="T68" fmla="*/ 355 w 447"/>
                <a:gd name="T69" fmla="*/ 372 h 489"/>
                <a:gd name="T70" fmla="*/ 414 w 447"/>
                <a:gd name="T71" fmla="*/ 348 h 489"/>
                <a:gd name="T72" fmla="*/ 445 w 447"/>
                <a:gd name="T73" fmla="*/ 294 h 489"/>
                <a:gd name="T74" fmla="*/ 421 w 447"/>
                <a:gd name="T75" fmla="*/ 228 h 489"/>
                <a:gd name="T76" fmla="*/ 424 w 447"/>
                <a:gd name="T77" fmla="*/ 183 h 489"/>
                <a:gd name="T78" fmla="*/ 417 w 447"/>
                <a:gd name="T79" fmla="*/ 105 h 489"/>
                <a:gd name="T80" fmla="*/ 372 w 447"/>
                <a:gd name="T81" fmla="*/ 71 h 489"/>
                <a:gd name="T82" fmla="*/ 286 w 447"/>
                <a:gd name="T83" fmla="*/ 90 h 489"/>
                <a:gd name="T84" fmla="*/ 274 w 447"/>
                <a:gd name="T85" fmla="*/ 36 h 489"/>
                <a:gd name="T86" fmla="*/ 220 w 447"/>
                <a:gd name="T87" fmla="*/ 3 h 489"/>
                <a:gd name="T88" fmla="*/ 158 w 447"/>
                <a:gd name="T89" fmla="*/ 3 h 489"/>
                <a:gd name="T90" fmla="*/ 86 w 447"/>
                <a:gd name="T91" fmla="*/ 39 h 489"/>
                <a:gd name="T92" fmla="*/ 57 w 447"/>
                <a:gd name="T93" fmla="*/ 104 h 489"/>
                <a:gd name="T94" fmla="*/ 83 w 447"/>
                <a:gd name="T95" fmla="*/ 174 h 489"/>
                <a:gd name="T96" fmla="*/ 24 w 447"/>
                <a:gd name="T97" fmla="*/ 203 h 489"/>
                <a:gd name="T98" fmla="*/ 0 w 447"/>
                <a:gd name="T99" fmla="*/ 257 h 489"/>
                <a:gd name="T100" fmla="*/ 15 w 447"/>
                <a:gd name="T101" fmla="*/ 315 h 489"/>
                <a:gd name="T102" fmla="*/ 71 w 447"/>
                <a:gd name="T103" fmla="*/ 363 h 489"/>
                <a:gd name="T104" fmla="*/ 141 w 447"/>
                <a:gd name="T105" fmla="*/ 363 h 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47" h="489">
                  <a:moveTo>
                    <a:pt x="177" y="345"/>
                  </a:moveTo>
                  <a:lnTo>
                    <a:pt x="177" y="345"/>
                  </a:lnTo>
                  <a:lnTo>
                    <a:pt x="180" y="342"/>
                  </a:lnTo>
                  <a:lnTo>
                    <a:pt x="181" y="339"/>
                  </a:lnTo>
                  <a:lnTo>
                    <a:pt x="180" y="336"/>
                  </a:lnTo>
                  <a:lnTo>
                    <a:pt x="177" y="334"/>
                  </a:lnTo>
                  <a:lnTo>
                    <a:pt x="170" y="334"/>
                  </a:lnTo>
                  <a:lnTo>
                    <a:pt x="165" y="334"/>
                  </a:lnTo>
                  <a:lnTo>
                    <a:pt x="161" y="336"/>
                  </a:lnTo>
                  <a:lnTo>
                    <a:pt x="161" y="336"/>
                  </a:lnTo>
                  <a:lnTo>
                    <a:pt x="152" y="343"/>
                  </a:lnTo>
                  <a:lnTo>
                    <a:pt x="141" y="348"/>
                  </a:lnTo>
                  <a:lnTo>
                    <a:pt x="131" y="351"/>
                  </a:lnTo>
                  <a:lnTo>
                    <a:pt x="120" y="354"/>
                  </a:lnTo>
                  <a:lnTo>
                    <a:pt x="111" y="354"/>
                  </a:lnTo>
                  <a:lnTo>
                    <a:pt x="102" y="352"/>
                  </a:lnTo>
                  <a:lnTo>
                    <a:pt x="93" y="351"/>
                  </a:lnTo>
                  <a:lnTo>
                    <a:pt x="84" y="348"/>
                  </a:lnTo>
                  <a:lnTo>
                    <a:pt x="77" y="343"/>
                  </a:lnTo>
                  <a:lnTo>
                    <a:pt x="69" y="339"/>
                  </a:lnTo>
                  <a:lnTo>
                    <a:pt x="62" y="333"/>
                  </a:lnTo>
                  <a:lnTo>
                    <a:pt x="56" y="327"/>
                  </a:lnTo>
                  <a:lnTo>
                    <a:pt x="44" y="312"/>
                  </a:lnTo>
                  <a:lnTo>
                    <a:pt x="35" y="294"/>
                  </a:lnTo>
                  <a:lnTo>
                    <a:pt x="30" y="276"/>
                  </a:lnTo>
                  <a:lnTo>
                    <a:pt x="27" y="258"/>
                  </a:lnTo>
                  <a:lnTo>
                    <a:pt x="27" y="249"/>
                  </a:lnTo>
                  <a:lnTo>
                    <a:pt x="29" y="242"/>
                  </a:lnTo>
                  <a:lnTo>
                    <a:pt x="30" y="233"/>
                  </a:lnTo>
                  <a:lnTo>
                    <a:pt x="33" y="224"/>
                  </a:lnTo>
                  <a:lnTo>
                    <a:pt x="38" y="216"/>
                  </a:lnTo>
                  <a:lnTo>
                    <a:pt x="42" y="210"/>
                  </a:lnTo>
                  <a:lnTo>
                    <a:pt x="48" y="204"/>
                  </a:lnTo>
                  <a:lnTo>
                    <a:pt x="56" y="198"/>
                  </a:lnTo>
                  <a:lnTo>
                    <a:pt x="65" y="194"/>
                  </a:lnTo>
                  <a:lnTo>
                    <a:pt x="74" y="189"/>
                  </a:lnTo>
                  <a:lnTo>
                    <a:pt x="86" y="186"/>
                  </a:lnTo>
                  <a:lnTo>
                    <a:pt x="98" y="185"/>
                  </a:lnTo>
                  <a:lnTo>
                    <a:pt x="98" y="185"/>
                  </a:lnTo>
                  <a:lnTo>
                    <a:pt x="102" y="185"/>
                  </a:lnTo>
                  <a:lnTo>
                    <a:pt x="108" y="182"/>
                  </a:lnTo>
                  <a:lnTo>
                    <a:pt x="113" y="179"/>
                  </a:lnTo>
                  <a:lnTo>
                    <a:pt x="113" y="176"/>
                  </a:lnTo>
                  <a:lnTo>
                    <a:pt x="111" y="173"/>
                  </a:lnTo>
                  <a:lnTo>
                    <a:pt x="111" y="173"/>
                  </a:lnTo>
                  <a:lnTo>
                    <a:pt x="104" y="162"/>
                  </a:lnTo>
                  <a:lnTo>
                    <a:pt x="98" y="150"/>
                  </a:lnTo>
                  <a:lnTo>
                    <a:pt x="92" y="138"/>
                  </a:lnTo>
                  <a:lnTo>
                    <a:pt x="89" y="126"/>
                  </a:lnTo>
                  <a:lnTo>
                    <a:pt x="86" y="114"/>
                  </a:lnTo>
                  <a:lnTo>
                    <a:pt x="84" y="102"/>
                  </a:lnTo>
                  <a:lnTo>
                    <a:pt x="86" y="92"/>
                  </a:lnTo>
                  <a:lnTo>
                    <a:pt x="87" y="80"/>
                  </a:lnTo>
                  <a:lnTo>
                    <a:pt x="90" y="69"/>
                  </a:lnTo>
                  <a:lnTo>
                    <a:pt x="95" y="60"/>
                  </a:lnTo>
                  <a:lnTo>
                    <a:pt x="101" y="51"/>
                  </a:lnTo>
                  <a:lnTo>
                    <a:pt x="110" y="42"/>
                  </a:lnTo>
                  <a:lnTo>
                    <a:pt x="119" y="35"/>
                  </a:lnTo>
                  <a:lnTo>
                    <a:pt x="129" y="27"/>
                  </a:lnTo>
                  <a:lnTo>
                    <a:pt x="141" y="23"/>
                  </a:lnTo>
                  <a:lnTo>
                    <a:pt x="156" y="18"/>
                  </a:lnTo>
                  <a:lnTo>
                    <a:pt x="156" y="18"/>
                  </a:lnTo>
                  <a:lnTo>
                    <a:pt x="167" y="15"/>
                  </a:lnTo>
                  <a:lnTo>
                    <a:pt x="177" y="14"/>
                  </a:lnTo>
                  <a:lnTo>
                    <a:pt x="187" y="14"/>
                  </a:lnTo>
                  <a:lnTo>
                    <a:pt x="199" y="14"/>
                  </a:lnTo>
                  <a:lnTo>
                    <a:pt x="210" y="17"/>
                  </a:lnTo>
                  <a:lnTo>
                    <a:pt x="219" y="20"/>
                  </a:lnTo>
                  <a:lnTo>
                    <a:pt x="229" y="23"/>
                  </a:lnTo>
                  <a:lnTo>
                    <a:pt x="238" y="29"/>
                  </a:lnTo>
                  <a:lnTo>
                    <a:pt x="238" y="29"/>
                  </a:lnTo>
                  <a:lnTo>
                    <a:pt x="249" y="38"/>
                  </a:lnTo>
                  <a:lnTo>
                    <a:pt x="256" y="47"/>
                  </a:lnTo>
                  <a:lnTo>
                    <a:pt x="261" y="59"/>
                  </a:lnTo>
                  <a:lnTo>
                    <a:pt x="262" y="71"/>
                  </a:lnTo>
                  <a:lnTo>
                    <a:pt x="262" y="83"/>
                  </a:lnTo>
                  <a:lnTo>
                    <a:pt x="262" y="95"/>
                  </a:lnTo>
                  <a:lnTo>
                    <a:pt x="259" y="107"/>
                  </a:lnTo>
                  <a:lnTo>
                    <a:pt x="256" y="119"/>
                  </a:lnTo>
                  <a:lnTo>
                    <a:pt x="256" y="119"/>
                  </a:lnTo>
                  <a:lnTo>
                    <a:pt x="256" y="122"/>
                  </a:lnTo>
                  <a:lnTo>
                    <a:pt x="258" y="123"/>
                  </a:lnTo>
                  <a:lnTo>
                    <a:pt x="261" y="125"/>
                  </a:lnTo>
                  <a:lnTo>
                    <a:pt x="265" y="125"/>
                  </a:lnTo>
                  <a:lnTo>
                    <a:pt x="273" y="123"/>
                  </a:lnTo>
                  <a:lnTo>
                    <a:pt x="279" y="120"/>
                  </a:lnTo>
                  <a:lnTo>
                    <a:pt x="279" y="120"/>
                  </a:lnTo>
                  <a:lnTo>
                    <a:pt x="292" y="107"/>
                  </a:lnTo>
                  <a:lnTo>
                    <a:pt x="307" y="96"/>
                  </a:lnTo>
                  <a:lnTo>
                    <a:pt x="324" y="89"/>
                  </a:lnTo>
                  <a:lnTo>
                    <a:pt x="331" y="86"/>
                  </a:lnTo>
                  <a:lnTo>
                    <a:pt x="339" y="84"/>
                  </a:lnTo>
                  <a:lnTo>
                    <a:pt x="346" y="84"/>
                  </a:lnTo>
                  <a:lnTo>
                    <a:pt x="354" y="86"/>
                  </a:lnTo>
                  <a:lnTo>
                    <a:pt x="361" y="87"/>
                  </a:lnTo>
                  <a:lnTo>
                    <a:pt x="369" y="90"/>
                  </a:lnTo>
                  <a:lnTo>
                    <a:pt x="376" y="96"/>
                  </a:lnTo>
                  <a:lnTo>
                    <a:pt x="384" y="102"/>
                  </a:lnTo>
                  <a:lnTo>
                    <a:pt x="390" y="110"/>
                  </a:lnTo>
                  <a:lnTo>
                    <a:pt x="396" y="119"/>
                  </a:lnTo>
                  <a:lnTo>
                    <a:pt x="396" y="119"/>
                  </a:lnTo>
                  <a:lnTo>
                    <a:pt x="403" y="134"/>
                  </a:lnTo>
                  <a:lnTo>
                    <a:pt x="406" y="149"/>
                  </a:lnTo>
                  <a:lnTo>
                    <a:pt x="406" y="164"/>
                  </a:lnTo>
                  <a:lnTo>
                    <a:pt x="403" y="177"/>
                  </a:lnTo>
                  <a:lnTo>
                    <a:pt x="400" y="183"/>
                  </a:lnTo>
                  <a:lnTo>
                    <a:pt x="397" y="189"/>
                  </a:lnTo>
                  <a:lnTo>
                    <a:pt x="393" y="195"/>
                  </a:lnTo>
                  <a:lnTo>
                    <a:pt x="387" y="200"/>
                  </a:lnTo>
                  <a:lnTo>
                    <a:pt x="381" y="204"/>
                  </a:lnTo>
                  <a:lnTo>
                    <a:pt x="375" y="209"/>
                  </a:lnTo>
                  <a:lnTo>
                    <a:pt x="367" y="212"/>
                  </a:lnTo>
                  <a:lnTo>
                    <a:pt x="358" y="213"/>
                  </a:lnTo>
                  <a:lnTo>
                    <a:pt x="358" y="213"/>
                  </a:lnTo>
                  <a:lnTo>
                    <a:pt x="354" y="215"/>
                  </a:lnTo>
                  <a:lnTo>
                    <a:pt x="351" y="216"/>
                  </a:lnTo>
                  <a:lnTo>
                    <a:pt x="349" y="218"/>
                  </a:lnTo>
                  <a:lnTo>
                    <a:pt x="348" y="221"/>
                  </a:lnTo>
                  <a:lnTo>
                    <a:pt x="349" y="224"/>
                  </a:lnTo>
                  <a:lnTo>
                    <a:pt x="351" y="225"/>
                  </a:lnTo>
                  <a:lnTo>
                    <a:pt x="354" y="227"/>
                  </a:lnTo>
                  <a:lnTo>
                    <a:pt x="358" y="227"/>
                  </a:lnTo>
                  <a:lnTo>
                    <a:pt x="358" y="227"/>
                  </a:lnTo>
                  <a:lnTo>
                    <a:pt x="373" y="228"/>
                  </a:lnTo>
                  <a:lnTo>
                    <a:pt x="387" y="231"/>
                  </a:lnTo>
                  <a:lnTo>
                    <a:pt x="399" y="237"/>
                  </a:lnTo>
                  <a:lnTo>
                    <a:pt x="409" y="246"/>
                  </a:lnTo>
                  <a:lnTo>
                    <a:pt x="415" y="255"/>
                  </a:lnTo>
                  <a:lnTo>
                    <a:pt x="420" y="269"/>
                  </a:lnTo>
                  <a:lnTo>
                    <a:pt x="421" y="282"/>
                  </a:lnTo>
                  <a:lnTo>
                    <a:pt x="420" y="297"/>
                  </a:lnTo>
                  <a:lnTo>
                    <a:pt x="420" y="297"/>
                  </a:lnTo>
                  <a:lnTo>
                    <a:pt x="418" y="307"/>
                  </a:lnTo>
                  <a:lnTo>
                    <a:pt x="415" y="316"/>
                  </a:lnTo>
                  <a:lnTo>
                    <a:pt x="411" y="324"/>
                  </a:lnTo>
                  <a:lnTo>
                    <a:pt x="405" y="331"/>
                  </a:lnTo>
                  <a:lnTo>
                    <a:pt x="399" y="337"/>
                  </a:lnTo>
                  <a:lnTo>
                    <a:pt x="393" y="343"/>
                  </a:lnTo>
                  <a:lnTo>
                    <a:pt x="385" y="348"/>
                  </a:lnTo>
                  <a:lnTo>
                    <a:pt x="378" y="351"/>
                  </a:lnTo>
                  <a:lnTo>
                    <a:pt x="369" y="354"/>
                  </a:lnTo>
                  <a:lnTo>
                    <a:pt x="360" y="357"/>
                  </a:lnTo>
                  <a:lnTo>
                    <a:pt x="342" y="358"/>
                  </a:lnTo>
                  <a:lnTo>
                    <a:pt x="324" y="357"/>
                  </a:lnTo>
                  <a:lnTo>
                    <a:pt x="306" y="352"/>
                  </a:lnTo>
                  <a:lnTo>
                    <a:pt x="306" y="352"/>
                  </a:lnTo>
                  <a:lnTo>
                    <a:pt x="301" y="351"/>
                  </a:lnTo>
                  <a:lnTo>
                    <a:pt x="297" y="352"/>
                  </a:lnTo>
                  <a:lnTo>
                    <a:pt x="289" y="355"/>
                  </a:lnTo>
                  <a:lnTo>
                    <a:pt x="289" y="355"/>
                  </a:lnTo>
                  <a:lnTo>
                    <a:pt x="294" y="340"/>
                  </a:lnTo>
                  <a:lnTo>
                    <a:pt x="297" y="325"/>
                  </a:lnTo>
                  <a:lnTo>
                    <a:pt x="297" y="325"/>
                  </a:lnTo>
                  <a:lnTo>
                    <a:pt x="297" y="324"/>
                  </a:lnTo>
                  <a:lnTo>
                    <a:pt x="294" y="321"/>
                  </a:lnTo>
                  <a:lnTo>
                    <a:pt x="286" y="318"/>
                  </a:lnTo>
                  <a:lnTo>
                    <a:pt x="276" y="312"/>
                  </a:lnTo>
                  <a:lnTo>
                    <a:pt x="276" y="312"/>
                  </a:lnTo>
                  <a:lnTo>
                    <a:pt x="271" y="331"/>
                  </a:lnTo>
                  <a:lnTo>
                    <a:pt x="265" y="351"/>
                  </a:lnTo>
                  <a:lnTo>
                    <a:pt x="256" y="369"/>
                  </a:lnTo>
                  <a:lnTo>
                    <a:pt x="247" y="387"/>
                  </a:lnTo>
                  <a:lnTo>
                    <a:pt x="235" y="403"/>
                  </a:lnTo>
                  <a:lnTo>
                    <a:pt x="223" y="420"/>
                  </a:lnTo>
                  <a:lnTo>
                    <a:pt x="210" y="435"/>
                  </a:lnTo>
                  <a:lnTo>
                    <a:pt x="196" y="450"/>
                  </a:lnTo>
                  <a:lnTo>
                    <a:pt x="196" y="450"/>
                  </a:lnTo>
                  <a:lnTo>
                    <a:pt x="204" y="415"/>
                  </a:lnTo>
                  <a:lnTo>
                    <a:pt x="208" y="399"/>
                  </a:lnTo>
                  <a:lnTo>
                    <a:pt x="210" y="382"/>
                  </a:lnTo>
                  <a:lnTo>
                    <a:pt x="211" y="366"/>
                  </a:lnTo>
                  <a:lnTo>
                    <a:pt x="210" y="349"/>
                  </a:lnTo>
                  <a:lnTo>
                    <a:pt x="207" y="334"/>
                  </a:lnTo>
                  <a:lnTo>
                    <a:pt x="201" y="321"/>
                  </a:lnTo>
                  <a:lnTo>
                    <a:pt x="201" y="321"/>
                  </a:lnTo>
                  <a:lnTo>
                    <a:pt x="196" y="316"/>
                  </a:lnTo>
                  <a:lnTo>
                    <a:pt x="189" y="313"/>
                  </a:lnTo>
                  <a:lnTo>
                    <a:pt x="183" y="312"/>
                  </a:lnTo>
                  <a:lnTo>
                    <a:pt x="180" y="309"/>
                  </a:lnTo>
                  <a:lnTo>
                    <a:pt x="180" y="309"/>
                  </a:lnTo>
                  <a:lnTo>
                    <a:pt x="183" y="318"/>
                  </a:lnTo>
                  <a:lnTo>
                    <a:pt x="186" y="327"/>
                  </a:lnTo>
                  <a:lnTo>
                    <a:pt x="187" y="337"/>
                  </a:lnTo>
                  <a:lnTo>
                    <a:pt x="189" y="348"/>
                  </a:lnTo>
                  <a:lnTo>
                    <a:pt x="187" y="370"/>
                  </a:lnTo>
                  <a:lnTo>
                    <a:pt x="184" y="393"/>
                  </a:lnTo>
                  <a:lnTo>
                    <a:pt x="180" y="415"/>
                  </a:lnTo>
                  <a:lnTo>
                    <a:pt x="174" y="438"/>
                  </a:lnTo>
                  <a:lnTo>
                    <a:pt x="162" y="477"/>
                  </a:lnTo>
                  <a:lnTo>
                    <a:pt x="162" y="477"/>
                  </a:lnTo>
                  <a:lnTo>
                    <a:pt x="162" y="478"/>
                  </a:lnTo>
                  <a:lnTo>
                    <a:pt x="165" y="480"/>
                  </a:lnTo>
                  <a:lnTo>
                    <a:pt x="171" y="484"/>
                  </a:lnTo>
                  <a:lnTo>
                    <a:pt x="178" y="489"/>
                  </a:lnTo>
                  <a:lnTo>
                    <a:pt x="183" y="489"/>
                  </a:lnTo>
                  <a:lnTo>
                    <a:pt x="183" y="489"/>
                  </a:lnTo>
                  <a:lnTo>
                    <a:pt x="199" y="477"/>
                  </a:lnTo>
                  <a:lnTo>
                    <a:pt x="216" y="465"/>
                  </a:lnTo>
                  <a:lnTo>
                    <a:pt x="231" y="450"/>
                  </a:lnTo>
                  <a:lnTo>
                    <a:pt x="244" y="435"/>
                  </a:lnTo>
                  <a:lnTo>
                    <a:pt x="258" y="418"/>
                  </a:lnTo>
                  <a:lnTo>
                    <a:pt x="268" y="400"/>
                  </a:lnTo>
                  <a:lnTo>
                    <a:pt x="279" y="382"/>
                  </a:lnTo>
                  <a:lnTo>
                    <a:pt x="286" y="364"/>
                  </a:lnTo>
                  <a:lnTo>
                    <a:pt x="286" y="364"/>
                  </a:lnTo>
                  <a:lnTo>
                    <a:pt x="289" y="366"/>
                  </a:lnTo>
                  <a:lnTo>
                    <a:pt x="289" y="366"/>
                  </a:lnTo>
                  <a:lnTo>
                    <a:pt x="312" y="370"/>
                  </a:lnTo>
                  <a:lnTo>
                    <a:pt x="333" y="373"/>
                  </a:lnTo>
                  <a:lnTo>
                    <a:pt x="355" y="372"/>
                  </a:lnTo>
                  <a:lnTo>
                    <a:pt x="366" y="370"/>
                  </a:lnTo>
                  <a:lnTo>
                    <a:pt x="376" y="367"/>
                  </a:lnTo>
                  <a:lnTo>
                    <a:pt x="387" y="364"/>
                  </a:lnTo>
                  <a:lnTo>
                    <a:pt x="396" y="360"/>
                  </a:lnTo>
                  <a:lnTo>
                    <a:pt x="405" y="355"/>
                  </a:lnTo>
                  <a:lnTo>
                    <a:pt x="414" y="348"/>
                  </a:lnTo>
                  <a:lnTo>
                    <a:pt x="421" y="340"/>
                  </a:lnTo>
                  <a:lnTo>
                    <a:pt x="429" y="333"/>
                  </a:lnTo>
                  <a:lnTo>
                    <a:pt x="435" y="322"/>
                  </a:lnTo>
                  <a:lnTo>
                    <a:pt x="439" y="312"/>
                  </a:lnTo>
                  <a:lnTo>
                    <a:pt x="439" y="312"/>
                  </a:lnTo>
                  <a:lnTo>
                    <a:pt x="445" y="294"/>
                  </a:lnTo>
                  <a:lnTo>
                    <a:pt x="447" y="278"/>
                  </a:lnTo>
                  <a:lnTo>
                    <a:pt x="447" y="270"/>
                  </a:lnTo>
                  <a:lnTo>
                    <a:pt x="445" y="263"/>
                  </a:lnTo>
                  <a:lnTo>
                    <a:pt x="439" y="249"/>
                  </a:lnTo>
                  <a:lnTo>
                    <a:pt x="432" y="239"/>
                  </a:lnTo>
                  <a:lnTo>
                    <a:pt x="421" y="228"/>
                  </a:lnTo>
                  <a:lnTo>
                    <a:pt x="408" y="221"/>
                  </a:lnTo>
                  <a:lnTo>
                    <a:pt x="393" y="216"/>
                  </a:lnTo>
                  <a:lnTo>
                    <a:pt x="393" y="216"/>
                  </a:lnTo>
                  <a:lnTo>
                    <a:pt x="406" y="206"/>
                  </a:lnTo>
                  <a:lnTo>
                    <a:pt x="417" y="195"/>
                  </a:lnTo>
                  <a:lnTo>
                    <a:pt x="424" y="183"/>
                  </a:lnTo>
                  <a:lnTo>
                    <a:pt x="429" y="168"/>
                  </a:lnTo>
                  <a:lnTo>
                    <a:pt x="432" y="153"/>
                  </a:lnTo>
                  <a:lnTo>
                    <a:pt x="430" y="138"/>
                  </a:lnTo>
                  <a:lnTo>
                    <a:pt x="424" y="122"/>
                  </a:lnTo>
                  <a:lnTo>
                    <a:pt x="417" y="105"/>
                  </a:lnTo>
                  <a:lnTo>
                    <a:pt x="417" y="105"/>
                  </a:lnTo>
                  <a:lnTo>
                    <a:pt x="411" y="96"/>
                  </a:lnTo>
                  <a:lnTo>
                    <a:pt x="403" y="89"/>
                  </a:lnTo>
                  <a:lnTo>
                    <a:pt x="396" y="83"/>
                  </a:lnTo>
                  <a:lnTo>
                    <a:pt x="388" y="77"/>
                  </a:lnTo>
                  <a:lnTo>
                    <a:pt x="381" y="74"/>
                  </a:lnTo>
                  <a:lnTo>
                    <a:pt x="372" y="71"/>
                  </a:lnTo>
                  <a:lnTo>
                    <a:pt x="364" y="69"/>
                  </a:lnTo>
                  <a:lnTo>
                    <a:pt x="355" y="68"/>
                  </a:lnTo>
                  <a:lnTo>
                    <a:pt x="337" y="69"/>
                  </a:lnTo>
                  <a:lnTo>
                    <a:pt x="321" y="74"/>
                  </a:lnTo>
                  <a:lnTo>
                    <a:pt x="303" y="81"/>
                  </a:lnTo>
                  <a:lnTo>
                    <a:pt x="286" y="90"/>
                  </a:lnTo>
                  <a:lnTo>
                    <a:pt x="286" y="90"/>
                  </a:lnTo>
                  <a:lnTo>
                    <a:pt x="288" y="78"/>
                  </a:lnTo>
                  <a:lnTo>
                    <a:pt x="286" y="66"/>
                  </a:lnTo>
                  <a:lnTo>
                    <a:pt x="283" y="56"/>
                  </a:lnTo>
                  <a:lnTo>
                    <a:pt x="279" y="45"/>
                  </a:lnTo>
                  <a:lnTo>
                    <a:pt x="274" y="36"/>
                  </a:lnTo>
                  <a:lnTo>
                    <a:pt x="267" y="29"/>
                  </a:lnTo>
                  <a:lnTo>
                    <a:pt x="259" y="21"/>
                  </a:lnTo>
                  <a:lnTo>
                    <a:pt x="252" y="15"/>
                  </a:lnTo>
                  <a:lnTo>
                    <a:pt x="241" y="11"/>
                  </a:lnTo>
                  <a:lnTo>
                    <a:pt x="231" y="6"/>
                  </a:lnTo>
                  <a:lnTo>
                    <a:pt x="220" y="3"/>
                  </a:lnTo>
                  <a:lnTo>
                    <a:pt x="208" y="0"/>
                  </a:lnTo>
                  <a:lnTo>
                    <a:pt x="196" y="0"/>
                  </a:lnTo>
                  <a:lnTo>
                    <a:pt x="183" y="0"/>
                  </a:lnTo>
                  <a:lnTo>
                    <a:pt x="171" y="0"/>
                  </a:lnTo>
                  <a:lnTo>
                    <a:pt x="158" y="3"/>
                  </a:lnTo>
                  <a:lnTo>
                    <a:pt x="158" y="3"/>
                  </a:lnTo>
                  <a:lnTo>
                    <a:pt x="144" y="6"/>
                  </a:lnTo>
                  <a:lnTo>
                    <a:pt x="132" y="11"/>
                  </a:lnTo>
                  <a:lnTo>
                    <a:pt x="119" y="17"/>
                  </a:lnTo>
                  <a:lnTo>
                    <a:pt x="107" y="23"/>
                  </a:lnTo>
                  <a:lnTo>
                    <a:pt x="96" y="30"/>
                  </a:lnTo>
                  <a:lnTo>
                    <a:pt x="86" y="39"/>
                  </a:lnTo>
                  <a:lnTo>
                    <a:pt x="77" y="50"/>
                  </a:lnTo>
                  <a:lnTo>
                    <a:pt x="69" y="60"/>
                  </a:lnTo>
                  <a:lnTo>
                    <a:pt x="69" y="60"/>
                  </a:lnTo>
                  <a:lnTo>
                    <a:pt x="62" y="75"/>
                  </a:lnTo>
                  <a:lnTo>
                    <a:pt x="57" y="89"/>
                  </a:lnTo>
                  <a:lnTo>
                    <a:pt x="57" y="104"/>
                  </a:lnTo>
                  <a:lnTo>
                    <a:pt x="59" y="119"/>
                  </a:lnTo>
                  <a:lnTo>
                    <a:pt x="62" y="132"/>
                  </a:lnTo>
                  <a:lnTo>
                    <a:pt x="68" y="147"/>
                  </a:lnTo>
                  <a:lnTo>
                    <a:pt x="74" y="161"/>
                  </a:lnTo>
                  <a:lnTo>
                    <a:pt x="83" y="174"/>
                  </a:lnTo>
                  <a:lnTo>
                    <a:pt x="83" y="174"/>
                  </a:lnTo>
                  <a:lnTo>
                    <a:pt x="71" y="176"/>
                  </a:lnTo>
                  <a:lnTo>
                    <a:pt x="60" y="180"/>
                  </a:lnTo>
                  <a:lnTo>
                    <a:pt x="50" y="185"/>
                  </a:lnTo>
                  <a:lnTo>
                    <a:pt x="41" y="189"/>
                  </a:lnTo>
                  <a:lnTo>
                    <a:pt x="32" y="195"/>
                  </a:lnTo>
                  <a:lnTo>
                    <a:pt x="24" y="203"/>
                  </a:lnTo>
                  <a:lnTo>
                    <a:pt x="18" y="210"/>
                  </a:lnTo>
                  <a:lnTo>
                    <a:pt x="12" y="218"/>
                  </a:lnTo>
                  <a:lnTo>
                    <a:pt x="8" y="227"/>
                  </a:lnTo>
                  <a:lnTo>
                    <a:pt x="5" y="236"/>
                  </a:lnTo>
                  <a:lnTo>
                    <a:pt x="2" y="246"/>
                  </a:lnTo>
                  <a:lnTo>
                    <a:pt x="0" y="257"/>
                  </a:lnTo>
                  <a:lnTo>
                    <a:pt x="0" y="267"/>
                  </a:lnTo>
                  <a:lnTo>
                    <a:pt x="2" y="278"/>
                  </a:lnTo>
                  <a:lnTo>
                    <a:pt x="5" y="290"/>
                  </a:lnTo>
                  <a:lnTo>
                    <a:pt x="9" y="302"/>
                  </a:lnTo>
                  <a:lnTo>
                    <a:pt x="9" y="302"/>
                  </a:lnTo>
                  <a:lnTo>
                    <a:pt x="15" y="315"/>
                  </a:lnTo>
                  <a:lnTo>
                    <a:pt x="23" y="325"/>
                  </a:lnTo>
                  <a:lnTo>
                    <a:pt x="30" y="336"/>
                  </a:lnTo>
                  <a:lnTo>
                    <a:pt x="39" y="345"/>
                  </a:lnTo>
                  <a:lnTo>
                    <a:pt x="50" y="352"/>
                  </a:lnTo>
                  <a:lnTo>
                    <a:pt x="59" y="358"/>
                  </a:lnTo>
                  <a:lnTo>
                    <a:pt x="71" y="363"/>
                  </a:lnTo>
                  <a:lnTo>
                    <a:pt x="81" y="366"/>
                  </a:lnTo>
                  <a:lnTo>
                    <a:pt x="93" y="367"/>
                  </a:lnTo>
                  <a:lnTo>
                    <a:pt x="105" y="369"/>
                  </a:lnTo>
                  <a:lnTo>
                    <a:pt x="117" y="369"/>
                  </a:lnTo>
                  <a:lnTo>
                    <a:pt x="129" y="366"/>
                  </a:lnTo>
                  <a:lnTo>
                    <a:pt x="141" y="363"/>
                  </a:lnTo>
                  <a:lnTo>
                    <a:pt x="153" y="358"/>
                  </a:lnTo>
                  <a:lnTo>
                    <a:pt x="165" y="352"/>
                  </a:lnTo>
                  <a:lnTo>
                    <a:pt x="177" y="345"/>
                  </a:lnTo>
                  <a:lnTo>
                    <a:pt x="177" y="34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1" name="Freeform 200"/>
            <p:cNvSpPr>
              <a:spLocks/>
            </p:cNvSpPr>
            <p:nvPr/>
          </p:nvSpPr>
          <p:spPr bwMode="auto">
            <a:xfrm>
              <a:off x="6076950" y="2730500"/>
              <a:ext cx="117475" cy="42863"/>
            </a:xfrm>
            <a:custGeom>
              <a:avLst/>
              <a:gdLst>
                <a:gd name="T0" fmla="*/ 132 w 148"/>
                <a:gd name="T1" fmla="*/ 35 h 54"/>
                <a:gd name="T2" fmla="*/ 132 w 148"/>
                <a:gd name="T3" fmla="*/ 35 h 54"/>
                <a:gd name="T4" fmla="*/ 139 w 148"/>
                <a:gd name="T5" fmla="*/ 39 h 54"/>
                <a:gd name="T6" fmla="*/ 145 w 148"/>
                <a:gd name="T7" fmla="*/ 41 h 54"/>
                <a:gd name="T8" fmla="*/ 147 w 148"/>
                <a:gd name="T9" fmla="*/ 41 h 54"/>
                <a:gd name="T10" fmla="*/ 148 w 148"/>
                <a:gd name="T11" fmla="*/ 39 h 54"/>
                <a:gd name="T12" fmla="*/ 147 w 148"/>
                <a:gd name="T13" fmla="*/ 36 h 54"/>
                <a:gd name="T14" fmla="*/ 142 w 148"/>
                <a:gd name="T15" fmla="*/ 33 h 54"/>
                <a:gd name="T16" fmla="*/ 142 w 148"/>
                <a:gd name="T17" fmla="*/ 33 h 54"/>
                <a:gd name="T18" fmla="*/ 126 w 148"/>
                <a:gd name="T19" fmla="*/ 20 h 54"/>
                <a:gd name="T20" fmla="*/ 108 w 148"/>
                <a:gd name="T21" fmla="*/ 9 h 54"/>
                <a:gd name="T22" fmla="*/ 99 w 148"/>
                <a:gd name="T23" fmla="*/ 6 h 54"/>
                <a:gd name="T24" fmla="*/ 88 w 148"/>
                <a:gd name="T25" fmla="*/ 3 h 54"/>
                <a:gd name="T26" fmla="*/ 78 w 148"/>
                <a:gd name="T27" fmla="*/ 2 h 54"/>
                <a:gd name="T28" fmla="*/ 69 w 148"/>
                <a:gd name="T29" fmla="*/ 0 h 54"/>
                <a:gd name="T30" fmla="*/ 58 w 148"/>
                <a:gd name="T31" fmla="*/ 0 h 54"/>
                <a:gd name="T32" fmla="*/ 49 w 148"/>
                <a:gd name="T33" fmla="*/ 2 h 54"/>
                <a:gd name="T34" fmla="*/ 39 w 148"/>
                <a:gd name="T35" fmla="*/ 5 h 54"/>
                <a:gd name="T36" fmla="*/ 31 w 148"/>
                <a:gd name="T37" fmla="*/ 9 h 54"/>
                <a:gd name="T38" fmla="*/ 22 w 148"/>
                <a:gd name="T39" fmla="*/ 14 h 54"/>
                <a:gd name="T40" fmla="*/ 15 w 148"/>
                <a:gd name="T41" fmla="*/ 20 h 54"/>
                <a:gd name="T42" fmla="*/ 8 w 148"/>
                <a:gd name="T43" fmla="*/ 29 h 54"/>
                <a:gd name="T44" fmla="*/ 0 w 148"/>
                <a:gd name="T45" fmla="*/ 38 h 54"/>
                <a:gd name="T46" fmla="*/ 0 w 148"/>
                <a:gd name="T47" fmla="*/ 38 h 54"/>
                <a:gd name="T48" fmla="*/ 0 w 148"/>
                <a:gd name="T49" fmla="*/ 41 h 54"/>
                <a:gd name="T50" fmla="*/ 2 w 148"/>
                <a:gd name="T51" fmla="*/ 44 h 54"/>
                <a:gd name="T52" fmla="*/ 9 w 148"/>
                <a:gd name="T53" fmla="*/ 50 h 54"/>
                <a:gd name="T54" fmla="*/ 16 w 148"/>
                <a:gd name="T55" fmla="*/ 54 h 54"/>
                <a:gd name="T56" fmla="*/ 19 w 148"/>
                <a:gd name="T57" fmla="*/ 54 h 54"/>
                <a:gd name="T58" fmla="*/ 21 w 148"/>
                <a:gd name="T59" fmla="*/ 53 h 54"/>
                <a:gd name="T60" fmla="*/ 21 w 148"/>
                <a:gd name="T61" fmla="*/ 53 h 54"/>
                <a:gd name="T62" fmla="*/ 25 w 148"/>
                <a:gd name="T63" fmla="*/ 47 h 54"/>
                <a:gd name="T64" fmla="*/ 31 w 148"/>
                <a:gd name="T65" fmla="*/ 39 h 54"/>
                <a:gd name="T66" fmla="*/ 43 w 148"/>
                <a:gd name="T67" fmla="*/ 29 h 54"/>
                <a:gd name="T68" fmla="*/ 57 w 148"/>
                <a:gd name="T69" fmla="*/ 21 h 54"/>
                <a:gd name="T70" fmla="*/ 72 w 148"/>
                <a:gd name="T71" fmla="*/ 17 h 54"/>
                <a:gd name="T72" fmla="*/ 88 w 148"/>
                <a:gd name="T73" fmla="*/ 17 h 54"/>
                <a:gd name="T74" fmla="*/ 96 w 148"/>
                <a:gd name="T75" fmla="*/ 17 h 54"/>
                <a:gd name="T76" fmla="*/ 103 w 148"/>
                <a:gd name="T77" fmla="*/ 18 h 54"/>
                <a:gd name="T78" fmla="*/ 111 w 148"/>
                <a:gd name="T79" fmla="*/ 21 h 54"/>
                <a:gd name="T80" fmla="*/ 118 w 148"/>
                <a:gd name="T81" fmla="*/ 26 h 54"/>
                <a:gd name="T82" fmla="*/ 126 w 148"/>
                <a:gd name="T83" fmla="*/ 30 h 54"/>
                <a:gd name="T84" fmla="*/ 132 w 148"/>
                <a:gd name="T85" fmla="*/ 35 h 54"/>
                <a:gd name="T86" fmla="*/ 132 w 148"/>
                <a:gd name="T87" fmla="*/ 35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48" h="54">
                  <a:moveTo>
                    <a:pt x="132" y="35"/>
                  </a:moveTo>
                  <a:lnTo>
                    <a:pt x="132" y="35"/>
                  </a:lnTo>
                  <a:lnTo>
                    <a:pt x="139" y="39"/>
                  </a:lnTo>
                  <a:lnTo>
                    <a:pt x="145" y="41"/>
                  </a:lnTo>
                  <a:lnTo>
                    <a:pt x="147" y="41"/>
                  </a:lnTo>
                  <a:lnTo>
                    <a:pt x="148" y="39"/>
                  </a:lnTo>
                  <a:lnTo>
                    <a:pt x="147" y="36"/>
                  </a:lnTo>
                  <a:lnTo>
                    <a:pt x="142" y="33"/>
                  </a:lnTo>
                  <a:lnTo>
                    <a:pt x="142" y="33"/>
                  </a:lnTo>
                  <a:lnTo>
                    <a:pt x="126" y="20"/>
                  </a:lnTo>
                  <a:lnTo>
                    <a:pt x="108" y="9"/>
                  </a:lnTo>
                  <a:lnTo>
                    <a:pt x="99" y="6"/>
                  </a:lnTo>
                  <a:lnTo>
                    <a:pt x="88" y="3"/>
                  </a:lnTo>
                  <a:lnTo>
                    <a:pt x="78" y="2"/>
                  </a:lnTo>
                  <a:lnTo>
                    <a:pt x="69" y="0"/>
                  </a:lnTo>
                  <a:lnTo>
                    <a:pt x="58" y="0"/>
                  </a:lnTo>
                  <a:lnTo>
                    <a:pt x="49" y="2"/>
                  </a:lnTo>
                  <a:lnTo>
                    <a:pt x="39" y="5"/>
                  </a:lnTo>
                  <a:lnTo>
                    <a:pt x="31" y="9"/>
                  </a:lnTo>
                  <a:lnTo>
                    <a:pt x="22" y="14"/>
                  </a:lnTo>
                  <a:lnTo>
                    <a:pt x="15" y="20"/>
                  </a:lnTo>
                  <a:lnTo>
                    <a:pt x="8" y="29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41"/>
                  </a:lnTo>
                  <a:lnTo>
                    <a:pt x="2" y="44"/>
                  </a:lnTo>
                  <a:lnTo>
                    <a:pt x="9" y="50"/>
                  </a:lnTo>
                  <a:lnTo>
                    <a:pt x="16" y="54"/>
                  </a:lnTo>
                  <a:lnTo>
                    <a:pt x="19" y="54"/>
                  </a:lnTo>
                  <a:lnTo>
                    <a:pt x="21" y="53"/>
                  </a:lnTo>
                  <a:lnTo>
                    <a:pt x="21" y="53"/>
                  </a:lnTo>
                  <a:lnTo>
                    <a:pt x="25" y="47"/>
                  </a:lnTo>
                  <a:lnTo>
                    <a:pt x="31" y="39"/>
                  </a:lnTo>
                  <a:lnTo>
                    <a:pt x="43" y="29"/>
                  </a:lnTo>
                  <a:lnTo>
                    <a:pt x="57" y="21"/>
                  </a:lnTo>
                  <a:lnTo>
                    <a:pt x="72" y="17"/>
                  </a:lnTo>
                  <a:lnTo>
                    <a:pt x="88" y="17"/>
                  </a:lnTo>
                  <a:lnTo>
                    <a:pt x="96" y="17"/>
                  </a:lnTo>
                  <a:lnTo>
                    <a:pt x="103" y="18"/>
                  </a:lnTo>
                  <a:lnTo>
                    <a:pt x="111" y="21"/>
                  </a:lnTo>
                  <a:lnTo>
                    <a:pt x="118" y="26"/>
                  </a:lnTo>
                  <a:lnTo>
                    <a:pt x="126" y="30"/>
                  </a:lnTo>
                  <a:lnTo>
                    <a:pt x="132" y="35"/>
                  </a:lnTo>
                  <a:lnTo>
                    <a:pt x="132" y="3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29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组合 78"/>
          <p:cNvGrpSpPr/>
          <p:nvPr/>
        </p:nvGrpSpPr>
        <p:grpSpPr>
          <a:xfrm>
            <a:off x="6045870" y="2530475"/>
            <a:ext cx="1822449" cy="1855788"/>
            <a:chOff x="7037388" y="2530475"/>
            <a:chExt cx="1822449" cy="1855788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8104188" y="3311525"/>
              <a:ext cx="246062" cy="225425"/>
            </a:xfrm>
            <a:custGeom>
              <a:avLst/>
              <a:gdLst>
                <a:gd name="T0" fmla="*/ 311 w 311"/>
                <a:gd name="T1" fmla="*/ 177 h 285"/>
                <a:gd name="T2" fmla="*/ 223 w 311"/>
                <a:gd name="T3" fmla="*/ 186 h 285"/>
                <a:gd name="T4" fmla="*/ 223 w 311"/>
                <a:gd name="T5" fmla="*/ 186 h 285"/>
                <a:gd name="T6" fmla="*/ 215 w 311"/>
                <a:gd name="T7" fmla="*/ 186 h 285"/>
                <a:gd name="T8" fmla="*/ 215 w 311"/>
                <a:gd name="T9" fmla="*/ 186 h 285"/>
                <a:gd name="T10" fmla="*/ 203 w 311"/>
                <a:gd name="T11" fmla="*/ 186 h 285"/>
                <a:gd name="T12" fmla="*/ 190 w 311"/>
                <a:gd name="T13" fmla="*/ 182 h 285"/>
                <a:gd name="T14" fmla="*/ 179 w 311"/>
                <a:gd name="T15" fmla="*/ 177 h 285"/>
                <a:gd name="T16" fmla="*/ 169 w 311"/>
                <a:gd name="T17" fmla="*/ 169 h 285"/>
                <a:gd name="T18" fmla="*/ 160 w 311"/>
                <a:gd name="T19" fmla="*/ 159 h 285"/>
                <a:gd name="T20" fmla="*/ 153 w 311"/>
                <a:gd name="T21" fmla="*/ 148 h 285"/>
                <a:gd name="T22" fmla="*/ 148 w 311"/>
                <a:gd name="T23" fmla="*/ 137 h 285"/>
                <a:gd name="T24" fmla="*/ 145 w 311"/>
                <a:gd name="T25" fmla="*/ 124 h 285"/>
                <a:gd name="T26" fmla="*/ 145 w 311"/>
                <a:gd name="T27" fmla="*/ 124 h 285"/>
                <a:gd name="T28" fmla="*/ 145 w 311"/>
                <a:gd name="T29" fmla="*/ 110 h 285"/>
                <a:gd name="T30" fmla="*/ 147 w 311"/>
                <a:gd name="T31" fmla="*/ 96 h 285"/>
                <a:gd name="T32" fmla="*/ 153 w 311"/>
                <a:gd name="T33" fmla="*/ 83 h 285"/>
                <a:gd name="T34" fmla="*/ 161 w 311"/>
                <a:gd name="T35" fmla="*/ 72 h 285"/>
                <a:gd name="T36" fmla="*/ 161 w 311"/>
                <a:gd name="T37" fmla="*/ 72 h 285"/>
                <a:gd name="T38" fmla="*/ 171 w 311"/>
                <a:gd name="T39" fmla="*/ 61 h 285"/>
                <a:gd name="T40" fmla="*/ 182 w 311"/>
                <a:gd name="T41" fmla="*/ 53 h 285"/>
                <a:gd name="T42" fmla="*/ 195 w 311"/>
                <a:gd name="T43" fmla="*/ 48 h 285"/>
                <a:gd name="T44" fmla="*/ 209 w 311"/>
                <a:gd name="T45" fmla="*/ 45 h 285"/>
                <a:gd name="T46" fmla="*/ 297 w 311"/>
                <a:gd name="T47" fmla="*/ 35 h 285"/>
                <a:gd name="T48" fmla="*/ 297 w 311"/>
                <a:gd name="T49" fmla="*/ 35 h 285"/>
                <a:gd name="T50" fmla="*/ 285 w 311"/>
                <a:gd name="T51" fmla="*/ 24 h 285"/>
                <a:gd name="T52" fmla="*/ 274 w 311"/>
                <a:gd name="T53" fmla="*/ 14 h 285"/>
                <a:gd name="T54" fmla="*/ 260 w 311"/>
                <a:gd name="T55" fmla="*/ 8 h 285"/>
                <a:gd name="T56" fmla="*/ 246 w 311"/>
                <a:gd name="T57" fmla="*/ 3 h 285"/>
                <a:gd name="T58" fmla="*/ 246 w 311"/>
                <a:gd name="T59" fmla="*/ 3 h 285"/>
                <a:gd name="T60" fmla="*/ 233 w 311"/>
                <a:gd name="T61" fmla="*/ 0 h 285"/>
                <a:gd name="T62" fmla="*/ 220 w 311"/>
                <a:gd name="T63" fmla="*/ 0 h 285"/>
                <a:gd name="T64" fmla="*/ 206 w 311"/>
                <a:gd name="T65" fmla="*/ 0 h 285"/>
                <a:gd name="T66" fmla="*/ 193 w 311"/>
                <a:gd name="T67" fmla="*/ 2 h 285"/>
                <a:gd name="T68" fmla="*/ 179 w 311"/>
                <a:gd name="T69" fmla="*/ 5 h 285"/>
                <a:gd name="T70" fmla="*/ 164 w 311"/>
                <a:gd name="T71" fmla="*/ 8 h 285"/>
                <a:gd name="T72" fmla="*/ 152 w 311"/>
                <a:gd name="T73" fmla="*/ 13 h 285"/>
                <a:gd name="T74" fmla="*/ 137 w 311"/>
                <a:gd name="T75" fmla="*/ 19 h 285"/>
                <a:gd name="T76" fmla="*/ 125 w 311"/>
                <a:gd name="T77" fmla="*/ 27 h 285"/>
                <a:gd name="T78" fmla="*/ 112 w 311"/>
                <a:gd name="T79" fmla="*/ 37 h 285"/>
                <a:gd name="T80" fmla="*/ 99 w 311"/>
                <a:gd name="T81" fmla="*/ 48 h 285"/>
                <a:gd name="T82" fmla="*/ 86 w 311"/>
                <a:gd name="T83" fmla="*/ 59 h 285"/>
                <a:gd name="T84" fmla="*/ 75 w 311"/>
                <a:gd name="T85" fmla="*/ 72 h 285"/>
                <a:gd name="T86" fmla="*/ 66 w 311"/>
                <a:gd name="T87" fmla="*/ 88 h 285"/>
                <a:gd name="T88" fmla="*/ 56 w 311"/>
                <a:gd name="T89" fmla="*/ 104 h 285"/>
                <a:gd name="T90" fmla="*/ 48 w 311"/>
                <a:gd name="T91" fmla="*/ 121 h 285"/>
                <a:gd name="T92" fmla="*/ 48 w 311"/>
                <a:gd name="T93" fmla="*/ 121 h 285"/>
                <a:gd name="T94" fmla="*/ 32 w 311"/>
                <a:gd name="T95" fmla="*/ 166 h 285"/>
                <a:gd name="T96" fmla="*/ 19 w 311"/>
                <a:gd name="T97" fmla="*/ 207 h 285"/>
                <a:gd name="T98" fmla="*/ 8 w 311"/>
                <a:gd name="T99" fmla="*/ 245 h 285"/>
                <a:gd name="T100" fmla="*/ 0 w 311"/>
                <a:gd name="T101" fmla="*/ 285 h 285"/>
                <a:gd name="T102" fmla="*/ 285 w 311"/>
                <a:gd name="T103" fmla="*/ 285 h 285"/>
                <a:gd name="T104" fmla="*/ 285 w 311"/>
                <a:gd name="T105" fmla="*/ 285 h 285"/>
                <a:gd name="T106" fmla="*/ 298 w 311"/>
                <a:gd name="T107" fmla="*/ 228 h 285"/>
                <a:gd name="T108" fmla="*/ 311 w 311"/>
                <a:gd name="T109" fmla="*/ 177 h 285"/>
                <a:gd name="T110" fmla="*/ 311 w 311"/>
                <a:gd name="T111" fmla="*/ 17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11" h="285">
                  <a:moveTo>
                    <a:pt x="311" y="177"/>
                  </a:moveTo>
                  <a:lnTo>
                    <a:pt x="223" y="186"/>
                  </a:lnTo>
                  <a:lnTo>
                    <a:pt x="223" y="186"/>
                  </a:lnTo>
                  <a:lnTo>
                    <a:pt x="215" y="186"/>
                  </a:lnTo>
                  <a:lnTo>
                    <a:pt x="215" y="186"/>
                  </a:lnTo>
                  <a:lnTo>
                    <a:pt x="203" y="186"/>
                  </a:lnTo>
                  <a:lnTo>
                    <a:pt x="190" y="182"/>
                  </a:lnTo>
                  <a:lnTo>
                    <a:pt x="179" y="177"/>
                  </a:lnTo>
                  <a:lnTo>
                    <a:pt x="169" y="169"/>
                  </a:lnTo>
                  <a:lnTo>
                    <a:pt x="160" y="159"/>
                  </a:lnTo>
                  <a:lnTo>
                    <a:pt x="153" y="148"/>
                  </a:lnTo>
                  <a:lnTo>
                    <a:pt x="148" y="137"/>
                  </a:lnTo>
                  <a:lnTo>
                    <a:pt x="145" y="124"/>
                  </a:lnTo>
                  <a:lnTo>
                    <a:pt x="145" y="124"/>
                  </a:lnTo>
                  <a:lnTo>
                    <a:pt x="145" y="110"/>
                  </a:lnTo>
                  <a:lnTo>
                    <a:pt x="147" y="96"/>
                  </a:lnTo>
                  <a:lnTo>
                    <a:pt x="153" y="83"/>
                  </a:lnTo>
                  <a:lnTo>
                    <a:pt x="161" y="72"/>
                  </a:lnTo>
                  <a:lnTo>
                    <a:pt x="161" y="72"/>
                  </a:lnTo>
                  <a:lnTo>
                    <a:pt x="171" y="61"/>
                  </a:lnTo>
                  <a:lnTo>
                    <a:pt x="182" y="53"/>
                  </a:lnTo>
                  <a:lnTo>
                    <a:pt x="195" y="48"/>
                  </a:lnTo>
                  <a:lnTo>
                    <a:pt x="209" y="45"/>
                  </a:lnTo>
                  <a:lnTo>
                    <a:pt x="297" y="35"/>
                  </a:lnTo>
                  <a:lnTo>
                    <a:pt x="297" y="35"/>
                  </a:lnTo>
                  <a:lnTo>
                    <a:pt x="285" y="24"/>
                  </a:lnTo>
                  <a:lnTo>
                    <a:pt x="274" y="14"/>
                  </a:lnTo>
                  <a:lnTo>
                    <a:pt x="260" y="8"/>
                  </a:lnTo>
                  <a:lnTo>
                    <a:pt x="246" y="3"/>
                  </a:lnTo>
                  <a:lnTo>
                    <a:pt x="246" y="3"/>
                  </a:lnTo>
                  <a:lnTo>
                    <a:pt x="233" y="0"/>
                  </a:lnTo>
                  <a:lnTo>
                    <a:pt x="220" y="0"/>
                  </a:lnTo>
                  <a:lnTo>
                    <a:pt x="206" y="0"/>
                  </a:lnTo>
                  <a:lnTo>
                    <a:pt x="193" y="2"/>
                  </a:lnTo>
                  <a:lnTo>
                    <a:pt x="179" y="5"/>
                  </a:lnTo>
                  <a:lnTo>
                    <a:pt x="164" y="8"/>
                  </a:lnTo>
                  <a:lnTo>
                    <a:pt x="152" y="13"/>
                  </a:lnTo>
                  <a:lnTo>
                    <a:pt x="137" y="19"/>
                  </a:lnTo>
                  <a:lnTo>
                    <a:pt x="125" y="27"/>
                  </a:lnTo>
                  <a:lnTo>
                    <a:pt x="112" y="37"/>
                  </a:lnTo>
                  <a:lnTo>
                    <a:pt x="99" y="48"/>
                  </a:lnTo>
                  <a:lnTo>
                    <a:pt x="86" y="59"/>
                  </a:lnTo>
                  <a:lnTo>
                    <a:pt x="75" y="72"/>
                  </a:lnTo>
                  <a:lnTo>
                    <a:pt x="66" y="88"/>
                  </a:lnTo>
                  <a:lnTo>
                    <a:pt x="56" y="104"/>
                  </a:lnTo>
                  <a:lnTo>
                    <a:pt x="48" y="121"/>
                  </a:lnTo>
                  <a:lnTo>
                    <a:pt x="48" y="121"/>
                  </a:lnTo>
                  <a:lnTo>
                    <a:pt x="32" y="166"/>
                  </a:lnTo>
                  <a:lnTo>
                    <a:pt x="19" y="207"/>
                  </a:lnTo>
                  <a:lnTo>
                    <a:pt x="8" y="245"/>
                  </a:lnTo>
                  <a:lnTo>
                    <a:pt x="0" y="285"/>
                  </a:lnTo>
                  <a:lnTo>
                    <a:pt x="285" y="285"/>
                  </a:lnTo>
                  <a:lnTo>
                    <a:pt x="285" y="285"/>
                  </a:lnTo>
                  <a:lnTo>
                    <a:pt x="298" y="228"/>
                  </a:lnTo>
                  <a:lnTo>
                    <a:pt x="311" y="177"/>
                  </a:lnTo>
                  <a:lnTo>
                    <a:pt x="311" y="17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8362950" y="3446463"/>
              <a:ext cx="187325" cy="90488"/>
            </a:xfrm>
            <a:custGeom>
              <a:avLst/>
              <a:gdLst>
                <a:gd name="T0" fmla="*/ 212 w 234"/>
                <a:gd name="T1" fmla="*/ 52 h 114"/>
                <a:gd name="T2" fmla="*/ 212 w 234"/>
                <a:gd name="T3" fmla="*/ 52 h 114"/>
                <a:gd name="T4" fmla="*/ 209 w 234"/>
                <a:gd name="T5" fmla="*/ 43 h 114"/>
                <a:gd name="T6" fmla="*/ 202 w 234"/>
                <a:gd name="T7" fmla="*/ 33 h 114"/>
                <a:gd name="T8" fmla="*/ 196 w 234"/>
                <a:gd name="T9" fmla="*/ 25 h 114"/>
                <a:gd name="T10" fmla="*/ 188 w 234"/>
                <a:gd name="T11" fmla="*/ 19 h 114"/>
                <a:gd name="T12" fmla="*/ 180 w 234"/>
                <a:gd name="T13" fmla="*/ 12 h 114"/>
                <a:gd name="T14" fmla="*/ 170 w 234"/>
                <a:gd name="T15" fmla="*/ 7 h 114"/>
                <a:gd name="T16" fmla="*/ 161 w 234"/>
                <a:gd name="T17" fmla="*/ 3 h 114"/>
                <a:gd name="T18" fmla="*/ 150 w 234"/>
                <a:gd name="T19" fmla="*/ 1 h 114"/>
                <a:gd name="T20" fmla="*/ 150 w 234"/>
                <a:gd name="T21" fmla="*/ 1 h 114"/>
                <a:gd name="T22" fmla="*/ 140 w 234"/>
                <a:gd name="T23" fmla="*/ 0 h 114"/>
                <a:gd name="T24" fmla="*/ 129 w 234"/>
                <a:gd name="T25" fmla="*/ 0 h 114"/>
                <a:gd name="T26" fmla="*/ 118 w 234"/>
                <a:gd name="T27" fmla="*/ 1 h 114"/>
                <a:gd name="T28" fmla="*/ 108 w 234"/>
                <a:gd name="T29" fmla="*/ 4 h 114"/>
                <a:gd name="T30" fmla="*/ 99 w 234"/>
                <a:gd name="T31" fmla="*/ 7 h 114"/>
                <a:gd name="T32" fmla="*/ 89 w 234"/>
                <a:gd name="T33" fmla="*/ 14 h 114"/>
                <a:gd name="T34" fmla="*/ 81 w 234"/>
                <a:gd name="T35" fmla="*/ 20 h 114"/>
                <a:gd name="T36" fmla="*/ 73 w 234"/>
                <a:gd name="T37" fmla="*/ 28 h 114"/>
                <a:gd name="T38" fmla="*/ 0 w 234"/>
                <a:gd name="T39" fmla="*/ 114 h 114"/>
                <a:gd name="T40" fmla="*/ 234 w 234"/>
                <a:gd name="T41" fmla="*/ 114 h 114"/>
                <a:gd name="T42" fmla="*/ 212 w 234"/>
                <a:gd name="T43" fmla="*/ 5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4" h="114">
                  <a:moveTo>
                    <a:pt x="212" y="52"/>
                  </a:moveTo>
                  <a:lnTo>
                    <a:pt x="212" y="52"/>
                  </a:lnTo>
                  <a:lnTo>
                    <a:pt x="209" y="43"/>
                  </a:lnTo>
                  <a:lnTo>
                    <a:pt x="202" y="33"/>
                  </a:lnTo>
                  <a:lnTo>
                    <a:pt x="196" y="25"/>
                  </a:lnTo>
                  <a:lnTo>
                    <a:pt x="188" y="19"/>
                  </a:lnTo>
                  <a:lnTo>
                    <a:pt x="180" y="12"/>
                  </a:lnTo>
                  <a:lnTo>
                    <a:pt x="170" y="7"/>
                  </a:lnTo>
                  <a:lnTo>
                    <a:pt x="161" y="3"/>
                  </a:lnTo>
                  <a:lnTo>
                    <a:pt x="150" y="1"/>
                  </a:lnTo>
                  <a:lnTo>
                    <a:pt x="150" y="1"/>
                  </a:lnTo>
                  <a:lnTo>
                    <a:pt x="140" y="0"/>
                  </a:lnTo>
                  <a:lnTo>
                    <a:pt x="129" y="0"/>
                  </a:lnTo>
                  <a:lnTo>
                    <a:pt x="118" y="1"/>
                  </a:lnTo>
                  <a:lnTo>
                    <a:pt x="108" y="4"/>
                  </a:lnTo>
                  <a:lnTo>
                    <a:pt x="99" y="7"/>
                  </a:lnTo>
                  <a:lnTo>
                    <a:pt x="89" y="14"/>
                  </a:lnTo>
                  <a:lnTo>
                    <a:pt x="81" y="20"/>
                  </a:lnTo>
                  <a:lnTo>
                    <a:pt x="73" y="28"/>
                  </a:lnTo>
                  <a:lnTo>
                    <a:pt x="0" y="114"/>
                  </a:lnTo>
                  <a:lnTo>
                    <a:pt x="234" y="114"/>
                  </a:lnTo>
                  <a:lnTo>
                    <a:pt x="212" y="5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8235950" y="3321050"/>
              <a:ext cx="454025" cy="122238"/>
            </a:xfrm>
            <a:custGeom>
              <a:avLst/>
              <a:gdLst>
                <a:gd name="T0" fmla="*/ 0 w 572"/>
                <a:gd name="T1" fmla="*/ 108 h 154"/>
                <a:gd name="T2" fmla="*/ 0 w 572"/>
                <a:gd name="T3" fmla="*/ 108 h 154"/>
                <a:gd name="T4" fmla="*/ 2 w 572"/>
                <a:gd name="T5" fmla="*/ 118 h 154"/>
                <a:gd name="T6" fmla="*/ 5 w 572"/>
                <a:gd name="T7" fmla="*/ 127 h 154"/>
                <a:gd name="T8" fmla="*/ 10 w 572"/>
                <a:gd name="T9" fmla="*/ 134 h 154"/>
                <a:gd name="T10" fmla="*/ 16 w 572"/>
                <a:gd name="T11" fmla="*/ 142 h 154"/>
                <a:gd name="T12" fmla="*/ 24 w 572"/>
                <a:gd name="T13" fmla="*/ 146 h 154"/>
                <a:gd name="T14" fmla="*/ 32 w 572"/>
                <a:gd name="T15" fmla="*/ 151 h 154"/>
                <a:gd name="T16" fmla="*/ 41 w 572"/>
                <a:gd name="T17" fmla="*/ 153 h 154"/>
                <a:gd name="T18" fmla="*/ 49 w 572"/>
                <a:gd name="T19" fmla="*/ 154 h 154"/>
                <a:gd name="T20" fmla="*/ 49 w 572"/>
                <a:gd name="T21" fmla="*/ 154 h 154"/>
                <a:gd name="T22" fmla="*/ 56 w 572"/>
                <a:gd name="T23" fmla="*/ 153 h 154"/>
                <a:gd name="T24" fmla="*/ 527 w 572"/>
                <a:gd name="T25" fmla="*/ 102 h 154"/>
                <a:gd name="T26" fmla="*/ 527 w 572"/>
                <a:gd name="T27" fmla="*/ 102 h 154"/>
                <a:gd name="T28" fmla="*/ 537 w 572"/>
                <a:gd name="T29" fmla="*/ 99 h 154"/>
                <a:gd name="T30" fmla="*/ 546 w 572"/>
                <a:gd name="T31" fmla="*/ 95 h 154"/>
                <a:gd name="T32" fmla="*/ 554 w 572"/>
                <a:gd name="T33" fmla="*/ 89 h 154"/>
                <a:gd name="T34" fmla="*/ 561 w 572"/>
                <a:gd name="T35" fmla="*/ 83 h 154"/>
                <a:gd name="T36" fmla="*/ 567 w 572"/>
                <a:gd name="T37" fmla="*/ 75 h 154"/>
                <a:gd name="T38" fmla="*/ 570 w 572"/>
                <a:gd name="T39" fmla="*/ 65 h 154"/>
                <a:gd name="T40" fmla="*/ 572 w 572"/>
                <a:gd name="T41" fmla="*/ 56 h 154"/>
                <a:gd name="T42" fmla="*/ 572 w 572"/>
                <a:gd name="T43" fmla="*/ 44 h 154"/>
                <a:gd name="T44" fmla="*/ 572 w 572"/>
                <a:gd name="T45" fmla="*/ 44 h 154"/>
                <a:gd name="T46" fmla="*/ 570 w 572"/>
                <a:gd name="T47" fmla="*/ 35 h 154"/>
                <a:gd name="T48" fmla="*/ 566 w 572"/>
                <a:gd name="T49" fmla="*/ 25 h 154"/>
                <a:gd name="T50" fmla="*/ 561 w 572"/>
                <a:gd name="T51" fmla="*/ 17 h 154"/>
                <a:gd name="T52" fmla="*/ 553 w 572"/>
                <a:gd name="T53" fmla="*/ 11 h 154"/>
                <a:gd name="T54" fmla="*/ 545 w 572"/>
                <a:gd name="T55" fmla="*/ 5 h 154"/>
                <a:gd name="T56" fmla="*/ 535 w 572"/>
                <a:gd name="T57" fmla="*/ 1 h 154"/>
                <a:gd name="T58" fmla="*/ 526 w 572"/>
                <a:gd name="T59" fmla="*/ 0 h 154"/>
                <a:gd name="T60" fmla="*/ 516 w 572"/>
                <a:gd name="T61" fmla="*/ 0 h 154"/>
                <a:gd name="T62" fmla="*/ 45 w 572"/>
                <a:gd name="T63" fmla="*/ 52 h 154"/>
                <a:gd name="T64" fmla="*/ 45 w 572"/>
                <a:gd name="T65" fmla="*/ 52 h 154"/>
                <a:gd name="T66" fmla="*/ 35 w 572"/>
                <a:gd name="T67" fmla="*/ 54 h 154"/>
                <a:gd name="T68" fmla="*/ 25 w 572"/>
                <a:gd name="T69" fmla="*/ 59 h 154"/>
                <a:gd name="T70" fmla="*/ 18 w 572"/>
                <a:gd name="T71" fmla="*/ 64 h 154"/>
                <a:gd name="T72" fmla="*/ 11 w 572"/>
                <a:gd name="T73" fmla="*/ 71 h 154"/>
                <a:gd name="T74" fmla="*/ 5 w 572"/>
                <a:gd name="T75" fmla="*/ 79 h 154"/>
                <a:gd name="T76" fmla="*/ 2 w 572"/>
                <a:gd name="T77" fmla="*/ 89 h 154"/>
                <a:gd name="T78" fmla="*/ 0 w 572"/>
                <a:gd name="T79" fmla="*/ 99 h 154"/>
                <a:gd name="T80" fmla="*/ 0 w 572"/>
                <a:gd name="T81" fmla="*/ 108 h 154"/>
                <a:gd name="T82" fmla="*/ 0 w 572"/>
                <a:gd name="T83" fmla="*/ 108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572" h="154">
                  <a:moveTo>
                    <a:pt x="0" y="108"/>
                  </a:moveTo>
                  <a:lnTo>
                    <a:pt x="0" y="108"/>
                  </a:lnTo>
                  <a:lnTo>
                    <a:pt x="2" y="118"/>
                  </a:lnTo>
                  <a:lnTo>
                    <a:pt x="5" y="127"/>
                  </a:lnTo>
                  <a:lnTo>
                    <a:pt x="10" y="134"/>
                  </a:lnTo>
                  <a:lnTo>
                    <a:pt x="16" y="142"/>
                  </a:lnTo>
                  <a:lnTo>
                    <a:pt x="24" y="146"/>
                  </a:lnTo>
                  <a:lnTo>
                    <a:pt x="32" y="151"/>
                  </a:lnTo>
                  <a:lnTo>
                    <a:pt x="41" y="153"/>
                  </a:lnTo>
                  <a:lnTo>
                    <a:pt x="49" y="154"/>
                  </a:lnTo>
                  <a:lnTo>
                    <a:pt x="49" y="154"/>
                  </a:lnTo>
                  <a:lnTo>
                    <a:pt x="56" y="153"/>
                  </a:lnTo>
                  <a:lnTo>
                    <a:pt x="527" y="102"/>
                  </a:lnTo>
                  <a:lnTo>
                    <a:pt x="527" y="102"/>
                  </a:lnTo>
                  <a:lnTo>
                    <a:pt x="537" y="99"/>
                  </a:lnTo>
                  <a:lnTo>
                    <a:pt x="546" y="95"/>
                  </a:lnTo>
                  <a:lnTo>
                    <a:pt x="554" y="89"/>
                  </a:lnTo>
                  <a:lnTo>
                    <a:pt x="561" y="83"/>
                  </a:lnTo>
                  <a:lnTo>
                    <a:pt x="567" y="75"/>
                  </a:lnTo>
                  <a:lnTo>
                    <a:pt x="570" y="65"/>
                  </a:lnTo>
                  <a:lnTo>
                    <a:pt x="572" y="56"/>
                  </a:lnTo>
                  <a:lnTo>
                    <a:pt x="572" y="44"/>
                  </a:lnTo>
                  <a:lnTo>
                    <a:pt x="572" y="44"/>
                  </a:lnTo>
                  <a:lnTo>
                    <a:pt x="570" y="35"/>
                  </a:lnTo>
                  <a:lnTo>
                    <a:pt x="566" y="25"/>
                  </a:lnTo>
                  <a:lnTo>
                    <a:pt x="561" y="17"/>
                  </a:lnTo>
                  <a:lnTo>
                    <a:pt x="553" y="11"/>
                  </a:lnTo>
                  <a:lnTo>
                    <a:pt x="545" y="5"/>
                  </a:lnTo>
                  <a:lnTo>
                    <a:pt x="535" y="1"/>
                  </a:lnTo>
                  <a:lnTo>
                    <a:pt x="526" y="0"/>
                  </a:lnTo>
                  <a:lnTo>
                    <a:pt x="516" y="0"/>
                  </a:lnTo>
                  <a:lnTo>
                    <a:pt x="45" y="52"/>
                  </a:lnTo>
                  <a:lnTo>
                    <a:pt x="45" y="52"/>
                  </a:lnTo>
                  <a:lnTo>
                    <a:pt x="35" y="54"/>
                  </a:lnTo>
                  <a:lnTo>
                    <a:pt x="25" y="59"/>
                  </a:lnTo>
                  <a:lnTo>
                    <a:pt x="18" y="64"/>
                  </a:lnTo>
                  <a:lnTo>
                    <a:pt x="11" y="71"/>
                  </a:lnTo>
                  <a:lnTo>
                    <a:pt x="5" y="79"/>
                  </a:lnTo>
                  <a:lnTo>
                    <a:pt x="2" y="89"/>
                  </a:lnTo>
                  <a:lnTo>
                    <a:pt x="0" y="99"/>
                  </a:lnTo>
                  <a:lnTo>
                    <a:pt x="0" y="108"/>
                  </a:lnTo>
                  <a:lnTo>
                    <a:pt x="0" y="10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8224838" y="2987675"/>
              <a:ext cx="282575" cy="282575"/>
            </a:xfrm>
            <a:custGeom>
              <a:avLst/>
              <a:gdLst>
                <a:gd name="T0" fmla="*/ 0 w 357"/>
                <a:gd name="T1" fmla="*/ 179 h 357"/>
                <a:gd name="T2" fmla="*/ 3 w 357"/>
                <a:gd name="T3" fmla="*/ 215 h 357"/>
                <a:gd name="T4" fmla="*/ 14 w 357"/>
                <a:gd name="T5" fmla="*/ 249 h 357"/>
                <a:gd name="T6" fmla="*/ 30 w 357"/>
                <a:gd name="T7" fmla="*/ 279 h 357"/>
                <a:gd name="T8" fmla="*/ 52 w 357"/>
                <a:gd name="T9" fmla="*/ 304 h 357"/>
                <a:gd name="T10" fmla="*/ 78 w 357"/>
                <a:gd name="T11" fmla="*/ 327 h 357"/>
                <a:gd name="T12" fmla="*/ 108 w 357"/>
                <a:gd name="T13" fmla="*/ 343 h 357"/>
                <a:gd name="T14" fmla="*/ 141 w 357"/>
                <a:gd name="T15" fmla="*/ 354 h 357"/>
                <a:gd name="T16" fmla="*/ 178 w 357"/>
                <a:gd name="T17" fmla="*/ 357 h 357"/>
                <a:gd name="T18" fmla="*/ 196 w 357"/>
                <a:gd name="T19" fmla="*/ 355 h 357"/>
                <a:gd name="T20" fmla="*/ 231 w 357"/>
                <a:gd name="T21" fmla="*/ 349 h 357"/>
                <a:gd name="T22" fmla="*/ 263 w 357"/>
                <a:gd name="T23" fmla="*/ 336 h 357"/>
                <a:gd name="T24" fmla="*/ 291 w 357"/>
                <a:gd name="T25" fmla="*/ 316 h 357"/>
                <a:gd name="T26" fmla="*/ 315 w 357"/>
                <a:gd name="T27" fmla="*/ 292 h 357"/>
                <a:gd name="T28" fmla="*/ 334 w 357"/>
                <a:gd name="T29" fmla="*/ 263 h 357"/>
                <a:gd name="T30" fmla="*/ 349 w 357"/>
                <a:gd name="T31" fmla="*/ 231 h 357"/>
                <a:gd name="T32" fmla="*/ 355 w 357"/>
                <a:gd name="T33" fmla="*/ 198 h 357"/>
                <a:gd name="T34" fmla="*/ 357 w 357"/>
                <a:gd name="T35" fmla="*/ 179 h 357"/>
                <a:gd name="T36" fmla="*/ 353 w 357"/>
                <a:gd name="T37" fmla="*/ 142 h 357"/>
                <a:gd name="T38" fmla="*/ 342 w 357"/>
                <a:gd name="T39" fmla="*/ 109 h 357"/>
                <a:gd name="T40" fmla="*/ 326 w 357"/>
                <a:gd name="T41" fmla="*/ 78 h 357"/>
                <a:gd name="T42" fmla="*/ 304 w 357"/>
                <a:gd name="T43" fmla="*/ 53 h 357"/>
                <a:gd name="T44" fmla="*/ 277 w 357"/>
                <a:gd name="T45" fmla="*/ 30 h 357"/>
                <a:gd name="T46" fmla="*/ 247 w 357"/>
                <a:gd name="T47" fmla="*/ 15 h 357"/>
                <a:gd name="T48" fmla="*/ 213 w 357"/>
                <a:gd name="T49" fmla="*/ 3 h 357"/>
                <a:gd name="T50" fmla="*/ 178 w 357"/>
                <a:gd name="T51" fmla="*/ 0 h 357"/>
                <a:gd name="T52" fmla="*/ 159 w 357"/>
                <a:gd name="T53" fmla="*/ 2 h 357"/>
                <a:gd name="T54" fmla="*/ 126 w 357"/>
                <a:gd name="T55" fmla="*/ 8 h 357"/>
                <a:gd name="T56" fmla="*/ 92 w 357"/>
                <a:gd name="T57" fmla="*/ 22 h 357"/>
                <a:gd name="T58" fmla="*/ 65 w 357"/>
                <a:gd name="T59" fmla="*/ 42 h 357"/>
                <a:gd name="T60" fmla="*/ 39 w 357"/>
                <a:gd name="T61" fmla="*/ 65 h 357"/>
                <a:gd name="T62" fmla="*/ 20 w 357"/>
                <a:gd name="T63" fmla="*/ 94 h 357"/>
                <a:gd name="T64" fmla="*/ 8 w 357"/>
                <a:gd name="T65" fmla="*/ 126 h 357"/>
                <a:gd name="T66" fmla="*/ 0 w 357"/>
                <a:gd name="T67" fmla="*/ 161 h 357"/>
                <a:gd name="T68" fmla="*/ 0 w 357"/>
                <a:gd name="T69" fmla="*/ 179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7" h="357">
                  <a:moveTo>
                    <a:pt x="0" y="179"/>
                  </a:moveTo>
                  <a:lnTo>
                    <a:pt x="0" y="179"/>
                  </a:lnTo>
                  <a:lnTo>
                    <a:pt x="0" y="198"/>
                  </a:lnTo>
                  <a:lnTo>
                    <a:pt x="3" y="215"/>
                  </a:lnTo>
                  <a:lnTo>
                    <a:pt x="8" y="231"/>
                  </a:lnTo>
                  <a:lnTo>
                    <a:pt x="14" y="249"/>
                  </a:lnTo>
                  <a:lnTo>
                    <a:pt x="20" y="263"/>
                  </a:lnTo>
                  <a:lnTo>
                    <a:pt x="30" y="279"/>
                  </a:lnTo>
                  <a:lnTo>
                    <a:pt x="39" y="292"/>
                  </a:lnTo>
                  <a:lnTo>
                    <a:pt x="52" y="304"/>
                  </a:lnTo>
                  <a:lnTo>
                    <a:pt x="65" y="316"/>
                  </a:lnTo>
                  <a:lnTo>
                    <a:pt x="78" y="327"/>
                  </a:lnTo>
                  <a:lnTo>
                    <a:pt x="92" y="336"/>
                  </a:lnTo>
                  <a:lnTo>
                    <a:pt x="108" y="343"/>
                  </a:lnTo>
                  <a:lnTo>
                    <a:pt x="126" y="349"/>
                  </a:lnTo>
                  <a:lnTo>
                    <a:pt x="141" y="354"/>
                  </a:lnTo>
                  <a:lnTo>
                    <a:pt x="159" y="355"/>
                  </a:lnTo>
                  <a:lnTo>
                    <a:pt x="178" y="357"/>
                  </a:lnTo>
                  <a:lnTo>
                    <a:pt x="178" y="357"/>
                  </a:lnTo>
                  <a:lnTo>
                    <a:pt x="196" y="355"/>
                  </a:lnTo>
                  <a:lnTo>
                    <a:pt x="213" y="354"/>
                  </a:lnTo>
                  <a:lnTo>
                    <a:pt x="231" y="349"/>
                  </a:lnTo>
                  <a:lnTo>
                    <a:pt x="247" y="343"/>
                  </a:lnTo>
                  <a:lnTo>
                    <a:pt x="263" y="336"/>
                  </a:lnTo>
                  <a:lnTo>
                    <a:pt x="277" y="327"/>
                  </a:lnTo>
                  <a:lnTo>
                    <a:pt x="291" y="316"/>
                  </a:lnTo>
                  <a:lnTo>
                    <a:pt x="304" y="304"/>
                  </a:lnTo>
                  <a:lnTo>
                    <a:pt x="315" y="292"/>
                  </a:lnTo>
                  <a:lnTo>
                    <a:pt x="326" y="279"/>
                  </a:lnTo>
                  <a:lnTo>
                    <a:pt x="334" y="263"/>
                  </a:lnTo>
                  <a:lnTo>
                    <a:pt x="342" y="249"/>
                  </a:lnTo>
                  <a:lnTo>
                    <a:pt x="349" y="231"/>
                  </a:lnTo>
                  <a:lnTo>
                    <a:pt x="353" y="215"/>
                  </a:lnTo>
                  <a:lnTo>
                    <a:pt x="355" y="198"/>
                  </a:lnTo>
                  <a:lnTo>
                    <a:pt x="357" y="179"/>
                  </a:lnTo>
                  <a:lnTo>
                    <a:pt x="357" y="179"/>
                  </a:lnTo>
                  <a:lnTo>
                    <a:pt x="355" y="161"/>
                  </a:lnTo>
                  <a:lnTo>
                    <a:pt x="353" y="142"/>
                  </a:lnTo>
                  <a:lnTo>
                    <a:pt x="349" y="126"/>
                  </a:lnTo>
                  <a:lnTo>
                    <a:pt x="342" y="109"/>
                  </a:lnTo>
                  <a:lnTo>
                    <a:pt x="334" y="94"/>
                  </a:lnTo>
                  <a:lnTo>
                    <a:pt x="326" y="78"/>
                  </a:lnTo>
                  <a:lnTo>
                    <a:pt x="315" y="65"/>
                  </a:lnTo>
                  <a:lnTo>
                    <a:pt x="304" y="53"/>
                  </a:lnTo>
                  <a:lnTo>
                    <a:pt x="291" y="42"/>
                  </a:lnTo>
                  <a:lnTo>
                    <a:pt x="277" y="30"/>
                  </a:lnTo>
                  <a:lnTo>
                    <a:pt x="263" y="22"/>
                  </a:lnTo>
                  <a:lnTo>
                    <a:pt x="247" y="15"/>
                  </a:lnTo>
                  <a:lnTo>
                    <a:pt x="231" y="8"/>
                  </a:lnTo>
                  <a:lnTo>
                    <a:pt x="213" y="3"/>
                  </a:lnTo>
                  <a:lnTo>
                    <a:pt x="196" y="2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59" y="2"/>
                  </a:lnTo>
                  <a:lnTo>
                    <a:pt x="141" y="3"/>
                  </a:lnTo>
                  <a:lnTo>
                    <a:pt x="126" y="8"/>
                  </a:lnTo>
                  <a:lnTo>
                    <a:pt x="108" y="15"/>
                  </a:lnTo>
                  <a:lnTo>
                    <a:pt x="92" y="22"/>
                  </a:lnTo>
                  <a:lnTo>
                    <a:pt x="78" y="30"/>
                  </a:lnTo>
                  <a:lnTo>
                    <a:pt x="65" y="42"/>
                  </a:lnTo>
                  <a:lnTo>
                    <a:pt x="52" y="53"/>
                  </a:lnTo>
                  <a:lnTo>
                    <a:pt x="39" y="65"/>
                  </a:lnTo>
                  <a:lnTo>
                    <a:pt x="30" y="78"/>
                  </a:lnTo>
                  <a:lnTo>
                    <a:pt x="20" y="94"/>
                  </a:lnTo>
                  <a:lnTo>
                    <a:pt x="14" y="109"/>
                  </a:lnTo>
                  <a:lnTo>
                    <a:pt x="8" y="126"/>
                  </a:lnTo>
                  <a:lnTo>
                    <a:pt x="3" y="142"/>
                  </a:lnTo>
                  <a:lnTo>
                    <a:pt x="0" y="161"/>
                  </a:lnTo>
                  <a:lnTo>
                    <a:pt x="0" y="179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7740650" y="3386138"/>
              <a:ext cx="1119187" cy="754063"/>
            </a:xfrm>
            <a:custGeom>
              <a:avLst/>
              <a:gdLst>
                <a:gd name="T0" fmla="*/ 0 w 1408"/>
                <a:gd name="T1" fmla="*/ 100 h 949"/>
                <a:gd name="T2" fmla="*/ 183 w 1408"/>
                <a:gd name="T3" fmla="*/ 949 h 949"/>
                <a:gd name="T4" fmla="*/ 1265 w 1408"/>
                <a:gd name="T5" fmla="*/ 949 h 949"/>
                <a:gd name="T6" fmla="*/ 1265 w 1408"/>
                <a:gd name="T7" fmla="*/ 858 h 949"/>
                <a:gd name="T8" fmla="*/ 274 w 1408"/>
                <a:gd name="T9" fmla="*/ 858 h 949"/>
                <a:gd name="T10" fmla="*/ 260 w 1408"/>
                <a:gd name="T11" fmla="*/ 796 h 949"/>
                <a:gd name="T12" fmla="*/ 1284 w 1408"/>
                <a:gd name="T13" fmla="*/ 642 h 949"/>
                <a:gd name="T14" fmla="*/ 1408 w 1408"/>
                <a:gd name="T15" fmla="*/ 208 h 949"/>
                <a:gd name="T16" fmla="*/ 134 w 1408"/>
                <a:gd name="T17" fmla="*/ 208 h 949"/>
                <a:gd name="T18" fmla="*/ 108 w 1408"/>
                <a:gd name="T19" fmla="*/ 89 h 949"/>
                <a:gd name="T20" fmla="*/ 108 w 1408"/>
                <a:gd name="T21" fmla="*/ 0 h 949"/>
                <a:gd name="T22" fmla="*/ 16 w 1408"/>
                <a:gd name="T23" fmla="*/ 0 h 949"/>
                <a:gd name="T24" fmla="*/ 16 w 1408"/>
                <a:gd name="T25" fmla="*/ 0 h 949"/>
                <a:gd name="T26" fmla="*/ 19 w 1408"/>
                <a:gd name="T27" fmla="*/ 9 h 949"/>
                <a:gd name="T28" fmla="*/ 22 w 1408"/>
                <a:gd name="T29" fmla="*/ 19 h 949"/>
                <a:gd name="T30" fmla="*/ 24 w 1408"/>
                <a:gd name="T31" fmla="*/ 28 h 949"/>
                <a:gd name="T32" fmla="*/ 24 w 1408"/>
                <a:gd name="T33" fmla="*/ 38 h 949"/>
                <a:gd name="T34" fmla="*/ 24 w 1408"/>
                <a:gd name="T35" fmla="*/ 38 h 949"/>
                <a:gd name="T36" fmla="*/ 22 w 1408"/>
                <a:gd name="T37" fmla="*/ 55 h 949"/>
                <a:gd name="T38" fmla="*/ 18 w 1408"/>
                <a:gd name="T39" fmla="*/ 71 h 949"/>
                <a:gd name="T40" fmla="*/ 10 w 1408"/>
                <a:gd name="T41" fmla="*/ 87 h 949"/>
                <a:gd name="T42" fmla="*/ 0 w 1408"/>
                <a:gd name="T43" fmla="*/ 100 h 949"/>
                <a:gd name="T44" fmla="*/ 0 w 1408"/>
                <a:gd name="T45" fmla="*/ 100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08" h="949">
                  <a:moveTo>
                    <a:pt x="0" y="100"/>
                  </a:moveTo>
                  <a:lnTo>
                    <a:pt x="183" y="949"/>
                  </a:lnTo>
                  <a:lnTo>
                    <a:pt x="1265" y="949"/>
                  </a:lnTo>
                  <a:lnTo>
                    <a:pt x="1265" y="858"/>
                  </a:lnTo>
                  <a:lnTo>
                    <a:pt x="274" y="858"/>
                  </a:lnTo>
                  <a:lnTo>
                    <a:pt x="260" y="796"/>
                  </a:lnTo>
                  <a:lnTo>
                    <a:pt x="1284" y="642"/>
                  </a:lnTo>
                  <a:lnTo>
                    <a:pt x="1408" y="208"/>
                  </a:lnTo>
                  <a:lnTo>
                    <a:pt x="134" y="208"/>
                  </a:lnTo>
                  <a:lnTo>
                    <a:pt x="108" y="89"/>
                  </a:lnTo>
                  <a:lnTo>
                    <a:pt x="108" y="0"/>
                  </a:lnTo>
                  <a:lnTo>
                    <a:pt x="16" y="0"/>
                  </a:lnTo>
                  <a:lnTo>
                    <a:pt x="16" y="0"/>
                  </a:lnTo>
                  <a:lnTo>
                    <a:pt x="19" y="9"/>
                  </a:lnTo>
                  <a:lnTo>
                    <a:pt x="22" y="19"/>
                  </a:lnTo>
                  <a:lnTo>
                    <a:pt x="24" y="28"/>
                  </a:lnTo>
                  <a:lnTo>
                    <a:pt x="24" y="38"/>
                  </a:lnTo>
                  <a:lnTo>
                    <a:pt x="24" y="38"/>
                  </a:lnTo>
                  <a:lnTo>
                    <a:pt x="22" y="55"/>
                  </a:lnTo>
                  <a:lnTo>
                    <a:pt x="18" y="71"/>
                  </a:lnTo>
                  <a:lnTo>
                    <a:pt x="10" y="87"/>
                  </a:lnTo>
                  <a:lnTo>
                    <a:pt x="0" y="100"/>
                  </a:lnTo>
                  <a:lnTo>
                    <a:pt x="0" y="10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902575" y="4219575"/>
              <a:ext cx="155575" cy="157163"/>
            </a:xfrm>
            <a:custGeom>
              <a:avLst/>
              <a:gdLst>
                <a:gd name="T0" fmla="*/ 198 w 198"/>
                <a:gd name="T1" fmla="*/ 98 h 197"/>
                <a:gd name="T2" fmla="*/ 198 w 198"/>
                <a:gd name="T3" fmla="*/ 98 h 197"/>
                <a:gd name="T4" fmla="*/ 196 w 198"/>
                <a:gd name="T5" fmla="*/ 87 h 197"/>
                <a:gd name="T6" fmla="*/ 195 w 198"/>
                <a:gd name="T7" fmla="*/ 78 h 197"/>
                <a:gd name="T8" fmla="*/ 193 w 198"/>
                <a:gd name="T9" fmla="*/ 68 h 197"/>
                <a:gd name="T10" fmla="*/ 190 w 198"/>
                <a:gd name="T11" fmla="*/ 59 h 197"/>
                <a:gd name="T12" fmla="*/ 180 w 198"/>
                <a:gd name="T13" fmla="*/ 43 h 197"/>
                <a:gd name="T14" fmla="*/ 169 w 198"/>
                <a:gd name="T15" fmla="*/ 28 h 197"/>
                <a:gd name="T16" fmla="*/ 153 w 198"/>
                <a:gd name="T17" fmla="*/ 15 h 197"/>
                <a:gd name="T18" fmla="*/ 137 w 198"/>
                <a:gd name="T19" fmla="*/ 8 h 197"/>
                <a:gd name="T20" fmla="*/ 128 w 198"/>
                <a:gd name="T21" fmla="*/ 3 h 197"/>
                <a:gd name="T22" fmla="*/ 118 w 198"/>
                <a:gd name="T23" fmla="*/ 1 h 197"/>
                <a:gd name="T24" fmla="*/ 109 w 198"/>
                <a:gd name="T25" fmla="*/ 0 h 197"/>
                <a:gd name="T26" fmla="*/ 99 w 198"/>
                <a:gd name="T27" fmla="*/ 0 h 197"/>
                <a:gd name="T28" fmla="*/ 99 w 198"/>
                <a:gd name="T29" fmla="*/ 0 h 197"/>
                <a:gd name="T30" fmla="*/ 88 w 198"/>
                <a:gd name="T31" fmla="*/ 0 h 197"/>
                <a:gd name="T32" fmla="*/ 78 w 198"/>
                <a:gd name="T33" fmla="*/ 1 h 197"/>
                <a:gd name="T34" fmla="*/ 69 w 198"/>
                <a:gd name="T35" fmla="*/ 3 h 197"/>
                <a:gd name="T36" fmla="*/ 61 w 198"/>
                <a:gd name="T37" fmla="*/ 8 h 197"/>
                <a:gd name="T38" fmla="*/ 43 w 198"/>
                <a:gd name="T39" fmla="*/ 15 h 197"/>
                <a:gd name="T40" fmla="*/ 29 w 198"/>
                <a:gd name="T41" fmla="*/ 28 h 197"/>
                <a:gd name="T42" fmla="*/ 16 w 198"/>
                <a:gd name="T43" fmla="*/ 43 h 197"/>
                <a:gd name="T44" fmla="*/ 8 w 198"/>
                <a:gd name="T45" fmla="*/ 59 h 197"/>
                <a:gd name="T46" fmla="*/ 5 w 198"/>
                <a:gd name="T47" fmla="*/ 68 h 197"/>
                <a:gd name="T48" fmla="*/ 2 w 198"/>
                <a:gd name="T49" fmla="*/ 78 h 197"/>
                <a:gd name="T50" fmla="*/ 0 w 198"/>
                <a:gd name="T51" fmla="*/ 87 h 197"/>
                <a:gd name="T52" fmla="*/ 0 w 198"/>
                <a:gd name="T53" fmla="*/ 98 h 197"/>
                <a:gd name="T54" fmla="*/ 0 w 198"/>
                <a:gd name="T55" fmla="*/ 98 h 197"/>
                <a:gd name="T56" fmla="*/ 0 w 198"/>
                <a:gd name="T57" fmla="*/ 108 h 197"/>
                <a:gd name="T58" fmla="*/ 2 w 198"/>
                <a:gd name="T59" fmla="*/ 117 h 197"/>
                <a:gd name="T60" fmla="*/ 5 w 198"/>
                <a:gd name="T61" fmla="*/ 127 h 197"/>
                <a:gd name="T62" fmla="*/ 8 w 198"/>
                <a:gd name="T63" fmla="*/ 137 h 197"/>
                <a:gd name="T64" fmla="*/ 16 w 198"/>
                <a:gd name="T65" fmla="*/ 153 h 197"/>
                <a:gd name="T66" fmla="*/ 29 w 198"/>
                <a:gd name="T67" fmla="*/ 167 h 197"/>
                <a:gd name="T68" fmla="*/ 43 w 198"/>
                <a:gd name="T69" fmla="*/ 180 h 197"/>
                <a:gd name="T70" fmla="*/ 61 w 198"/>
                <a:gd name="T71" fmla="*/ 189 h 197"/>
                <a:gd name="T72" fmla="*/ 69 w 198"/>
                <a:gd name="T73" fmla="*/ 192 h 197"/>
                <a:gd name="T74" fmla="*/ 78 w 198"/>
                <a:gd name="T75" fmla="*/ 194 h 197"/>
                <a:gd name="T76" fmla="*/ 88 w 198"/>
                <a:gd name="T77" fmla="*/ 196 h 197"/>
                <a:gd name="T78" fmla="*/ 99 w 198"/>
                <a:gd name="T79" fmla="*/ 197 h 197"/>
                <a:gd name="T80" fmla="*/ 99 w 198"/>
                <a:gd name="T81" fmla="*/ 197 h 197"/>
                <a:gd name="T82" fmla="*/ 109 w 198"/>
                <a:gd name="T83" fmla="*/ 196 h 197"/>
                <a:gd name="T84" fmla="*/ 118 w 198"/>
                <a:gd name="T85" fmla="*/ 194 h 197"/>
                <a:gd name="T86" fmla="*/ 128 w 198"/>
                <a:gd name="T87" fmla="*/ 192 h 197"/>
                <a:gd name="T88" fmla="*/ 137 w 198"/>
                <a:gd name="T89" fmla="*/ 189 h 197"/>
                <a:gd name="T90" fmla="*/ 153 w 198"/>
                <a:gd name="T91" fmla="*/ 180 h 197"/>
                <a:gd name="T92" fmla="*/ 169 w 198"/>
                <a:gd name="T93" fmla="*/ 167 h 197"/>
                <a:gd name="T94" fmla="*/ 180 w 198"/>
                <a:gd name="T95" fmla="*/ 153 h 197"/>
                <a:gd name="T96" fmla="*/ 190 w 198"/>
                <a:gd name="T97" fmla="*/ 137 h 197"/>
                <a:gd name="T98" fmla="*/ 193 w 198"/>
                <a:gd name="T99" fmla="*/ 127 h 197"/>
                <a:gd name="T100" fmla="*/ 195 w 198"/>
                <a:gd name="T101" fmla="*/ 117 h 197"/>
                <a:gd name="T102" fmla="*/ 196 w 198"/>
                <a:gd name="T103" fmla="*/ 108 h 197"/>
                <a:gd name="T104" fmla="*/ 198 w 198"/>
                <a:gd name="T105" fmla="*/ 98 h 197"/>
                <a:gd name="T106" fmla="*/ 198 w 198"/>
                <a:gd name="T107" fmla="*/ 9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" h="197">
                  <a:moveTo>
                    <a:pt x="198" y="98"/>
                  </a:moveTo>
                  <a:lnTo>
                    <a:pt x="198" y="98"/>
                  </a:lnTo>
                  <a:lnTo>
                    <a:pt x="196" y="87"/>
                  </a:lnTo>
                  <a:lnTo>
                    <a:pt x="195" y="78"/>
                  </a:lnTo>
                  <a:lnTo>
                    <a:pt x="193" y="68"/>
                  </a:lnTo>
                  <a:lnTo>
                    <a:pt x="190" y="59"/>
                  </a:lnTo>
                  <a:lnTo>
                    <a:pt x="180" y="43"/>
                  </a:lnTo>
                  <a:lnTo>
                    <a:pt x="169" y="28"/>
                  </a:lnTo>
                  <a:lnTo>
                    <a:pt x="153" y="15"/>
                  </a:lnTo>
                  <a:lnTo>
                    <a:pt x="137" y="8"/>
                  </a:lnTo>
                  <a:lnTo>
                    <a:pt x="128" y="3"/>
                  </a:lnTo>
                  <a:lnTo>
                    <a:pt x="118" y="1"/>
                  </a:lnTo>
                  <a:lnTo>
                    <a:pt x="10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88" y="0"/>
                  </a:lnTo>
                  <a:lnTo>
                    <a:pt x="78" y="1"/>
                  </a:lnTo>
                  <a:lnTo>
                    <a:pt x="69" y="3"/>
                  </a:lnTo>
                  <a:lnTo>
                    <a:pt x="61" y="8"/>
                  </a:lnTo>
                  <a:lnTo>
                    <a:pt x="43" y="15"/>
                  </a:lnTo>
                  <a:lnTo>
                    <a:pt x="29" y="28"/>
                  </a:lnTo>
                  <a:lnTo>
                    <a:pt x="16" y="43"/>
                  </a:lnTo>
                  <a:lnTo>
                    <a:pt x="8" y="59"/>
                  </a:lnTo>
                  <a:lnTo>
                    <a:pt x="5" y="68"/>
                  </a:lnTo>
                  <a:lnTo>
                    <a:pt x="2" y="78"/>
                  </a:lnTo>
                  <a:lnTo>
                    <a:pt x="0" y="87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7"/>
                  </a:lnTo>
                  <a:lnTo>
                    <a:pt x="5" y="127"/>
                  </a:lnTo>
                  <a:lnTo>
                    <a:pt x="8" y="137"/>
                  </a:lnTo>
                  <a:lnTo>
                    <a:pt x="16" y="153"/>
                  </a:lnTo>
                  <a:lnTo>
                    <a:pt x="29" y="167"/>
                  </a:lnTo>
                  <a:lnTo>
                    <a:pt x="43" y="180"/>
                  </a:lnTo>
                  <a:lnTo>
                    <a:pt x="61" y="189"/>
                  </a:lnTo>
                  <a:lnTo>
                    <a:pt x="69" y="192"/>
                  </a:lnTo>
                  <a:lnTo>
                    <a:pt x="78" y="194"/>
                  </a:lnTo>
                  <a:lnTo>
                    <a:pt x="88" y="196"/>
                  </a:lnTo>
                  <a:lnTo>
                    <a:pt x="99" y="197"/>
                  </a:lnTo>
                  <a:lnTo>
                    <a:pt x="99" y="197"/>
                  </a:lnTo>
                  <a:lnTo>
                    <a:pt x="109" y="196"/>
                  </a:lnTo>
                  <a:lnTo>
                    <a:pt x="118" y="194"/>
                  </a:lnTo>
                  <a:lnTo>
                    <a:pt x="128" y="192"/>
                  </a:lnTo>
                  <a:lnTo>
                    <a:pt x="137" y="189"/>
                  </a:lnTo>
                  <a:lnTo>
                    <a:pt x="153" y="180"/>
                  </a:lnTo>
                  <a:lnTo>
                    <a:pt x="169" y="167"/>
                  </a:lnTo>
                  <a:lnTo>
                    <a:pt x="180" y="153"/>
                  </a:lnTo>
                  <a:lnTo>
                    <a:pt x="190" y="137"/>
                  </a:lnTo>
                  <a:lnTo>
                    <a:pt x="193" y="127"/>
                  </a:lnTo>
                  <a:lnTo>
                    <a:pt x="195" y="117"/>
                  </a:lnTo>
                  <a:lnTo>
                    <a:pt x="196" y="108"/>
                  </a:lnTo>
                  <a:lnTo>
                    <a:pt x="198" y="98"/>
                  </a:lnTo>
                  <a:lnTo>
                    <a:pt x="198" y="9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8586788" y="4219575"/>
              <a:ext cx="155575" cy="157163"/>
            </a:xfrm>
            <a:custGeom>
              <a:avLst/>
              <a:gdLst>
                <a:gd name="T0" fmla="*/ 198 w 198"/>
                <a:gd name="T1" fmla="*/ 98 h 197"/>
                <a:gd name="T2" fmla="*/ 198 w 198"/>
                <a:gd name="T3" fmla="*/ 98 h 197"/>
                <a:gd name="T4" fmla="*/ 196 w 198"/>
                <a:gd name="T5" fmla="*/ 87 h 197"/>
                <a:gd name="T6" fmla="*/ 196 w 198"/>
                <a:gd name="T7" fmla="*/ 78 h 197"/>
                <a:gd name="T8" fmla="*/ 193 w 198"/>
                <a:gd name="T9" fmla="*/ 68 h 197"/>
                <a:gd name="T10" fmla="*/ 190 w 198"/>
                <a:gd name="T11" fmla="*/ 59 h 197"/>
                <a:gd name="T12" fmla="*/ 180 w 198"/>
                <a:gd name="T13" fmla="*/ 43 h 197"/>
                <a:gd name="T14" fmla="*/ 169 w 198"/>
                <a:gd name="T15" fmla="*/ 28 h 197"/>
                <a:gd name="T16" fmla="*/ 155 w 198"/>
                <a:gd name="T17" fmla="*/ 15 h 197"/>
                <a:gd name="T18" fmla="*/ 137 w 198"/>
                <a:gd name="T19" fmla="*/ 8 h 197"/>
                <a:gd name="T20" fmla="*/ 128 w 198"/>
                <a:gd name="T21" fmla="*/ 3 h 197"/>
                <a:gd name="T22" fmla="*/ 118 w 198"/>
                <a:gd name="T23" fmla="*/ 1 h 197"/>
                <a:gd name="T24" fmla="*/ 109 w 198"/>
                <a:gd name="T25" fmla="*/ 0 h 197"/>
                <a:gd name="T26" fmla="*/ 99 w 198"/>
                <a:gd name="T27" fmla="*/ 0 h 197"/>
                <a:gd name="T28" fmla="*/ 99 w 198"/>
                <a:gd name="T29" fmla="*/ 0 h 197"/>
                <a:gd name="T30" fmla="*/ 90 w 198"/>
                <a:gd name="T31" fmla="*/ 0 h 197"/>
                <a:gd name="T32" fmla="*/ 78 w 198"/>
                <a:gd name="T33" fmla="*/ 1 h 197"/>
                <a:gd name="T34" fmla="*/ 69 w 198"/>
                <a:gd name="T35" fmla="*/ 3 h 197"/>
                <a:gd name="T36" fmla="*/ 61 w 198"/>
                <a:gd name="T37" fmla="*/ 8 h 197"/>
                <a:gd name="T38" fmla="*/ 43 w 198"/>
                <a:gd name="T39" fmla="*/ 15 h 197"/>
                <a:gd name="T40" fmla="*/ 29 w 198"/>
                <a:gd name="T41" fmla="*/ 28 h 197"/>
                <a:gd name="T42" fmla="*/ 18 w 198"/>
                <a:gd name="T43" fmla="*/ 43 h 197"/>
                <a:gd name="T44" fmla="*/ 8 w 198"/>
                <a:gd name="T45" fmla="*/ 59 h 197"/>
                <a:gd name="T46" fmla="*/ 5 w 198"/>
                <a:gd name="T47" fmla="*/ 68 h 197"/>
                <a:gd name="T48" fmla="*/ 2 w 198"/>
                <a:gd name="T49" fmla="*/ 78 h 197"/>
                <a:gd name="T50" fmla="*/ 0 w 198"/>
                <a:gd name="T51" fmla="*/ 87 h 197"/>
                <a:gd name="T52" fmla="*/ 0 w 198"/>
                <a:gd name="T53" fmla="*/ 98 h 197"/>
                <a:gd name="T54" fmla="*/ 0 w 198"/>
                <a:gd name="T55" fmla="*/ 98 h 197"/>
                <a:gd name="T56" fmla="*/ 0 w 198"/>
                <a:gd name="T57" fmla="*/ 108 h 197"/>
                <a:gd name="T58" fmla="*/ 2 w 198"/>
                <a:gd name="T59" fmla="*/ 117 h 197"/>
                <a:gd name="T60" fmla="*/ 5 w 198"/>
                <a:gd name="T61" fmla="*/ 127 h 197"/>
                <a:gd name="T62" fmla="*/ 8 w 198"/>
                <a:gd name="T63" fmla="*/ 137 h 197"/>
                <a:gd name="T64" fmla="*/ 18 w 198"/>
                <a:gd name="T65" fmla="*/ 153 h 197"/>
                <a:gd name="T66" fmla="*/ 29 w 198"/>
                <a:gd name="T67" fmla="*/ 167 h 197"/>
                <a:gd name="T68" fmla="*/ 43 w 198"/>
                <a:gd name="T69" fmla="*/ 180 h 197"/>
                <a:gd name="T70" fmla="*/ 61 w 198"/>
                <a:gd name="T71" fmla="*/ 189 h 197"/>
                <a:gd name="T72" fmla="*/ 69 w 198"/>
                <a:gd name="T73" fmla="*/ 192 h 197"/>
                <a:gd name="T74" fmla="*/ 78 w 198"/>
                <a:gd name="T75" fmla="*/ 194 h 197"/>
                <a:gd name="T76" fmla="*/ 90 w 198"/>
                <a:gd name="T77" fmla="*/ 196 h 197"/>
                <a:gd name="T78" fmla="*/ 99 w 198"/>
                <a:gd name="T79" fmla="*/ 197 h 197"/>
                <a:gd name="T80" fmla="*/ 99 w 198"/>
                <a:gd name="T81" fmla="*/ 197 h 197"/>
                <a:gd name="T82" fmla="*/ 109 w 198"/>
                <a:gd name="T83" fmla="*/ 196 h 197"/>
                <a:gd name="T84" fmla="*/ 118 w 198"/>
                <a:gd name="T85" fmla="*/ 194 h 197"/>
                <a:gd name="T86" fmla="*/ 128 w 198"/>
                <a:gd name="T87" fmla="*/ 192 h 197"/>
                <a:gd name="T88" fmla="*/ 137 w 198"/>
                <a:gd name="T89" fmla="*/ 189 h 197"/>
                <a:gd name="T90" fmla="*/ 155 w 198"/>
                <a:gd name="T91" fmla="*/ 180 h 197"/>
                <a:gd name="T92" fmla="*/ 169 w 198"/>
                <a:gd name="T93" fmla="*/ 167 h 197"/>
                <a:gd name="T94" fmla="*/ 180 w 198"/>
                <a:gd name="T95" fmla="*/ 153 h 197"/>
                <a:gd name="T96" fmla="*/ 190 w 198"/>
                <a:gd name="T97" fmla="*/ 137 h 197"/>
                <a:gd name="T98" fmla="*/ 193 w 198"/>
                <a:gd name="T99" fmla="*/ 127 h 197"/>
                <a:gd name="T100" fmla="*/ 196 w 198"/>
                <a:gd name="T101" fmla="*/ 117 h 197"/>
                <a:gd name="T102" fmla="*/ 196 w 198"/>
                <a:gd name="T103" fmla="*/ 108 h 197"/>
                <a:gd name="T104" fmla="*/ 198 w 198"/>
                <a:gd name="T105" fmla="*/ 98 h 197"/>
                <a:gd name="T106" fmla="*/ 198 w 198"/>
                <a:gd name="T107" fmla="*/ 98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" h="197">
                  <a:moveTo>
                    <a:pt x="198" y="98"/>
                  </a:moveTo>
                  <a:lnTo>
                    <a:pt x="198" y="98"/>
                  </a:lnTo>
                  <a:lnTo>
                    <a:pt x="196" y="87"/>
                  </a:lnTo>
                  <a:lnTo>
                    <a:pt x="196" y="78"/>
                  </a:lnTo>
                  <a:lnTo>
                    <a:pt x="193" y="68"/>
                  </a:lnTo>
                  <a:lnTo>
                    <a:pt x="190" y="59"/>
                  </a:lnTo>
                  <a:lnTo>
                    <a:pt x="180" y="43"/>
                  </a:lnTo>
                  <a:lnTo>
                    <a:pt x="169" y="28"/>
                  </a:lnTo>
                  <a:lnTo>
                    <a:pt x="155" y="15"/>
                  </a:lnTo>
                  <a:lnTo>
                    <a:pt x="137" y="8"/>
                  </a:lnTo>
                  <a:lnTo>
                    <a:pt x="128" y="3"/>
                  </a:lnTo>
                  <a:lnTo>
                    <a:pt x="118" y="1"/>
                  </a:lnTo>
                  <a:lnTo>
                    <a:pt x="109" y="0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90" y="0"/>
                  </a:lnTo>
                  <a:lnTo>
                    <a:pt x="78" y="1"/>
                  </a:lnTo>
                  <a:lnTo>
                    <a:pt x="69" y="3"/>
                  </a:lnTo>
                  <a:lnTo>
                    <a:pt x="61" y="8"/>
                  </a:lnTo>
                  <a:lnTo>
                    <a:pt x="43" y="15"/>
                  </a:lnTo>
                  <a:lnTo>
                    <a:pt x="29" y="28"/>
                  </a:lnTo>
                  <a:lnTo>
                    <a:pt x="18" y="43"/>
                  </a:lnTo>
                  <a:lnTo>
                    <a:pt x="8" y="59"/>
                  </a:lnTo>
                  <a:lnTo>
                    <a:pt x="5" y="68"/>
                  </a:lnTo>
                  <a:lnTo>
                    <a:pt x="2" y="78"/>
                  </a:lnTo>
                  <a:lnTo>
                    <a:pt x="0" y="87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0" y="108"/>
                  </a:lnTo>
                  <a:lnTo>
                    <a:pt x="2" y="117"/>
                  </a:lnTo>
                  <a:lnTo>
                    <a:pt x="5" y="127"/>
                  </a:lnTo>
                  <a:lnTo>
                    <a:pt x="8" y="137"/>
                  </a:lnTo>
                  <a:lnTo>
                    <a:pt x="18" y="153"/>
                  </a:lnTo>
                  <a:lnTo>
                    <a:pt x="29" y="167"/>
                  </a:lnTo>
                  <a:lnTo>
                    <a:pt x="43" y="180"/>
                  </a:lnTo>
                  <a:lnTo>
                    <a:pt x="61" y="189"/>
                  </a:lnTo>
                  <a:lnTo>
                    <a:pt x="69" y="192"/>
                  </a:lnTo>
                  <a:lnTo>
                    <a:pt x="78" y="194"/>
                  </a:lnTo>
                  <a:lnTo>
                    <a:pt x="90" y="196"/>
                  </a:lnTo>
                  <a:lnTo>
                    <a:pt x="99" y="197"/>
                  </a:lnTo>
                  <a:lnTo>
                    <a:pt x="99" y="197"/>
                  </a:lnTo>
                  <a:lnTo>
                    <a:pt x="109" y="196"/>
                  </a:lnTo>
                  <a:lnTo>
                    <a:pt x="118" y="194"/>
                  </a:lnTo>
                  <a:lnTo>
                    <a:pt x="128" y="192"/>
                  </a:lnTo>
                  <a:lnTo>
                    <a:pt x="137" y="189"/>
                  </a:lnTo>
                  <a:lnTo>
                    <a:pt x="155" y="180"/>
                  </a:lnTo>
                  <a:lnTo>
                    <a:pt x="169" y="167"/>
                  </a:lnTo>
                  <a:lnTo>
                    <a:pt x="180" y="153"/>
                  </a:lnTo>
                  <a:lnTo>
                    <a:pt x="190" y="137"/>
                  </a:lnTo>
                  <a:lnTo>
                    <a:pt x="193" y="127"/>
                  </a:lnTo>
                  <a:lnTo>
                    <a:pt x="196" y="117"/>
                  </a:lnTo>
                  <a:lnTo>
                    <a:pt x="196" y="108"/>
                  </a:lnTo>
                  <a:lnTo>
                    <a:pt x="198" y="98"/>
                  </a:lnTo>
                  <a:lnTo>
                    <a:pt x="198" y="9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258050" y="2530475"/>
              <a:ext cx="363537" cy="363538"/>
            </a:xfrm>
            <a:custGeom>
              <a:avLst/>
              <a:gdLst>
                <a:gd name="T0" fmla="*/ 5 w 458"/>
                <a:gd name="T1" fmla="*/ 177 h 459"/>
                <a:gd name="T2" fmla="*/ 0 w 458"/>
                <a:gd name="T3" fmla="*/ 223 h 459"/>
                <a:gd name="T4" fmla="*/ 4 w 458"/>
                <a:gd name="T5" fmla="*/ 268 h 459"/>
                <a:gd name="T6" fmla="*/ 15 w 458"/>
                <a:gd name="T7" fmla="*/ 311 h 459"/>
                <a:gd name="T8" fmla="*/ 34 w 458"/>
                <a:gd name="T9" fmla="*/ 351 h 459"/>
                <a:gd name="T10" fmla="*/ 61 w 458"/>
                <a:gd name="T11" fmla="*/ 386 h 459"/>
                <a:gd name="T12" fmla="*/ 94 w 458"/>
                <a:gd name="T13" fmla="*/ 414 h 459"/>
                <a:gd name="T14" fmla="*/ 133 w 458"/>
                <a:gd name="T15" fmla="*/ 437 h 459"/>
                <a:gd name="T16" fmla="*/ 177 w 458"/>
                <a:gd name="T17" fmla="*/ 452 h 459"/>
                <a:gd name="T18" fmla="*/ 200 w 458"/>
                <a:gd name="T19" fmla="*/ 456 h 459"/>
                <a:gd name="T20" fmla="*/ 246 w 458"/>
                <a:gd name="T21" fmla="*/ 457 h 459"/>
                <a:gd name="T22" fmla="*/ 290 w 458"/>
                <a:gd name="T23" fmla="*/ 451 h 459"/>
                <a:gd name="T24" fmla="*/ 330 w 458"/>
                <a:gd name="T25" fmla="*/ 435 h 459"/>
                <a:gd name="T26" fmla="*/ 368 w 458"/>
                <a:gd name="T27" fmla="*/ 411 h 459"/>
                <a:gd name="T28" fmla="*/ 400 w 458"/>
                <a:gd name="T29" fmla="*/ 381 h 459"/>
                <a:gd name="T30" fmla="*/ 427 w 458"/>
                <a:gd name="T31" fmla="*/ 346 h 459"/>
                <a:gd name="T32" fmla="*/ 446 w 458"/>
                <a:gd name="T33" fmla="*/ 303 h 459"/>
                <a:gd name="T34" fmla="*/ 453 w 458"/>
                <a:gd name="T35" fmla="*/ 280 h 459"/>
                <a:gd name="T36" fmla="*/ 458 w 458"/>
                <a:gd name="T37" fmla="*/ 234 h 459"/>
                <a:gd name="T38" fmla="*/ 454 w 458"/>
                <a:gd name="T39" fmla="*/ 190 h 459"/>
                <a:gd name="T40" fmla="*/ 443 w 458"/>
                <a:gd name="T41" fmla="*/ 147 h 459"/>
                <a:gd name="T42" fmla="*/ 424 w 458"/>
                <a:gd name="T43" fmla="*/ 108 h 459"/>
                <a:gd name="T44" fmla="*/ 397 w 458"/>
                <a:gd name="T45" fmla="*/ 73 h 459"/>
                <a:gd name="T46" fmla="*/ 364 w 458"/>
                <a:gd name="T47" fmla="*/ 43 h 459"/>
                <a:gd name="T48" fmla="*/ 325 w 458"/>
                <a:gd name="T49" fmla="*/ 21 h 459"/>
                <a:gd name="T50" fmla="*/ 281 w 458"/>
                <a:gd name="T51" fmla="*/ 5 h 459"/>
                <a:gd name="T52" fmla="*/ 258 w 458"/>
                <a:gd name="T53" fmla="*/ 2 h 459"/>
                <a:gd name="T54" fmla="*/ 212 w 458"/>
                <a:gd name="T55" fmla="*/ 0 h 459"/>
                <a:gd name="T56" fmla="*/ 168 w 458"/>
                <a:gd name="T57" fmla="*/ 8 h 459"/>
                <a:gd name="T58" fmla="*/ 126 w 458"/>
                <a:gd name="T59" fmla="*/ 24 h 459"/>
                <a:gd name="T60" fmla="*/ 90 w 458"/>
                <a:gd name="T61" fmla="*/ 46 h 459"/>
                <a:gd name="T62" fmla="*/ 58 w 458"/>
                <a:gd name="T63" fmla="*/ 76 h 459"/>
                <a:gd name="T64" fmla="*/ 31 w 458"/>
                <a:gd name="T65" fmla="*/ 113 h 459"/>
                <a:gd name="T66" fmla="*/ 11 w 458"/>
                <a:gd name="T67" fmla="*/ 155 h 459"/>
                <a:gd name="T68" fmla="*/ 5 w 458"/>
                <a:gd name="T69" fmla="*/ 177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8" h="459">
                  <a:moveTo>
                    <a:pt x="5" y="177"/>
                  </a:moveTo>
                  <a:lnTo>
                    <a:pt x="5" y="177"/>
                  </a:lnTo>
                  <a:lnTo>
                    <a:pt x="2" y="201"/>
                  </a:lnTo>
                  <a:lnTo>
                    <a:pt x="0" y="223"/>
                  </a:lnTo>
                  <a:lnTo>
                    <a:pt x="0" y="245"/>
                  </a:lnTo>
                  <a:lnTo>
                    <a:pt x="4" y="268"/>
                  </a:lnTo>
                  <a:lnTo>
                    <a:pt x="8" y="290"/>
                  </a:lnTo>
                  <a:lnTo>
                    <a:pt x="15" y="311"/>
                  </a:lnTo>
                  <a:lnTo>
                    <a:pt x="23" y="331"/>
                  </a:lnTo>
                  <a:lnTo>
                    <a:pt x="34" y="351"/>
                  </a:lnTo>
                  <a:lnTo>
                    <a:pt x="47" y="368"/>
                  </a:lnTo>
                  <a:lnTo>
                    <a:pt x="61" y="386"/>
                  </a:lnTo>
                  <a:lnTo>
                    <a:pt x="77" y="400"/>
                  </a:lnTo>
                  <a:lnTo>
                    <a:pt x="94" y="414"/>
                  </a:lnTo>
                  <a:lnTo>
                    <a:pt x="113" y="427"/>
                  </a:lnTo>
                  <a:lnTo>
                    <a:pt x="133" y="437"/>
                  </a:lnTo>
                  <a:lnTo>
                    <a:pt x="155" y="446"/>
                  </a:lnTo>
                  <a:lnTo>
                    <a:pt x="177" y="452"/>
                  </a:lnTo>
                  <a:lnTo>
                    <a:pt x="177" y="452"/>
                  </a:lnTo>
                  <a:lnTo>
                    <a:pt x="200" y="456"/>
                  </a:lnTo>
                  <a:lnTo>
                    <a:pt x="223" y="459"/>
                  </a:lnTo>
                  <a:lnTo>
                    <a:pt x="246" y="457"/>
                  </a:lnTo>
                  <a:lnTo>
                    <a:pt x="268" y="456"/>
                  </a:lnTo>
                  <a:lnTo>
                    <a:pt x="290" y="451"/>
                  </a:lnTo>
                  <a:lnTo>
                    <a:pt x="311" y="443"/>
                  </a:lnTo>
                  <a:lnTo>
                    <a:pt x="330" y="435"/>
                  </a:lnTo>
                  <a:lnTo>
                    <a:pt x="351" y="424"/>
                  </a:lnTo>
                  <a:lnTo>
                    <a:pt x="368" y="411"/>
                  </a:lnTo>
                  <a:lnTo>
                    <a:pt x="384" y="397"/>
                  </a:lnTo>
                  <a:lnTo>
                    <a:pt x="400" y="381"/>
                  </a:lnTo>
                  <a:lnTo>
                    <a:pt x="415" y="363"/>
                  </a:lnTo>
                  <a:lnTo>
                    <a:pt x="427" y="346"/>
                  </a:lnTo>
                  <a:lnTo>
                    <a:pt x="437" y="325"/>
                  </a:lnTo>
                  <a:lnTo>
                    <a:pt x="446" y="303"/>
                  </a:lnTo>
                  <a:lnTo>
                    <a:pt x="453" y="280"/>
                  </a:lnTo>
                  <a:lnTo>
                    <a:pt x="453" y="280"/>
                  </a:lnTo>
                  <a:lnTo>
                    <a:pt x="456" y="258"/>
                  </a:lnTo>
                  <a:lnTo>
                    <a:pt x="458" y="234"/>
                  </a:lnTo>
                  <a:lnTo>
                    <a:pt x="458" y="212"/>
                  </a:lnTo>
                  <a:lnTo>
                    <a:pt x="454" y="190"/>
                  </a:lnTo>
                  <a:lnTo>
                    <a:pt x="450" y="169"/>
                  </a:lnTo>
                  <a:lnTo>
                    <a:pt x="443" y="147"/>
                  </a:lnTo>
                  <a:lnTo>
                    <a:pt x="434" y="127"/>
                  </a:lnTo>
                  <a:lnTo>
                    <a:pt x="424" y="108"/>
                  </a:lnTo>
                  <a:lnTo>
                    <a:pt x="411" y="89"/>
                  </a:lnTo>
                  <a:lnTo>
                    <a:pt x="397" y="73"/>
                  </a:lnTo>
                  <a:lnTo>
                    <a:pt x="381" y="57"/>
                  </a:lnTo>
                  <a:lnTo>
                    <a:pt x="364" y="43"/>
                  </a:lnTo>
                  <a:lnTo>
                    <a:pt x="344" y="30"/>
                  </a:lnTo>
                  <a:lnTo>
                    <a:pt x="325" y="21"/>
                  </a:lnTo>
                  <a:lnTo>
                    <a:pt x="303" y="13"/>
                  </a:lnTo>
                  <a:lnTo>
                    <a:pt x="281" y="5"/>
                  </a:lnTo>
                  <a:lnTo>
                    <a:pt x="281" y="5"/>
                  </a:lnTo>
                  <a:lnTo>
                    <a:pt x="258" y="2"/>
                  </a:lnTo>
                  <a:lnTo>
                    <a:pt x="235" y="0"/>
                  </a:lnTo>
                  <a:lnTo>
                    <a:pt x="212" y="0"/>
                  </a:lnTo>
                  <a:lnTo>
                    <a:pt x="190" y="3"/>
                  </a:lnTo>
                  <a:lnTo>
                    <a:pt x="168" y="8"/>
                  </a:lnTo>
                  <a:lnTo>
                    <a:pt x="147" y="14"/>
                  </a:lnTo>
                  <a:lnTo>
                    <a:pt x="126" y="24"/>
                  </a:lnTo>
                  <a:lnTo>
                    <a:pt x="107" y="33"/>
                  </a:lnTo>
                  <a:lnTo>
                    <a:pt x="90" y="46"/>
                  </a:lnTo>
                  <a:lnTo>
                    <a:pt x="72" y="61"/>
                  </a:lnTo>
                  <a:lnTo>
                    <a:pt x="58" y="76"/>
                  </a:lnTo>
                  <a:lnTo>
                    <a:pt x="43" y="94"/>
                  </a:lnTo>
                  <a:lnTo>
                    <a:pt x="31" y="113"/>
                  </a:lnTo>
                  <a:lnTo>
                    <a:pt x="21" y="132"/>
                  </a:lnTo>
                  <a:lnTo>
                    <a:pt x="11" y="155"/>
                  </a:lnTo>
                  <a:lnTo>
                    <a:pt x="5" y="177"/>
                  </a:lnTo>
                  <a:lnTo>
                    <a:pt x="5" y="17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7037388" y="2913063"/>
              <a:ext cx="479425" cy="1473200"/>
            </a:xfrm>
            <a:custGeom>
              <a:avLst/>
              <a:gdLst>
                <a:gd name="T0" fmla="*/ 215 w 605"/>
                <a:gd name="T1" fmla="*/ 1765 h 1858"/>
                <a:gd name="T2" fmla="*/ 223 w 605"/>
                <a:gd name="T3" fmla="*/ 1794 h 1858"/>
                <a:gd name="T4" fmla="*/ 245 w 605"/>
                <a:gd name="T5" fmla="*/ 1828 h 1858"/>
                <a:gd name="T6" fmla="*/ 277 w 605"/>
                <a:gd name="T7" fmla="*/ 1850 h 1858"/>
                <a:gd name="T8" fmla="*/ 305 w 605"/>
                <a:gd name="T9" fmla="*/ 1856 h 1858"/>
                <a:gd name="T10" fmla="*/ 328 w 605"/>
                <a:gd name="T11" fmla="*/ 1856 h 1858"/>
                <a:gd name="T12" fmla="*/ 356 w 605"/>
                <a:gd name="T13" fmla="*/ 1850 h 1858"/>
                <a:gd name="T14" fmla="*/ 388 w 605"/>
                <a:gd name="T15" fmla="*/ 1828 h 1858"/>
                <a:gd name="T16" fmla="*/ 411 w 605"/>
                <a:gd name="T17" fmla="*/ 1794 h 1858"/>
                <a:gd name="T18" fmla="*/ 419 w 605"/>
                <a:gd name="T19" fmla="*/ 1765 h 1858"/>
                <a:gd name="T20" fmla="*/ 603 w 605"/>
                <a:gd name="T21" fmla="*/ 1141 h 1858"/>
                <a:gd name="T22" fmla="*/ 605 w 605"/>
                <a:gd name="T23" fmla="*/ 1007 h 1858"/>
                <a:gd name="T24" fmla="*/ 599 w 605"/>
                <a:gd name="T25" fmla="*/ 784 h 1858"/>
                <a:gd name="T26" fmla="*/ 565 w 605"/>
                <a:gd name="T27" fmla="*/ 685 h 1858"/>
                <a:gd name="T28" fmla="*/ 485 w 605"/>
                <a:gd name="T29" fmla="*/ 647 h 1858"/>
                <a:gd name="T30" fmla="*/ 433 w 605"/>
                <a:gd name="T31" fmla="*/ 610 h 1858"/>
                <a:gd name="T32" fmla="*/ 364 w 605"/>
                <a:gd name="T33" fmla="*/ 543 h 1858"/>
                <a:gd name="T34" fmla="*/ 307 w 605"/>
                <a:gd name="T35" fmla="*/ 464 h 1858"/>
                <a:gd name="T36" fmla="*/ 269 w 605"/>
                <a:gd name="T37" fmla="*/ 381 h 1858"/>
                <a:gd name="T38" fmla="*/ 237 w 605"/>
                <a:gd name="T39" fmla="*/ 274 h 1858"/>
                <a:gd name="T40" fmla="*/ 227 w 605"/>
                <a:gd name="T41" fmla="*/ 204 h 1858"/>
                <a:gd name="T42" fmla="*/ 227 w 605"/>
                <a:gd name="T43" fmla="*/ 201 h 1858"/>
                <a:gd name="T44" fmla="*/ 234 w 605"/>
                <a:gd name="T45" fmla="*/ 166 h 1858"/>
                <a:gd name="T46" fmla="*/ 253 w 605"/>
                <a:gd name="T47" fmla="*/ 136 h 1858"/>
                <a:gd name="T48" fmla="*/ 297 w 605"/>
                <a:gd name="T49" fmla="*/ 109 h 1858"/>
                <a:gd name="T50" fmla="*/ 320 w 605"/>
                <a:gd name="T51" fmla="*/ 107 h 1858"/>
                <a:gd name="T52" fmla="*/ 355 w 605"/>
                <a:gd name="T53" fmla="*/ 113 h 1858"/>
                <a:gd name="T54" fmla="*/ 395 w 605"/>
                <a:gd name="T55" fmla="*/ 145 h 1858"/>
                <a:gd name="T56" fmla="*/ 411 w 605"/>
                <a:gd name="T57" fmla="*/ 195 h 1858"/>
                <a:gd name="T58" fmla="*/ 412 w 605"/>
                <a:gd name="T59" fmla="*/ 201 h 1858"/>
                <a:gd name="T60" fmla="*/ 422 w 605"/>
                <a:gd name="T61" fmla="*/ 260 h 1858"/>
                <a:gd name="T62" fmla="*/ 436 w 605"/>
                <a:gd name="T63" fmla="*/ 306 h 1858"/>
                <a:gd name="T64" fmla="*/ 474 w 605"/>
                <a:gd name="T65" fmla="*/ 386 h 1858"/>
                <a:gd name="T66" fmla="*/ 527 w 605"/>
                <a:gd name="T67" fmla="*/ 449 h 1858"/>
                <a:gd name="T68" fmla="*/ 570 w 605"/>
                <a:gd name="T69" fmla="*/ 483 h 1858"/>
                <a:gd name="T70" fmla="*/ 544 w 605"/>
                <a:gd name="T71" fmla="*/ 344 h 1858"/>
                <a:gd name="T72" fmla="*/ 509 w 605"/>
                <a:gd name="T73" fmla="*/ 218 h 1858"/>
                <a:gd name="T74" fmla="*/ 463 w 605"/>
                <a:gd name="T75" fmla="*/ 115 h 1858"/>
                <a:gd name="T76" fmla="*/ 415 w 605"/>
                <a:gd name="T77" fmla="*/ 50 h 1858"/>
                <a:gd name="T78" fmla="*/ 382 w 605"/>
                <a:gd name="T79" fmla="*/ 22 h 1858"/>
                <a:gd name="T80" fmla="*/ 344 w 605"/>
                <a:gd name="T81" fmla="*/ 5 h 1858"/>
                <a:gd name="T82" fmla="*/ 302 w 605"/>
                <a:gd name="T83" fmla="*/ 0 h 1858"/>
                <a:gd name="T84" fmla="*/ 272 w 605"/>
                <a:gd name="T85" fmla="*/ 3 h 1858"/>
                <a:gd name="T86" fmla="*/ 229 w 605"/>
                <a:gd name="T87" fmla="*/ 19 h 1858"/>
                <a:gd name="T88" fmla="*/ 191 w 605"/>
                <a:gd name="T89" fmla="*/ 48 h 1858"/>
                <a:gd name="T90" fmla="*/ 157 w 605"/>
                <a:gd name="T91" fmla="*/ 89 h 1858"/>
                <a:gd name="T92" fmla="*/ 111 w 605"/>
                <a:gd name="T93" fmla="*/ 177 h 1858"/>
                <a:gd name="T94" fmla="*/ 68 w 605"/>
                <a:gd name="T95" fmla="*/ 311 h 1858"/>
                <a:gd name="T96" fmla="*/ 38 w 605"/>
                <a:gd name="T97" fmla="*/ 464 h 1858"/>
                <a:gd name="T98" fmla="*/ 14 w 605"/>
                <a:gd name="T99" fmla="*/ 676 h 1858"/>
                <a:gd name="T100" fmla="*/ 1 w 605"/>
                <a:gd name="T101" fmla="*/ 962 h 1858"/>
                <a:gd name="T102" fmla="*/ 3 w 605"/>
                <a:gd name="T103" fmla="*/ 1141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05" h="1858">
                  <a:moveTo>
                    <a:pt x="215" y="1756"/>
                  </a:moveTo>
                  <a:lnTo>
                    <a:pt x="215" y="1756"/>
                  </a:lnTo>
                  <a:lnTo>
                    <a:pt x="215" y="1765"/>
                  </a:lnTo>
                  <a:lnTo>
                    <a:pt x="216" y="1775"/>
                  </a:lnTo>
                  <a:lnTo>
                    <a:pt x="219" y="1786"/>
                  </a:lnTo>
                  <a:lnTo>
                    <a:pt x="223" y="1794"/>
                  </a:lnTo>
                  <a:lnTo>
                    <a:pt x="227" y="1804"/>
                  </a:lnTo>
                  <a:lnTo>
                    <a:pt x="232" y="1812"/>
                  </a:lnTo>
                  <a:lnTo>
                    <a:pt x="245" y="1828"/>
                  </a:lnTo>
                  <a:lnTo>
                    <a:pt x="259" y="1840"/>
                  </a:lnTo>
                  <a:lnTo>
                    <a:pt x="267" y="1845"/>
                  </a:lnTo>
                  <a:lnTo>
                    <a:pt x="277" y="1850"/>
                  </a:lnTo>
                  <a:lnTo>
                    <a:pt x="286" y="1853"/>
                  </a:lnTo>
                  <a:lnTo>
                    <a:pt x="296" y="1855"/>
                  </a:lnTo>
                  <a:lnTo>
                    <a:pt x="305" y="1856"/>
                  </a:lnTo>
                  <a:lnTo>
                    <a:pt x="317" y="1858"/>
                  </a:lnTo>
                  <a:lnTo>
                    <a:pt x="317" y="1858"/>
                  </a:lnTo>
                  <a:lnTo>
                    <a:pt x="328" y="1856"/>
                  </a:lnTo>
                  <a:lnTo>
                    <a:pt x="337" y="1855"/>
                  </a:lnTo>
                  <a:lnTo>
                    <a:pt x="347" y="1853"/>
                  </a:lnTo>
                  <a:lnTo>
                    <a:pt x="356" y="1850"/>
                  </a:lnTo>
                  <a:lnTo>
                    <a:pt x="364" y="1845"/>
                  </a:lnTo>
                  <a:lnTo>
                    <a:pt x="374" y="1840"/>
                  </a:lnTo>
                  <a:lnTo>
                    <a:pt x="388" y="1828"/>
                  </a:lnTo>
                  <a:lnTo>
                    <a:pt x="401" y="1812"/>
                  </a:lnTo>
                  <a:lnTo>
                    <a:pt x="406" y="1804"/>
                  </a:lnTo>
                  <a:lnTo>
                    <a:pt x="411" y="1794"/>
                  </a:lnTo>
                  <a:lnTo>
                    <a:pt x="414" y="1786"/>
                  </a:lnTo>
                  <a:lnTo>
                    <a:pt x="417" y="1775"/>
                  </a:lnTo>
                  <a:lnTo>
                    <a:pt x="419" y="1765"/>
                  </a:lnTo>
                  <a:lnTo>
                    <a:pt x="419" y="1756"/>
                  </a:lnTo>
                  <a:lnTo>
                    <a:pt x="419" y="1141"/>
                  </a:lnTo>
                  <a:lnTo>
                    <a:pt x="603" y="1141"/>
                  </a:lnTo>
                  <a:lnTo>
                    <a:pt x="603" y="1141"/>
                  </a:lnTo>
                  <a:lnTo>
                    <a:pt x="603" y="1104"/>
                  </a:lnTo>
                  <a:lnTo>
                    <a:pt x="605" y="1007"/>
                  </a:lnTo>
                  <a:lnTo>
                    <a:pt x="603" y="942"/>
                  </a:lnTo>
                  <a:lnTo>
                    <a:pt x="602" y="865"/>
                  </a:lnTo>
                  <a:lnTo>
                    <a:pt x="599" y="784"/>
                  </a:lnTo>
                  <a:lnTo>
                    <a:pt x="594" y="696"/>
                  </a:lnTo>
                  <a:lnTo>
                    <a:pt x="594" y="696"/>
                  </a:lnTo>
                  <a:lnTo>
                    <a:pt x="565" y="685"/>
                  </a:lnTo>
                  <a:lnTo>
                    <a:pt x="538" y="674"/>
                  </a:lnTo>
                  <a:lnTo>
                    <a:pt x="511" y="661"/>
                  </a:lnTo>
                  <a:lnTo>
                    <a:pt x="485" y="647"/>
                  </a:lnTo>
                  <a:lnTo>
                    <a:pt x="485" y="647"/>
                  </a:lnTo>
                  <a:lnTo>
                    <a:pt x="458" y="629"/>
                  </a:lnTo>
                  <a:lnTo>
                    <a:pt x="433" y="610"/>
                  </a:lnTo>
                  <a:lnTo>
                    <a:pt x="409" y="590"/>
                  </a:lnTo>
                  <a:lnTo>
                    <a:pt x="385" y="567"/>
                  </a:lnTo>
                  <a:lnTo>
                    <a:pt x="364" y="543"/>
                  </a:lnTo>
                  <a:lnTo>
                    <a:pt x="344" y="518"/>
                  </a:lnTo>
                  <a:lnTo>
                    <a:pt x="325" y="491"/>
                  </a:lnTo>
                  <a:lnTo>
                    <a:pt x="307" y="464"/>
                  </a:lnTo>
                  <a:lnTo>
                    <a:pt x="307" y="464"/>
                  </a:lnTo>
                  <a:lnTo>
                    <a:pt x="286" y="422"/>
                  </a:lnTo>
                  <a:lnTo>
                    <a:pt x="269" y="381"/>
                  </a:lnTo>
                  <a:lnTo>
                    <a:pt x="254" y="343"/>
                  </a:lnTo>
                  <a:lnTo>
                    <a:pt x="245" y="308"/>
                  </a:lnTo>
                  <a:lnTo>
                    <a:pt x="237" y="274"/>
                  </a:lnTo>
                  <a:lnTo>
                    <a:pt x="232" y="246"/>
                  </a:lnTo>
                  <a:lnTo>
                    <a:pt x="229" y="222"/>
                  </a:lnTo>
                  <a:lnTo>
                    <a:pt x="227" y="204"/>
                  </a:lnTo>
                  <a:lnTo>
                    <a:pt x="227" y="203"/>
                  </a:lnTo>
                  <a:lnTo>
                    <a:pt x="227" y="203"/>
                  </a:lnTo>
                  <a:lnTo>
                    <a:pt x="227" y="201"/>
                  </a:lnTo>
                  <a:lnTo>
                    <a:pt x="227" y="201"/>
                  </a:lnTo>
                  <a:lnTo>
                    <a:pt x="229" y="183"/>
                  </a:lnTo>
                  <a:lnTo>
                    <a:pt x="234" y="166"/>
                  </a:lnTo>
                  <a:lnTo>
                    <a:pt x="242" y="150"/>
                  </a:lnTo>
                  <a:lnTo>
                    <a:pt x="253" y="136"/>
                  </a:lnTo>
                  <a:lnTo>
                    <a:pt x="253" y="136"/>
                  </a:lnTo>
                  <a:lnTo>
                    <a:pt x="266" y="124"/>
                  </a:lnTo>
                  <a:lnTo>
                    <a:pt x="282" y="115"/>
                  </a:lnTo>
                  <a:lnTo>
                    <a:pt x="297" y="109"/>
                  </a:lnTo>
                  <a:lnTo>
                    <a:pt x="317" y="107"/>
                  </a:lnTo>
                  <a:lnTo>
                    <a:pt x="317" y="107"/>
                  </a:lnTo>
                  <a:lnTo>
                    <a:pt x="320" y="107"/>
                  </a:lnTo>
                  <a:lnTo>
                    <a:pt x="320" y="107"/>
                  </a:lnTo>
                  <a:lnTo>
                    <a:pt x="337" y="109"/>
                  </a:lnTo>
                  <a:lnTo>
                    <a:pt x="355" y="113"/>
                  </a:lnTo>
                  <a:lnTo>
                    <a:pt x="369" y="121"/>
                  </a:lnTo>
                  <a:lnTo>
                    <a:pt x="383" y="132"/>
                  </a:lnTo>
                  <a:lnTo>
                    <a:pt x="395" y="145"/>
                  </a:lnTo>
                  <a:lnTo>
                    <a:pt x="403" y="159"/>
                  </a:lnTo>
                  <a:lnTo>
                    <a:pt x="409" y="177"/>
                  </a:lnTo>
                  <a:lnTo>
                    <a:pt x="411" y="195"/>
                  </a:lnTo>
                  <a:lnTo>
                    <a:pt x="412" y="196"/>
                  </a:lnTo>
                  <a:lnTo>
                    <a:pt x="412" y="201"/>
                  </a:lnTo>
                  <a:lnTo>
                    <a:pt x="412" y="201"/>
                  </a:lnTo>
                  <a:lnTo>
                    <a:pt x="415" y="223"/>
                  </a:lnTo>
                  <a:lnTo>
                    <a:pt x="415" y="223"/>
                  </a:lnTo>
                  <a:lnTo>
                    <a:pt x="422" y="260"/>
                  </a:lnTo>
                  <a:lnTo>
                    <a:pt x="428" y="282"/>
                  </a:lnTo>
                  <a:lnTo>
                    <a:pt x="436" y="306"/>
                  </a:lnTo>
                  <a:lnTo>
                    <a:pt x="436" y="306"/>
                  </a:lnTo>
                  <a:lnTo>
                    <a:pt x="447" y="335"/>
                  </a:lnTo>
                  <a:lnTo>
                    <a:pt x="460" y="360"/>
                  </a:lnTo>
                  <a:lnTo>
                    <a:pt x="474" y="386"/>
                  </a:lnTo>
                  <a:lnTo>
                    <a:pt x="490" y="408"/>
                  </a:lnTo>
                  <a:lnTo>
                    <a:pt x="508" y="430"/>
                  </a:lnTo>
                  <a:lnTo>
                    <a:pt x="527" y="449"/>
                  </a:lnTo>
                  <a:lnTo>
                    <a:pt x="548" y="467"/>
                  </a:lnTo>
                  <a:lnTo>
                    <a:pt x="570" y="483"/>
                  </a:lnTo>
                  <a:lnTo>
                    <a:pt x="570" y="483"/>
                  </a:lnTo>
                  <a:lnTo>
                    <a:pt x="562" y="435"/>
                  </a:lnTo>
                  <a:lnTo>
                    <a:pt x="554" y="389"/>
                  </a:lnTo>
                  <a:lnTo>
                    <a:pt x="544" y="344"/>
                  </a:lnTo>
                  <a:lnTo>
                    <a:pt x="535" y="300"/>
                  </a:lnTo>
                  <a:lnTo>
                    <a:pt x="522" y="258"/>
                  </a:lnTo>
                  <a:lnTo>
                    <a:pt x="509" y="218"/>
                  </a:lnTo>
                  <a:lnTo>
                    <a:pt x="495" y="180"/>
                  </a:lnTo>
                  <a:lnTo>
                    <a:pt x="481" y="147"/>
                  </a:lnTo>
                  <a:lnTo>
                    <a:pt x="463" y="115"/>
                  </a:lnTo>
                  <a:lnTo>
                    <a:pt x="446" y="86"/>
                  </a:lnTo>
                  <a:lnTo>
                    <a:pt x="425" y="61"/>
                  </a:lnTo>
                  <a:lnTo>
                    <a:pt x="415" y="50"/>
                  </a:lnTo>
                  <a:lnTo>
                    <a:pt x="404" y="40"/>
                  </a:lnTo>
                  <a:lnTo>
                    <a:pt x="393" y="30"/>
                  </a:lnTo>
                  <a:lnTo>
                    <a:pt x="382" y="22"/>
                  </a:lnTo>
                  <a:lnTo>
                    <a:pt x="369" y="16"/>
                  </a:lnTo>
                  <a:lnTo>
                    <a:pt x="356" y="10"/>
                  </a:lnTo>
                  <a:lnTo>
                    <a:pt x="344" y="5"/>
                  </a:lnTo>
                  <a:lnTo>
                    <a:pt x="331" y="2"/>
                  </a:lnTo>
                  <a:lnTo>
                    <a:pt x="317" y="0"/>
                  </a:lnTo>
                  <a:lnTo>
                    <a:pt x="302" y="0"/>
                  </a:lnTo>
                  <a:lnTo>
                    <a:pt x="302" y="0"/>
                  </a:lnTo>
                  <a:lnTo>
                    <a:pt x="286" y="0"/>
                  </a:lnTo>
                  <a:lnTo>
                    <a:pt x="272" y="3"/>
                  </a:lnTo>
                  <a:lnTo>
                    <a:pt x="256" y="7"/>
                  </a:lnTo>
                  <a:lnTo>
                    <a:pt x="242" y="13"/>
                  </a:lnTo>
                  <a:lnTo>
                    <a:pt x="229" y="19"/>
                  </a:lnTo>
                  <a:lnTo>
                    <a:pt x="216" y="27"/>
                  </a:lnTo>
                  <a:lnTo>
                    <a:pt x="203" y="37"/>
                  </a:lnTo>
                  <a:lnTo>
                    <a:pt x="191" y="48"/>
                  </a:lnTo>
                  <a:lnTo>
                    <a:pt x="180" y="61"/>
                  </a:lnTo>
                  <a:lnTo>
                    <a:pt x="168" y="75"/>
                  </a:lnTo>
                  <a:lnTo>
                    <a:pt x="157" y="89"/>
                  </a:lnTo>
                  <a:lnTo>
                    <a:pt x="148" y="105"/>
                  </a:lnTo>
                  <a:lnTo>
                    <a:pt x="129" y="139"/>
                  </a:lnTo>
                  <a:lnTo>
                    <a:pt x="111" y="177"/>
                  </a:lnTo>
                  <a:lnTo>
                    <a:pt x="95" y="220"/>
                  </a:lnTo>
                  <a:lnTo>
                    <a:pt x="81" y="265"/>
                  </a:lnTo>
                  <a:lnTo>
                    <a:pt x="68" y="311"/>
                  </a:lnTo>
                  <a:lnTo>
                    <a:pt x="57" y="360"/>
                  </a:lnTo>
                  <a:lnTo>
                    <a:pt x="46" y="411"/>
                  </a:lnTo>
                  <a:lnTo>
                    <a:pt x="38" y="464"/>
                  </a:lnTo>
                  <a:lnTo>
                    <a:pt x="30" y="516"/>
                  </a:lnTo>
                  <a:lnTo>
                    <a:pt x="23" y="571"/>
                  </a:lnTo>
                  <a:lnTo>
                    <a:pt x="14" y="676"/>
                  </a:lnTo>
                  <a:lnTo>
                    <a:pt x="6" y="779"/>
                  </a:lnTo>
                  <a:lnTo>
                    <a:pt x="3" y="876"/>
                  </a:lnTo>
                  <a:lnTo>
                    <a:pt x="1" y="962"/>
                  </a:lnTo>
                  <a:lnTo>
                    <a:pt x="0" y="1036"/>
                  </a:lnTo>
                  <a:lnTo>
                    <a:pt x="1" y="1092"/>
                  </a:lnTo>
                  <a:lnTo>
                    <a:pt x="3" y="1141"/>
                  </a:lnTo>
                  <a:lnTo>
                    <a:pt x="215" y="1141"/>
                  </a:lnTo>
                  <a:lnTo>
                    <a:pt x="215" y="175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234238" y="3013075"/>
              <a:ext cx="509587" cy="460375"/>
            </a:xfrm>
            <a:custGeom>
              <a:avLst/>
              <a:gdLst>
                <a:gd name="T0" fmla="*/ 169 w 642"/>
                <a:gd name="T1" fmla="*/ 186 h 582"/>
                <a:gd name="T2" fmla="*/ 155 w 642"/>
                <a:gd name="T3" fmla="*/ 140 h 582"/>
                <a:gd name="T4" fmla="*/ 147 w 642"/>
                <a:gd name="T5" fmla="*/ 100 h 582"/>
                <a:gd name="T6" fmla="*/ 143 w 642"/>
                <a:gd name="T7" fmla="*/ 77 h 582"/>
                <a:gd name="T8" fmla="*/ 143 w 642"/>
                <a:gd name="T9" fmla="*/ 70 h 582"/>
                <a:gd name="T10" fmla="*/ 143 w 642"/>
                <a:gd name="T11" fmla="*/ 70 h 582"/>
                <a:gd name="T12" fmla="*/ 140 w 642"/>
                <a:gd name="T13" fmla="*/ 56 h 582"/>
                <a:gd name="T14" fmla="*/ 129 w 642"/>
                <a:gd name="T15" fmla="*/ 30 h 582"/>
                <a:gd name="T16" fmla="*/ 110 w 642"/>
                <a:gd name="T17" fmla="*/ 11 h 582"/>
                <a:gd name="T18" fmla="*/ 83 w 642"/>
                <a:gd name="T19" fmla="*/ 2 h 582"/>
                <a:gd name="T20" fmla="*/ 69 w 642"/>
                <a:gd name="T21" fmla="*/ 0 h 582"/>
                <a:gd name="T22" fmla="*/ 41 w 642"/>
                <a:gd name="T23" fmla="*/ 8 h 582"/>
                <a:gd name="T24" fmla="*/ 19 w 642"/>
                <a:gd name="T25" fmla="*/ 24 h 582"/>
                <a:gd name="T26" fmla="*/ 5 w 642"/>
                <a:gd name="T27" fmla="*/ 46 h 582"/>
                <a:gd name="T28" fmla="*/ 0 w 642"/>
                <a:gd name="T29" fmla="*/ 75 h 582"/>
                <a:gd name="T30" fmla="*/ 0 w 642"/>
                <a:gd name="T31" fmla="*/ 75 h 582"/>
                <a:gd name="T32" fmla="*/ 6 w 642"/>
                <a:gd name="T33" fmla="*/ 124 h 582"/>
                <a:gd name="T34" fmla="*/ 21 w 642"/>
                <a:gd name="T35" fmla="*/ 193 h 582"/>
                <a:gd name="T36" fmla="*/ 43 w 642"/>
                <a:gd name="T37" fmla="*/ 257 h 582"/>
                <a:gd name="T38" fmla="*/ 64 w 642"/>
                <a:gd name="T39" fmla="*/ 303 h 582"/>
                <a:gd name="T40" fmla="*/ 77 w 642"/>
                <a:gd name="T41" fmla="*/ 327 h 582"/>
                <a:gd name="T42" fmla="*/ 108 w 642"/>
                <a:gd name="T43" fmla="*/ 374 h 582"/>
                <a:gd name="T44" fmla="*/ 147 w 642"/>
                <a:gd name="T45" fmla="*/ 421 h 582"/>
                <a:gd name="T46" fmla="*/ 193 w 642"/>
                <a:gd name="T47" fmla="*/ 464 h 582"/>
                <a:gd name="T48" fmla="*/ 249 w 642"/>
                <a:gd name="T49" fmla="*/ 503 h 582"/>
                <a:gd name="T50" fmla="*/ 279 w 642"/>
                <a:gd name="T51" fmla="*/ 521 h 582"/>
                <a:gd name="T52" fmla="*/ 347 w 642"/>
                <a:gd name="T53" fmla="*/ 550 h 582"/>
                <a:gd name="T54" fmla="*/ 425 w 642"/>
                <a:gd name="T55" fmla="*/ 570 h 582"/>
                <a:gd name="T56" fmla="*/ 513 w 642"/>
                <a:gd name="T57" fmla="*/ 580 h 582"/>
                <a:gd name="T58" fmla="*/ 559 w 642"/>
                <a:gd name="T59" fmla="*/ 582 h 582"/>
                <a:gd name="T60" fmla="*/ 561 w 642"/>
                <a:gd name="T61" fmla="*/ 582 h 582"/>
                <a:gd name="T62" fmla="*/ 572 w 642"/>
                <a:gd name="T63" fmla="*/ 582 h 582"/>
                <a:gd name="T64" fmla="*/ 599 w 642"/>
                <a:gd name="T65" fmla="*/ 577 h 582"/>
                <a:gd name="T66" fmla="*/ 621 w 642"/>
                <a:gd name="T67" fmla="*/ 561 h 582"/>
                <a:gd name="T68" fmla="*/ 637 w 642"/>
                <a:gd name="T69" fmla="*/ 539 h 582"/>
                <a:gd name="T70" fmla="*/ 642 w 642"/>
                <a:gd name="T71" fmla="*/ 510 h 582"/>
                <a:gd name="T72" fmla="*/ 641 w 642"/>
                <a:gd name="T73" fmla="*/ 496 h 582"/>
                <a:gd name="T74" fmla="*/ 629 w 642"/>
                <a:gd name="T75" fmla="*/ 470 h 582"/>
                <a:gd name="T76" fmla="*/ 610 w 642"/>
                <a:gd name="T77" fmla="*/ 451 h 582"/>
                <a:gd name="T78" fmla="*/ 585 w 642"/>
                <a:gd name="T79" fmla="*/ 440 h 582"/>
                <a:gd name="T80" fmla="*/ 570 w 642"/>
                <a:gd name="T81" fmla="*/ 440 h 582"/>
                <a:gd name="T82" fmla="*/ 561 w 642"/>
                <a:gd name="T83" fmla="*/ 440 h 582"/>
                <a:gd name="T84" fmla="*/ 486 w 642"/>
                <a:gd name="T85" fmla="*/ 435 h 582"/>
                <a:gd name="T86" fmla="*/ 422 w 642"/>
                <a:gd name="T87" fmla="*/ 422 h 582"/>
                <a:gd name="T88" fmla="*/ 368 w 642"/>
                <a:gd name="T89" fmla="*/ 405 h 582"/>
                <a:gd name="T90" fmla="*/ 322 w 642"/>
                <a:gd name="T91" fmla="*/ 381 h 582"/>
                <a:gd name="T92" fmla="*/ 306 w 642"/>
                <a:gd name="T93" fmla="*/ 371 h 582"/>
                <a:gd name="T94" fmla="*/ 266 w 642"/>
                <a:gd name="T95" fmla="*/ 339 h 582"/>
                <a:gd name="T96" fmla="*/ 223 w 642"/>
                <a:gd name="T97" fmla="*/ 290 h 582"/>
                <a:gd name="T98" fmla="*/ 191 w 642"/>
                <a:gd name="T99" fmla="*/ 239 h 582"/>
                <a:gd name="T100" fmla="*/ 169 w 642"/>
                <a:gd name="T101" fmla="*/ 186 h 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42" h="582">
                  <a:moveTo>
                    <a:pt x="169" y="186"/>
                  </a:moveTo>
                  <a:lnTo>
                    <a:pt x="169" y="186"/>
                  </a:lnTo>
                  <a:lnTo>
                    <a:pt x="161" y="163"/>
                  </a:lnTo>
                  <a:lnTo>
                    <a:pt x="155" y="140"/>
                  </a:lnTo>
                  <a:lnTo>
                    <a:pt x="147" y="100"/>
                  </a:lnTo>
                  <a:lnTo>
                    <a:pt x="147" y="100"/>
                  </a:lnTo>
                  <a:lnTo>
                    <a:pt x="143" y="77"/>
                  </a:lnTo>
                  <a:lnTo>
                    <a:pt x="143" y="77"/>
                  </a:lnTo>
                  <a:lnTo>
                    <a:pt x="143" y="70"/>
                  </a:lnTo>
                  <a:lnTo>
                    <a:pt x="143" y="70"/>
                  </a:lnTo>
                  <a:lnTo>
                    <a:pt x="143" y="70"/>
                  </a:lnTo>
                  <a:lnTo>
                    <a:pt x="143" y="70"/>
                  </a:lnTo>
                  <a:lnTo>
                    <a:pt x="143" y="70"/>
                  </a:lnTo>
                  <a:lnTo>
                    <a:pt x="140" y="56"/>
                  </a:lnTo>
                  <a:lnTo>
                    <a:pt x="135" y="41"/>
                  </a:lnTo>
                  <a:lnTo>
                    <a:pt x="129" y="30"/>
                  </a:lnTo>
                  <a:lnTo>
                    <a:pt x="120" y="19"/>
                  </a:lnTo>
                  <a:lnTo>
                    <a:pt x="110" y="11"/>
                  </a:lnTo>
                  <a:lnTo>
                    <a:pt x="97" y="5"/>
                  </a:lnTo>
                  <a:lnTo>
                    <a:pt x="83" y="2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4" y="3"/>
                  </a:lnTo>
                  <a:lnTo>
                    <a:pt x="41" y="8"/>
                  </a:lnTo>
                  <a:lnTo>
                    <a:pt x="29" y="14"/>
                  </a:lnTo>
                  <a:lnTo>
                    <a:pt x="19" y="24"/>
                  </a:lnTo>
                  <a:lnTo>
                    <a:pt x="11" y="35"/>
                  </a:lnTo>
                  <a:lnTo>
                    <a:pt x="5" y="46"/>
                  </a:lnTo>
                  <a:lnTo>
                    <a:pt x="2" y="61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0" y="75"/>
                  </a:lnTo>
                  <a:lnTo>
                    <a:pt x="2" y="99"/>
                  </a:lnTo>
                  <a:lnTo>
                    <a:pt x="6" y="124"/>
                  </a:lnTo>
                  <a:lnTo>
                    <a:pt x="11" y="156"/>
                  </a:lnTo>
                  <a:lnTo>
                    <a:pt x="21" y="193"/>
                  </a:lnTo>
                  <a:lnTo>
                    <a:pt x="35" y="236"/>
                  </a:lnTo>
                  <a:lnTo>
                    <a:pt x="43" y="257"/>
                  </a:lnTo>
                  <a:lnTo>
                    <a:pt x="53" y="280"/>
                  </a:lnTo>
                  <a:lnTo>
                    <a:pt x="64" y="303"/>
                  </a:lnTo>
                  <a:lnTo>
                    <a:pt x="77" y="327"/>
                  </a:lnTo>
                  <a:lnTo>
                    <a:pt x="77" y="327"/>
                  </a:lnTo>
                  <a:lnTo>
                    <a:pt x="91" y="351"/>
                  </a:lnTo>
                  <a:lnTo>
                    <a:pt x="108" y="374"/>
                  </a:lnTo>
                  <a:lnTo>
                    <a:pt x="126" y="398"/>
                  </a:lnTo>
                  <a:lnTo>
                    <a:pt x="147" y="421"/>
                  </a:lnTo>
                  <a:lnTo>
                    <a:pt x="169" y="443"/>
                  </a:lnTo>
                  <a:lnTo>
                    <a:pt x="193" y="464"/>
                  </a:lnTo>
                  <a:lnTo>
                    <a:pt x="218" y="484"/>
                  </a:lnTo>
                  <a:lnTo>
                    <a:pt x="249" y="503"/>
                  </a:lnTo>
                  <a:lnTo>
                    <a:pt x="249" y="503"/>
                  </a:lnTo>
                  <a:lnTo>
                    <a:pt x="279" y="521"/>
                  </a:lnTo>
                  <a:lnTo>
                    <a:pt x="312" y="535"/>
                  </a:lnTo>
                  <a:lnTo>
                    <a:pt x="347" y="550"/>
                  </a:lnTo>
                  <a:lnTo>
                    <a:pt x="386" y="561"/>
                  </a:lnTo>
                  <a:lnTo>
                    <a:pt x="425" y="570"/>
                  </a:lnTo>
                  <a:lnTo>
                    <a:pt x="469" y="577"/>
                  </a:lnTo>
                  <a:lnTo>
                    <a:pt x="513" y="580"/>
                  </a:lnTo>
                  <a:lnTo>
                    <a:pt x="559" y="582"/>
                  </a:lnTo>
                  <a:lnTo>
                    <a:pt x="559" y="582"/>
                  </a:lnTo>
                  <a:lnTo>
                    <a:pt x="561" y="582"/>
                  </a:lnTo>
                  <a:lnTo>
                    <a:pt x="561" y="582"/>
                  </a:lnTo>
                  <a:lnTo>
                    <a:pt x="572" y="582"/>
                  </a:lnTo>
                  <a:lnTo>
                    <a:pt x="572" y="582"/>
                  </a:lnTo>
                  <a:lnTo>
                    <a:pt x="586" y="580"/>
                  </a:lnTo>
                  <a:lnTo>
                    <a:pt x="599" y="577"/>
                  </a:lnTo>
                  <a:lnTo>
                    <a:pt x="612" y="569"/>
                  </a:lnTo>
                  <a:lnTo>
                    <a:pt x="621" y="561"/>
                  </a:lnTo>
                  <a:lnTo>
                    <a:pt x="631" y="550"/>
                  </a:lnTo>
                  <a:lnTo>
                    <a:pt x="637" y="539"/>
                  </a:lnTo>
                  <a:lnTo>
                    <a:pt x="641" y="524"/>
                  </a:lnTo>
                  <a:lnTo>
                    <a:pt x="642" y="510"/>
                  </a:lnTo>
                  <a:lnTo>
                    <a:pt x="642" y="510"/>
                  </a:lnTo>
                  <a:lnTo>
                    <a:pt x="641" y="496"/>
                  </a:lnTo>
                  <a:lnTo>
                    <a:pt x="637" y="483"/>
                  </a:lnTo>
                  <a:lnTo>
                    <a:pt x="629" y="470"/>
                  </a:lnTo>
                  <a:lnTo>
                    <a:pt x="621" y="459"/>
                  </a:lnTo>
                  <a:lnTo>
                    <a:pt x="610" y="451"/>
                  </a:lnTo>
                  <a:lnTo>
                    <a:pt x="599" y="445"/>
                  </a:lnTo>
                  <a:lnTo>
                    <a:pt x="585" y="440"/>
                  </a:lnTo>
                  <a:lnTo>
                    <a:pt x="570" y="440"/>
                  </a:lnTo>
                  <a:lnTo>
                    <a:pt x="570" y="440"/>
                  </a:lnTo>
                  <a:lnTo>
                    <a:pt x="561" y="440"/>
                  </a:lnTo>
                  <a:lnTo>
                    <a:pt x="561" y="440"/>
                  </a:lnTo>
                  <a:lnTo>
                    <a:pt x="521" y="438"/>
                  </a:lnTo>
                  <a:lnTo>
                    <a:pt x="486" y="435"/>
                  </a:lnTo>
                  <a:lnTo>
                    <a:pt x="453" y="430"/>
                  </a:lnTo>
                  <a:lnTo>
                    <a:pt x="422" y="422"/>
                  </a:lnTo>
                  <a:lnTo>
                    <a:pt x="394" y="414"/>
                  </a:lnTo>
                  <a:lnTo>
                    <a:pt x="368" y="405"/>
                  </a:lnTo>
                  <a:lnTo>
                    <a:pt x="344" y="394"/>
                  </a:lnTo>
                  <a:lnTo>
                    <a:pt x="322" y="381"/>
                  </a:lnTo>
                  <a:lnTo>
                    <a:pt x="322" y="381"/>
                  </a:lnTo>
                  <a:lnTo>
                    <a:pt x="306" y="371"/>
                  </a:lnTo>
                  <a:lnTo>
                    <a:pt x="292" y="362"/>
                  </a:lnTo>
                  <a:lnTo>
                    <a:pt x="266" y="339"/>
                  </a:lnTo>
                  <a:lnTo>
                    <a:pt x="244" y="315"/>
                  </a:lnTo>
                  <a:lnTo>
                    <a:pt x="223" y="290"/>
                  </a:lnTo>
                  <a:lnTo>
                    <a:pt x="206" y="265"/>
                  </a:lnTo>
                  <a:lnTo>
                    <a:pt x="191" y="239"/>
                  </a:lnTo>
                  <a:lnTo>
                    <a:pt x="179" y="212"/>
                  </a:lnTo>
                  <a:lnTo>
                    <a:pt x="169" y="186"/>
                  </a:lnTo>
                  <a:lnTo>
                    <a:pt x="169" y="18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1132557" y="0"/>
            <a:ext cx="1930400" cy="1931988"/>
            <a:chOff x="2124075" y="0"/>
            <a:chExt cx="1930400" cy="1931988"/>
          </a:xfrm>
        </p:grpSpPr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2124075" y="419100"/>
              <a:ext cx="979487" cy="1509713"/>
            </a:xfrm>
            <a:custGeom>
              <a:avLst/>
              <a:gdLst>
                <a:gd name="T0" fmla="*/ 0 w 1235"/>
                <a:gd name="T1" fmla="*/ 1388 h 1903"/>
                <a:gd name="T2" fmla="*/ 450 w 1235"/>
                <a:gd name="T3" fmla="*/ 1476 h 1903"/>
                <a:gd name="T4" fmla="*/ 459 w 1235"/>
                <a:gd name="T5" fmla="*/ 990 h 1903"/>
                <a:gd name="T6" fmla="*/ 410 w 1235"/>
                <a:gd name="T7" fmla="*/ 929 h 1903"/>
                <a:gd name="T8" fmla="*/ 424 w 1235"/>
                <a:gd name="T9" fmla="*/ 886 h 1903"/>
                <a:gd name="T10" fmla="*/ 434 w 1235"/>
                <a:gd name="T11" fmla="*/ 693 h 1903"/>
                <a:gd name="T12" fmla="*/ 462 w 1235"/>
                <a:gd name="T13" fmla="*/ 494 h 1903"/>
                <a:gd name="T14" fmla="*/ 504 w 1235"/>
                <a:gd name="T15" fmla="*/ 352 h 1903"/>
                <a:gd name="T16" fmla="*/ 548 w 1235"/>
                <a:gd name="T17" fmla="*/ 258 h 1903"/>
                <a:gd name="T18" fmla="*/ 596 w 1235"/>
                <a:gd name="T19" fmla="*/ 201 h 1903"/>
                <a:gd name="T20" fmla="*/ 706 w 1235"/>
                <a:gd name="T21" fmla="*/ 1378 h 1903"/>
                <a:gd name="T22" fmla="*/ 596 w 1235"/>
                <a:gd name="T23" fmla="*/ 1777 h 1903"/>
                <a:gd name="T24" fmla="*/ 603 w 1235"/>
                <a:gd name="T25" fmla="*/ 1813 h 1903"/>
                <a:gd name="T26" fmla="*/ 625 w 1235"/>
                <a:gd name="T27" fmla="*/ 1856 h 1903"/>
                <a:gd name="T28" fmla="*/ 663 w 1235"/>
                <a:gd name="T29" fmla="*/ 1887 h 1903"/>
                <a:gd name="T30" fmla="*/ 709 w 1235"/>
                <a:gd name="T31" fmla="*/ 1901 h 1903"/>
                <a:gd name="T32" fmla="*/ 748 w 1235"/>
                <a:gd name="T33" fmla="*/ 1899 h 1903"/>
                <a:gd name="T34" fmla="*/ 794 w 1235"/>
                <a:gd name="T35" fmla="*/ 1880 h 1903"/>
                <a:gd name="T36" fmla="*/ 827 w 1235"/>
                <a:gd name="T37" fmla="*/ 1847 h 1903"/>
                <a:gd name="T38" fmla="*/ 846 w 1235"/>
                <a:gd name="T39" fmla="*/ 1802 h 1903"/>
                <a:gd name="T40" fmla="*/ 896 w 1235"/>
                <a:gd name="T41" fmla="*/ 856 h 1903"/>
                <a:gd name="T42" fmla="*/ 899 w 1235"/>
                <a:gd name="T43" fmla="*/ 1802 h 1903"/>
                <a:gd name="T44" fmla="*/ 918 w 1235"/>
                <a:gd name="T45" fmla="*/ 1847 h 1903"/>
                <a:gd name="T46" fmla="*/ 952 w 1235"/>
                <a:gd name="T47" fmla="*/ 1880 h 1903"/>
                <a:gd name="T48" fmla="*/ 996 w 1235"/>
                <a:gd name="T49" fmla="*/ 1899 h 1903"/>
                <a:gd name="T50" fmla="*/ 1036 w 1235"/>
                <a:gd name="T51" fmla="*/ 1901 h 1903"/>
                <a:gd name="T52" fmla="*/ 1082 w 1235"/>
                <a:gd name="T53" fmla="*/ 1887 h 1903"/>
                <a:gd name="T54" fmla="*/ 1119 w 1235"/>
                <a:gd name="T55" fmla="*/ 1856 h 1903"/>
                <a:gd name="T56" fmla="*/ 1143 w 1235"/>
                <a:gd name="T57" fmla="*/ 1813 h 1903"/>
                <a:gd name="T58" fmla="*/ 1149 w 1235"/>
                <a:gd name="T59" fmla="*/ 1249 h 1903"/>
                <a:gd name="T60" fmla="*/ 1149 w 1235"/>
                <a:gd name="T61" fmla="*/ 1092 h 1903"/>
                <a:gd name="T62" fmla="*/ 1124 w 1235"/>
                <a:gd name="T63" fmla="*/ 1050 h 1903"/>
                <a:gd name="T64" fmla="*/ 1095 w 1235"/>
                <a:gd name="T65" fmla="*/ 1101 h 1903"/>
                <a:gd name="T66" fmla="*/ 1039 w 1235"/>
                <a:gd name="T67" fmla="*/ 1122 h 1903"/>
                <a:gd name="T68" fmla="*/ 1007 w 1235"/>
                <a:gd name="T69" fmla="*/ 1116 h 1903"/>
                <a:gd name="T70" fmla="*/ 960 w 1235"/>
                <a:gd name="T71" fmla="*/ 1069 h 1903"/>
                <a:gd name="T72" fmla="*/ 953 w 1235"/>
                <a:gd name="T73" fmla="*/ 1018 h 1903"/>
                <a:gd name="T74" fmla="*/ 1039 w 1235"/>
                <a:gd name="T75" fmla="*/ 636 h 1903"/>
                <a:gd name="T76" fmla="*/ 1141 w 1235"/>
                <a:gd name="T77" fmla="*/ 351 h 1903"/>
                <a:gd name="T78" fmla="*/ 1211 w 1235"/>
                <a:gd name="T79" fmla="*/ 225 h 1903"/>
                <a:gd name="T80" fmla="*/ 1168 w 1235"/>
                <a:gd name="T81" fmla="*/ 86 h 1903"/>
                <a:gd name="T82" fmla="*/ 1148 w 1235"/>
                <a:gd name="T83" fmla="*/ 48 h 1903"/>
                <a:gd name="T84" fmla="*/ 1136 w 1235"/>
                <a:gd name="T85" fmla="*/ 32 h 1903"/>
                <a:gd name="T86" fmla="*/ 1095 w 1235"/>
                <a:gd name="T87" fmla="*/ 5 h 1903"/>
                <a:gd name="T88" fmla="*/ 676 w 1235"/>
                <a:gd name="T89" fmla="*/ 0 h 1903"/>
                <a:gd name="T90" fmla="*/ 622 w 1235"/>
                <a:gd name="T91" fmla="*/ 7 h 1903"/>
                <a:gd name="T92" fmla="*/ 542 w 1235"/>
                <a:gd name="T93" fmla="*/ 40 h 1903"/>
                <a:gd name="T94" fmla="*/ 437 w 1235"/>
                <a:gd name="T95" fmla="*/ 136 h 1903"/>
                <a:gd name="T96" fmla="*/ 388 w 1235"/>
                <a:gd name="T97" fmla="*/ 212 h 1903"/>
                <a:gd name="T98" fmla="*/ 354 w 1235"/>
                <a:gd name="T99" fmla="*/ 284 h 1903"/>
                <a:gd name="T100" fmla="*/ 316 w 1235"/>
                <a:gd name="T101" fmla="*/ 403 h 1903"/>
                <a:gd name="T102" fmla="*/ 286 w 1235"/>
                <a:gd name="T103" fmla="*/ 550 h 1903"/>
                <a:gd name="T104" fmla="*/ 260 w 1235"/>
                <a:gd name="T105" fmla="*/ 885 h 1903"/>
                <a:gd name="T106" fmla="*/ 266 w 1235"/>
                <a:gd name="T107" fmla="*/ 915 h 1903"/>
                <a:gd name="T108" fmla="*/ 286 w 1235"/>
                <a:gd name="T109" fmla="*/ 944 h 1903"/>
                <a:gd name="T110" fmla="*/ 286 w 1235"/>
                <a:gd name="T111" fmla="*/ 1014 h 1903"/>
                <a:gd name="T112" fmla="*/ 332 w 1235"/>
                <a:gd name="T113" fmla="*/ 966 h 1903"/>
                <a:gd name="T114" fmla="*/ 359 w 1235"/>
                <a:gd name="T115" fmla="*/ 1018 h 1903"/>
                <a:gd name="T116" fmla="*/ 381 w 1235"/>
                <a:gd name="T117" fmla="*/ 956 h 19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35" h="1903">
                  <a:moveTo>
                    <a:pt x="286" y="944"/>
                  </a:moveTo>
                  <a:lnTo>
                    <a:pt x="260" y="1002"/>
                  </a:lnTo>
                  <a:lnTo>
                    <a:pt x="230" y="990"/>
                  </a:lnTo>
                  <a:lnTo>
                    <a:pt x="0" y="1388"/>
                  </a:lnTo>
                  <a:lnTo>
                    <a:pt x="193" y="1469"/>
                  </a:lnTo>
                  <a:lnTo>
                    <a:pt x="281" y="1162"/>
                  </a:lnTo>
                  <a:lnTo>
                    <a:pt x="239" y="1474"/>
                  </a:lnTo>
                  <a:lnTo>
                    <a:pt x="450" y="1476"/>
                  </a:lnTo>
                  <a:lnTo>
                    <a:pt x="413" y="1176"/>
                  </a:lnTo>
                  <a:lnTo>
                    <a:pt x="496" y="1469"/>
                  </a:lnTo>
                  <a:lnTo>
                    <a:pt x="689" y="1388"/>
                  </a:lnTo>
                  <a:lnTo>
                    <a:pt x="459" y="990"/>
                  </a:lnTo>
                  <a:lnTo>
                    <a:pt x="429" y="1002"/>
                  </a:lnTo>
                  <a:lnTo>
                    <a:pt x="404" y="939"/>
                  </a:lnTo>
                  <a:lnTo>
                    <a:pt x="404" y="939"/>
                  </a:lnTo>
                  <a:lnTo>
                    <a:pt x="410" y="929"/>
                  </a:lnTo>
                  <a:lnTo>
                    <a:pt x="416" y="918"/>
                  </a:lnTo>
                  <a:lnTo>
                    <a:pt x="416" y="918"/>
                  </a:lnTo>
                  <a:lnTo>
                    <a:pt x="421" y="904"/>
                  </a:lnTo>
                  <a:lnTo>
                    <a:pt x="424" y="886"/>
                  </a:lnTo>
                  <a:lnTo>
                    <a:pt x="424" y="886"/>
                  </a:lnTo>
                  <a:lnTo>
                    <a:pt x="426" y="818"/>
                  </a:lnTo>
                  <a:lnTo>
                    <a:pt x="429" y="754"/>
                  </a:lnTo>
                  <a:lnTo>
                    <a:pt x="434" y="693"/>
                  </a:lnTo>
                  <a:lnTo>
                    <a:pt x="439" y="638"/>
                  </a:lnTo>
                  <a:lnTo>
                    <a:pt x="445" y="587"/>
                  </a:lnTo>
                  <a:lnTo>
                    <a:pt x="453" y="539"/>
                  </a:lnTo>
                  <a:lnTo>
                    <a:pt x="462" y="494"/>
                  </a:lnTo>
                  <a:lnTo>
                    <a:pt x="472" y="454"/>
                  </a:lnTo>
                  <a:lnTo>
                    <a:pt x="482" y="416"/>
                  </a:lnTo>
                  <a:lnTo>
                    <a:pt x="493" y="383"/>
                  </a:lnTo>
                  <a:lnTo>
                    <a:pt x="504" y="352"/>
                  </a:lnTo>
                  <a:lnTo>
                    <a:pt x="515" y="325"/>
                  </a:lnTo>
                  <a:lnTo>
                    <a:pt x="526" y="300"/>
                  </a:lnTo>
                  <a:lnTo>
                    <a:pt x="537" y="278"/>
                  </a:lnTo>
                  <a:lnTo>
                    <a:pt x="548" y="258"/>
                  </a:lnTo>
                  <a:lnTo>
                    <a:pt x="561" y="243"/>
                  </a:lnTo>
                  <a:lnTo>
                    <a:pt x="561" y="243"/>
                  </a:lnTo>
                  <a:lnTo>
                    <a:pt x="579" y="219"/>
                  </a:lnTo>
                  <a:lnTo>
                    <a:pt x="596" y="201"/>
                  </a:lnTo>
                  <a:lnTo>
                    <a:pt x="596" y="583"/>
                  </a:lnTo>
                  <a:lnTo>
                    <a:pt x="596" y="776"/>
                  </a:lnTo>
                  <a:lnTo>
                    <a:pt x="596" y="1187"/>
                  </a:lnTo>
                  <a:lnTo>
                    <a:pt x="706" y="1378"/>
                  </a:lnTo>
                  <a:lnTo>
                    <a:pt x="717" y="1398"/>
                  </a:lnTo>
                  <a:lnTo>
                    <a:pt x="697" y="1407"/>
                  </a:lnTo>
                  <a:lnTo>
                    <a:pt x="596" y="1449"/>
                  </a:lnTo>
                  <a:lnTo>
                    <a:pt x="596" y="1777"/>
                  </a:lnTo>
                  <a:lnTo>
                    <a:pt x="596" y="1777"/>
                  </a:lnTo>
                  <a:lnTo>
                    <a:pt x="598" y="1790"/>
                  </a:lnTo>
                  <a:lnTo>
                    <a:pt x="599" y="1802"/>
                  </a:lnTo>
                  <a:lnTo>
                    <a:pt x="603" y="1813"/>
                  </a:lnTo>
                  <a:lnTo>
                    <a:pt x="607" y="1825"/>
                  </a:lnTo>
                  <a:lnTo>
                    <a:pt x="612" y="1836"/>
                  </a:lnTo>
                  <a:lnTo>
                    <a:pt x="619" y="1847"/>
                  </a:lnTo>
                  <a:lnTo>
                    <a:pt x="625" y="1856"/>
                  </a:lnTo>
                  <a:lnTo>
                    <a:pt x="635" y="1866"/>
                  </a:lnTo>
                  <a:lnTo>
                    <a:pt x="643" y="1874"/>
                  </a:lnTo>
                  <a:lnTo>
                    <a:pt x="652" y="1880"/>
                  </a:lnTo>
                  <a:lnTo>
                    <a:pt x="663" y="1887"/>
                  </a:lnTo>
                  <a:lnTo>
                    <a:pt x="674" y="1893"/>
                  </a:lnTo>
                  <a:lnTo>
                    <a:pt x="686" y="1896"/>
                  </a:lnTo>
                  <a:lnTo>
                    <a:pt x="698" y="1899"/>
                  </a:lnTo>
                  <a:lnTo>
                    <a:pt x="709" y="1901"/>
                  </a:lnTo>
                  <a:lnTo>
                    <a:pt x="724" y="1903"/>
                  </a:lnTo>
                  <a:lnTo>
                    <a:pt x="724" y="1903"/>
                  </a:lnTo>
                  <a:lnTo>
                    <a:pt x="737" y="1901"/>
                  </a:lnTo>
                  <a:lnTo>
                    <a:pt x="748" y="1899"/>
                  </a:lnTo>
                  <a:lnTo>
                    <a:pt x="760" y="1896"/>
                  </a:lnTo>
                  <a:lnTo>
                    <a:pt x="772" y="1893"/>
                  </a:lnTo>
                  <a:lnTo>
                    <a:pt x="783" y="1887"/>
                  </a:lnTo>
                  <a:lnTo>
                    <a:pt x="794" y="1880"/>
                  </a:lnTo>
                  <a:lnTo>
                    <a:pt x="803" y="1874"/>
                  </a:lnTo>
                  <a:lnTo>
                    <a:pt x="811" y="1866"/>
                  </a:lnTo>
                  <a:lnTo>
                    <a:pt x="821" y="1856"/>
                  </a:lnTo>
                  <a:lnTo>
                    <a:pt x="827" y="1847"/>
                  </a:lnTo>
                  <a:lnTo>
                    <a:pt x="834" y="1836"/>
                  </a:lnTo>
                  <a:lnTo>
                    <a:pt x="838" y="1825"/>
                  </a:lnTo>
                  <a:lnTo>
                    <a:pt x="843" y="1813"/>
                  </a:lnTo>
                  <a:lnTo>
                    <a:pt x="846" y="1802"/>
                  </a:lnTo>
                  <a:lnTo>
                    <a:pt x="848" y="1790"/>
                  </a:lnTo>
                  <a:lnTo>
                    <a:pt x="850" y="1777"/>
                  </a:lnTo>
                  <a:lnTo>
                    <a:pt x="850" y="856"/>
                  </a:lnTo>
                  <a:lnTo>
                    <a:pt x="896" y="856"/>
                  </a:lnTo>
                  <a:lnTo>
                    <a:pt x="896" y="1777"/>
                  </a:lnTo>
                  <a:lnTo>
                    <a:pt x="896" y="1777"/>
                  </a:lnTo>
                  <a:lnTo>
                    <a:pt x="897" y="1790"/>
                  </a:lnTo>
                  <a:lnTo>
                    <a:pt x="899" y="1802"/>
                  </a:lnTo>
                  <a:lnTo>
                    <a:pt x="902" y="1813"/>
                  </a:lnTo>
                  <a:lnTo>
                    <a:pt x="907" y="1825"/>
                  </a:lnTo>
                  <a:lnTo>
                    <a:pt x="912" y="1836"/>
                  </a:lnTo>
                  <a:lnTo>
                    <a:pt x="918" y="1847"/>
                  </a:lnTo>
                  <a:lnTo>
                    <a:pt x="925" y="1856"/>
                  </a:lnTo>
                  <a:lnTo>
                    <a:pt x="932" y="1866"/>
                  </a:lnTo>
                  <a:lnTo>
                    <a:pt x="942" y="1874"/>
                  </a:lnTo>
                  <a:lnTo>
                    <a:pt x="952" y="1880"/>
                  </a:lnTo>
                  <a:lnTo>
                    <a:pt x="963" y="1887"/>
                  </a:lnTo>
                  <a:lnTo>
                    <a:pt x="974" y="1893"/>
                  </a:lnTo>
                  <a:lnTo>
                    <a:pt x="985" y="1896"/>
                  </a:lnTo>
                  <a:lnTo>
                    <a:pt x="996" y="1899"/>
                  </a:lnTo>
                  <a:lnTo>
                    <a:pt x="1009" y="1901"/>
                  </a:lnTo>
                  <a:lnTo>
                    <a:pt x="1022" y="1903"/>
                  </a:lnTo>
                  <a:lnTo>
                    <a:pt x="1022" y="1903"/>
                  </a:lnTo>
                  <a:lnTo>
                    <a:pt x="1036" y="1901"/>
                  </a:lnTo>
                  <a:lnTo>
                    <a:pt x="1047" y="1899"/>
                  </a:lnTo>
                  <a:lnTo>
                    <a:pt x="1060" y="1896"/>
                  </a:lnTo>
                  <a:lnTo>
                    <a:pt x="1071" y="1893"/>
                  </a:lnTo>
                  <a:lnTo>
                    <a:pt x="1082" y="1887"/>
                  </a:lnTo>
                  <a:lnTo>
                    <a:pt x="1093" y="1880"/>
                  </a:lnTo>
                  <a:lnTo>
                    <a:pt x="1103" y="1874"/>
                  </a:lnTo>
                  <a:lnTo>
                    <a:pt x="1111" y="1866"/>
                  </a:lnTo>
                  <a:lnTo>
                    <a:pt x="1119" y="1856"/>
                  </a:lnTo>
                  <a:lnTo>
                    <a:pt x="1127" y="1847"/>
                  </a:lnTo>
                  <a:lnTo>
                    <a:pt x="1133" y="1836"/>
                  </a:lnTo>
                  <a:lnTo>
                    <a:pt x="1138" y="1825"/>
                  </a:lnTo>
                  <a:lnTo>
                    <a:pt x="1143" y="1813"/>
                  </a:lnTo>
                  <a:lnTo>
                    <a:pt x="1146" y="1802"/>
                  </a:lnTo>
                  <a:lnTo>
                    <a:pt x="1148" y="1790"/>
                  </a:lnTo>
                  <a:lnTo>
                    <a:pt x="1149" y="1777"/>
                  </a:lnTo>
                  <a:lnTo>
                    <a:pt x="1149" y="1249"/>
                  </a:lnTo>
                  <a:lnTo>
                    <a:pt x="1143" y="1249"/>
                  </a:lnTo>
                  <a:lnTo>
                    <a:pt x="1117" y="1249"/>
                  </a:lnTo>
                  <a:lnTo>
                    <a:pt x="1122" y="1226"/>
                  </a:lnTo>
                  <a:lnTo>
                    <a:pt x="1149" y="1092"/>
                  </a:lnTo>
                  <a:lnTo>
                    <a:pt x="1149" y="924"/>
                  </a:lnTo>
                  <a:lnTo>
                    <a:pt x="1149" y="924"/>
                  </a:lnTo>
                  <a:lnTo>
                    <a:pt x="1124" y="1050"/>
                  </a:lnTo>
                  <a:lnTo>
                    <a:pt x="1124" y="1050"/>
                  </a:lnTo>
                  <a:lnTo>
                    <a:pt x="1121" y="1065"/>
                  </a:lnTo>
                  <a:lnTo>
                    <a:pt x="1114" y="1079"/>
                  </a:lnTo>
                  <a:lnTo>
                    <a:pt x="1105" y="1090"/>
                  </a:lnTo>
                  <a:lnTo>
                    <a:pt x="1095" y="1101"/>
                  </a:lnTo>
                  <a:lnTo>
                    <a:pt x="1082" y="1109"/>
                  </a:lnTo>
                  <a:lnTo>
                    <a:pt x="1070" y="1116"/>
                  </a:lnTo>
                  <a:lnTo>
                    <a:pt x="1054" y="1120"/>
                  </a:lnTo>
                  <a:lnTo>
                    <a:pt x="1039" y="1122"/>
                  </a:lnTo>
                  <a:lnTo>
                    <a:pt x="1039" y="1122"/>
                  </a:lnTo>
                  <a:lnTo>
                    <a:pt x="1023" y="1120"/>
                  </a:lnTo>
                  <a:lnTo>
                    <a:pt x="1023" y="1120"/>
                  </a:lnTo>
                  <a:lnTo>
                    <a:pt x="1007" y="1116"/>
                  </a:lnTo>
                  <a:lnTo>
                    <a:pt x="991" y="1108"/>
                  </a:lnTo>
                  <a:lnTo>
                    <a:pt x="979" y="1096"/>
                  </a:lnTo>
                  <a:lnTo>
                    <a:pt x="968" y="1084"/>
                  </a:lnTo>
                  <a:lnTo>
                    <a:pt x="960" y="1069"/>
                  </a:lnTo>
                  <a:lnTo>
                    <a:pt x="955" y="1053"/>
                  </a:lnTo>
                  <a:lnTo>
                    <a:pt x="952" y="1036"/>
                  </a:lnTo>
                  <a:lnTo>
                    <a:pt x="953" y="1018"/>
                  </a:lnTo>
                  <a:lnTo>
                    <a:pt x="953" y="1018"/>
                  </a:lnTo>
                  <a:lnTo>
                    <a:pt x="974" y="915"/>
                  </a:lnTo>
                  <a:lnTo>
                    <a:pt x="995" y="816"/>
                  </a:lnTo>
                  <a:lnTo>
                    <a:pt x="1017" y="724"/>
                  </a:lnTo>
                  <a:lnTo>
                    <a:pt x="1039" y="636"/>
                  </a:lnTo>
                  <a:lnTo>
                    <a:pt x="1063" y="556"/>
                  </a:lnTo>
                  <a:lnTo>
                    <a:pt x="1089" y="482"/>
                  </a:lnTo>
                  <a:lnTo>
                    <a:pt x="1114" y="413"/>
                  </a:lnTo>
                  <a:lnTo>
                    <a:pt x="1141" y="351"/>
                  </a:lnTo>
                  <a:lnTo>
                    <a:pt x="1141" y="351"/>
                  </a:lnTo>
                  <a:lnTo>
                    <a:pt x="1164" y="305"/>
                  </a:lnTo>
                  <a:lnTo>
                    <a:pt x="1187" y="263"/>
                  </a:lnTo>
                  <a:lnTo>
                    <a:pt x="1211" y="225"/>
                  </a:lnTo>
                  <a:lnTo>
                    <a:pt x="1235" y="192"/>
                  </a:lnTo>
                  <a:lnTo>
                    <a:pt x="1235" y="192"/>
                  </a:lnTo>
                  <a:lnTo>
                    <a:pt x="1197" y="134"/>
                  </a:lnTo>
                  <a:lnTo>
                    <a:pt x="1168" y="86"/>
                  </a:lnTo>
                  <a:lnTo>
                    <a:pt x="1168" y="86"/>
                  </a:lnTo>
                  <a:lnTo>
                    <a:pt x="1151" y="56"/>
                  </a:lnTo>
                  <a:lnTo>
                    <a:pt x="1151" y="56"/>
                  </a:lnTo>
                  <a:lnTo>
                    <a:pt x="1148" y="48"/>
                  </a:lnTo>
                  <a:lnTo>
                    <a:pt x="1148" y="48"/>
                  </a:lnTo>
                  <a:lnTo>
                    <a:pt x="1146" y="47"/>
                  </a:lnTo>
                  <a:lnTo>
                    <a:pt x="1146" y="47"/>
                  </a:lnTo>
                  <a:lnTo>
                    <a:pt x="1136" y="32"/>
                  </a:lnTo>
                  <a:lnTo>
                    <a:pt x="1124" y="19"/>
                  </a:lnTo>
                  <a:lnTo>
                    <a:pt x="1111" y="12"/>
                  </a:lnTo>
                  <a:lnTo>
                    <a:pt x="1095" y="5"/>
                  </a:lnTo>
                  <a:lnTo>
                    <a:pt x="1095" y="5"/>
                  </a:lnTo>
                  <a:lnTo>
                    <a:pt x="1082" y="2"/>
                  </a:lnTo>
                  <a:lnTo>
                    <a:pt x="1070" y="0"/>
                  </a:lnTo>
                  <a:lnTo>
                    <a:pt x="676" y="0"/>
                  </a:lnTo>
                  <a:lnTo>
                    <a:pt x="676" y="0"/>
                  </a:lnTo>
                  <a:lnTo>
                    <a:pt x="663" y="2"/>
                  </a:lnTo>
                  <a:lnTo>
                    <a:pt x="663" y="2"/>
                  </a:lnTo>
                  <a:lnTo>
                    <a:pt x="644" y="4"/>
                  </a:lnTo>
                  <a:lnTo>
                    <a:pt x="622" y="7"/>
                  </a:lnTo>
                  <a:lnTo>
                    <a:pt x="596" y="15"/>
                  </a:lnTo>
                  <a:lnTo>
                    <a:pt x="568" y="26"/>
                  </a:lnTo>
                  <a:lnTo>
                    <a:pt x="568" y="26"/>
                  </a:lnTo>
                  <a:lnTo>
                    <a:pt x="542" y="40"/>
                  </a:lnTo>
                  <a:lnTo>
                    <a:pt x="515" y="58"/>
                  </a:lnTo>
                  <a:lnTo>
                    <a:pt x="490" y="78"/>
                  </a:lnTo>
                  <a:lnTo>
                    <a:pt x="462" y="104"/>
                  </a:lnTo>
                  <a:lnTo>
                    <a:pt x="437" y="136"/>
                  </a:lnTo>
                  <a:lnTo>
                    <a:pt x="424" y="153"/>
                  </a:lnTo>
                  <a:lnTo>
                    <a:pt x="411" y="171"/>
                  </a:lnTo>
                  <a:lnTo>
                    <a:pt x="400" y="192"/>
                  </a:lnTo>
                  <a:lnTo>
                    <a:pt x="388" y="212"/>
                  </a:lnTo>
                  <a:lnTo>
                    <a:pt x="376" y="235"/>
                  </a:lnTo>
                  <a:lnTo>
                    <a:pt x="365" y="258"/>
                  </a:lnTo>
                  <a:lnTo>
                    <a:pt x="365" y="258"/>
                  </a:lnTo>
                  <a:lnTo>
                    <a:pt x="354" y="284"/>
                  </a:lnTo>
                  <a:lnTo>
                    <a:pt x="345" y="313"/>
                  </a:lnTo>
                  <a:lnTo>
                    <a:pt x="335" y="341"/>
                  </a:lnTo>
                  <a:lnTo>
                    <a:pt x="325" y="372"/>
                  </a:lnTo>
                  <a:lnTo>
                    <a:pt x="316" y="403"/>
                  </a:lnTo>
                  <a:lnTo>
                    <a:pt x="308" y="437"/>
                  </a:lnTo>
                  <a:lnTo>
                    <a:pt x="300" y="472"/>
                  </a:lnTo>
                  <a:lnTo>
                    <a:pt x="294" y="510"/>
                  </a:lnTo>
                  <a:lnTo>
                    <a:pt x="286" y="550"/>
                  </a:lnTo>
                  <a:lnTo>
                    <a:pt x="281" y="591"/>
                  </a:lnTo>
                  <a:lnTo>
                    <a:pt x="271" y="679"/>
                  </a:lnTo>
                  <a:lnTo>
                    <a:pt x="263" y="778"/>
                  </a:lnTo>
                  <a:lnTo>
                    <a:pt x="260" y="885"/>
                  </a:lnTo>
                  <a:lnTo>
                    <a:pt x="260" y="885"/>
                  </a:lnTo>
                  <a:lnTo>
                    <a:pt x="260" y="894"/>
                  </a:lnTo>
                  <a:lnTo>
                    <a:pt x="263" y="905"/>
                  </a:lnTo>
                  <a:lnTo>
                    <a:pt x="266" y="915"/>
                  </a:lnTo>
                  <a:lnTo>
                    <a:pt x="271" y="924"/>
                  </a:lnTo>
                  <a:lnTo>
                    <a:pt x="271" y="924"/>
                  </a:lnTo>
                  <a:lnTo>
                    <a:pt x="278" y="934"/>
                  </a:lnTo>
                  <a:lnTo>
                    <a:pt x="286" y="944"/>
                  </a:lnTo>
                  <a:lnTo>
                    <a:pt x="286" y="944"/>
                  </a:lnTo>
                  <a:close/>
                  <a:moveTo>
                    <a:pt x="298" y="1018"/>
                  </a:moveTo>
                  <a:lnTo>
                    <a:pt x="298" y="1018"/>
                  </a:lnTo>
                  <a:lnTo>
                    <a:pt x="286" y="1014"/>
                  </a:lnTo>
                  <a:lnTo>
                    <a:pt x="308" y="959"/>
                  </a:lnTo>
                  <a:lnTo>
                    <a:pt x="308" y="959"/>
                  </a:lnTo>
                  <a:lnTo>
                    <a:pt x="319" y="964"/>
                  </a:lnTo>
                  <a:lnTo>
                    <a:pt x="332" y="966"/>
                  </a:lnTo>
                  <a:lnTo>
                    <a:pt x="332" y="1018"/>
                  </a:lnTo>
                  <a:lnTo>
                    <a:pt x="298" y="1018"/>
                  </a:lnTo>
                  <a:close/>
                  <a:moveTo>
                    <a:pt x="391" y="1018"/>
                  </a:moveTo>
                  <a:lnTo>
                    <a:pt x="359" y="1018"/>
                  </a:lnTo>
                  <a:lnTo>
                    <a:pt x="359" y="966"/>
                  </a:lnTo>
                  <a:lnTo>
                    <a:pt x="359" y="966"/>
                  </a:lnTo>
                  <a:lnTo>
                    <a:pt x="370" y="961"/>
                  </a:lnTo>
                  <a:lnTo>
                    <a:pt x="381" y="956"/>
                  </a:lnTo>
                  <a:lnTo>
                    <a:pt x="404" y="1014"/>
                  </a:lnTo>
                  <a:lnTo>
                    <a:pt x="391" y="101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2633663" y="0"/>
              <a:ext cx="363537" cy="363538"/>
            </a:xfrm>
            <a:custGeom>
              <a:avLst/>
              <a:gdLst>
                <a:gd name="T0" fmla="*/ 229 w 458"/>
                <a:gd name="T1" fmla="*/ 459 h 459"/>
                <a:gd name="T2" fmla="*/ 275 w 458"/>
                <a:gd name="T3" fmla="*/ 456 h 459"/>
                <a:gd name="T4" fmla="*/ 320 w 458"/>
                <a:gd name="T5" fmla="*/ 441 h 459"/>
                <a:gd name="T6" fmla="*/ 358 w 458"/>
                <a:gd name="T7" fmla="*/ 421 h 459"/>
                <a:gd name="T8" fmla="*/ 391 w 458"/>
                <a:gd name="T9" fmla="*/ 392 h 459"/>
                <a:gd name="T10" fmla="*/ 420 w 458"/>
                <a:gd name="T11" fmla="*/ 358 h 459"/>
                <a:gd name="T12" fmla="*/ 441 w 458"/>
                <a:gd name="T13" fmla="*/ 319 h 459"/>
                <a:gd name="T14" fmla="*/ 455 w 458"/>
                <a:gd name="T15" fmla="*/ 276 h 459"/>
                <a:gd name="T16" fmla="*/ 458 w 458"/>
                <a:gd name="T17" fmla="*/ 229 h 459"/>
                <a:gd name="T18" fmla="*/ 458 w 458"/>
                <a:gd name="T19" fmla="*/ 207 h 459"/>
                <a:gd name="T20" fmla="*/ 449 w 458"/>
                <a:gd name="T21" fmla="*/ 163 h 459"/>
                <a:gd name="T22" fmla="*/ 431 w 458"/>
                <a:gd name="T23" fmla="*/ 121 h 459"/>
                <a:gd name="T24" fmla="*/ 407 w 458"/>
                <a:gd name="T25" fmla="*/ 84 h 459"/>
                <a:gd name="T26" fmla="*/ 376 w 458"/>
                <a:gd name="T27" fmla="*/ 53 h 459"/>
                <a:gd name="T28" fmla="*/ 339 w 458"/>
                <a:gd name="T29" fmla="*/ 29 h 459"/>
                <a:gd name="T30" fmla="*/ 297 w 458"/>
                <a:gd name="T31" fmla="*/ 11 h 459"/>
                <a:gd name="T32" fmla="*/ 253 w 458"/>
                <a:gd name="T33" fmla="*/ 2 h 459"/>
                <a:gd name="T34" fmla="*/ 229 w 458"/>
                <a:gd name="T35" fmla="*/ 0 h 459"/>
                <a:gd name="T36" fmla="*/ 183 w 458"/>
                <a:gd name="T37" fmla="*/ 5 h 459"/>
                <a:gd name="T38" fmla="*/ 140 w 458"/>
                <a:gd name="T39" fmla="*/ 19 h 459"/>
                <a:gd name="T40" fmla="*/ 101 w 458"/>
                <a:gd name="T41" fmla="*/ 40 h 459"/>
                <a:gd name="T42" fmla="*/ 68 w 458"/>
                <a:gd name="T43" fmla="*/ 69 h 459"/>
                <a:gd name="T44" fmla="*/ 39 w 458"/>
                <a:gd name="T45" fmla="*/ 102 h 459"/>
                <a:gd name="T46" fmla="*/ 19 w 458"/>
                <a:gd name="T47" fmla="*/ 140 h 459"/>
                <a:gd name="T48" fmla="*/ 4 w 458"/>
                <a:gd name="T49" fmla="*/ 183 h 459"/>
                <a:gd name="T50" fmla="*/ 0 w 458"/>
                <a:gd name="T51" fmla="*/ 229 h 459"/>
                <a:gd name="T52" fmla="*/ 1 w 458"/>
                <a:gd name="T53" fmla="*/ 253 h 459"/>
                <a:gd name="T54" fmla="*/ 11 w 458"/>
                <a:gd name="T55" fmla="*/ 298 h 459"/>
                <a:gd name="T56" fmla="*/ 28 w 458"/>
                <a:gd name="T57" fmla="*/ 339 h 459"/>
                <a:gd name="T58" fmla="*/ 52 w 458"/>
                <a:gd name="T59" fmla="*/ 376 h 459"/>
                <a:gd name="T60" fmla="*/ 84 w 458"/>
                <a:gd name="T61" fmla="*/ 408 h 459"/>
                <a:gd name="T62" fmla="*/ 121 w 458"/>
                <a:gd name="T63" fmla="*/ 432 h 459"/>
                <a:gd name="T64" fmla="*/ 162 w 458"/>
                <a:gd name="T65" fmla="*/ 449 h 459"/>
                <a:gd name="T66" fmla="*/ 207 w 458"/>
                <a:gd name="T67" fmla="*/ 459 h 459"/>
                <a:gd name="T68" fmla="*/ 229 w 458"/>
                <a:gd name="T69" fmla="*/ 459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8" h="459">
                  <a:moveTo>
                    <a:pt x="229" y="459"/>
                  </a:moveTo>
                  <a:lnTo>
                    <a:pt x="229" y="459"/>
                  </a:lnTo>
                  <a:lnTo>
                    <a:pt x="253" y="459"/>
                  </a:lnTo>
                  <a:lnTo>
                    <a:pt x="275" y="456"/>
                  </a:lnTo>
                  <a:lnTo>
                    <a:pt x="297" y="449"/>
                  </a:lnTo>
                  <a:lnTo>
                    <a:pt x="320" y="441"/>
                  </a:lnTo>
                  <a:lnTo>
                    <a:pt x="339" y="432"/>
                  </a:lnTo>
                  <a:lnTo>
                    <a:pt x="358" y="421"/>
                  </a:lnTo>
                  <a:lnTo>
                    <a:pt x="376" y="408"/>
                  </a:lnTo>
                  <a:lnTo>
                    <a:pt x="391" y="392"/>
                  </a:lnTo>
                  <a:lnTo>
                    <a:pt x="407" y="376"/>
                  </a:lnTo>
                  <a:lnTo>
                    <a:pt x="420" y="358"/>
                  </a:lnTo>
                  <a:lnTo>
                    <a:pt x="431" y="339"/>
                  </a:lnTo>
                  <a:lnTo>
                    <a:pt x="441" y="319"/>
                  </a:lnTo>
                  <a:lnTo>
                    <a:pt x="449" y="298"/>
                  </a:lnTo>
                  <a:lnTo>
                    <a:pt x="455" y="276"/>
                  </a:lnTo>
                  <a:lnTo>
                    <a:pt x="458" y="253"/>
                  </a:lnTo>
                  <a:lnTo>
                    <a:pt x="458" y="229"/>
                  </a:lnTo>
                  <a:lnTo>
                    <a:pt x="458" y="229"/>
                  </a:lnTo>
                  <a:lnTo>
                    <a:pt x="458" y="207"/>
                  </a:lnTo>
                  <a:lnTo>
                    <a:pt x="455" y="183"/>
                  </a:lnTo>
                  <a:lnTo>
                    <a:pt x="449" y="163"/>
                  </a:lnTo>
                  <a:lnTo>
                    <a:pt x="441" y="140"/>
                  </a:lnTo>
                  <a:lnTo>
                    <a:pt x="431" y="121"/>
                  </a:lnTo>
                  <a:lnTo>
                    <a:pt x="420" y="102"/>
                  </a:lnTo>
                  <a:lnTo>
                    <a:pt x="407" y="84"/>
                  </a:lnTo>
                  <a:lnTo>
                    <a:pt x="391" y="69"/>
                  </a:lnTo>
                  <a:lnTo>
                    <a:pt x="376" y="53"/>
                  </a:lnTo>
                  <a:lnTo>
                    <a:pt x="358" y="40"/>
                  </a:lnTo>
                  <a:lnTo>
                    <a:pt x="339" y="29"/>
                  </a:lnTo>
                  <a:lnTo>
                    <a:pt x="320" y="19"/>
                  </a:lnTo>
                  <a:lnTo>
                    <a:pt x="297" y="11"/>
                  </a:lnTo>
                  <a:lnTo>
                    <a:pt x="275" y="5"/>
                  </a:lnTo>
                  <a:lnTo>
                    <a:pt x="253" y="2"/>
                  </a:lnTo>
                  <a:lnTo>
                    <a:pt x="229" y="0"/>
                  </a:lnTo>
                  <a:lnTo>
                    <a:pt x="229" y="0"/>
                  </a:lnTo>
                  <a:lnTo>
                    <a:pt x="207" y="2"/>
                  </a:lnTo>
                  <a:lnTo>
                    <a:pt x="183" y="5"/>
                  </a:lnTo>
                  <a:lnTo>
                    <a:pt x="162" y="11"/>
                  </a:lnTo>
                  <a:lnTo>
                    <a:pt x="140" y="19"/>
                  </a:lnTo>
                  <a:lnTo>
                    <a:pt x="121" y="29"/>
                  </a:lnTo>
                  <a:lnTo>
                    <a:pt x="101" y="40"/>
                  </a:lnTo>
                  <a:lnTo>
                    <a:pt x="84" y="53"/>
                  </a:lnTo>
                  <a:lnTo>
                    <a:pt x="68" y="69"/>
                  </a:lnTo>
                  <a:lnTo>
                    <a:pt x="52" y="84"/>
                  </a:lnTo>
                  <a:lnTo>
                    <a:pt x="39" y="102"/>
                  </a:lnTo>
                  <a:lnTo>
                    <a:pt x="28" y="121"/>
                  </a:lnTo>
                  <a:lnTo>
                    <a:pt x="19" y="140"/>
                  </a:lnTo>
                  <a:lnTo>
                    <a:pt x="11" y="163"/>
                  </a:lnTo>
                  <a:lnTo>
                    <a:pt x="4" y="183"/>
                  </a:lnTo>
                  <a:lnTo>
                    <a:pt x="1" y="207"/>
                  </a:lnTo>
                  <a:lnTo>
                    <a:pt x="0" y="229"/>
                  </a:lnTo>
                  <a:lnTo>
                    <a:pt x="0" y="229"/>
                  </a:lnTo>
                  <a:lnTo>
                    <a:pt x="1" y="253"/>
                  </a:lnTo>
                  <a:lnTo>
                    <a:pt x="4" y="276"/>
                  </a:lnTo>
                  <a:lnTo>
                    <a:pt x="11" y="298"/>
                  </a:lnTo>
                  <a:lnTo>
                    <a:pt x="19" y="319"/>
                  </a:lnTo>
                  <a:lnTo>
                    <a:pt x="28" y="339"/>
                  </a:lnTo>
                  <a:lnTo>
                    <a:pt x="39" y="358"/>
                  </a:lnTo>
                  <a:lnTo>
                    <a:pt x="52" y="376"/>
                  </a:lnTo>
                  <a:lnTo>
                    <a:pt x="68" y="392"/>
                  </a:lnTo>
                  <a:lnTo>
                    <a:pt x="84" y="408"/>
                  </a:lnTo>
                  <a:lnTo>
                    <a:pt x="101" y="421"/>
                  </a:lnTo>
                  <a:lnTo>
                    <a:pt x="121" y="432"/>
                  </a:lnTo>
                  <a:lnTo>
                    <a:pt x="140" y="441"/>
                  </a:lnTo>
                  <a:lnTo>
                    <a:pt x="162" y="449"/>
                  </a:lnTo>
                  <a:lnTo>
                    <a:pt x="183" y="456"/>
                  </a:lnTo>
                  <a:lnTo>
                    <a:pt x="207" y="459"/>
                  </a:lnTo>
                  <a:lnTo>
                    <a:pt x="229" y="459"/>
                  </a:lnTo>
                  <a:lnTo>
                    <a:pt x="229" y="45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198813" y="80963"/>
              <a:ext cx="363537" cy="363538"/>
            </a:xfrm>
            <a:custGeom>
              <a:avLst/>
              <a:gdLst>
                <a:gd name="T0" fmla="*/ 178 w 459"/>
                <a:gd name="T1" fmla="*/ 454 h 459"/>
                <a:gd name="T2" fmla="*/ 223 w 459"/>
                <a:gd name="T3" fmla="*/ 459 h 459"/>
                <a:gd name="T4" fmla="*/ 269 w 459"/>
                <a:gd name="T5" fmla="*/ 456 h 459"/>
                <a:gd name="T6" fmla="*/ 312 w 459"/>
                <a:gd name="T7" fmla="*/ 444 h 459"/>
                <a:gd name="T8" fmla="*/ 350 w 459"/>
                <a:gd name="T9" fmla="*/ 425 h 459"/>
                <a:gd name="T10" fmla="*/ 385 w 459"/>
                <a:gd name="T11" fmla="*/ 398 h 459"/>
                <a:gd name="T12" fmla="*/ 416 w 459"/>
                <a:gd name="T13" fmla="*/ 365 h 459"/>
                <a:gd name="T14" fmla="*/ 438 w 459"/>
                <a:gd name="T15" fmla="*/ 327 h 459"/>
                <a:gd name="T16" fmla="*/ 452 w 459"/>
                <a:gd name="T17" fmla="*/ 282 h 459"/>
                <a:gd name="T18" fmla="*/ 457 w 459"/>
                <a:gd name="T19" fmla="*/ 260 h 459"/>
                <a:gd name="T20" fmla="*/ 459 w 459"/>
                <a:gd name="T21" fmla="*/ 213 h 459"/>
                <a:gd name="T22" fmla="*/ 451 w 459"/>
                <a:gd name="T23" fmla="*/ 169 h 459"/>
                <a:gd name="T24" fmla="*/ 435 w 459"/>
                <a:gd name="T25" fmla="*/ 127 h 459"/>
                <a:gd name="T26" fmla="*/ 412 w 459"/>
                <a:gd name="T27" fmla="*/ 91 h 459"/>
                <a:gd name="T28" fmla="*/ 382 w 459"/>
                <a:gd name="T29" fmla="*/ 59 h 459"/>
                <a:gd name="T30" fmla="*/ 345 w 459"/>
                <a:gd name="T31" fmla="*/ 32 h 459"/>
                <a:gd name="T32" fmla="*/ 304 w 459"/>
                <a:gd name="T33" fmla="*/ 13 h 459"/>
                <a:gd name="T34" fmla="*/ 282 w 459"/>
                <a:gd name="T35" fmla="*/ 6 h 459"/>
                <a:gd name="T36" fmla="*/ 236 w 459"/>
                <a:gd name="T37" fmla="*/ 0 h 459"/>
                <a:gd name="T38" fmla="*/ 191 w 459"/>
                <a:gd name="T39" fmla="*/ 5 h 459"/>
                <a:gd name="T40" fmla="*/ 148 w 459"/>
                <a:gd name="T41" fmla="*/ 16 h 459"/>
                <a:gd name="T42" fmla="*/ 108 w 459"/>
                <a:gd name="T43" fmla="*/ 35 h 459"/>
                <a:gd name="T44" fmla="*/ 73 w 459"/>
                <a:gd name="T45" fmla="*/ 62 h 459"/>
                <a:gd name="T46" fmla="*/ 44 w 459"/>
                <a:gd name="T47" fmla="*/ 96 h 459"/>
                <a:gd name="T48" fmla="*/ 20 w 459"/>
                <a:gd name="T49" fmla="*/ 134 h 459"/>
                <a:gd name="T50" fmla="*/ 6 w 459"/>
                <a:gd name="T51" fmla="*/ 178 h 459"/>
                <a:gd name="T52" fmla="*/ 1 w 459"/>
                <a:gd name="T53" fmla="*/ 201 h 459"/>
                <a:gd name="T54" fmla="*/ 1 w 459"/>
                <a:gd name="T55" fmla="*/ 247 h 459"/>
                <a:gd name="T56" fmla="*/ 8 w 459"/>
                <a:gd name="T57" fmla="*/ 292 h 459"/>
                <a:gd name="T58" fmla="*/ 24 w 459"/>
                <a:gd name="T59" fmla="*/ 331 h 459"/>
                <a:gd name="T60" fmla="*/ 48 w 459"/>
                <a:gd name="T61" fmla="*/ 370 h 459"/>
                <a:gd name="T62" fmla="*/ 78 w 459"/>
                <a:gd name="T63" fmla="*/ 401 h 459"/>
                <a:gd name="T64" fmla="*/ 113 w 459"/>
                <a:gd name="T65" fmla="*/ 429 h 459"/>
                <a:gd name="T66" fmla="*/ 154 w 459"/>
                <a:gd name="T67" fmla="*/ 448 h 459"/>
                <a:gd name="T68" fmla="*/ 178 w 459"/>
                <a:gd name="T69" fmla="*/ 45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9">
                  <a:moveTo>
                    <a:pt x="178" y="454"/>
                  </a:moveTo>
                  <a:lnTo>
                    <a:pt x="178" y="454"/>
                  </a:lnTo>
                  <a:lnTo>
                    <a:pt x="200" y="457"/>
                  </a:lnTo>
                  <a:lnTo>
                    <a:pt x="223" y="459"/>
                  </a:lnTo>
                  <a:lnTo>
                    <a:pt x="247" y="459"/>
                  </a:lnTo>
                  <a:lnTo>
                    <a:pt x="269" y="456"/>
                  </a:lnTo>
                  <a:lnTo>
                    <a:pt x="290" y="451"/>
                  </a:lnTo>
                  <a:lnTo>
                    <a:pt x="312" y="444"/>
                  </a:lnTo>
                  <a:lnTo>
                    <a:pt x="331" y="435"/>
                  </a:lnTo>
                  <a:lnTo>
                    <a:pt x="350" y="425"/>
                  </a:lnTo>
                  <a:lnTo>
                    <a:pt x="369" y="413"/>
                  </a:lnTo>
                  <a:lnTo>
                    <a:pt x="385" y="398"/>
                  </a:lnTo>
                  <a:lnTo>
                    <a:pt x="401" y="382"/>
                  </a:lnTo>
                  <a:lnTo>
                    <a:pt x="416" y="365"/>
                  </a:lnTo>
                  <a:lnTo>
                    <a:pt x="427" y="346"/>
                  </a:lnTo>
                  <a:lnTo>
                    <a:pt x="438" y="327"/>
                  </a:lnTo>
                  <a:lnTo>
                    <a:pt x="446" y="304"/>
                  </a:lnTo>
                  <a:lnTo>
                    <a:pt x="452" y="282"/>
                  </a:lnTo>
                  <a:lnTo>
                    <a:pt x="452" y="282"/>
                  </a:lnTo>
                  <a:lnTo>
                    <a:pt x="457" y="260"/>
                  </a:lnTo>
                  <a:lnTo>
                    <a:pt x="459" y="236"/>
                  </a:lnTo>
                  <a:lnTo>
                    <a:pt x="459" y="213"/>
                  </a:lnTo>
                  <a:lnTo>
                    <a:pt x="455" y="191"/>
                  </a:lnTo>
                  <a:lnTo>
                    <a:pt x="451" y="169"/>
                  </a:lnTo>
                  <a:lnTo>
                    <a:pt x="444" y="148"/>
                  </a:lnTo>
                  <a:lnTo>
                    <a:pt x="435" y="127"/>
                  </a:lnTo>
                  <a:lnTo>
                    <a:pt x="424" y="108"/>
                  </a:lnTo>
                  <a:lnTo>
                    <a:pt x="412" y="91"/>
                  </a:lnTo>
                  <a:lnTo>
                    <a:pt x="398" y="73"/>
                  </a:lnTo>
                  <a:lnTo>
                    <a:pt x="382" y="59"/>
                  </a:lnTo>
                  <a:lnTo>
                    <a:pt x="365" y="45"/>
                  </a:lnTo>
                  <a:lnTo>
                    <a:pt x="345" y="32"/>
                  </a:lnTo>
                  <a:lnTo>
                    <a:pt x="325" y="22"/>
                  </a:lnTo>
                  <a:lnTo>
                    <a:pt x="304" y="13"/>
                  </a:lnTo>
                  <a:lnTo>
                    <a:pt x="282" y="6"/>
                  </a:lnTo>
                  <a:lnTo>
                    <a:pt x="282" y="6"/>
                  </a:lnTo>
                  <a:lnTo>
                    <a:pt x="258" y="3"/>
                  </a:lnTo>
                  <a:lnTo>
                    <a:pt x="236" y="0"/>
                  </a:lnTo>
                  <a:lnTo>
                    <a:pt x="213" y="2"/>
                  </a:lnTo>
                  <a:lnTo>
                    <a:pt x="191" y="5"/>
                  </a:lnTo>
                  <a:lnTo>
                    <a:pt x="169" y="10"/>
                  </a:lnTo>
                  <a:lnTo>
                    <a:pt x="148" y="16"/>
                  </a:lnTo>
                  <a:lnTo>
                    <a:pt x="127" y="24"/>
                  </a:lnTo>
                  <a:lnTo>
                    <a:pt x="108" y="35"/>
                  </a:lnTo>
                  <a:lnTo>
                    <a:pt x="91" y="48"/>
                  </a:lnTo>
                  <a:lnTo>
                    <a:pt x="73" y="62"/>
                  </a:lnTo>
                  <a:lnTo>
                    <a:pt x="57" y="78"/>
                  </a:lnTo>
                  <a:lnTo>
                    <a:pt x="44" y="96"/>
                  </a:lnTo>
                  <a:lnTo>
                    <a:pt x="32" y="115"/>
                  </a:lnTo>
                  <a:lnTo>
                    <a:pt x="20" y="134"/>
                  </a:lnTo>
                  <a:lnTo>
                    <a:pt x="12" y="156"/>
                  </a:lnTo>
                  <a:lnTo>
                    <a:pt x="6" y="178"/>
                  </a:lnTo>
                  <a:lnTo>
                    <a:pt x="6" y="178"/>
                  </a:lnTo>
                  <a:lnTo>
                    <a:pt x="1" y="201"/>
                  </a:lnTo>
                  <a:lnTo>
                    <a:pt x="0" y="225"/>
                  </a:lnTo>
                  <a:lnTo>
                    <a:pt x="1" y="247"/>
                  </a:lnTo>
                  <a:lnTo>
                    <a:pt x="3" y="269"/>
                  </a:lnTo>
                  <a:lnTo>
                    <a:pt x="8" y="292"/>
                  </a:lnTo>
                  <a:lnTo>
                    <a:pt x="16" y="312"/>
                  </a:lnTo>
                  <a:lnTo>
                    <a:pt x="24" y="331"/>
                  </a:lnTo>
                  <a:lnTo>
                    <a:pt x="35" y="352"/>
                  </a:lnTo>
                  <a:lnTo>
                    <a:pt x="48" y="370"/>
                  </a:lnTo>
                  <a:lnTo>
                    <a:pt x="62" y="386"/>
                  </a:lnTo>
                  <a:lnTo>
                    <a:pt x="78" y="401"/>
                  </a:lnTo>
                  <a:lnTo>
                    <a:pt x="95" y="416"/>
                  </a:lnTo>
                  <a:lnTo>
                    <a:pt x="113" y="429"/>
                  </a:lnTo>
                  <a:lnTo>
                    <a:pt x="134" y="438"/>
                  </a:lnTo>
                  <a:lnTo>
                    <a:pt x="154" y="448"/>
                  </a:lnTo>
                  <a:lnTo>
                    <a:pt x="178" y="454"/>
                  </a:lnTo>
                  <a:lnTo>
                    <a:pt x="178" y="45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2895600" y="482600"/>
              <a:ext cx="1158875" cy="1449388"/>
            </a:xfrm>
            <a:custGeom>
              <a:avLst/>
              <a:gdLst>
                <a:gd name="T0" fmla="*/ 7 w 1461"/>
                <a:gd name="T1" fmla="*/ 981 h 1827"/>
                <a:gd name="T2" fmla="*/ 54 w 1461"/>
                <a:gd name="T3" fmla="*/ 1020 h 1827"/>
                <a:gd name="T4" fmla="*/ 90 w 1461"/>
                <a:gd name="T5" fmla="*/ 1016 h 1827"/>
                <a:gd name="T6" fmla="*/ 129 w 1461"/>
                <a:gd name="T7" fmla="*/ 978 h 1827"/>
                <a:gd name="T8" fmla="*/ 172 w 1461"/>
                <a:gd name="T9" fmla="*/ 768 h 1827"/>
                <a:gd name="T10" fmla="*/ 293 w 1461"/>
                <a:gd name="T11" fmla="*/ 368 h 1827"/>
                <a:gd name="T12" fmla="*/ 392 w 1461"/>
                <a:gd name="T13" fmla="*/ 1725 h 1827"/>
                <a:gd name="T14" fmla="*/ 400 w 1461"/>
                <a:gd name="T15" fmla="*/ 1765 h 1827"/>
                <a:gd name="T16" fmla="*/ 445 w 1461"/>
                <a:gd name="T17" fmla="*/ 1815 h 1827"/>
                <a:gd name="T18" fmla="*/ 494 w 1461"/>
                <a:gd name="T19" fmla="*/ 1827 h 1827"/>
                <a:gd name="T20" fmla="*/ 532 w 1461"/>
                <a:gd name="T21" fmla="*/ 1819 h 1827"/>
                <a:gd name="T22" fmla="*/ 583 w 1461"/>
                <a:gd name="T23" fmla="*/ 1775 h 1827"/>
                <a:gd name="T24" fmla="*/ 596 w 1461"/>
                <a:gd name="T25" fmla="*/ 1725 h 1827"/>
                <a:gd name="T26" fmla="*/ 630 w 1461"/>
                <a:gd name="T27" fmla="*/ 1737 h 1827"/>
                <a:gd name="T28" fmla="*/ 647 w 1461"/>
                <a:gd name="T29" fmla="*/ 1783 h 1827"/>
                <a:gd name="T30" fmla="*/ 701 w 1461"/>
                <a:gd name="T31" fmla="*/ 1823 h 1827"/>
                <a:gd name="T32" fmla="*/ 741 w 1461"/>
                <a:gd name="T33" fmla="*/ 1827 h 1827"/>
                <a:gd name="T34" fmla="*/ 789 w 1461"/>
                <a:gd name="T35" fmla="*/ 1810 h 1827"/>
                <a:gd name="T36" fmla="*/ 829 w 1461"/>
                <a:gd name="T37" fmla="*/ 1756 h 1827"/>
                <a:gd name="T38" fmla="*/ 909 w 1461"/>
                <a:gd name="T39" fmla="*/ 1149 h 1827"/>
                <a:gd name="T40" fmla="*/ 972 w 1461"/>
                <a:gd name="T41" fmla="*/ 953 h 1827"/>
                <a:gd name="T42" fmla="*/ 980 w 1461"/>
                <a:gd name="T43" fmla="*/ 916 h 1827"/>
                <a:gd name="T44" fmla="*/ 883 w 1461"/>
                <a:gd name="T45" fmla="*/ 269 h 1827"/>
                <a:gd name="T46" fmla="*/ 926 w 1461"/>
                <a:gd name="T47" fmla="*/ 357 h 1827"/>
                <a:gd name="T48" fmla="*/ 996 w 1461"/>
                <a:gd name="T49" fmla="*/ 553 h 1827"/>
                <a:gd name="T50" fmla="*/ 1077 w 1461"/>
                <a:gd name="T51" fmla="*/ 883 h 1827"/>
                <a:gd name="T52" fmla="*/ 1025 w 1461"/>
                <a:gd name="T53" fmla="*/ 894 h 1827"/>
                <a:gd name="T54" fmla="*/ 993 w 1461"/>
                <a:gd name="T55" fmla="*/ 953 h 1827"/>
                <a:gd name="T56" fmla="*/ 1382 w 1461"/>
                <a:gd name="T57" fmla="*/ 1039 h 1827"/>
                <a:gd name="T58" fmla="*/ 1334 w 1461"/>
                <a:gd name="T59" fmla="*/ 926 h 1827"/>
                <a:gd name="T60" fmla="*/ 1283 w 1461"/>
                <a:gd name="T61" fmla="*/ 883 h 1827"/>
                <a:gd name="T62" fmla="*/ 1157 w 1461"/>
                <a:gd name="T63" fmla="*/ 634 h 1827"/>
                <a:gd name="T64" fmla="*/ 1066 w 1461"/>
                <a:gd name="T65" fmla="*/ 346 h 1827"/>
                <a:gd name="T66" fmla="*/ 977 w 1461"/>
                <a:gd name="T67" fmla="*/ 169 h 1827"/>
                <a:gd name="T68" fmla="*/ 909 w 1461"/>
                <a:gd name="T69" fmla="*/ 84 h 1827"/>
                <a:gd name="T70" fmla="*/ 854 w 1461"/>
                <a:gd name="T71" fmla="*/ 45 h 1827"/>
                <a:gd name="T72" fmla="*/ 807 w 1461"/>
                <a:gd name="T73" fmla="*/ 27 h 1827"/>
                <a:gd name="T74" fmla="*/ 612 w 1461"/>
                <a:gd name="T75" fmla="*/ 0 h 1827"/>
                <a:gd name="T76" fmla="*/ 443 w 1461"/>
                <a:gd name="T77" fmla="*/ 19 h 1827"/>
                <a:gd name="T78" fmla="*/ 386 w 1461"/>
                <a:gd name="T79" fmla="*/ 38 h 1827"/>
                <a:gd name="T80" fmla="*/ 316 w 1461"/>
                <a:gd name="T81" fmla="*/ 84 h 1827"/>
                <a:gd name="T82" fmla="*/ 211 w 1461"/>
                <a:gd name="T83" fmla="*/ 233 h 1827"/>
                <a:gd name="T84" fmla="*/ 118 w 1461"/>
                <a:gd name="T85" fmla="*/ 462 h 1827"/>
                <a:gd name="T86" fmla="*/ 2 w 1461"/>
                <a:gd name="T87" fmla="*/ 943 h 1827"/>
                <a:gd name="T88" fmla="*/ 1280 w 1461"/>
                <a:gd name="T89" fmla="*/ 926 h 1827"/>
                <a:gd name="T90" fmla="*/ 1297 w 1461"/>
                <a:gd name="T91" fmla="*/ 948 h 1827"/>
                <a:gd name="T92" fmla="*/ 1033 w 1461"/>
                <a:gd name="T93" fmla="*/ 953 h 1827"/>
                <a:gd name="T94" fmla="*/ 1047 w 1461"/>
                <a:gd name="T95" fmla="*/ 927 h 1827"/>
                <a:gd name="T96" fmla="*/ 1085 w 1461"/>
                <a:gd name="T97" fmla="*/ 922 h 1827"/>
                <a:gd name="T98" fmla="*/ 1108 w 1461"/>
                <a:gd name="T99" fmla="*/ 997 h 1827"/>
                <a:gd name="T100" fmla="*/ 1159 w 1461"/>
                <a:gd name="T101" fmla="*/ 1021 h 1827"/>
                <a:gd name="T102" fmla="*/ 1194 w 1461"/>
                <a:gd name="T103" fmla="*/ 1010 h 1827"/>
                <a:gd name="T104" fmla="*/ 1224 w 1461"/>
                <a:gd name="T105" fmla="*/ 956 h 18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461" h="1827">
                  <a:moveTo>
                    <a:pt x="2" y="943"/>
                  </a:moveTo>
                  <a:lnTo>
                    <a:pt x="2" y="943"/>
                  </a:lnTo>
                  <a:lnTo>
                    <a:pt x="0" y="956"/>
                  </a:lnTo>
                  <a:lnTo>
                    <a:pt x="2" y="969"/>
                  </a:lnTo>
                  <a:lnTo>
                    <a:pt x="7" y="981"/>
                  </a:lnTo>
                  <a:lnTo>
                    <a:pt x="13" y="993"/>
                  </a:lnTo>
                  <a:lnTo>
                    <a:pt x="21" y="1002"/>
                  </a:lnTo>
                  <a:lnTo>
                    <a:pt x="31" y="1010"/>
                  </a:lnTo>
                  <a:lnTo>
                    <a:pt x="42" y="1016"/>
                  </a:lnTo>
                  <a:lnTo>
                    <a:pt x="54" y="1020"/>
                  </a:lnTo>
                  <a:lnTo>
                    <a:pt x="54" y="1020"/>
                  </a:lnTo>
                  <a:lnTo>
                    <a:pt x="67" y="1021"/>
                  </a:lnTo>
                  <a:lnTo>
                    <a:pt x="67" y="1021"/>
                  </a:lnTo>
                  <a:lnTo>
                    <a:pt x="78" y="1020"/>
                  </a:lnTo>
                  <a:lnTo>
                    <a:pt x="90" y="1016"/>
                  </a:lnTo>
                  <a:lnTo>
                    <a:pt x="99" y="1012"/>
                  </a:lnTo>
                  <a:lnTo>
                    <a:pt x="109" y="1005"/>
                  </a:lnTo>
                  <a:lnTo>
                    <a:pt x="117" y="997"/>
                  </a:lnTo>
                  <a:lnTo>
                    <a:pt x="125" y="988"/>
                  </a:lnTo>
                  <a:lnTo>
                    <a:pt x="129" y="978"/>
                  </a:lnTo>
                  <a:lnTo>
                    <a:pt x="133" y="967"/>
                  </a:lnTo>
                  <a:lnTo>
                    <a:pt x="133" y="967"/>
                  </a:lnTo>
                  <a:lnTo>
                    <a:pt x="145" y="897"/>
                  </a:lnTo>
                  <a:lnTo>
                    <a:pt x="158" y="830"/>
                  </a:lnTo>
                  <a:lnTo>
                    <a:pt x="172" y="768"/>
                  </a:lnTo>
                  <a:lnTo>
                    <a:pt x="185" y="709"/>
                  </a:lnTo>
                  <a:lnTo>
                    <a:pt x="214" y="604"/>
                  </a:lnTo>
                  <a:lnTo>
                    <a:pt x="241" y="513"/>
                  </a:lnTo>
                  <a:lnTo>
                    <a:pt x="268" y="435"/>
                  </a:lnTo>
                  <a:lnTo>
                    <a:pt x="293" y="368"/>
                  </a:lnTo>
                  <a:lnTo>
                    <a:pt x="317" y="314"/>
                  </a:lnTo>
                  <a:lnTo>
                    <a:pt x="341" y="269"/>
                  </a:lnTo>
                  <a:lnTo>
                    <a:pt x="171" y="1149"/>
                  </a:lnTo>
                  <a:lnTo>
                    <a:pt x="392" y="1149"/>
                  </a:lnTo>
                  <a:lnTo>
                    <a:pt x="392" y="1725"/>
                  </a:lnTo>
                  <a:lnTo>
                    <a:pt x="392" y="1725"/>
                  </a:lnTo>
                  <a:lnTo>
                    <a:pt x="392" y="1737"/>
                  </a:lnTo>
                  <a:lnTo>
                    <a:pt x="394" y="1746"/>
                  </a:lnTo>
                  <a:lnTo>
                    <a:pt x="395" y="1756"/>
                  </a:lnTo>
                  <a:lnTo>
                    <a:pt x="400" y="1765"/>
                  </a:lnTo>
                  <a:lnTo>
                    <a:pt x="403" y="1775"/>
                  </a:lnTo>
                  <a:lnTo>
                    <a:pt x="408" y="1783"/>
                  </a:lnTo>
                  <a:lnTo>
                    <a:pt x="421" y="1797"/>
                  </a:lnTo>
                  <a:lnTo>
                    <a:pt x="437" y="1810"/>
                  </a:lnTo>
                  <a:lnTo>
                    <a:pt x="445" y="1815"/>
                  </a:lnTo>
                  <a:lnTo>
                    <a:pt x="454" y="1819"/>
                  </a:lnTo>
                  <a:lnTo>
                    <a:pt x="464" y="1823"/>
                  </a:lnTo>
                  <a:lnTo>
                    <a:pt x="474" y="1826"/>
                  </a:lnTo>
                  <a:lnTo>
                    <a:pt x="483" y="1827"/>
                  </a:lnTo>
                  <a:lnTo>
                    <a:pt x="494" y="1827"/>
                  </a:lnTo>
                  <a:lnTo>
                    <a:pt x="494" y="1827"/>
                  </a:lnTo>
                  <a:lnTo>
                    <a:pt x="504" y="1827"/>
                  </a:lnTo>
                  <a:lnTo>
                    <a:pt x="513" y="1826"/>
                  </a:lnTo>
                  <a:lnTo>
                    <a:pt x="525" y="1823"/>
                  </a:lnTo>
                  <a:lnTo>
                    <a:pt x="532" y="1819"/>
                  </a:lnTo>
                  <a:lnTo>
                    <a:pt x="542" y="1815"/>
                  </a:lnTo>
                  <a:lnTo>
                    <a:pt x="550" y="1810"/>
                  </a:lnTo>
                  <a:lnTo>
                    <a:pt x="566" y="1797"/>
                  </a:lnTo>
                  <a:lnTo>
                    <a:pt x="579" y="1783"/>
                  </a:lnTo>
                  <a:lnTo>
                    <a:pt x="583" y="1775"/>
                  </a:lnTo>
                  <a:lnTo>
                    <a:pt x="588" y="1765"/>
                  </a:lnTo>
                  <a:lnTo>
                    <a:pt x="591" y="1756"/>
                  </a:lnTo>
                  <a:lnTo>
                    <a:pt x="593" y="1746"/>
                  </a:lnTo>
                  <a:lnTo>
                    <a:pt x="595" y="1737"/>
                  </a:lnTo>
                  <a:lnTo>
                    <a:pt x="596" y="1725"/>
                  </a:lnTo>
                  <a:lnTo>
                    <a:pt x="596" y="1149"/>
                  </a:lnTo>
                  <a:lnTo>
                    <a:pt x="630" y="1149"/>
                  </a:lnTo>
                  <a:lnTo>
                    <a:pt x="630" y="1725"/>
                  </a:lnTo>
                  <a:lnTo>
                    <a:pt x="630" y="1725"/>
                  </a:lnTo>
                  <a:lnTo>
                    <a:pt x="630" y="1737"/>
                  </a:lnTo>
                  <a:lnTo>
                    <a:pt x="631" y="1746"/>
                  </a:lnTo>
                  <a:lnTo>
                    <a:pt x="634" y="1756"/>
                  </a:lnTo>
                  <a:lnTo>
                    <a:pt x="638" y="1765"/>
                  </a:lnTo>
                  <a:lnTo>
                    <a:pt x="642" y="1775"/>
                  </a:lnTo>
                  <a:lnTo>
                    <a:pt x="647" y="1783"/>
                  </a:lnTo>
                  <a:lnTo>
                    <a:pt x="660" y="1797"/>
                  </a:lnTo>
                  <a:lnTo>
                    <a:pt x="674" y="1810"/>
                  </a:lnTo>
                  <a:lnTo>
                    <a:pt x="682" y="1815"/>
                  </a:lnTo>
                  <a:lnTo>
                    <a:pt x="692" y="1819"/>
                  </a:lnTo>
                  <a:lnTo>
                    <a:pt x="701" y="1823"/>
                  </a:lnTo>
                  <a:lnTo>
                    <a:pt x="711" y="1826"/>
                  </a:lnTo>
                  <a:lnTo>
                    <a:pt x="721" y="1827"/>
                  </a:lnTo>
                  <a:lnTo>
                    <a:pt x="732" y="1827"/>
                  </a:lnTo>
                  <a:lnTo>
                    <a:pt x="732" y="1827"/>
                  </a:lnTo>
                  <a:lnTo>
                    <a:pt x="741" y="1827"/>
                  </a:lnTo>
                  <a:lnTo>
                    <a:pt x="752" y="1826"/>
                  </a:lnTo>
                  <a:lnTo>
                    <a:pt x="762" y="1823"/>
                  </a:lnTo>
                  <a:lnTo>
                    <a:pt x="771" y="1819"/>
                  </a:lnTo>
                  <a:lnTo>
                    <a:pt x="779" y="1815"/>
                  </a:lnTo>
                  <a:lnTo>
                    <a:pt x="789" y="1810"/>
                  </a:lnTo>
                  <a:lnTo>
                    <a:pt x="803" y="1797"/>
                  </a:lnTo>
                  <a:lnTo>
                    <a:pt x="816" y="1783"/>
                  </a:lnTo>
                  <a:lnTo>
                    <a:pt x="821" y="1775"/>
                  </a:lnTo>
                  <a:lnTo>
                    <a:pt x="826" y="1765"/>
                  </a:lnTo>
                  <a:lnTo>
                    <a:pt x="829" y="1756"/>
                  </a:lnTo>
                  <a:lnTo>
                    <a:pt x="832" y="1746"/>
                  </a:lnTo>
                  <a:lnTo>
                    <a:pt x="834" y="1737"/>
                  </a:lnTo>
                  <a:lnTo>
                    <a:pt x="834" y="1725"/>
                  </a:lnTo>
                  <a:lnTo>
                    <a:pt x="834" y="1149"/>
                  </a:lnTo>
                  <a:lnTo>
                    <a:pt x="909" y="1149"/>
                  </a:lnTo>
                  <a:lnTo>
                    <a:pt x="929" y="1034"/>
                  </a:lnTo>
                  <a:lnTo>
                    <a:pt x="932" y="1018"/>
                  </a:lnTo>
                  <a:lnTo>
                    <a:pt x="950" y="1018"/>
                  </a:lnTo>
                  <a:lnTo>
                    <a:pt x="972" y="1018"/>
                  </a:lnTo>
                  <a:lnTo>
                    <a:pt x="972" y="953"/>
                  </a:lnTo>
                  <a:lnTo>
                    <a:pt x="972" y="953"/>
                  </a:lnTo>
                  <a:lnTo>
                    <a:pt x="972" y="943"/>
                  </a:lnTo>
                  <a:lnTo>
                    <a:pt x="974" y="934"/>
                  </a:lnTo>
                  <a:lnTo>
                    <a:pt x="977" y="924"/>
                  </a:lnTo>
                  <a:lnTo>
                    <a:pt x="980" y="916"/>
                  </a:lnTo>
                  <a:lnTo>
                    <a:pt x="985" y="907"/>
                  </a:lnTo>
                  <a:lnTo>
                    <a:pt x="990" y="899"/>
                  </a:lnTo>
                  <a:lnTo>
                    <a:pt x="996" y="892"/>
                  </a:lnTo>
                  <a:lnTo>
                    <a:pt x="1003" y="884"/>
                  </a:lnTo>
                  <a:lnTo>
                    <a:pt x="883" y="269"/>
                  </a:lnTo>
                  <a:lnTo>
                    <a:pt x="883" y="269"/>
                  </a:lnTo>
                  <a:lnTo>
                    <a:pt x="899" y="296"/>
                  </a:lnTo>
                  <a:lnTo>
                    <a:pt x="913" y="328"/>
                  </a:lnTo>
                  <a:lnTo>
                    <a:pt x="913" y="328"/>
                  </a:lnTo>
                  <a:lnTo>
                    <a:pt x="926" y="357"/>
                  </a:lnTo>
                  <a:lnTo>
                    <a:pt x="940" y="389"/>
                  </a:lnTo>
                  <a:lnTo>
                    <a:pt x="955" y="425"/>
                  </a:lnTo>
                  <a:lnTo>
                    <a:pt x="969" y="464"/>
                  </a:lnTo>
                  <a:lnTo>
                    <a:pt x="982" y="507"/>
                  </a:lnTo>
                  <a:lnTo>
                    <a:pt x="996" y="553"/>
                  </a:lnTo>
                  <a:lnTo>
                    <a:pt x="1012" y="602"/>
                  </a:lnTo>
                  <a:lnTo>
                    <a:pt x="1026" y="656"/>
                  </a:lnTo>
                  <a:lnTo>
                    <a:pt x="1026" y="656"/>
                  </a:lnTo>
                  <a:lnTo>
                    <a:pt x="1052" y="763"/>
                  </a:lnTo>
                  <a:lnTo>
                    <a:pt x="1077" y="883"/>
                  </a:lnTo>
                  <a:lnTo>
                    <a:pt x="1065" y="883"/>
                  </a:lnTo>
                  <a:lnTo>
                    <a:pt x="1065" y="883"/>
                  </a:lnTo>
                  <a:lnTo>
                    <a:pt x="1050" y="883"/>
                  </a:lnTo>
                  <a:lnTo>
                    <a:pt x="1036" y="887"/>
                  </a:lnTo>
                  <a:lnTo>
                    <a:pt x="1025" y="894"/>
                  </a:lnTo>
                  <a:lnTo>
                    <a:pt x="1014" y="903"/>
                  </a:lnTo>
                  <a:lnTo>
                    <a:pt x="1004" y="913"/>
                  </a:lnTo>
                  <a:lnTo>
                    <a:pt x="998" y="926"/>
                  </a:lnTo>
                  <a:lnTo>
                    <a:pt x="995" y="938"/>
                  </a:lnTo>
                  <a:lnTo>
                    <a:pt x="993" y="953"/>
                  </a:lnTo>
                  <a:lnTo>
                    <a:pt x="993" y="1039"/>
                  </a:lnTo>
                  <a:lnTo>
                    <a:pt x="950" y="1039"/>
                  </a:lnTo>
                  <a:lnTo>
                    <a:pt x="870" y="1459"/>
                  </a:lnTo>
                  <a:lnTo>
                    <a:pt x="1461" y="1459"/>
                  </a:lnTo>
                  <a:lnTo>
                    <a:pt x="1382" y="1039"/>
                  </a:lnTo>
                  <a:lnTo>
                    <a:pt x="1339" y="1039"/>
                  </a:lnTo>
                  <a:lnTo>
                    <a:pt x="1339" y="953"/>
                  </a:lnTo>
                  <a:lnTo>
                    <a:pt x="1339" y="953"/>
                  </a:lnTo>
                  <a:lnTo>
                    <a:pt x="1339" y="938"/>
                  </a:lnTo>
                  <a:lnTo>
                    <a:pt x="1334" y="926"/>
                  </a:lnTo>
                  <a:lnTo>
                    <a:pt x="1328" y="913"/>
                  </a:lnTo>
                  <a:lnTo>
                    <a:pt x="1318" y="903"/>
                  </a:lnTo>
                  <a:lnTo>
                    <a:pt x="1308" y="894"/>
                  </a:lnTo>
                  <a:lnTo>
                    <a:pt x="1296" y="887"/>
                  </a:lnTo>
                  <a:lnTo>
                    <a:pt x="1283" y="883"/>
                  </a:lnTo>
                  <a:lnTo>
                    <a:pt x="1269" y="883"/>
                  </a:lnTo>
                  <a:lnTo>
                    <a:pt x="1211" y="883"/>
                  </a:lnTo>
                  <a:lnTo>
                    <a:pt x="1211" y="883"/>
                  </a:lnTo>
                  <a:lnTo>
                    <a:pt x="1184" y="750"/>
                  </a:lnTo>
                  <a:lnTo>
                    <a:pt x="1157" y="634"/>
                  </a:lnTo>
                  <a:lnTo>
                    <a:pt x="1157" y="634"/>
                  </a:lnTo>
                  <a:lnTo>
                    <a:pt x="1135" y="550"/>
                  </a:lnTo>
                  <a:lnTo>
                    <a:pt x="1111" y="473"/>
                  </a:lnTo>
                  <a:lnTo>
                    <a:pt x="1089" y="406"/>
                  </a:lnTo>
                  <a:lnTo>
                    <a:pt x="1066" y="346"/>
                  </a:lnTo>
                  <a:lnTo>
                    <a:pt x="1042" y="292"/>
                  </a:lnTo>
                  <a:lnTo>
                    <a:pt x="1020" y="245"/>
                  </a:lnTo>
                  <a:lnTo>
                    <a:pt x="999" y="204"/>
                  </a:lnTo>
                  <a:lnTo>
                    <a:pt x="977" y="169"/>
                  </a:lnTo>
                  <a:lnTo>
                    <a:pt x="977" y="169"/>
                  </a:lnTo>
                  <a:lnTo>
                    <a:pt x="963" y="148"/>
                  </a:lnTo>
                  <a:lnTo>
                    <a:pt x="948" y="129"/>
                  </a:lnTo>
                  <a:lnTo>
                    <a:pt x="936" y="112"/>
                  </a:lnTo>
                  <a:lnTo>
                    <a:pt x="921" y="97"/>
                  </a:lnTo>
                  <a:lnTo>
                    <a:pt x="909" y="84"/>
                  </a:lnTo>
                  <a:lnTo>
                    <a:pt x="896" y="73"/>
                  </a:lnTo>
                  <a:lnTo>
                    <a:pt x="883" y="64"/>
                  </a:lnTo>
                  <a:lnTo>
                    <a:pt x="872" y="54"/>
                  </a:lnTo>
                  <a:lnTo>
                    <a:pt x="872" y="54"/>
                  </a:lnTo>
                  <a:lnTo>
                    <a:pt x="854" y="45"/>
                  </a:lnTo>
                  <a:lnTo>
                    <a:pt x="838" y="38"/>
                  </a:lnTo>
                  <a:lnTo>
                    <a:pt x="838" y="38"/>
                  </a:lnTo>
                  <a:lnTo>
                    <a:pt x="838" y="38"/>
                  </a:lnTo>
                  <a:lnTo>
                    <a:pt x="824" y="32"/>
                  </a:lnTo>
                  <a:lnTo>
                    <a:pt x="807" y="27"/>
                  </a:lnTo>
                  <a:lnTo>
                    <a:pt x="783" y="19"/>
                  </a:lnTo>
                  <a:lnTo>
                    <a:pt x="751" y="13"/>
                  </a:lnTo>
                  <a:lnTo>
                    <a:pt x="711" y="6"/>
                  </a:lnTo>
                  <a:lnTo>
                    <a:pt x="666" y="2"/>
                  </a:lnTo>
                  <a:lnTo>
                    <a:pt x="612" y="0"/>
                  </a:lnTo>
                  <a:lnTo>
                    <a:pt x="612" y="0"/>
                  </a:lnTo>
                  <a:lnTo>
                    <a:pt x="560" y="2"/>
                  </a:lnTo>
                  <a:lnTo>
                    <a:pt x="513" y="6"/>
                  </a:lnTo>
                  <a:lnTo>
                    <a:pt x="475" y="13"/>
                  </a:lnTo>
                  <a:lnTo>
                    <a:pt x="443" y="19"/>
                  </a:lnTo>
                  <a:lnTo>
                    <a:pt x="418" y="27"/>
                  </a:lnTo>
                  <a:lnTo>
                    <a:pt x="400" y="32"/>
                  </a:lnTo>
                  <a:lnTo>
                    <a:pt x="386" y="38"/>
                  </a:lnTo>
                  <a:lnTo>
                    <a:pt x="386" y="38"/>
                  </a:lnTo>
                  <a:lnTo>
                    <a:pt x="386" y="38"/>
                  </a:lnTo>
                  <a:lnTo>
                    <a:pt x="370" y="45"/>
                  </a:lnTo>
                  <a:lnTo>
                    <a:pt x="354" y="54"/>
                  </a:lnTo>
                  <a:lnTo>
                    <a:pt x="354" y="54"/>
                  </a:lnTo>
                  <a:lnTo>
                    <a:pt x="335" y="67"/>
                  </a:lnTo>
                  <a:lnTo>
                    <a:pt x="316" y="84"/>
                  </a:lnTo>
                  <a:lnTo>
                    <a:pt x="297" y="104"/>
                  </a:lnTo>
                  <a:lnTo>
                    <a:pt x="276" y="129"/>
                  </a:lnTo>
                  <a:lnTo>
                    <a:pt x="255" y="158"/>
                  </a:lnTo>
                  <a:lnTo>
                    <a:pt x="233" y="193"/>
                  </a:lnTo>
                  <a:lnTo>
                    <a:pt x="211" y="233"/>
                  </a:lnTo>
                  <a:lnTo>
                    <a:pt x="188" y="279"/>
                  </a:lnTo>
                  <a:lnTo>
                    <a:pt x="188" y="279"/>
                  </a:lnTo>
                  <a:lnTo>
                    <a:pt x="164" y="333"/>
                  </a:lnTo>
                  <a:lnTo>
                    <a:pt x="141" y="394"/>
                  </a:lnTo>
                  <a:lnTo>
                    <a:pt x="118" y="462"/>
                  </a:lnTo>
                  <a:lnTo>
                    <a:pt x="94" y="539"/>
                  </a:lnTo>
                  <a:lnTo>
                    <a:pt x="70" y="625"/>
                  </a:lnTo>
                  <a:lnTo>
                    <a:pt x="47" y="720"/>
                  </a:lnTo>
                  <a:lnTo>
                    <a:pt x="24" y="827"/>
                  </a:lnTo>
                  <a:lnTo>
                    <a:pt x="2" y="943"/>
                  </a:lnTo>
                  <a:lnTo>
                    <a:pt x="2" y="943"/>
                  </a:lnTo>
                  <a:close/>
                  <a:moveTo>
                    <a:pt x="1269" y="922"/>
                  </a:moveTo>
                  <a:lnTo>
                    <a:pt x="1269" y="922"/>
                  </a:lnTo>
                  <a:lnTo>
                    <a:pt x="1275" y="924"/>
                  </a:lnTo>
                  <a:lnTo>
                    <a:pt x="1280" y="926"/>
                  </a:lnTo>
                  <a:lnTo>
                    <a:pt x="1285" y="927"/>
                  </a:lnTo>
                  <a:lnTo>
                    <a:pt x="1289" y="932"/>
                  </a:lnTo>
                  <a:lnTo>
                    <a:pt x="1294" y="937"/>
                  </a:lnTo>
                  <a:lnTo>
                    <a:pt x="1296" y="942"/>
                  </a:lnTo>
                  <a:lnTo>
                    <a:pt x="1297" y="948"/>
                  </a:lnTo>
                  <a:lnTo>
                    <a:pt x="1299" y="953"/>
                  </a:lnTo>
                  <a:lnTo>
                    <a:pt x="1299" y="1039"/>
                  </a:lnTo>
                  <a:lnTo>
                    <a:pt x="1033" y="1039"/>
                  </a:lnTo>
                  <a:lnTo>
                    <a:pt x="1033" y="953"/>
                  </a:lnTo>
                  <a:lnTo>
                    <a:pt x="1033" y="953"/>
                  </a:lnTo>
                  <a:lnTo>
                    <a:pt x="1034" y="948"/>
                  </a:lnTo>
                  <a:lnTo>
                    <a:pt x="1036" y="942"/>
                  </a:lnTo>
                  <a:lnTo>
                    <a:pt x="1039" y="937"/>
                  </a:lnTo>
                  <a:lnTo>
                    <a:pt x="1042" y="932"/>
                  </a:lnTo>
                  <a:lnTo>
                    <a:pt x="1047" y="927"/>
                  </a:lnTo>
                  <a:lnTo>
                    <a:pt x="1052" y="926"/>
                  </a:lnTo>
                  <a:lnTo>
                    <a:pt x="1058" y="924"/>
                  </a:lnTo>
                  <a:lnTo>
                    <a:pt x="1065" y="922"/>
                  </a:lnTo>
                  <a:lnTo>
                    <a:pt x="1085" y="922"/>
                  </a:lnTo>
                  <a:lnTo>
                    <a:pt x="1085" y="922"/>
                  </a:lnTo>
                  <a:lnTo>
                    <a:pt x="1093" y="967"/>
                  </a:lnTo>
                  <a:lnTo>
                    <a:pt x="1093" y="967"/>
                  </a:lnTo>
                  <a:lnTo>
                    <a:pt x="1097" y="978"/>
                  </a:lnTo>
                  <a:lnTo>
                    <a:pt x="1101" y="988"/>
                  </a:lnTo>
                  <a:lnTo>
                    <a:pt x="1108" y="997"/>
                  </a:lnTo>
                  <a:lnTo>
                    <a:pt x="1116" y="1005"/>
                  </a:lnTo>
                  <a:lnTo>
                    <a:pt x="1125" y="1012"/>
                  </a:lnTo>
                  <a:lnTo>
                    <a:pt x="1135" y="1016"/>
                  </a:lnTo>
                  <a:lnTo>
                    <a:pt x="1146" y="1020"/>
                  </a:lnTo>
                  <a:lnTo>
                    <a:pt x="1159" y="1021"/>
                  </a:lnTo>
                  <a:lnTo>
                    <a:pt x="1159" y="1021"/>
                  </a:lnTo>
                  <a:lnTo>
                    <a:pt x="1170" y="1020"/>
                  </a:lnTo>
                  <a:lnTo>
                    <a:pt x="1170" y="1020"/>
                  </a:lnTo>
                  <a:lnTo>
                    <a:pt x="1183" y="1016"/>
                  </a:lnTo>
                  <a:lnTo>
                    <a:pt x="1194" y="1010"/>
                  </a:lnTo>
                  <a:lnTo>
                    <a:pt x="1205" y="1002"/>
                  </a:lnTo>
                  <a:lnTo>
                    <a:pt x="1213" y="993"/>
                  </a:lnTo>
                  <a:lnTo>
                    <a:pt x="1219" y="981"/>
                  </a:lnTo>
                  <a:lnTo>
                    <a:pt x="1222" y="969"/>
                  </a:lnTo>
                  <a:lnTo>
                    <a:pt x="1224" y="956"/>
                  </a:lnTo>
                  <a:lnTo>
                    <a:pt x="1224" y="943"/>
                  </a:lnTo>
                  <a:lnTo>
                    <a:pt x="1224" y="943"/>
                  </a:lnTo>
                  <a:lnTo>
                    <a:pt x="1219" y="922"/>
                  </a:lnTo>
                  <a:lnTo>
                    <a:pt x="1269" y="92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3250282" y="730250"/>
            <a:ext cx="1714500" cy="1201738"/>
            <a:chOff x="4241800" y="730250"/>
            <a:chExt cx="1714500" cy="1201738"/>
          </a:xfrm>
        </p:grpSpPr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5746750" y="917575"/>
              <a:ext cx="209550" cy="422275"/>
            </a:xfrm>
            <a:custGeom>
              <a:avLst/>
              <a:gdLst>
                <a:gd name="T0" fmla="*/ 109 w 265"/>
                <a:gd name="T1" fmla="*/ 83 h 530"/>
                <a:gd name="T2" fmla="*/ 85 w 265"/>
                <a:gd name="T3" fmla="*/ 83 h 530"/>
                <a:gd name="T4" fmla="*/ 85 w 265"/>
                <a:gd name="T5" fmla="*/ 83 h 530"/>
                <a:gd name="T6" fmla="*/ 70 w 265"/>
                <a:gd name="T7" fmla="*/ 95 h 530"/>
                <a:gd name="T8" fmla="*/ 0 w 265"/>
                <a:gd name="T9" fmla="*/ 530 h 530"/>
                <a:gd name="T10" fmla="*/ 265 w 265"/>
                <a:gd name="T11" fmla="*/ 530 h 530"/>
                <a:gd name="T12" fmla="*/ 193 w 265"/>
                <a:gd name="T13" fmla="*/ 83 h 530"/>
                <a:gd name="T14" fmla="*/ 156 w 265"/>
                <a:gd name="T15" fmla="*/ 83 h 530"/>
                <a:gd name="T16" fmla="*/ 156 w 265"/>
                <a:gd name="T17" fmla="*/ 0 h 530"/>
                <a:gd name="T18" fmla="*/ 156 w 265"/>
                <a:gd name="T19" fmla="*/ 0 h 530"/>
                <a:gd name="T20" fmla="*/ 133 w 265"/>
                <a:gd name="T21" fmla="*/ 28 h 530"/>
                <a:gd name="T22" fmla="*/ 109 w 265"/>
                <a:gd name="T23" fmla="*/ 55 h 530"/>
                <a:gd name="T24" fmla="*/ 109 w 265"/>
                <a:gd name="T25" fmla="*/ 83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5" h="530">
                  <a:moveTo>
                    <a:pt x="109" y="83"/>
                  </a:moveTo>
                  <a:lnTo>
                    <a:pt x="85" y="83"/>
                  </a:lnTo>
                  <a:lnTo>
                    <a:pt x="85" y="83"/>
                  </a:lnTo>
                  <a:lnTo>
                    <a:pt x="70" y="95"/>
                  </a:lnTo>
                  <a:lnTo>
                    <a:pt x="0" y="530"/>
                  </a:lnTo>
                  <a:lnTo>
                    <a:pt x="265" y="530"/>
                  </a:lnTo>
                  <a:lnTo>
                    <a:pt x="193" y="83"/>
                  </a:lnTo>
                  <a:lnTo>
                    <a:pt x="156" y="83"/>
                  </a:lnTo>
                  <a:lnTo>
                    <a:pt x="156" y="0"/>
                  </a:lnTo>
                  <a:lnTo>
                    <a:pt x="156" y="0"/>
                  </a:lnTo>
                  <a:lnTo>
                    <a:pt x="133" y="28"/>
                  </a:lnTo>
                  <a:lnTo>
                    <a:pt x="109" y="55"/>
                  </a:lnTo>
                  <a:lnTo>
                    <a:pt x="109" y="8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295900" y="785813"/>
              <a:ext cx="258762" cy="258763"/>
            </a:xfrm>
            <a:custGeom>
              <a:avLst/>
              <a:gdLst>
                <a:gd name="T0" fmla="*/ 163 w 327"/>
                <a:gd name="T1" fmla="*/ 327 h 327"/>
                <a:gd name="T2" fmla="*/ 196 w 327"/>
                <a:gd name="T3" fmla="*/ 324 h 327"/>
                <a:gd name="T4" fmla="*/ 227 w 327"/>
                <a:gd name="T5" fmla="*/ 314 h 327"/>
                <a:gd name="T6" fmla="*/ 255 w 327"/>
                <a:gd name="T7" fmla="*/ 298 h 327"/>
                <a:gd name="T8" fmla="*/ 279 w 327"/>
                <a:gd name="T9" fmla="*/ 279 h 327"/>
                <a:gd name="T10" fmla="*/ 298 w 327"/>
                <a:gd name="T11" fmla="*/ 255 h 327"/>
                <a:gd name="T12" fmla="*/ 314 w 327"/>
                <a:gd name="T13" fmla="*/ 227 h 327"/>
                <a:gd name="T14" fmla="*/ 324 w 327"/>
                <a:gd name="T15" fmla="*/ 196 h 327"/>
                <a:gd name="T16" fmla="*/ 327 w 327"/>
                <a:gd name="T17" fmla="*/ 164 h 327"/>
                <a:gd name="T18" fmla="*/ 326 w 327"/>
                <a:gd name="T19" fmla="*/ 147 h 327"/>
                <a:gd name="T20" fmla="*/ 319 w 327"/>
                <a:gd name="T21" fmla="*/ 115 h 327"/>
                <a:gd name="T22" fmla="*/ 306 w 327"/>
                <a:gd name="T23" fmla="*/ 86 h 327"/>
                <a:gd name="T24" fmla="*/ 289 w 327"/>
                <a:gd name="T25" fmla="*/ 59 h 327"/>
                <a:gd name="T26" fmla="*/ 268 w 327"/>
                <a:gd name="T27" fmla="*/ 39 h 327"/>
                <a:gd name="T28" fmla="*/ 241 w 327"/>
                <a:gd name="T29" fmla="*/ 21 h 327"/>
                <a:gd name="T30" fmla="*/ 212 w 327"/>
                <a:gd name="T31" fmla="*/ 8 h 327"/>
                <a:gd name="T32" fmla="*/ 181 w 327"/>
                <a:gd name="T33" fmla="*/ 2 h 327"/>
                <a:gd name="T34" fmla="*/ 163 w 327"/>
                <a:gd name="T35" fmla="*/ 0 h 327"/>
                <a:gd name="T36" fmla="*/ 131 w 327"/>
                <a:gd name="T37" fmla="*/ 4 h 327"/>
                <a:gd name="T38" fmla="*/ 101 w 327"/>
                <a:gd name="T39" fmla="*/ 13 h 327"/>
                <a:gd name="T40" fmla="*/ 72 w 327"/>
                <a:gd name="T41" fmla="*/ 29 h 327"/>
                <a:gd name="T42" fmla="*/ 48 w 327"/>
                <a:gd name="T43" fmla="*/ 48 h 327"/>
                <a:gd name="T44" fmla="*/ 29 w 327"/>
                <a:gd name="T45" fmla="*/ 72 h 327"/>
                <a:gd name="T46" fmla="*/ 13 w 327"/>
                <a:gd name="T47" fmla="*/ 101 h 327"/>
                <a:gd name="T48" fmla="*/ 4 w 327"/>
                <a:gd name="T49" fmla="*/ 131 h 327"/>
                <a:gd name="T50" fmla="*/ 0 w 327"/>
                <a:gd name="T51" fmla="*/ 164 h 327"/>
                <a:gd name="T52" fmla="*/ 2 w 327"/>
                <a:gd name="T53" fmla="*/ 180 h 327"/>
                <a:gd name="T54" fmla="*/ 8 w 327"/>
                <a:gd name="T55" fmla="*/ 212 h 327"/>
                <a:gd name="T56" fmla="*/ 20 w 327"/>
                <a:gd name="T57" fmla="*/ 241 h 327"/>
                <a:gd name="T58" fmla="*/ 37 w 327"/>
                <a:gd name="T59" fmla="*/ 268 h 327"/>
                <a:gd name="T60" fmla="*/ 59 w 327"/>
                <a:gd name="T61" fmla="*/ 290 h 327"/>
                <a:gd name="T62" fmla="*/ 87 w 327"/>
                <a:gd name="T63" fmla="*/ 308 h 327"/>
                <a:gd name="T64" fmla="*/ 115 w 327"/>
                <a:gd name="T65" fmla="*/ 319 h 327"/>
                <a:gd name="T66" fmla="*/ 147 w 327"/>
                <a:gd name="T67" fmla="*/ 325 h 327"/>
                <a:gd name="T68" fmla="*/ 163 w 327"/>
                <a:gd name="T69" fmla="*/ 327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7" h="327">
                  <a:moveTo>
                    <a:pt x="163" y="327"/>
                  </a:moveTo>
                  <a:lnTo>
                    <a:pt x="163" y="327"/>
                  </a:lnTo>
                  <a:lnTo>
                    <a:pt x="181" y="325"/>
                  </a:lnTo>
                  <a:lnTo>
                    <a:pt x="196" y="324"/>
                  </a:lnTo>
                  <a:lnTo>
                    <a:pt x="212" y="319"/>
                  </a:lnTo>
                  <a:lnTo>
                    <a:pt x="227" y="314"/>
                  </a:lnTo>
                  <a:lnTo>
                    <a:pt x="241" y="308"/>
                  </a:lnTo>
                  <a:lnTo>
                    <a:pt x="255" y="298"/>
                  </a:lnTo>
                  <a:lnTo>
                    <a:pt x="268" y="290"/>
                  </a:lnTo>
                  <a:lnTo>
                    <a:pt x="279" y="279"/>
                  </a:lnTo>
                  <a:lnTo>
                    <a:pt x="289" y="268"/>
                  </a:lnTo>
                  <a:lnTo>
                    <a:pt x="298" y="255"/>
                  </a:lnTo>
                  <a:lnTo>
                    <a:pt x="306" y="241"/>
                  </a:lnTo>
                  <a:lnTo>
                    <a:pt x="314" y="227"/>
                  </a:lnTo>
                  <a:lnTo>
                    <a:pt x="319" y="212"/>
                  </a:lnTo>
                  <a:lnTo>
                    <a:pt x="324" y="196"/>
                  </a:lnTo>
                  <a:lnTo>
                    <a:pt x="326" y="180"/>
                  </a:lnTo>
                  <a:lnTo>
                    <a:pt x="327" y="164"/>
                  </a:lnTo>
                  <a:lnTo>
                    <a:pt x="327" y="164"/>
                  </a:lnTo>
                  <a:lnTo>
                    <a:pt x="326" y="147"/>
                  </a:lnTo>
                  <a:lnTo>
                    <a:pt x="324" y="131"/>
                  </a:lnTo>
                  <a:lnTo>
                    <a:pt x="319" y="115"/>
                  </a:lnTo>
                  <a:lnTo>
                    <a:pt x="314" y="101"/>
                  </a:lnTo>
                  <a:lnTo>
                    <a:pt x="306" y="86"/>
                  </a:lnTo>
                  <a:lnTo>
                    <a:pt x="298" y="72"/>
                  </a:lnTo>
                  <a:lnTo>
                    <a:pt x="289" y="59"/>
                  </a:lnTo>
                  <a:lnTo>
                    <a:pt x="279" y="48"/>
                  </a:lnTo>
                  <a:lnTo>
                    <a:pt x="268" y="39"/>
                  </a:lnTo>
                  <a:lnTo>
                    <a:pt x="255" y="29"/>
                  </a:lnTo>
                  <a:lnTo>
                    <a:pt x="241" y="21"/>
                  </a:lnTo>
                  <a:lnTo>
                    <a:pt x="227" y="13"/>
                  </a:lnTo>
                  <a:lnTo>
                    <a:pt x="212" y="8"/>
                  </a:lnTo>
                  <a:lnTo>
                    <a:pt x="196" y="4"/>
                  </a:lnTo>
                  <a:lnTo>
                    <a:pt x="181" y="2"/>
                  </a:lnTo>
                  <a:lnTo>
                    <a:pt x="163" y="0"/>
                  </a:lnTo>
                  <a:lnTo>
                    <a:pt x="163" y="0"/>
                  </a:lnTo>
                  <a:lnTo>
                    <a:pt x="147" y="2"/>
                  </a:lnTo>
                  <a:lnTo>
                    <a:pt x="131" y="4"/>
                  </a:lnTo>
                  <a:lnTo>
                    <a:pt x="115" y="8"/>
                  </a:lnTo>
                  <a:lnTo>
                    <a:pt x="101" y="13"/>
                  </a:lnTo>
                  <a:lnTo>
                    <a:pt x="87" y="21"/>
                  </a:lnTo>
                  <a:lnTo>
                    <a:pt x="72" y="29"/>
                  </a:lnTo>
                  <a:lnTo>
                    <a:pt x="59" y="39"/>
                  </a:lnTo>
                  <a:lnTo>
                    <a:pt x="48" y="48"/>
                  </a:lnTo>
                  <a:lnTo>
                    <a:pt x="37" y="59"/>
                  </a:lnTo>
                  <a:lnTo>
                    <a:pt x="29" y="72"/>
                  </a:lnTo>
                  <a:lnTo>
                    <a:pt x="20" y="86"/>
                  </a:lnTo>
                  <a:lnTo>
                    <a:pt x="13" y="101"/>
                  </a:lnTo>
                  <a:lnTo>
                    <a:pt x="8" y="115"/>
                  </a:lnTo>
                  <a:lnTo>
                    <a:pt x="4" y="131"/>
                  </a:lnTo>
                  <a:lnTo>
                    <a:pt x="2" y="147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2" y="180"/>
                  </a:lnTo>
                  <a:lnTo>
                    <a:pt x="4" y="196"/>
                  </a:lnTo>
                  <a:lnTo>
                    <a:pt x="8" y="212"/>
                  </a:lnTo>
                  <a:lnTo>
                    <a:pt x="13" y="227"/>
                  </a:lnTo>
                  <a:lnTo>
                    <a:pt x="20" y="241"/>
                  </a:lnTo>
                  <a:lnTo>
                    <a:pt x="29" y="255"/>
                  </a:lnTo>
                  <a:lnTo>
                    <a:pt x="37" y="268"/>
                  </a:lnTo>
                  <a:lnTo>
                    <a:pt x="48" y="279"/>
                  </a:lnTo>
                  <a:lnTo>
                    <a:pt x="59" y="290"/>
                  </a:lnTo>
                  <a:lnTo>
                    <a:pt x="72" y="298"/>
                  </a:lnTo>
                  <a:lnTo>
                    <a:pt x="87" y="308"/>
                  </a:lnTo>
                  <a:lnTo>
                    <a:pt x="101" y="314"/>
                  </a:lnTo>
                  <a:lnTo>
                    <a:pt x="115" y="319"/>
                  </a:lnTo>
                  <a:lnTo>
                    <a:pt x="131" y="324"/>
                  </a:lnTo>
                  <a:lnTo>
                    <a:pt x="147" y="325"/>
                  </a:lnTo>
                  <a:lnTo>
                    <a:pt x="163" y="327"/>
                  </a:lnTo>
                  <a:lnTo>
                    <a:pt x="163" y="32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137150" y="833438"/>
              <a:ext cx="736600" cy="1095375"/>
            </a:xfrm>
            <a:custGeom>
              <a:avLst/>
              <a:gdLst>
                <a:gd name="T0" fmla="*/ 51 w 928"/>
                <a:gd name="T1" fmla="*/ 824 h 1380"/>
                <a:gd name="T2" fmla="*/ 70 w 928"/>
                <a:gd name="T3" fmla="*/ 820 h 1380"/>
                <a:gd name="T4" fmla="*/ 91 w 928"/>
                <a:gd name="T5" fmla="*/ 805 h 1380"/>
                <a:gd name="T6" fmla="*/ 102 w 928"/>
                <a:gd name="T7" fmla="*/ 779 h 1380"/>
                <a:gd name="T8" fmla="*/ 115 w 928"/>
                <a:gd name="T9" fmla="*/ 690 h 1380"/>
                <a:gd name="T10" fmla="*/ 144 w 928"/>
                <a:gd name="T11" fmla="*/ 585 h 1380"/>
                <a:gd name="T12" fmla="*/ 176 w 928"/>
                <a:gd name="T13" fmla="*/ 510 h 1380"/>
                <a:gd name="T14" fmla="*/ 142 w 928"/>
                <a:gd name="T15" fmla="*/ 731 h 1380"/>
                <a:gd name="T16" fmla="*/ 126 w 928"/>
                <a:gd name="T17" fmla="*/ 895 h 1380"/>
                <a:gd name="T18" fmla="*/ 128 w 928"/>
                <a:gd name="T19" fmla="*/ 951 h 1380"/>
                <a:gd name="T20" fmla="*/ 148 w 928"/>
                <a:gd name="T21" fmla="*/ 972 h 1380"/>
                <a:gd name="T22" fmla="*/ 207 w 928"/>
                <a:gd name="T23" fmla="*/ 994 h 1380"/>
                <a:gd name="T24" fmla="*/ 209 w 928"/>
                <a:gd name="T25" fmla="*/ 1325 h 1380"/>
                <a:gd name="T26" fmla="*/ 227 w 928"/>
                <a:gd name="T27" fmla="*/ 1361 h 1380"/>
                <a:gd name="T28" fmla="*/ 260 w 928"/>
                <a:gd name="T29" fmla="*/ 1378 h 1380"/>
                <a:gd name="T30" fmla="*/ 287 w 928"/>
                <a:gd name="T31" fmla="*/ 1378 h 1380"/>
                <a:gd name="T32" fmla="*/ 321 w 928"/>
                <a:gd name="T33" fmla="*/ 1361 h 1380"/>
                <a:gd name="T34" fmla="*/ 338 w 928"/>
                <a:gd name="T35" fmla="*/ 1325 h 1380"/>
                <a:gd name="T36" fmla="*/ 340 w 928"/>
                <a:gd name="T37" fmla="*/ 1016 h 1380"/>
                <a:gd name="T38" fmla="*/ 386 w 928"/>
                <a:gd name="T39" fmla="*/ 1016 h 1380"/>
                <a:gd name="T40" fmla="*/ 387 w 928"/>
                <a:gd name="T41" fmla="*/ 1325 h 1380"/>
                <a:gd name="T42" fmla="*/ 405 w 928"/>
                <a:gd name="T43" fmla="*/ 1361 h 1380"/>
                <a:gd name="T44" fmla="*/ 438 w 928"/>
                <a:gd name="T45" fmla="*/ 1378 h 1380"/>
                <a:gd name="T46" fmla="*/ 466 w 928"/>
                <a:gd name="T47" fmla="*/ 1378 h 1380"/>
                <a:gd name="T48" fmla="*/ 499 w 928"/>
                <a:gd name="T49" fmla="*/ 1361 h 1380"/>
                <a:gd name="T50" fmla="*/ 517 w 928"/>
                <a:gd name="T51" fmla="*/ 1325 h 1380"/>
                <a:gd name="T52" fmla="*/ 518 w 928"/>
                <a:gd name="T53" fmla="*/ 994 h 1380"/>
                <a:gd name="T54" fmla="*/ 576 w 928"/>
                <a:gd name="T55" fmla="*/ 972 h 1380"/>
                <a:gd name="T56" fmla="*/ 598 w 928"/>
                <a:gd name="T57" fmla="*/ 951 h 1380"/>
                <a:gd name="T58" fmla="*/ 599 w 928"/>
                <a:gd name="T59" fmla="*/ 911 h 1380"/>
                <a:gd name="T60" fmla="*/ 583 w 928"/>
                <a:gd name="T61" fmla="*/ 728 h 1380"/>
                <a:gd name="T62" fmla="*/ 550 w 928"/>
                <a:gd name="T63" fmla="*/ 505 h 1380"/>
                <a:gd name="T64" fmla="*/ 561 w 928"/>
                <a:gd name="T65" fmla="*/ 376 h 1380"/>
                <a:gd name="T66" fmla="*/ 670 w 928"/>
                <a:gd name="T67" fmla="*/ 315 h 1380"/>
                <a:gd name="T68" fmla="*/ 748 w 928"/>
                <a:gd name="T69" fmla="*/ 258 h 1380"/>
                <a:gd name="T70" fmla="*/ 832 w 928"/>
                <a:gd name="T71" fmla="*/ 182 h 1380"/>
                <a:gd name="T72" fmla="*/ 918 w 928"/>
                <a:gd name="T73" fmla="*/ 83 h 1380"/>
                <a:gd name="T74" fmla="*/ 926 w 928"/>
                <a:gd name="T75" fmla="*/ 64 h 1380"/>
                <a:gd name="T76" fmla="*/ 926 w 928"/>
                <a:gd name="T77" fmla="*/ 35 h 1380"/>
                <a:gd name="T78" fmla="*/ 909 w 928"/>
                <a:gd name="T79" fmla="*/ 11 h 1380"/>
                <a:gd name="T80" fmla="*/ 891 w 928"/>
                <a:gd name="T81" fmla="*/ 2 h 1380"/>
                <a:gd name="T82" fmla="*/ 862 w 928"/>
                <a:gd name="T83" fmla="*/ 3 h 1380"/>
                <a:gd name="T84" fmla="*/ 837 w 928"/>
                <a:gd name="T85" fmla="*/ 19 h 1380"/>
                <a:gd name="T86" fmla="*/ 765 w 928"/>
                <a:gd name="T87" fmla="*/ 103 h 1380"/>
                <a:gd name="T88" fmla="*/ 660 w 928"/>
                <a:gd name="T89" fmla="*/ 197 h 1380"/>
                <a:gd name="T90" fmla="*/ 571 w 928"/>
                <a:gd name="T91" fmla="*/ 258 h 1380"/>
                <a:gd name="T92" fmla="*/ 521 w 928"/>
                <a:gd name="T93" fmla="*/ 284 h 1380"/>
                <a:gd name="T94" fmla="*/ 467 w 928"/>
                <a:gd name="T95" fmla="*/ 304 h 1380"/>
                <a:gd name="T96" fmla="*/ 424 w 928"/>
                <a:gd name="T97" fmla="*/ 296 h 1380"/>
                <a:gd name="T98" fmla="*/ 362 w 928"/>
                <a:gd name="T99" fmla="*/ 295 h 1380"/>
                <a:gd name="T100" fmla="*/ 265 w 928"/>
                <a:gd name="T101" fmla="*/ 303 h 1380"/>
                <a:gd name="T102" fmla="*/ 228 w 928"/>
                <a:gd name="T103" fmla="*/ 315 h 1380"/>
                <a:gd name="T104" fmla="*/ 185 w 928"/>
                <a:gd name="T105" fmla="*/ 339 h 1380"/>
                <a:gd name="T106" fmla="*/ 133 w 928"/>
                <a:gd name="T107" fmla="*/ 390 h 1380"/>
                <a:gd name="T108" fmla="*/ 93 w 928"/>
                <a:gd name="T109" fmla="*/ 449 h 1380"/>
                <a:gd name="T110" fmla="*/ 39 w 928"/>
                <a:gd name="T111" fmla="*/ 578 h 1380"/>
                <a:gd name="T112" fmla="*/ 11 w 928"/>
                <a:gd name="T113" fmla="*/ 698 h 1380"/>
                <a:gd name="T114" fmla="*/ 0 w 928"/>
                <a:gd name="T115" fmla="*/ 768 h 1380"/>
                <a:gd name="T116" fmla="*/ 7 w 928"/>
                <a:gd name="T117" fmla="*/ 797 h 1380"/>
                <a:gd name="T118" fmla="*/ 26 w 928"/>
                <a:gd name="T119" fmla="*/ 817 h 1380"/>
                <a:gd name="T120" fmla="*/ 45 w 928"/>
                <a:gd name="T121" fmla="*/ 824 h 1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928" h="1380">
                  <a:moveTo>
                    <a:pt x="45" y="824"/>
                  </a:moveTo>
                  <a:lnTo>
                    <a:pt x="45" y="824"/>
                  </a:lnTo>
                  <a:lnTo>
                    <a:pt x="51" y="824"/>
                  </a:lnTo>
                  <a:lnTo>
                    <a:pt x="51" y="824"/>
                  </a:lnTo>
                  <a:lnTo>
                    <a:pt x="61" y="824"/>
                  </a:lnTo>
                  <a:lnTo>
                    <a:pt x="70" y="820"/>
                  </a:lnTo>
                  <a:lnTo>
                    <a:pt x="78" y="817"/>
                  </a:lnTo>
                  <a:lnTo>
                    <a:pt x="85" y="811"/>
                  </a:lnTo>
                  <a:lnTo>
                    <a:pt x="91" y="805"/>
                  </a:lnTo>
                  <a:lnTo>
                    <a:pt x="96" y="797"/>
                  </a:lnTo>
                  <a:lnTo>
                    <a:pt x="101" y="789"/>
                  </a:lnTo>
                  <a:lnTo>
                    <a:pt x="102" y="779"/>
                  </a:lnTo>
                  <a:lnTo>
                    <a:pt x="102" y="779"/>
                  </a:lnTo>
                  <a:lnTo>
                    <a:pt x="109" y="733"/>
                  </a:lnTo>
                  <a:lnTo>
                    <a:pt x="115" y="690"/>
                  </a:lnTo>
                  <a:lnTo>
                    <a:pt x="125" y="652"/>
                  </a:lnTo>
                  <a:lnTo>
                    <a:pt x="133" y="617"/>
                  </a:lnTo>
                  <a:lnTo>
                    <a:pt x="144" y="585"/>
                  </a:lnTo>
                  <a:lnTo>
                    <a:pt x="153" y="558"/>
                  </a:lnTo>
                  <a:lnTo>
                    <a:pt x="164" y="532"/>
                  </a:lnTo>
                  <a:lnTo>
                    <a:pt x="176" y="510"/>
                  </a:lnTo>
                  <a:lnTo>
                    <a:pt x="176" y="510"/>
                  </a:lnTo>
                  <a:lnTo>
                    <a:pt x="158" y="617"/>
                  </a:lnTo>
                  <a:lnTo>
                    <a:pt x="142" y="731"/>
                  </a:lnTo>
                  <a:lnTo>
                    <a:pt x="136" y="789"/>
                  </a:lnTo>
                  <a:lnTo>
                    <a:pt x="129" y="843"/>
                  </a:lnTo>
                  <a:lnTo>
                    <a:pt x="126" y="895"/>
                  </a:lnTo>
                  <a:lnTo>
                    <a:pt x="126" y="945"/>
                  </a:lnTo>
                  <a:lnTo>
                    <a:pt x="126" y="945"/>
                  </a:lnTo>
                  <a:lnTo>
                    <a:pt x="128" y="951"/>
                  </a:lnTo>
                  <a:lnTo>
                    <a:pt x="133" y="959"/>
                  </a:lnTo>
                  <a:lnTo>
                    <a:pt x="139" y="965"/>
                  </a:lnTo>
                  <a:lnTo>
                    <a:pt x="148" y="972"/>
                  </a:lnTo>
                  <a:lnTo>
                    <a:pt x="161" y="978"/>
                  </a:lnTo>
                  <a:lnTo>
                    <a:pt x="176" y="985"/>
                  </a:lnTo>
                  <a:lnTo>
                    <a:pt x="207" y="994"/>
                  </a:lnTo>
                  <a:lnTo>
                    <a:pt x="207" y="1313"/>
                  </a:lnTo>
                  <a:lnTo>
                    <a:pt x="207" y="1313"/>
                  </a:lnTo>
                  <a:lnTo>
                    <a:pt x="209" y="1325"/>
                  </a:lnTo>
                  <a:lnTo>
                    <a:pt x="212" y="1338"/>
                  </a:lnTo>
                  <a:lnTo>
                    <a:pt x="219" y="1349"/>
                  </a:lnTo>
                  <a:lnTo>
                    <a:pt x="227" y="1361"/>
                  </a:lnTo>
                  <a:lnTo>
                    <a:pt x="236" y="1368"/>
                  </a:lnTo>
                  <a:lnTo>
                    <a:pt x="247" y="1373"/>
                  </a:lnTo>
                  <a:lnTo>
                    <a:pt x="260" y="1378"/>
                  </a:lnTo>
                  <a:lnTo>
                    <a:pt x="273" y="1380"/>
                  </a:lnTo>
                  <a:lnTo>
                    <a:pt x="273" y="1380"/>
                  </a:lnTo>
                  <a:lnTo>
                    <a:pt x="287" y="1378"/>
                  </a:lnTo>
                  <a:lnTo>
                    <a:pt x="300" y="1373"/>
                  </a:lnTo>
                  <a:lnTo>
                    <a:pt x="311" y="1368"/>
                  </a:lnTo>
                  <a:lnTo>
                    <a:pt x="321" y="1361"/>
                  </a:lnTo>
                  <a:lnTo>
                    <a:pt x="329" y="1349"/>
                  </a:lnTo>
                  <a:lnTo>
                    <a:pt x="335" y="1338"/>
                  </a:lnTo>
                  <a:lnTo>
                    <a:pt x="338" y="1325"/>
                  </a:lnTo>
                  <a:lnTo>
                    <a:pt x="340" y="1313"/>
                  </a:lnTo>
                  <a:lnTo>
                    <a:pt x="340" y="1016"/>
                  </a:lnTo>
                  <a:lnTo>
                    <a:pt x="340" y="1016"/>
                  </a:lnTo>
                  <a:lnTo>
                    <a:pt x="362" y="1016"/>
                  </a:lnTo>
                  <a:lnTo>
                    <a:pt x="362" y="1016"/>
                  </a:lnTo>
                  <a:lnTo>
                    <a:pt x="386" y="1016"/>
                  </a:lnTo>
                  <a:lnTo>
                    <a:pt x="386" y="1313"/>
                  </a:lnTo>
                  <a:lnTo>
                    <a:pt x="386" y="1313"/>
                  </a:lnTo>
                  <a:lnTo>
                    <a:pt x="387" y="1325"/>
                  </a:lnTo>
                  <a:lnTo>
                    <a:pt x="391" y="1338"/>
                  </a:lnTo>
                  <a:lnTo>
                    <a:pt x="397" y="1349"/>
                  </a:lnTo>
                  <a:lnTo>
                    <a:pt x="405" y="1361"/>
                  </a:lnTo>
                  <a:lnTo>
                    <a:pt x="415" y="1368"/>
                  </a:lnTo>
                  <a:lnTo>
                    <a:pt x="426" y="1373"/>
                  </a:lnTo>
                  <a:lnTo>
                    <a:pt x="438" y="1378"/>
                  </a:lnTo>
                  <a:lnTo>
                    <a:pt x="451" y="1380"/>
                  </a:lnTo>
                  <a:lnTo>
                    <a:pt x="451" y="1380"/>
                  </a:lnTo>
                  <a:lnTo>
                    <a:pt x="466" y="1378"/>
                  </a:lnTo>
                  <a:lnTo>
                    <a:pt x="478" y="1373"/>
                  </a:lnTo>
                  <a:lnTo>
                    <a:pt x="489" y="1368"/>
                  </a:lnTo>
                  <a:lnTo>
                    <a:pt x="499" y="1361"/>
                  </a:lnTo>
                  <a:lnTo>
                    <a:pt x="507" y="1349"/>
                  </a:lnTo>
                  <a:lnTo>
                    <a:pt x="513" y="1338"/>
                  </a:lnTo>
                  <a:lnTo>
                    <a:pt x="517" y="1325"/>
                  </a:lnTo>
                  <a:lnTo>
                    <a:pt x="518" y="1313"/>
                  </a:lnTo>
                  <a:lnTo>
                    <a:pt x="518" y="994"/>
                  </a:lnTo>
                  <a:lnTo>
                    <a:pt x="518" y="994"/>
                  </a:lnTo>
                  <a:lnTo>
                    <a:pt x="550" y="985"/>
                  </a:lnTo>
                  <a:lnTo>
                    <a:pt x="564" y="978"/>
                  </a:lnTo>
                  <a:lnTo>
                    <a:pt x="576" y="972"/>
                  </a:lnTo>
                  <a:lnTo>
                    <a:pt x="587" y="965"/>
                  </a:lnTo>
                  <a:lnTo>
                    <a:pt x="593" y="959"/>
                  </a:lnTo>
                  <a:lnTo>
                    <a:pt x="598" y="951"/>
                  </a:lnTo>
                  <a:lnTo>
                    <a:pt x="599" y="945"/>
                  </a:lnTo>
                  <a:lnTo>
                    <a:pt x="599" y="945"/>
                  </a:lnTo>
                  <a:lnTo>
                    <a:pt x="599" y="911"/>
                  </a:lnTo>
                  <a:lnTo>
                    <a:pt x="598" y="878"/>
                  </a:lnTo>
                  <a:lnTo>
                    <a:pt x="591" y="805"/>
                  </a:lnTo>
                  <a:lnTo>
                    <a:pt x="583" y="728"/>
                  </a:lnTo>
                  <a:lnTo>
                    <a:pt x="572" y="652"/>
                  </a:lnTo>
                  <a:lnTo>
                    <a:pt x="561" y="575"/>
                  </a:lnTo>
                  <a:lnTo>
                    <a:pt x="550" y="505"/>
                  </a:lnTo>
                  <a:lnTo>
                    <a:pt x="528" y="390"/>
                  </a:lnTo>
                  <a:lnTo>
                    <a:pt x="528" y="390"/>
                  </a:lnTo>
                  <a:lnTo>
                    <a:pt x="561" y="376"/>
                  </a:lnTo>
                  <a:lnTo>
                    <a:pt x="601" y="357"/>
                  </a:lnTo>
                  <a:lnTo>
                    <a:pt x="646" y="331"/>
                  </a:lnTo>
                  <a:lnTo>
                    <a:pt x="670" y="315"/>
                  </a:lnTo>
                  <a:lnTo>
                    <a:pt x="695" y="298"/>
                  </a:lnTo>
                  <a:lnTo>
                    <a:pt x="720" y="279"/>
                  </a:lnTo>
                  <a:lnTo>
                    <a:pt x="748" y="258"/>
                  </a:lnTo>
                  <a:lnTo>
                    <a:pt x="775" y="234"/>
                  </a:lnTo>
                  <a:lnTo>
                    <a:pt x="803" y="209"/>
                  </a:lnTo>
                  <a:lnTo>
                    <a:pt x="832" y="182"/>
                  </a:lnTo>
                  <a:lnTo>
                    <a:pt x="861" y="151"/>
                  </a:lnTo>
                  <a:lnTo>
                    <a:pt x="889" y="118"/>
                  </a:lnTo>
                  <a:lnTo>
                    <a:pt x="918" y="83"/>
                  </a:lnTo>
                  <a:lnTo>
                    <a:pt x="918" y="83"/>
                  </a:lnTo>
                  <a:lnTo>
                    <a:pt x="923" y="73"/>
                  </a:lnTo>
                  <a:lnTo>
                    <a:pt x="926" y="64"/>
                  </a:lnTo>
                  <a:lnTo>
                    <a:pt x="928" y="54"/>
                  </a:lnTo>
                  <a:lnTo>
                    <a:pt x="928" y="45"/>
                  </a:lnTo>
                  <a:lnTo>
                    <a:pt x="926" y="35"/>
                  </a:lnTo>
                  <a:lnTo>
                    <a:pt x="921" y="25"/>
                  </a:lnTo>
                  <a:lnTo>
                    <a:pt x="916" y="17"/>
                  </a:lnTo>
                  <a:lnTo>
                    <a:pt x="909" y="11"/>
                  </a:lnTo>
                  <a:lnTo>
                    <a:pt x="909" y="11"/>
                  </a:lnTo>
                  <a:lnTo>
                    <a:pt x="901" y="5"/>
                  </a:lnTo>
                  <a:lnTo>
                    <a:pt x="891" y="2"/>
                  </a:lnTo>
                  <a:lnTo>
                    <a:pt x="881" y="0"/>
                  </a:lnTo>
                  <a:lnTo>
                    <a:pt x="872" y="0"/>
                  </a:lnTo>
                  <a:lnTo>
                    <a:pt x="862" y="3"/>
                  </a:lnTo>
                  <a:lnTo>
                    <a:pt x="853" y="6"/>
                  </a:lnTo>
                  <a:lnTo>
                    <a:pt x="845" y="13"/>
                  </a:lnTo>
                  <a:lnTo>
                    <a:pt x="837" y="19"/>
                  </a:lnTo>
                  <a:lnTo>
                    <a:pt x="837" y="19"/>
                  </a:lnTo>
                  <a:lnTo>
                    <a:pt x="800" y="64"/>
                  </a:lnTo>
                  <a:lnTo>
                    <a:pt x="765" y="103"/>
                  </a:lnTo>
                  <a:lnTo>
                    <a:pt x="728" y="139"/>
                  </a:lnTo>
                  <a:lnTo>
                    <a:pt x="693" y="170"/>
                  </a:lnTo>
                  <a:lnTo>
                    <a:pt x="660" y="197"/>
                  </a:lnTo>
                  <a:lnTo>
                    <a:pt x="628" y="220"/>
                  </a:lnTo>
                  <a:lnTo>
                    <a:pt x="598" y="241"/>
                  </a:lnTo>
                  <a:lnTo>
                    <a:pt x="571" y="258"/>
                  </a:lnTo>
                  <a:lnTo>
                    <a:pt x="571" y="258"/>
                  </a:lnTo>
                  <a:lnTo>
                    <a:pt x="544" y="271"/>
                  </a:lnTo>
                  <a:lnTo>
                    <a:pt x="521" y="284"/>
                  </a:lnTo>
                  <a:lnTo>
                    <a:pt x="485" y="298"/>
                  </a:lnTo>
                  <a:lnTo>
                    <a:pt x="485" y="298"/>
                  </a:lnTo>
                  <a:lnTo>
                    <a:pt x="467" y="304"/>
                  </a:lnTo>
                  <a:lnTo>
                    <a:pt x="467" y="304"/>
                  </a:lnTo>
                  <a:lnTo>
                    <a:pt x="446" y="301"/>
                  </a:lnTo>
                  <a:lnTo>
                    <a:pt x="424" y="296"/>
                  </a:lnTo>
                  <a:lnTo>
                    <a:pt x="395" y="295"/>
                  </a:lnTo>
                  <a:lnTo>
                    <a:pt x="362" y="295"/>
                  </a:lnTo>
                  <a:lnTo>
                    <a:pt x="362" y="295"/>
                  </a:lnTo>
                  <a:lnTo>
                    <a:pt x="324" y="295"/>
                  </a:lnTo>
                  <a:lnTo>
                    <a:pt x="290" y="298"/>
                  </a:lnTo>
                  <a:lnTo>
                    <a:pt x="265" y="303"/>
                  </a:lnTo>
                  <a:lnTo>
                    <a:pt x="244" y="309"/>
                  </a:lnTo>
                  <a:lnTo>
                    <a:pt x="244" y="309"/>
                  </a:lnTo>
                  <a:lnTo>
                    <a:pt x="228" y="315"/>
                  </a:lnTo>
                  <a:lnTo>
                    <a:pt x="215" y="320"/>
                  </a:lnTo>
                  <a:lnTo>
                    <a:pt x="201" y="328"/>
                  </a:lnTo>
                  <a:lnTo>
                    <a:pt x="185" y="339"/>
                  </a:lnTo>
                  <a:lnTo>
                    <a:pt x="168" y="354"/>
                  </a:lnTo>
                  <a:lnTo>
                    <a:pt x="150" y="370"/>
                  </a:lnTo>
                  <a:lnTo>
                    <a:pt x="133" y="390"/>
                  </a:lnTo>
                  <a:lnTo>
                    <a:pt x="133" y="390"/>
                  </a:lnTo>
                  <a:lnTo>
                    <a:pt x="112" y="417"/>
                  </a:lnTo>
                  <a:lnTo>
                    <a:pt x="93" y="449"/>
                  </a:lnTo>
                  <a:lnTo>
                    <a:pt x="72" y="487"/>
                  </a:lnTo>
                  <a:lnTo>
                    <a:pt x="54" y="530"/>
                  </a:lnTo>
                  <a:lnTo>
                    <a:pt x="39" y="578"/>
                  </a:lnTo>
                  <a:lnTo>
                    <a:pt x="23" y="634"/>
                  </a:lnTo>
                  <a:lnTo>
                    <a:pt x="16" y="666"/>
                  </a:lnTo>
                  <a:lnTo>
                    <a:pt x="11" y="698"/>
                  </a:lnTo>
                  <a:lnTo>
                    <a:pt x="5" y="731"/>
                  </a:lnTo>
                  <a:lnTo>
                    <a:pt x="0" y="768"/>
                  </a:lnTo>
                  <a:lnTo>
                    <a:pt x="0" y="768"/>
                  </a:lnTo>
                  <a:lnTo>
                    <a:pt x="0" y="777"/>
                  </a:lnTo>
                  <a:lnTo>
                    <a:pt x="2" y="787"/>
                  </a:lnTo>
                  <a:lnTo>
                    <a:pt x="7" y="797"/>
                  </a:lnTo>
                  <a:lnTo>
                    <a:pt x="11" y="805"/>
                  </a:lnTo>
                  <a:lnTo>
                    <a:pt x="18" y="812"/>
                  </a:lnTo>
                  <a:lnTo>
                    <a:pt x="26" y="817"/>
                  </a:lnTo>
                  <a:lnTo>
                    <a:pt x="35" y="822"/>
                  </a:lnTo>
                  <a:lnTo>
                    <a:pt x="45" y="824"/>
                  </a:lnTo>
                  <a:lnTo>
                    <a:pt x="45" y="82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4241800" y="892175"/>
              <a:ext cx="209550" cy="419100"/>
            </a:xfrm>
            <a:custGeom>
              <a:avLst/>
              <a:gdLst>
                <a:gd name="T0" fmla="*/ 196 w 265"/>
                <a:gd name="T1" fmla="*/ 103 h 527"/>
                <a:gd name="T2" fmla="*/ 196 w 265"/>
                <a:gd name="T3" fmla="*/ 103 h 527"/>
                <a:gd name="T4" fmla="*/ 172 w 265"/>
                <a:gd name="T5" fmla="*/ 78 h 527"/>
                <a:gd name="T6" fmla="*/ 156 w 265"/>
                <a:gd name="T7" fmla="*/ 78 h 527"/>
                <a:gd name="T8" fmla="*/ 156 w 265"/>
                <a:gd name="T9" fmla="*/ 60 h 527"/>
                <a:gd name="T10" fmla="*/ 156 w 265"/>
                <a:gd name="T11" fmla="*/ 60 h 527"/>
                <a:gd name="T12" fmla="*/ 131 w 265"/>
                <a:gd name="T13" fmla="*/ 30 h 527"/>
                <a:gd name="T14" fmla="*/ 109 w 265"/>
                <a:gd name="T15" fmla="*/ 0 h 527"/>
                <a:gd name="T16" fmla="*/ 109 w 265"/>
                <a:gd name="T17" fmla="*/ 78 h 527"/>
                <a:gd name="T18" fmla="*/ 72 w 265"/>
                <a:gd name="T19" fmla="*/ 78 h 527"/>
                <a:gd name="T20" fmla="*/ 0 w 265"/>
                <a:gd name="T21" fmla="*/ 527 h 527"/>
                <a:gd name="T22" fmla="*/ 265 w 265"/>
                <a:gd name="T23" fmla="*/ 527 h 527"/>
                <a:gd name="T24" fmla="*/ 196 w 265"/>
                <a:gd name="T25" fmla="*/ 103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65" h="527">
                  <a:moveTo>
                    <a:pt x="196" y="103"/>
                  </a:moveTo>
                  <a:lnTo>
                    <a:pt x="196" y="103"/>
                  </a:lnTo>
                  <a:lnTo>
                    <a:pt x="172" y="78"/>
                  </a:lnTo>
                  <a:lnTo>
                    <a:pt x="156" y="78"/>
                  </a:lnTo>
                  <a:lnTo>
                    <a:pt x="156" y="60"/>
                  </a:lnTo>
                  <a:lnTo>
                    <a:pt x="156" y="60"/>
                  </a:lnTo>
                  <a:lnTo>
                    <a:pt x="131" y="30"/>
                  </a:lnTo>
                  <a:lnTo>
                    <a:pt x="109" y="0"/>
                  </a:lnTo>
                  <a:lnTo>
                    <a:pt x="109" y="78"/>
                  </a:lnTo>
                  <a:lnTo>
                    <a:pt x="72" y="78"/>
                  </a:lnTo>
                  <a:lnTo>
                    <a:pt x="0" y="527"/>
                  </a:lnTo>
                  <a:lnTo>
                    <a:pt x="265" y="527"/>
                  </a:lnTo>
                  <a:lnTo>
                    <a:pt x="196" y="10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4632325" y="730250"/>
              <a:ext cx="284162" cy="284163"/>
            </a:xfrm>
            <a:custGeom>
              <a:avLst/>
              <a:gdLst>
                <a:gd name="T0" fmla="*/ 178 w 356"/>
                <a:gd name="T1" fmla="*/ 357 h 357"/>
                <a:gd name="T2" fmla="*/ 213 w 356"/>
                <a:gd name="T3" fmla="*/ 352 h 357"/>
                <a:gd name="T4" fmla="*/ 247 w 356"/>
                <a:gd name="T5" fmla="*/ 342 h 357"/>
                <a:gd name="T6" fmla="*/ 277 w 356"/>
                <a:gd name="T7" fmla="*/ 326 h 357"/>
                <a:gd name="T8" fmla="*/ 304 w 356"/>
                <a:gd name="T9" fmla="*/ 304 h 357"/>
                <a:gd name="T10" fmla="*/ 325 w 356"/>
                <a:gd name="T11" fmla="*/ 277 h 357"/>
                <a:gd name="T12" fmla="*/ 342 w 356"/>
                <a:gd name="T13" fmla="*/ 247 h 357"/>
                <a:gd name="T14" fmla="*/ 352 w 356"/>
                <a:gd name="T15" fmla="*/ 213 h 357"/>
                <a:gd name="T16" fmla="*/ 356 w 356"/>
                <a:gd name="T17" fmla="*/ 178 h 357"/>
                <a:gd name="T18" fmla="*/ 355 w 356"/>
                <a:gd name="T19" fmla="*/ 159 h 357"/>
                <a:gd name="T20" fmla="*/ 349 w 356"/>
                <a:gd name="T21" fmla="*/ 124 h 357"/>
                <a:gd name="T22" fmla="*/ 334 w 356"/>
                <a:gd name="T23" fmla="*/ 92 h 357"/>
                <a:gd name="T24" fmla="*/ 315 w 356"/>
                <a:gd name="T25" fmla="*/ 64 h 357"/>
                <a:gd name="T26" fmla="*/ 291 w 356"/>
                <a:gd name="T27" fmla="*/ 40 h 357"/>
                <a:gd name="T28" fmla="*/ 262 w 356"/>
                <a:gd name="T29" fmla="*/ 21 h 357"/>
                <a:gd name="T30" fmla="*/ 231 w 356"/>
                <a:gd name="T31" fmla="*/ 8 h 357"/>
                <a:gd name="T32" fmla="*/ 196 w 356"/>
                <a:gd name="T33" fmla="*/ 0 h 357"/>
                <a:gd name="T34" fmla="*/ 178 w 356"/>
                <a:gd name="T35" fmla="*/ 0 h 357"/>
                <a:gd name="T36" fmla="*/ 141 w 356"/>
                <a:gd name="T37" fmla="*/ 3 h 357"/>
                <a:gd name="T38" fmla="*/ 108 w 356"/>
                <a:gd name="T39" fmla="*/ 13 h 357"/>
                <a:gd name="T40" fmla="*/ 78 w 356"/>
                <a:gd name="T41" fmla="*/ 30 h 357"/>
                <a:gd name="T42" fmla="*/ 51 w 356"/>
                <a:gd name="T43" fmla="*/ 51 h 357"/>
                <a:gd name="T44" fmla="*/ 30 w 356"/>
                <a:gd name="T45" fmla="*/ 78 h 357"/>
                <a:gd name="T46" fmla="*/ 12 w 356"/>
                <a:gd name="T47" fmla="*/ 108 h 357"/>
                <a:gd name="T48" fmla="*/ 3 w 356"/>
                <a:gd name="T49" fmla="*/ 142 h 357"/>
                <a:gd name="T50" fmla="*/ 0 w 356"/>
                <a:gd name="T51" fmla="*/ 178 h 357"/>
                <a:gd name="T52" fmla="*/ 0 w 356"/>
                <a:gd name="T53" fmla="*/ 196 h 357"/>
                <a:gd name="T54" fmla="*/ 8 w 356"/>
                <a:gd name="T55" fmla="*/ 231 h 357"/>
                <a:gd name="T56" fmla="*/ 20 w 356"/>
                <a:gd name="T57" fmla="*/ 263 h 357"/>
                <a:gd name="T58" fmla="*/ 39 w 356"/>
                <a:gd name="T59" fmla="*/ 291 h 357"/>
                <a:gd name="T60" fmla="*/ 63 w 356"/>
                <a:gd name="T61" fmla="*/ 315 h 357"/>
                <a:gd name="T62" fmla="*/ 92 w 356"/>
                <a:gd name="T63" fmla="*/ 334 h 357"/>
                <a:gd name="T64" fmla="*/ 124 w 356"/>
                <a:gd name="T65" fmla="*/ 349 h 357"/>
                <a:gd name="T66" fmla="*/ 159 w 356"/>
                <a:gd name="T67" fmla="*/ 355 h 357"/>
                <a:gd name="T68" fmla="*/ 178 w 356"/>
                <a:gd name="T69" fmla="*/ 357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6" h="357">
                  <a:moveTo>
                    <a:pt x="178" y="357"/>
                  </a:moveTo>
                  <a:lnTo>
                    <a:pt x="178" y="357"/>
                  </a:lnTo>
                  <a:lnTo>
                    <a:pt x="196" y="355"/>
                  </a:lnTo>
                  <a:lnTo>
                    <a:pt x="213" y="352"/>
                  </a:lnTo>
                  <a:lnTo>
                    <a:pt x="231" y="349"/>
                  </a:lnTo>
                  <a:lnTo>
                    <a:pt x="247" y="342"/>
                  </a:lnTo>
                  <a:lnTo>
                    <a:pt x="262" y="334"/>
                  </a:lnTo>
                  <a:lnTo>
                    <a:pt x="277" y="326"/>
                  </a:lnTo>
                  <a:lnTo>
                    <a:pt x="291" y="315"/>
                  </a:lnTo>
                  <a:lnTo>
                    <a:pt x="304" y="304"/>
                  </a:lnTo>
                  <a:lnTo>
                    <a:pt x="315" y="291"/>
                  </a:lnTo>
                  <a:lnTo>
                    <a:pt x="325" y="277"/>
                  </a:lnTo>
                  <a:lnTo>
                    <a:pt x="334" y="263"/>
                  </a:lnTo>
                  <a:lnTo>
                    <a:pt x="342" y="247"/>
                  </a:lnTo>
                  <a:lnTo>
                    <a:pt x="349" y="231"/>
                  </a:lnTo>
                  <a:lnTo>
                    <a:pt x="352" y="213"/>
                  </a:lnTo>
                  <a:lnTo>
                    <a:pt x="355" y="196"/>
                  </a:lnTo>
                  <a:lnTo>
                    <a:pt x="356" y="178"/>
                  </a:lnTo>
                  <a:lnTo>
                    <a:pt x="356" y="178"/>
                  </a:lnTo>
                  <a:lnTo>
                    <a:pt x="355" y="159"/>
                  </a:lnTo>
                  <a:lnTo>
                    <a:pt x="352" y="142"/>
                  </a:lnTo>
                  <a:lnTo>
                    <a:pt x="349" y="124"/>
                  </a:lnTo>
                  <a:lnTo>
                    <a:pt x="342" y="108"/>
                  </a:lnTo>
                  <a:lnTo>
                    <a:pt x="334" y="92"/>
                  </a:lnTo>
                  <a:lnTo>
                    <a:pt x="325" y="78"/>
                  </a:lnTo>
                  <a:lnTo>
                    <a:pt x="315" y="64"/>
                  </a:lnTo>
                  <a:lnTo>
                    <a:pt x="304" y="51"/>
                  </a:lnTo>
                  <a:lnTo>
                    <a:pt x="291" y="40"/>
                  </a:lnTo>
                  <a:lnTo>
                    <a:pt x="277" y="30"/>
                  </a:lnTo>
                  <a:lnTo>
                    <a:pt x="262" y="21"/>
                  </a:lnTo>
                  <a:lnTo>
                    <a:pt x="247" y="13"/>
                  </a:lnTo>
                  <a:lnTo>
                    <a:pt x="231" y="8"/>
                  </a:lnTo>
                  <a:lnTo>
                    <a:pt x="213" y="3"/>
                  </a:lnTo>
                  <a:lnTo>
                    <a:pt x="196" y="0"/>
                  </a:lnTo>
                  <a:lnTo>
                    <a:pt x="178" y="0"/>
                  </a:lnTo>
                  <a:lnTo>
                    <a:pt x="178" y="0"/>
                  </a:lnTo>
                  <a:lnTo>
                    <a:pt x="159" y="0"/>
                  </a:lnTo>
                  <a:lnTo>
                    <a:pt x="141" y="3"/>
                  </a:lnTo>
                  <a:lnTo>
                    <a:pt x="124" y="8"/>
                  </a:lnTo>
                  <a:lnTo>
                    <a:pt x="108" y="13"/>
                  </a:lnTo>
                  <a:lnTo>
                    <a:pt x="92" y="21"/>
                  </a:lnTo>
                  <a:lnTo>
                    <a:pt x="78" y="30"/>
                  </a:lnTo>
                  <a:lnTo>
                    <a:pt x="63" y="40"/>
                  </a:lnTo>
                  <a:lnTo>
                    <a:pt x="51" y="51"/>
                  </a:lnTo>
                  <a:lnTo>
                    <a:pt x="39" y="64"/>
                  </a:lnTo>
                  <a:lnTo>
                    <a:pt x="30" y="78"/>
                  </a:lnTo>
                  <a:lnTo>
                    <a:pt x="20" y="92"/>
                  </a:lnTo>
                  <a:lnTo>
                    <a:pt x="12" y="108"/>
                  </a:lnTo>
                  <a:lnTo>
                    <a:pt x="8" y="124"/>
                  </a:lnTo>
                  <a:lnTo>
                    <a:pt x="3" y="142"/>
                  </a:lnTo>
                  <a:lnTo>
                    <a:pt x="0" y="159"/>
                  </a:lnTo>
                  <a:lnTo>
                    <a:pt x="0" y="178"/>
                  </a:lnTo>
                  <a:lnTo>
                    <a:pt x="0" y="178"/>
                  </a:lnTo>
                  <a:lnTo>
                    <a:pt x="0" y="196"/>
                  </a:lnTo>
                  <a:lnTo>
                    <a:pt x="3" y="213"/>
                  </a:lnTo>
                  <a:lnTo>
                    <a:pt x="8" y="231"/>
                  </a:lnTo>
                  <a:lnTo>
                    <a:pt x="12" y="247"/>
                  </a:lnTo>
                  <a:lnTo>
                    <a:pt x="20" y="263"/>
                  </a:lnTo>
                  <a:lnTo>
                    <a:pt x="30" y="277"/>
                  </a:lnTo>
                  <a:lnTo>
                    <a:pt x="39" y="291"/>
                  </a:lnTo>
                  <a:lnTo>
                    <a:pt x="51" y="304"/>
                  </a:lnTo>
                  <a:lnTo>
                    <a:pt x="63" y="315"/>
                  </a:lnTo>
                  <a:lnTo>
                    <a:pt x="78" y="326"/>
                  </a:lnTo>
                  <a:lnTo>
                    <a:pt x="92" y="334"/>
                  </a:lnTo>
                  <a:lnTo>
                    <a:pt x="108" y="342"/>
                  </a:lnTo>
                  <a:lnTo>
                    <a:pt x="124" y="349"/>
                  </a:lnTo>
                  <a:lnTo>
                    <a:pt x="141" y="352"/>
                  </a:lnTo>
                  <a:lnTo>
                    <a:pt x="159" y="355"/>
                  </a:lnTo>
                  <a:lnTo>
                    <a:pt x="178" y="357"/>
                  </a:lnTo>
                  <a:lnTo>
                    <a:pt x="178" y="35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313238" y="777875"/>
              <a:ext cx="768350" cy="1154113"/>
            </a:xfrm>
            <a:custGeom>
              <a:avLst/>
              <a:gdLst>
                <a:gd name="T0" fmla="*/ 308 w 969"/>
                <a:gd name="T1" fmla="*/ 392 h 1454"/>
                <a:gd name="T2" fmla="*/ 404 w 969"/>
                <a:gd name="T3" fmla="*/ 454 h 1454"/>
                <a:gd name="T4" fmla="*/ 404 w 969"/>
                <a:gd name="T5" fmla="*/ 1373 h 1454"/>
                <a:gd name="T6" fmla="*/ 410 w 969"/>
                <a:gd name="T7" fmla="*/ 1405 h 1454"/>
                <a:gd name="T8" fmla="*/ 439 w 969"/>
                <a:gd name="T9" fmla="*/ 1440 h 1454"/>
                <a:gd name="T10" fmla="*/ 485 w 969"/>
                <a:gd name="T11" fmla="*/ 1454 h 1454"/>
                <a:gd name="T12" fmla="*/ 517 w 969"/>
                <a:gd name="T13" fmla="*/ 1448 h 1454"/>
                <a:gd name="T14" fmla="*/ 552 w 969"/>
                <a:gd name="T15" fmla="*/ 1418 h 1454"/>
                <a:gd name="T16" fmla="*/ 566 w 969"/>
                <a:gd name="T17" fmla="*/ 1373 h 1454"/>
                <a:gd name="T18" fmla="*/ 596 w 969"/>
                <a:gd name="T19" fmla="*/ 1373 h 1454"/>
                <a:gd name="T20" fmla="*/ 603 w 969"/>
                <a:gd name="T21" fmla="*/ 1405 h 1454"/>
                <a:gd name="T22" fmla="*/ 633 w 969"/>
                <a:gd name="T23" fmla="*/ 1440 h 1454"/>
                <a:gd name="T24" fmla="*/ 678 w 969"/>
                <a:gd name="T25" fmla="*/ 1454 h 1454"/>
                <a:gd name="T26" fmla="*/ 709 w 969"/>
                <a:gd name="T27" fmla="*/ 1448 h 1454"/>
                <a:gd name="T28" fmla="*/ 746 w 969"/>
                <a:gd name="T29" fmla="*/ 1418 h 1454"/>
                <a:gd name="T30" fmla="*/ 760 w 969"/>
                <a:gd name="T31" fmla="*/ 1373 h 1454"/>
                <a:gd name="T32" fmla="*/ 760 w 969"/>
                <a:gd name="T33" fmla="*/ 510 h 1454"/>
                <a:gd name="T34" fmla="*/ 770 w 969"/>
                <a:gd name="T35" fmla="*/ 524 h 1454"/>
                <a:gd name="T36" fmla="*/ 805 w 969"/>
                <a:gd name="T37" fmla="*/ 605 h 1454"/>
                <a:gd name="T38" fmla="*/ 835 w 969"/>
                <a:gd name="T39" fmla="*/ 737 h 1454"/>
                <a:gd name="T40" fmla="*/ 847 w 969"/>
                <a:gd name="T41" fmla="*/ 859 h 1454"/>
                <a:gd name="T42" fmla="*/ 858 w 969"/>
                <a:gd name="T43" fmla="*/ 890 h 1454"/>
                <a:gd name="T44" fmla="*/ 885 w 969"/>
                <a:gd name="T45" fmla="*/ 911 h 1454"/>
                <a:gd name="T46" fmla="*/ 907 w 969"/>
                <a:gd name="T47" fmla="*/ 916 h 1454"/>
                <a:gd name="T48" fmla="*/ 923 w 969"/>
                <a:gd name="T49" fmla="*/ 914 h 1454"/>
                <a:gd name="T50" fmla="*/ 953 w 969"/>
                <a:gd name="T51" fmla="*/ 895 h 1454"/>
                <a:gd name="T52" fmla="*/ 968 w 969"/>
                <a:gd name="T53" fmla="*/ 863 h 1454"/>
                <a:gd name="T54" fmla="*/ 966 w 969"/>
                <a:gd name="T55" fmla="*/ 811 h 1454"/>
                <a:gd name="T56" fmla="*/ 953 w 969"/>
                <a:gd name="T57" fmla="*/ 704 h 1454"/>
                <a:gd name="T58" fmla="*/ 936 w 969"/>
                <a:gd name="T59" fmla="*/ 613 h 1454"/>
                <a:gd name="T60" fmla="*/ 912 w 969"/>
                <a:gd name="T61" fmla="*/ 540 h 1454"/>
                <a:gd name="T62" fmla="*/ 856 w 969"/>
                <a:gd name="T63" fmla="*/ 433 h 1454"/>
                <a:gd name="T64" fmla="*/ 818 w 969"/>
                <a:gd name="T65" fmla="*/ 389 h 1454"/>
                <a:gd name="T66" fmla="*/ 764 w 969"/>
                <a:gd name="T67" fmla="*/ 354 h 1454"/>
                <a:gd name="T68" fmla="*/ 733 w 969"/>
                <a:gd name="T69" fmla="*/ 344 h 1454"/>
                <a:gd name="T70" fmla="*/ 716 w 969"/>
                <a:gd name="T71" fmla="*/ 344 h 1454"/>
                <a:gd name="T72" fmla="*/ 455 w 969"/>
                <a:gd name="T73" fmla="*/ 342 h 1454"/>
                <a:gd name="T74" fmla="*/ 400 w 969"/>
                <a:gd name="T75" fmla="*/ 307 h 1454"/>
                <a:gd name="T76" fmla="*/ 319 w 969"/>
                <a:gd name="T77" fmla="*/ 247 h 1454"/>
                <a:gd name="T78" fmla="*/ 236 w 969"/>
                <a:gd name="T79" fmla="*/ 175 h 1454"/>
                <a:gd name="T80" fmla="*/ 158 w 969"/>
                <a:gd name="T81" fmla="*/ 91 h 1454"/>
                <a:gd name="T82" fmla="*/ 114 w 969"/>
                <a:gd name="T83" fmla="*/ 30 h 1454"/>
                <a:gd name="T84" fmla="*/ 86 w 969"/>
                <a:gd name="T85" fmla="*/ 6 h 1454"/>
                <a:gd name="T86" fmla="*/ 53 w 969"/>
                <a:gd name="T87" fmla="*/ 1 h 1454"/>
                <a:gd name="T88" fmla="*/ 29 w 969"/>
                <a:gd name="T89" fmla="*/ 9 h 1454"/>
                <a:gd name="T90" fmla="*/ 7 w 969"/>
                <a:gd name="T91" fmla="*/ 36 h 1454"/>
                <a:gd name="T92" fmla="*/ 2 w 969"/>
                <a:gd name="T93" fmla="*/ 72 h 1454"/>
                <a:gd name="T94" fmla="*/ 10 w 969"/>
                <a:gd name="T95" fmla="*/ 94 h 1454"/>
                <a:gd name="T96" fmla="*/ 96 w 969"/>
                <a:gd name="T97" fmla="*/ 207 h 1454"/>
                <a:gd name="T98" fmla="*/ 195 w 969"/>
                <a:gd name="T99" fmla="*/ 303 h 1454"/>
                <a:gd name="T100" fmla="*/ 259 w 969"/>
                <a:gd name="T101" fmla="*/ 355 h 14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969" h="1454">
                  <a:moveTo>
                    <a:pt x="259" y="355"/>
                  </a:moveTo>
                  <a:lnTo>
                    <a:pt x="259" y="355"/>
                  </a:lnTo>
                  <a:lnTo>
                    <a:pt x="308" y="392"/>
                  </a:lnTo>
                  <a:lnTo>
                    <a:pt x="351" y="422"/>
                  </a:lnTo>
                  <a:lnTo>
                    <a:pt x="383" y="443"/>
                  </a:lnTo>
                  <a:lnTo>
                    <a:pt x="404" y="454"/>
                  </a:lnTo>
                  <a:lnTo>
                    <a:pt x="404" y="720"/>
                  </a:lnTo>
                  <a:lnTo>
                    <a:pt x="404" y="903"/>
                  </a:lnTo>
                  <a:lnTo>
                    <a:pt x="404" y="1373"/>
                  </a:lnTo>
                  <a:lnTo>
                    <a:pt x="404" y="1373"/>
                  </a:lnTo>
                  <a:lnTo>
                    <a:pt x="405" y="1389"/>
                  </a:lnTo>
                  <a:lnTo>
                    <a:pt x="410" y="1405"/>
                  </a:lnTo>
                  <a:lnTo>
                    <a:pt x="416" y="1418"/>
                  </a:lnTo>
                  <a:lnTo>
                    <a:pt x="427" y="1431"/>
                  </a:lnTo>
                  <a:lnTo>
                    <a:pt x="439" y="1440"/>
                  </a:lnTo>
                  <a:lnTo>
                    <a:pt x="453" y="1448"/>
                  </a:lnTo>
                  <a:lnTo>
                    <a:pt x="467" y="1453"/>
                  </a:lnTo>
                  <a:lnTo>
                    <a:pt x="485" y="1454"/>
                  </a:lnTo>
                  <a:lnTo>
                    <a:pt x="485" y="1454"/>
                  </a:lnTo>
                  <a:lnTo>
                    <a:pt x="501" y="1453"/>
                  </a:lnTo>
                  <a:lnTo>
                    <a:pt x="517" y="1448"/>
                  </a:lnTo>
                  <a:lnTo>
                    <a:pt x="529" y="1440"/>
                  </a:lnTo>
                  <a:lnTo>
                    <a:pt x="542" y="1431"/>
                  </a:lnTo>
                  <a:lnTo>
                    <a:pt x="552" y="1418"/>
                  </a:lnTo>
                  <a:lnTo>
                    <a:pt x="560" y="1405"/>
                  </a:lnTo>
                  <a:lnTo>
                    <a:pt x="564" y="1389"/>
                  </a:lnTo>
                  <a:lnTo>
                    <a:pt x="566" y="1373"/>
                  </a:lnTo>
                  <a:lnTo>
                    <a:pt x="566" y="954"/>
                  </a:lnTo>
                  <a:lnTo>
                    <a:pt x="596" y="954"/>
                  </a:lnTo>
                  <a:lnTo>
                    <a:pt x="596" y="1373"/>
                  </a:lnTo>
                  <a:lnTo>
                    <a:pt x="596" y="1373"/>
                  </a:lnTo>
                  <a:lnTo>
                    <a:pt x="598" y="1389"/>
                  </a:lnTo>
                  <a:lnTo>
                    <a:pt x="603" y="1405"/>
                  </a:lnTo>
                  <a:lnTo>
                    <a:pt x="611" y="1418"/>
                  </a:lnTo>
                  <a:lnTo>
                    <a:pt x="620" y="1431"/>
                  </a:lnTo>
                  <a:lnTo>
                    <a:pt x="633" y="1440"/>
                  </a:lnTo>
                  <a:lnTo>
                    <a:pt x="646" y="1448"/>
                  </a:lnTo>
                  <a:lnTo>
                    <a:pt x="662" y="1453"/>
                  </a:lnTo>
                  <a:lnTo>
                    <a:pt x="678" y="1454"/>
                  </a:lnTo>
                  <a:lnTo>
                    <a:pt x="678" y="1454"/>
                  </a:lnTo>
                  <a:lnTo>
                    <a:pt x="695" y="1453"/>
                  </a:lnTo>
                  <a:lnTo>
                    <a:pt x="709" y="1448"/>
                  </a:lnTo>
                  <a:lnTo>
                    <a:pt x="724" y="1440"/>
                  </a:lnTo>
                  <a:lnTo>
                    <a:pt x="737" y="1431"/>
                  </a:lnTo>
                  <a:lnTo>
                    <a:pt x="746" y="1418"/>
                  </a:lnTo>
                  <a:lnTo>
                    <a:pt x="754" y="1405"/>
                  </a:lnTo>
                  <a:lnTo>
                    <a:pt x="759" y="1389"/>
                  </a:lnTo>
                  <a:lnTo>
                    <a:pt x="760" y="1373"/>
                  </a:lnTo>
                  <a:lnTo>
                    <a:pt x="760" y="903"/>
                  </a:lnTo>
                  <a:lnTo>
                    <a:pt x="760" y="720"/>
                  </a:lnTo>
                  <a:lnTo>
                    <a:pt x="760" y="510"/>
                  </a:lnTo>
                  <a:lnTo>
                    <a:pt x="760" y="510"/>
                  </a:lnTo>
                  <a:lnTo>
                    <a:pt x="770" y="524"/>
                  </a:lnTo>
                  <a:lnTo>
                    <a:pt x="770" y="524"/>
                  </a:lnTo>
                  <a:lnTo>
                    <a:pt x="783" y="546"/>
                  </a:lnTo>
                  <a:lnTo>
                    <a:pt x="794" y="573"/>
                  </a:lnTo>
                  <a:lnTo>
                    <a:pt x="805" y="605"/>
                  </a:lnTo>
                  <a:lnTo>
                    <a:pt x="816" y="643"/>
                  </a:lnTo>
                  <a:lnTo>
                    <a:pt x="826" y="687"/>
                  </a:lnTo>
                  <a:lnTo>
                    <a:pt x="835" y="737"/>
                  </a:lnTo>
                  <a:lnTo>
                    <a:pt x="842" y="795"/>
                  </a:lnTo>
                  <a:lnTo>
                    <a:pt x="847" y="859"/>
                  </a:lnTo>
                  <a:lnTo>
                    <a:pt x="847" y="859"/>
                  </a:lnTo>
                  <a:lnTo>
                    <a:pt x="848" y="870"/>
                  </a:lnTo>
                  <a:lnTo>
                    <a:pt x="853" y="881"/>
                  </a:lnTo>
                  <a:lnTo>
                    <a:pt x="858" y="890"/>
                  </a:lnTo>
                  <a:lnTo>
                    <a:pt x="866" y="900"/>
                  </a:lnTo>
                  <a:lnTo>
                    <a:pt x="875" y="906"/>
                  </a:lnTo>
                  <a:lnTo>
                    <a:pt x="885" y="911"/>
                  </a:lnTo>
                  <a:lnTo>
                    <a:pt x="896" y="914"/>
                  </a:lnTo>
                  <a:lnTo>
                    <a:pt x="907" y="916"/>
                  </a:lnTo>
                  <a:lnTo>
                    <a:pt x="907" y="916"/>
                  </a:lnTo>
                  <a:lnTo>
                    <a:pt x="912" y="916"/>
                  </a:lnTo>
                  <a:lnTo>
                    <a:pt x="912" y="916"/>
                  </a:lnTo>
                  <a:lnTo>
                    <a:pt x="923" y="914"/>
                  </a:lnTo>
                  <a:lnTo>
                    <a:pt x="934" y="910"/>
                  </a:lnTo>
                  <a:lnTo>
                    <a:pt x="945" y="903"/>
                  </a:lnTo>
                  <a:lnTo>
                    <a:pt x="953" y="895"/>
                  </a:lnTo>
                  <a:lnTo>
                    <a:pt x="960" y="886"/>
                  </a:lnTo>
                  <a:lnTo>
                    <a:pt x="966" y="876"/>
                  </a:lnTo>
                  <a:lnTo>
                    <a:pt x="968" y="863"/>
                  </a:lnTo>
                  <a:lnTo>
                    <a:pt x="969" y="852"/>
                  </a:lnTo>
                  <a:lnTo>
                    <a:pt x="969" y="852"/>
                  </a:lnTo>
                  <a:lnTo>
                    <a:pt x="966" y="811"/>
                  </a:lnTo>
                  <a:lnTo>
                    <a:pt x="963" y="773"/>
                  </a:lnTo>
                  <a:lnTo>
                    <a:pt x="958" y="737"/>
                  </a:lnTo>
                  <a:lnTo>
                    <a:pt x="953" y="704"/>
                  </a:lnTo>
                  <a:lnTo>
                    <a:pt x="948" y="672"/>
                  </a:lnTo>
                  <a:lnTo>
                    <a:pt x="942" y="642"/>
                  </a:lnTo>
                  <a:lnTo>
                    <a:pt x="936" y="613"/>
                  </a:lnTo>
                  <a:lnTo>
                    <a:pt x="928" y="588"/>
                  </a:lnTo>
                  <a:lnTo>
                    <a:pt x="920" y="562"/>
                  </a:lnTo>
                  <a:lnTo>
                    <a:pt x="912" y="540"/>
                  </a:lnTo>
                  <a:lnTo>
                    <a:pt x="894" y="499"/>
                  </a:lnTo>
                  <a:lnTo>
                    <a:pt x="877" y="463"/>
                  </a:lnTo>
                  <a:lnTo>
                    <a:pt x="856" y="433"/>
                  </a:lnTo>
                  <a:lnTo>
                    <a:pt x="856" y="433"/>
                  </a:lnTo>
                  <a:lnTo>
                    <a:pt x="837" y="409"/>
                  </a:lnTo>
                  <a:lnTo>
                    <a:pt x="818" y="389"/>
                  </a:lnTo>
                  <a:lnTo>
                    <a:pt x="799" y="374"/>
                  </a:lnTo>
                  <a:lnTo>
                    <a:pt x="780" y="361"/>
                  </a:lnTo>
                  <a:lnTo>
                    <a:pt x="764" y="354"/>
                  </a:lnTo>
                  <a:lnTo>
                    <a:pt x="751" y="349"/>
                  </a:lnTo>
                  <a:lnTo>
                    <a:pt x="740" y="346"/>
                  </a:lnTo>
                  <a:lnTo>
                    <a:pt x="733" y="344"/>
                  </a:lnTo>
                  <a:lnTo>
                    <a:pt x="733" y="344"/>
                  </a:lnTo>
                  <a:lnTo>
                    <a:pt x="725" y="344"/>
                  </a:lnTo>
                  <a:lnTo>
                    <a:pt x="716" y="344"/>
                  </a:lnTo>
                  <a:lnTo>
                    <a:pt x="716" y="344"/>
                  </a:lnTo>
                  <a:lnTo>
                    <a:pt x="709" y="342"/>
                  </a:lnTo>
                  <a:lnTo>
                    <a:pt x="455" y="342"/>
                  </a:lnTo>
                  <a:lnTo>
                    <a:pt x="455" y="342"/>
                  </a:lnTo>
                  <a:lnTo>
                    <a:pt x="432" y="328"/>
                  </a:lnTo>
                  <a:lnTo>
                    <a:pt x="400" y="307"/>
                  </a:lnTo>
                  <a:lnTo>
                    <a:pt x="362" y="280"/>
                  </a:lnTo>
                  <a:lnTo>
                    <a:pt x="319" y="247"/>
                  </a:lnTo>
                  <a:lnTo>
                    <a:pt x="319" y="247"/>
                  </a:lnTo>
                  <a:lnTo>
                    <a:pt x="292" y="224"/>
                  </a:lnTo>
                  <a:lnTo>
                    <a:pt x="263" y="201"/>
                  </a:lnTo>
                  <a:lnTo>
                    <a:pt x="236" y="175"/>
                  </a:lnTo>
                  <a:lnTo>
                    <a:pt x="209" y="148"/>
                  </a:lnTo>
                  <a:lnTo>
                    <a:pt x="182" y="119"/>
                  </a:lnTo>
                  <a:lnTo>
                    <a:pt x="158" y="91"/>
                  </a:lnTo>
                  <a:lnTo>
                    <a:pt x="134" y="60"/>
                  </a:lnTo>
                  <a:lnTo>
                    <a:pt x="114" y="30"/>
                  </a:lnTo>
                  <a:lnTo>
                    <a:pt x="114" y="30"/>
                  </a:lnTo>
                  <a:lnTo>
                    <a:pt x="106" y="19"/>
                  </a:lnTo>
                  <a:lnTo>
                    <a:pt x="98" y="11"/>
                  </a:lnTo>
                  <a:lnTo>
                    <a:pt x="86" y="6"/>
                  </a:lnTo>
                  <a:lnTo>
                    <a:pt x="75" y="1"/>
                  </a:lnTo>
                  <a:lnTo>
                    <a:pt x="64" y="0"/>
                  </a:lnTo>
                  <a:lnTo>
                    <a:pt x="53" y="1"/>
                  </a:lnTo>
                  <a:lnTo>
                    <a:pt x="40" y="5"/>
                  </a:lnTo>
                  <a:lnTo>
                    <a:pt x="29" y="9"/>
                  </a:lnTo>
                  <a:lnTo>
                    <a:pt x="29" y="9"/>
                  </a:lnTo>
                  <a:lnTo>
                    <a:pt x="20" y="17"/>
                  </a:lnTo>
                  <a:lnTo>
                    <a:pt x="12" y="27"/>
                  </a:lnTo>
                  <a:lnTo>
                    <a:pt x="7" y="36"/>
                  </a:lnTo>
                  <a:lnTo>
                    <a:pt x="2" y="48"/>
                  </a:lnTo>
                  <a:lnTo>
                    <a:pt x="0" y="59"/>
                  </a:lnTo>
                  <a:lnTo>
                    <a:pt x="2" y="72"/>
                  </a:lnTo>
                  <a:lnTo>
                    <a:pt x="5" y="83"/>
                  </a:lnTo>
                  <a:lnTo>
                    <a:pt x="10" y="94"/>
                  </a:lnTo>
                  <a:lnTo>
                    <a:pt x="10" y="94"/>
                  </a:lnTo>
                  <a:lnTo>
                    <a:pt x="37" y="134"/>
                  </a:lnTo>
                  <a:lnTo>
                    <a:pt x="66" y="172"/>
                  </a:lnTo>
                  <a:lnTo>
                    <a:pt x="96" y="207"/>
                  </a:lnTo>
                  <a:lnTo>
                    <a:pt x="130" y="242"/>
                  </a:lnTo>
                  <a:lnTo>
                    <a:pt x="161" y="274"/>
                  </a:lnTo>
                  <a:lnTo>
                    <a:pt x="195" y="303"/>
                  </a:lnTo>
                  <a:lnTo>
                    <a:pt x="227" y="330"/>
                  </a:lnTo>
                  <a:lnTo>
                    <a:pt x="259" y="355"/>
                  </a:lnTo>
                  <a:lnTo>
                    <a:pt x="259" y="35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1196057" y="2479675"/>
            <a:ext cx="1774825" cy="1906588"/>
            <a:chOff x="2187575" y="2479675"/>
            <a:chExt cx="1774825" cy="1906588"/>
          </a:xfrm>
        </p:grpSpPr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844800" y="3392488"/>
              <a:ext cx="1117600" cy="754063"/>
            </a:xfrm>
            <a:custGeom>
              <a:avLst/>
              <a:gdLst>
                <a:gd name="T0" fmla="*/ 1265 w 1408"/>
                <a:gd name="T1" fmla="*/ 857 h 949"/>
                <a:gd name="T2" fmla="*/ 274 w 1408"/>
                <a:gd name="T3" fmla="*/ 857 h 949"/>
                <a:gd name="T4" fmla="*/ 259 w 1408"/>
                <a:gd name="T5" fmla="*/ 796 h 949"/>
                <a:gd name="T6" fmla="*/ 1284 w 1408"/>
                <a:gd name="T7" fmla="*/ 640 h 949"/>
                <a:gd name="T8" fmla="*/ 1408 w 1408"/>
                <a:gd name="T9" fmla="*/ 208 h 949"/>
                <a:gd name="T10" fmla="*/ 133 w 1408"/>
                <a:gd name="T11" fmla="*/ 208 h 949"/>
                <a:gd name="T12" fmla="*/ 108 w 1408"/>
                <a:gd name="T13" fmla="*/ 89 h 949"/>
                <a:gd name="T14" fmla="*/ 108 w 1408"/>
                <a:gd name="T15" fmla="*/ 0 h 949"/>
                <a:gd name="T16" fmla="*/ 59 w 1408"/>
                <a:gd name="T17" fmla="*/ 0 h 949"/>
                <a:gd name="T18" fmla="*/ 59 w 1408"/>
                <a:gd name="T19" fmla="*/ 0 h 949"/>
                <a:gd name="T20" fmla="*/ 59 w 1408"/>
                <a:gd name="T21" fmla="*/ 12 h 949"/>
                <a:gd name="T22" fmla="*/ 59 w 1408"/>
                <a:gd name="T23" fmla="*/ 12 h 949"/>
                <a:gd name="T24" fmla="*/ 57 w 1408"/>
                <a:gd name="T25" fmla="*/ 27 h 949"/>
                <a:gd name="T26" fmla="*/ 52 w 1408"/>
                <a:gd name="T27" fmla="*/ 39 h 949"/>
                <a:gd name="T28" fmla="*/ 47 w 1408"/>
                <a:gd name="T29" fmla="*/ 52 h 949"/>
                <a:gd name="T30" fmla="*/ 41 w 1408"/>
                <a:gd name="T31" fmla="*/ 63 h 949"/>
                <a:gd name="T32" fmla="*/ 31 w 1408"/>
                <a:gd name="T33" fmla="*/ 74 h 949"/>
                <a:gd name="T34" fmla="*/ 22 w 1408"/>
                <a:gd name="T35" fmla="*/ 84 h 949"/>
                <a:gd name="T36" fmla="*/ 11 w 1408"/>
                <a:gd name="T37" fmla="*/ 92 h 949"/>
                <a:gd name="T38" fmla="*/ 0 w 1408"/>
                <a:gd name="T39" fmla="*/ 98 h 949"/>
                <a:gd name="T40" fmla="*/ 183 w 1408"/>
                <a:gd name="T41" fmla="*/ 949 h 949"/>
                <a:gd name="T42" fmla="*/ 1265 w 1408"/>
                <a:gd name="T43" fmla="*/ 949 h 949"/>
                <a:gd name="T44" fmla="*/ 1265 w 1408"/>
                <a:gd name="T45" fmla="*/ 857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408" h="949">
                  <a:moveTo>
                    <a:pt x="1265" y="857"/>
                  </a:moveTo>
                  <a:lnTo>
                    <a:pt x="274" y="857"/>
                  </a:lnTo>
                  <a:lnTo>
                    <a:pt x="259" y="796"/>
                  </a:lnTo>
                  <a:lnTo>
                    <a:pt x="1284" y="640"/>
                  </a:lnTo>
                  <a:lnTo>
                    <a:pt x="1408" y="208"/>
                  </a:lnTo>
                  <a:lnTo>
                    <a:pt x="133" y="208"/>
                  </a:lnTo>
                  <a:lnTo>
                    <a:pt x="108" y="89"/>
                  </a:lnTo>
                  <a:lnTo>
                    <a:pt x="108" y="0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59" y="12"/>
                  </a:lnTo>
                  <a:lnTo>
                    <a:pt x="59" y="12"/>
                  </a:lnTo>
                  <a:lnTo>
                    <a:pt x="57" y="27"/>
                  </a:lnTo>
                  <a:lnTo>
                    <a:pt x="52" y="39"/>
                  </a:lnTo>
                  <a:lnTo>
                    <a:pt x="47" y="52"/>
                  </a:lnTo>
                  <a:lnTo>
                    <a:pt x="41" y="63"/>
                  </a:lnTo>
                  <a:lnTo>
                    <a:pt x="31" y="74"/>
                  </a:lnTo>
                  <a:lnTo>
                    <a:pt x="22" y="84"/>
                  </a:lnTo>
                  <a:lnTo>
                    <a:pt x="11" y="92"/>
                  </a:lnTo>
                  <a:lnTo>
                    <a:pt x="0" y="98"/>
                  </a:lnTo>
                  <a:lnTo>
                    <a:pt x="183" y="949"/>
                  </a:lnTo>
                  <a:lnTo>
                    <a:pt x="1265" y="949"/>
                  </a:lnTo>
                  <a:lnTo>
                    <a:pt x="1265" y="85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698750" y="3460750"/>
              <a:ext cx="15875" cy="4763"/>
            </a:xfrm>
            <a:custGeom>
              <a:avLst/>
              <a:gdLst>
                <a:gd name="T0" fmla="*/ 0 w 19"/>
                <a:gd name="T1" fmla="*/ 0 h 4"/>
                <a:gd name="T2" fmla="*/ 0 w 19"/>
                <a:gd name="T3" fmla="*/ 4 h 4"/>
                <a:gd name="T4" fmla="*/ 19 w 19"/>
                <a:gd name="T5" fmla="*/ 4 h 4"/>
                <a:gd name="T6" fmla="*/ 19 w 19"/>
                <a:gd name="T7" fmla="*/ 4 h 4"/>
                <a:gd name="T8" fmla="*/ 0 w 19"/>
                <a:gd name="T9" fmla="*/ 0 h 4"/>
                <a:gd name="T10" fmla="*/ 0 w 19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" h="4">
                  <a:moveTo>
                    <a:pt x="0" y="0"/>
                  </a:moveTo>
                  <a:lnTo>
                    <a:pt x="0" y="4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05138" y="4224338"/>
              <a:ext cx="157162" cy="157163"/>
            </a:xfrm>
            <a:custGeom>
              <a:avLst/>
              <a:gdLst>
                <a:gd name="T0" fmla="*/ 198 w 198"/>
                <a:gd name="T1" fmla="*/ 99 h 197"/>
                <a:gd name="T2" fmla="*/ 198 w 198"/>
                <a:gd name="T3" fmla="*/ 99 h 197"/>
                <a:gd name="T4" fmla="*/ 196 w 198"/>
                <a:gd name="T5" fmla="*/ 89 h 197"/>
                <a:gd name="T6" fmla="*/ 194 w 198"/>
                <a:gd name="T7" fmla="*/ 80 h 197"/>
                <a:gd name="T8" fmla="*/ 193 w 198"/>
                <a:gd name="T9" fmla="*/ 70 h 197"/>
                <a:gd name="T10" fmla="*/ 190 w 198"/>
                <a:gd name="T11" fmla="*/ 60 h 197"/>
                <a:gd name="T12" fmla="*/ 180 w 198"/>
                <a:gd name="T13" fmla="*/ 45 h 197"/>
                <a:gd name="T14" fmla="*/ 169 w 198"/>
                <a:gd name="T15" fmla="*/ 29 h 197"/>
                <a:gd name="T16" fmla="*/ 153 w 198"/>
                <a:gd name="T17" fmla="*/ 17 h 197"/>
                <a:gd name="T18" fmla="*/ 137 w 198"/>
                <a:gd name="T19" fmla="*/ 8 h 197"/>
                <a:gd name="T20" fmla="*/ 127 w 198"/>
                <a:gd name="T21" fmla="*/ 5 h 197"/>
                <a:gd name="T22" fmla="*/ 118 w 198"/>
                <a:gd name="T23" fmla="*/ 3 h 197"/>
                <a:gd name="T24" fmla="*/ 108 w 198"/>
                <a:gd name="T25" fmla="*/ 2 h 197"/>
                <a:gd name="T26" fmla="*/ 99 w 198"/>
                <a:gd name="T27" fmla="*/ 0 h 197"/>
                <a:gd name="T28" fmla="*/ 99 w 198"/>
                <a:gd name="T29" fmla="*/ 0 h 197"/>
                <a:gd name="T30" fmla="*/ 88 w 198"/>
                <a:gd name="T31" fmla="*/ 2 h 197"/>
                <a:gd name="T32" fmla="*/ 78 w 198"/>
                <a:gd name="T33" fmla="*/ 3 h 197"/>
                <a:gd name="T34" fmla="*/ 68 w 198"/>
                <a:gd name="T35" fmla="*/ 5 h 197"/>
                <a:gd name="T36" fmla="*/ 60 w 198"/>
                <a:gd name="T37" fmla="*/ 8 h 197"/>
                <a:gd name="T38" fmla="*/ 43 w 198"/>
                <a:gd name="T39" fmla="*/ 17 h 197"/>
                <a:gd name="T40" fmla="*/ 29 w 198"/>
                <a:gd name="T41" fmla="*/ 29 h 197"/>
                <a:gd name="T42" fmla="*/ 16 w 198"/>
                <a:gd name="T43" fmla="*/ 45 h 197"/>
                <a:gd name="T44" fmla="*/ 8 w 198"/>
                <a:gd name="T45" fmla="*/ 60 h 197"/>
                <a:gd name="T46" fmla="*/ 5 w 198"/>
                <a:gd name="T47" fmla="*/ 70 h 197"/>
                <a:gd name="T48" fmla="*/ 2 w 198"/>
                <a:gd name="T49" fmla="*/ 80 h 197"/>
                <a:gd name="T50" fmla="*/ 0 w 198"/>
                <a:gd name="T51" fmla="*/ 89 h 197"/>
                <a:gd name="T52" fmla="*/ 0 w 198"/>
                <a:gd name="T53" fmla="*/ 99 h 197"/>
                <a:gd name="T54" fmla="*/ 0 w 198"/>
                <a:gd name="T55" fmla="*/ 99 h 197"/>
                <a:gd name="T56" fmla="*/ 0 w 198"/>
                <a:gd name="T57" fmla="*/ 110 h 197"/>
                <a:gd name="T58" fmla="*/ 2 w 198"/>
                <a:gd name="T59" fmla="*/ 119 h 197"/>
                <a:gd name="T60" fmla="*/ 5 w 198"/>
                <a:gd name="T61" fmla="*/ 129 h 197"/>
                <a:gd name="T62" fmla="*/ 8 w 198"/>
                <a:gd name="T63" fmla="*/ 137 h 197"/>
                <a:gd name="T64" fmla="*/ 16 w 198"/>
                <a:gd name="T65" fmla="*/ 154 h 197"/>
                <a:gd name="T66" fmla="*/ 29 w 198"/>
                <a:gd name="T67" fmla="*/ 169 h 197"/>
                <a:gd name="T68" fmla="*/ 43 w 198"/>
                <a:gd name="T69" fmla="*/ 182 h 197"/>
                <a:gd name="T70" fmla="*/ 60 w 198"/>
                <a:gd name="T71" fmla="*/ 190 h 197"/>
                <a:gd name="T72" fmla="*/ 68 w 198"/>
                <a:gd name="T73" fmla="*/ 193 h 197"/>
                <a:gd name="T74" fmla="*/ 78 w 198"/>
                <a:gd name="T75" fmla="*/ 196 h 197"/>
                <a:gd name="T76" fmla="*/ 88 w 198"/>
                <a:gd name="T77" fmla="*/ 197 h 197"/>
                <a:gd name="T78" fmla="*/ 99 w 198"/>
                <a:gd name="T79" fmla="*/ 197 h 197"/>
                <a:gd name="T80" fmla="*/ 99 w 198"/>
                <a:gd name="T81" fmla="*/ 197 h 197"/>
                <a:gd name="T82" fmla="*/ 108 w 198"/>
                <a:gd name="T83" fmla="*/ 197 h 197"/>
                <a:gd name="T84" fmla="*/ 118 w 198"/>
                <a:gd name="T85" fmla="*/ 196 h 197"/>
                <a:gd name="T86" fmla="*/ 127 w 198"/>
                <a:gd name="T87" fmla="*/ 193 h 197"/>
                <a:gd name="T88" fmla="*/ 137 w 198"/>
                <a:gd name="T89" fmla="*/ 190 h 197"/>
                <a:gd name="T90" fmla="*/ 153 w 198"/>
                <a:gd name="T91" fmla="*/ 182 h 197"/>
                <a:gd name="T92" fmla="*/ 169 w 198"/>
                <a:gd name="T93" fmla="*/ 169 h 197"/>
                <a:gd name="T94" fmla="*/ 180 w 198"/>
                <a:gd name="T95" fmla="*/ 154 h 197"/>
                <a:gd name="T96" fmla="*/ 190 w 198"/>
                <a:gd name="T97" fmla="*/ 137 h 197"/>
                <a:gd name="T98" fmla="*/ 193 w 198"/>
                <a:gd name="T99" fmla="*/ 129 h 197"/>
                <a:gd name="T100" fmla="*/ 194 w 198"/>
                <a:gd name="T101" fmla="*/ 119 h 197"/>
                <a:gd name="T102" fmla="*/ 196 w 198"/>
                <a:gd name="T103" fmla="*/ 110 h 197"/>
                <a:gd name="T104" fmla="*/ 198 w 198"/>
                <a:gd name="T105" fmla="*/ 99 h 197"/>
                <a:gd name="T106" fmla="*/ 198 w 198"/>
                <a:gd name="T107" fmla="*/ 9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" h="197">
                  <a:moveTo>
                    <a:pt x="198" y="99"/>
                  </a:moveTo>
                  <a:lnTo>
                    <a:pt x="198" y="99"/>
                  </a:lnTo>
                  <a:lnTo>
                    <a:pt x="196" y="89"/>
                  </a:lnTo>
                  <a:lnTo>
                    <a:pt x="194" y="80"/>
                  </a:lnTo>
                  <a:lnTo>
                    <a:pt x="193" y="70"/>
                  </a:lnTo>
                  <a:lnTo>
                    <a:pt x="190" y="60"/>
                  </a:lnTo>
                  <a:lnTo>
                    <a:pt x="180" y="45"/>
                  </a:lnTo>
                  <a:lnTo>
                    <a:pt x="169" y="29"/>
                  </a:lnTo>
                  <a:lnTo>
                    <a:pt x="153" y="17"/>
                  </a:lnTo>
                  <a:lnTo>
                    <a:pt x="137" y="8"/>
                  </a:lnTo>
                  <a:lnTo>
                    <a:pt x="127" y="5"/>
                  </a:lnTo>
                  <a:lnTo>
                    <a:pt x="118" y="3"/>
                  </a:lnTo>
                  <a:lnTo>
                    <a:pt x="108" y="2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88" y="2"/>
                  </a:lnTo>
                  <a:lnTo>
                    <a:pt x="78" y="3"/>
                  </a:lnTo>
                  <a:lnTo>
                    <a:pt x="68" y="5"/>
                  </a:lnTo>
                  <a:lnTo>
                    <a:pt x="60" y="8"/>
                  </a:lnTo>
                  <a:lnTo>
                    <a:pt x="43" y="17"/>
                  </a:lnTo>
                  <a:lnTo>
                    <a:pt x="29" y="29"/>
                  </a:lnTo>
                  <a:lnTo>
                    <a:pt x="16" y="45"/>
                  </a:lnTo>
                  <a:lnTo>
                    <a:pt x="8" y="60"/>
                  </a:lnTo>
                  <a:lnTo>
                    <a:pt x="5" y="70"/>
                  </a:lnTo>
                  <a:lnTo>
                    <a:pt x="2" y="80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0" y="110"/>
                  </a:lnTo>
                  <a:lnTo>
                    <a:pt x="2" y="119"/>
                  </a:lnTo>
                  <a:lnTo>
                    <a:pt x="5" y="129"/>
                  </a:lnTo>
                  <a:lnTo>
                    <a:pt x="8" y="137"/>
                  </a:lnTo>
                  <a:lnTo>
                    <a:pt x="16" y="154"/>
                  </a:lnTo>
                  <a:lnTo>
                    <a:pt x="29" y="169"/>
                  </a:lnTo>
                  <a:lnTo>
                    <a:pt x="43" y="182"/>
                  </a:lnTo>
                  <a:lnTo>
                    <a:pt x="60" y="190"/>
                  </a:lnTo>
                  <a:lnTo>
                    <a:pt x="68" y="193"/>
                  </a:lnTo>
                  <a:lnTo>
                    <a:pt x="78" y="196"/>
                  </a:lnTo>
                  <a:lnTo>
                    <a:pt x="88" y="197"/>
                  </a:lnTo>
                  <a:lnTo>
                    <a:pt x="99" y="197"/>
                  </a:lnTo>
                  <a:lnTo>
                    <a:pt x="99" y="197"/>
                  </a:lnTo>
                  <a:lnTo>
                    <a:pt x="108" y="197"/>
                  </a:lnTo>
                  <a:lnTo>
                    <a:pt x="118" y="196"/>
                  </a:lnTo>
                  <a:lnTo>
                    <a:pt x="127" y="193"/>
                  </a:lnTo>
                  <a:lnTo>
                    <a:pt x="137" y="190"/>
                  </a:lnTo>
                  <a:lnTo>
                    <a:pt x="153" y="182"/>
                  </a:lnTo>
                  <a:lnTo>
                    <a:pt x="169" y="169"/>
                  </a:lnTo>
                  <a:lnTo>
                    <a:pt x="180" y="154"/>
                  </a:lnTo>
                  <a:lnTo>
                    <a:pt x="190" y="137"/>
                  </a:lnTo>
                  <a:lnTo>
                    <a:pt x="193" y="129"/>
                  </a:lnTo>
                  <a:lnTo>
                    <a:pt x="194" y="119"/>
                  </a:lnTo>
                  <a:lnTo>
                    <a:pt x="196" y="110"/>
                  </a:lnTo>
                  <a:lnTo>
                    <a:pt x="198" y="99"/>
                  </a:lnTo>
                  <a:lnTo>
                    <a:pt x="198" y="9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689350" y="4224338"/>
              <a:ext cx="157162" cy="157163"/>
            </a:xfrm>
            <a:custGeom>
              <a:avLst/>
              <a:gdLst>
                <a:gd name="T0" fmla="*/ 99 w 198"/>
                <a:gd name="T1" fmla="*/ 197 h 197"/>
                <a:gd name="T2" fmla="*/ 99 w 198"/>
                <a:gd name="T3" fmla="*/ 197 h 197"/>
                <a:gd name="T4" fmla="*/ 108 w 198"/>
                <a:gd name="T5" fmla="*/ 197 h 197"/>
                <a:gd name="T6" fmla="*/ 118 w 198"/>
                <a:gd name="T7" fmla="*/ 196 h 197"/>
                <a:gd name="T8" fmla="*/ 127 w 198"/>
                <a:gd name="T9" fmla="*/ 193 h 197"/>
                <a:gd name="T10" fmla="*/ 137 w 198"/>
                <a:gd name="T11" fmla="*/ 190 h 197"/>
                <a:gd name="T12" fmla="*/ 153 w 198"/>
                <a:gd name="T13" fmla="*/ 182 h 197"/>
                <a:gd name="T14" fmla="*/ 169 w 198"/>
                <a:gd name="T15" fmla="*/ 169 h 197"/>
                <a:gd name="T16" fmla="*/ 180 w 198"/>
                <a:gd name="T17" fmla="*/ 154 h 197"/>
                <a:gd name="T18" fmla="*/ 190 w 198"/>
                <a:gd name="T19" fmla="*/ 137 h 197"/>
                <a:gd name="T20" fmla="*/ 193 w 198"/>
                <a:gd name="T21" fmla="*/ 129 h 197"/>
                <a:gd name="T22" fmla="*/ 196 w 198"/>
                <a:gd name="T23" fmla="*/ 119 h 197"/>
                <a:gd name="T24" fmla="*/ 196 w 198"/>
                <a:gd name="T25" fmla="*/ 110 h 197"/>
                <a:gd name="T26" fmla="*/ 198 w 198"/>
                <a:gd name="T27" fmla="*/ 99 h 197"/>
                <a:gd name="T28" fmla="*/ 198 w 198"/>
                <a:gd name="T29" fmla="*/ 99 h 197"/>
                <a:gd name="T30" fmla="*/ 196 w 198"/>
                <a:gd name="T31" fmla="*/ 89 h 197"/>
                <a:gd name="T32" fmla="*/ 196 w 198"/>
                <a:gd name="T33" fmla="*/ 80 h 197"/>
                <a:gd name="T34" fmla="*/ 193 w 198"/>
                <a:gd name="T35" fmla="*/ 70 h 197"/>
                <a:gd name="T36" fmla="*/ 190 w 198"/>
                <a:gd name="T37" fmla="*/ 60 h 197"/>
                <a:gd name="T38" fmla="*/ 180 w 198"/>
                <a:gd name="T39" fmla="*/ 45 h 197"/>
                <a:gd name="T40" fmla="*/ 169 w 198"/>
                <a:gd name="T41" fmla="*/ 29 h 197"/>
                <a:gd name="T42" fmla="*/ 153 w 198"/>
                <a:gd name="T43" fmla="*/ 17 h 197"/>
                <a:gd name="T44" fmla="*/ 137 w 198"/>
                <a:gd name="T45" fmla="*/ 8 h 197"/>
                <a:gd name="T46" fmla="*/ 127 w 198"/>
                <a:gd name="T47" fmla="*/ 5 h 197"/>
                <a:gd name="T48" fmla="*/ 118 w 198"/>
                <a:gd name="T49" fmla="*/ 3 h 197"/>
                <a:gd name="T50" fmla="*/ 108 w 198"/>
                <a:gd name="T51" fmla="*/ 2 h 197"/>
                <a:gd name="T52" fmla="*/ 99 w 198"/>
                <a:gd name="T53" fmla="*/ 0 h 197"/>
                <a:gd name="T54" fmla="*/ 99 w 198"/>
                <a:gd name="T55" fmla="*/ 0 h 197"/>
                <a:gd name="T56" fmla="*/ 89 w 198"/>
                <a:gd name="T57" fmla="*/ 2 h 197"/>
                <a:gd name="T58" fmla="*/ 78 w 198"/>
                <a:gd name="T59" fmla="*/ 3 h 197"/>
                <a:gd name="T60" fmla="*/ 68 w 198"/>
                <a:gd name="T61" fmla="*/ 5 h 197"/>
                <a:gd name="T62" fmla="*/ 60 w 198"/>
                <a:gd name="T63" fmla="*/ 8 h 197"/>
                <a:gd name="T64" fmla="*/ 43 w 198"/>
                <a:gd name="T65" fmla="*/ 17 h 197"/>
                <a:gd name="T66" fmla="*/ 29 w 198"/>
                <a:gd name="T67" fmla="*/ 29 h 197"/>
                <a:gd name="T68" fmla="*/ 17 w 198"/>
                <a:gd name="T69" fmla="*/ 45 h 197"/>
                <a:gd name="T70" fmla="*/ 8 w 198"/>
                <a:gd name="T71" fmla="*/ 60 h 197"/>
                <a:gd name="T72" fmla="*/ 5 w 198"/>
                <a:gd name="T73" fmla="*/ 70 h 197"/>
                <a:gd name="T74" fmla="*/ 2 w 198"/>
                <a:gd name="T75" fmla="*/ 80 h 197"/>
                <a:gd name="T76" fmla="*/ 0 w 198"/>
                <a:gd name="T77" fmla="*/ 89 h 197"/>
                <a:gd name="T78" fmla="*/ 0 w 198"/>
                <a:gd name="T79" fmla="*/ 99 h 197"/>
                <a:gd name="T80" fmla="*/ 0 w 198"/>
                <a:gd name="T81" fmla="*/ 99 h 197"/>
                <a:gd name="T82" fmla="*/ 0 w 198"/>
                <a:gd name="T83" fmla="*/ 110 h 197"/>
                <a:gd name="T84" fmla="*/ 2 w 198"/>
                <a:gd name="T85" fmla="*/ 119 h 197"/>
                <a:gd name="T86" fmla="*/ 5 w 198"/>
                <a:gd name="T87" fmla="*/ 129 h 197"/>
                <a:gd name="T88" fmla="*/ 8 w 198"/>
                <a:gd name="T89" fmla="*/ 137 h 197"/>
                <a:gd name="T90" fmla="*/ 17 w 198"/>
                <a:gd name="T91" fmla="*/ 154 h 197"/>
                <a:gd name="T92" fmla="*/ 29 w 198"/>
                <a:gd name="T93" fmla="*/ 169 h 197"/>
                <a:gd name="T94" fmla="*/ 43 w 198"/>
                <a:gd name="T95" fmla="*/ 182 h 197"/>
                <a:gd name="T96" fmla="*/ 60 w 198"/>
                <a:gd name="T97" fmla="*/ 190 h 197"/>
                <a:gd name="T98" fmla="*/ 68 w 198"/>
                <a:gd name="T99" fmla="*/ 193 h 197"/>
                <a:gd name="T100" fmla="*/ 78 w 198"/>
                <a:gd name="T101" fmla="*/ 196 h 197"/>
                <a:gd name="T102" fmla="*/ 89 w 198"/>
                <a:gd name="T103" fmla="*/ 197 h 197"/>
                <a:gd name="T104" fmla="*/ 99 w 198"/>
                <a:gd name="T105" fmla="*/ 197 h 197"/>
                <a:gd name="T106" fmla="*/ 99 w 198"/>
                <a:gd name="T107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" h="197">
                  <a:moveTo>
                    <a:pt x="99" y="197"/>
                  </a:moveTo>
                  <a:lnTo>
                    <a:pt x="99" y="197"/>
                  </a:lnTo>
                  <a:lnTo>
                    <a:pt x="108" y="197"/>
                  </a:lnTo>
                  <a:lnTo>
                    <a:pt x="118" y="196"/>
                  </a:lnTo>
                  <a:lnTo>
                    <a:pt x="127" y="193"/>
                  </a:lnTo>
                  <a:lnTo>
                    <a:pt x="137" y="190"/>
                  </a:lnTo>
                  <a:lnTo>
                    <a:pt x="153" y="182"/>
                  </a:lnTo>
                  <a:lnTo>
                    <a:pt x="169" y="169"/>
                  </a:lnTo>
                  <a:lnTo>
                    <a:pt x="180" y="154"/>
                  </a:lnTo>
                  <a:lnTo>
                    <a:pt x="190" y="137"/>
                  </a:lnTo>
                  <a:lnTo>
                    <a:pt x="193" y="129"/>
                  </a:lnTo>
                  <a:lnTo>
                    <a:pt x="196" y="119"/>
                  </a:lnTo>
                  <a:lnTo>
                    <a:pt x="196" y="110"/>
                  </a:lnTo>
                  <a:lnTo>
                    <a:pt x="198" y="99"/>
                  </a:lnTo>
                  <a:lnTo>
                    <a:pt x="198" y="99"/>
                  </a:lnTo>
                  <a:lnTo>
                    <a:pt x="196" y="89"/>
                  </a:lnTo>
                  <a:lnTo>
                    <a:pt x="196" y="80"/>
                  </a:lnTo>
                  <a:lnTo>
                    <a:pt x="193" y="70"/>
                  </a:lnTo>
                  <a:lnTo>
                    <a:pt x="190" y="60"/>
                  </a:lnTo>
                  <a:lnTo>
                    <a:pt x="180" y="45"/>
                  </a:lnTo>
                  <a:lnTo>
                    <a:pt x="169" y="29"/>
                  </a:lnTo>
                  <a:lnTo>
                    <a:pt x="153" y="17"/>
                  </a:lnTo>
                  <a:lnTo>
                    <a:pt x="137" y="8"/>
                  </a:lnTo>
                  <a:lnTo>
                    <a:pt x="127" y="5"/>
                  </a:lnTo>
                  <a:lnTo>
                    <a:pt x="118" y="3"/>
                  </a:lnTo>
                  <a:lnTo>
                    <a:pt x="108" y="2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89" y="2"/>
                  </a:lnTo>
                  <a:lnTo>
                    <a:pt x="78" y="3"/>
                  </a:lnTo>
                  <a:lnTo>
                    <a:pt x="68" y="5"/>
                  </a:lnTo>
                  <a:lnTo>
                    <a:pt x="60" y="8"/>
                  </a:lnTo>
                  <a:lnTo>
                    <a:pt x="43" y="17"/>
                  </a:lnTo>
                  <a:lnTo>
                    <a:pt x="29" y="29"/>
                  </a:lnTo>
                  <a:lnTo>
                    <a:pt x="17" y="45"/>
                  </a:lnTo>
                  <a:lnTo>
                    <a:pt x="8" y="60"/>
                  </a:lnTo>
                  <a:lnTo>
                    <a:pt x="5" y="70"/>
                  </a:lnTo>
                  <a:lnTo>
                    <a:pt x="2" y="80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0" y="110"/>
                  </a:lnTo>
                  <a:lnTo>
                    <a:pt x="2" y="119"/>
                  </a:lnTo>
                  <a:lnTo>
                    <a:pt x="5" y="129"/>
                  </a:lnTo>
                  <a:lnTo>
                    <a:pt x="8" y="137"/>
                  </a:lnTo>
                  <a:lnTo>
                    <a:pt x="17" y="154"/>
                  </a:lnTo>
                  <a:lnTo>
                    <a:pt x="29" y="169"/>
                  </a:lnTo>
                  <a:lnTo>
                    <a:pt x="43" y="182"/>
                  </a:lnTo>
                  <a:lnTo>
                    <a:pt x="60" y="190"/>
                  </a:lnTo>
                  <a:lnTo>
                    <a:pt x="68" y="193"/>
                  </a:lnTo>
                  <a:lnTo>
                    <a:pt x="78" y="196"/>
                  </a:lnTo>
                  <a:lnTo>
                    <a:pt x="89" y="197"/>
                  </a:lnTo>
                  <a:lnTo>
                    <a:pt x="99" y="197"/>
                  </a:lnTo>
                  <a:lnTo>
                    <a:pt x="99" y="19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2401888" y="2479675"/>
              <a:ext cx="363537" cy="365125"/>
            </a:xfrm>
            <a:custGeom>
              <a:avLst/>
              <a:gdLst>
                <a:gd name="T0" fmla="*/ 177 w 459"/>
                <a:gd name="T1" fmla="*/ 454 h 459"/>
                <a:gd name="T2" fmla="*/ 223 w 459"/>
                <a:gd name="T3" fmla="*/ 459 h 459"/>
                <a:gd name="T4" fmla="*/ 268 w 459"/>
                <a:gd name="T5" fmla="*/ 456 h 459"/>
                <a:gd name="T6" fmla="*/ 311 w 459"/>
                <a:gd name="T7" fmla="*/ 445 h 459"/>
                <a:gd name="T8" fmla="*/ 350 w 459"/>
                <a:gd name="T9" fmla="*/ 426 h 459"/>
                <a:gd name="T10" fmla="*/ 386 w 459"/>
                <a:gd name="T11" fmla="*/ 399 h 459"/>
                <a:gd name="T12" fmla="*/ 414 w 459"/>
                <a:gd name="T13" fmla="*/ 365 h 459"/>
                <a:gd name="T14" fmla="*/ 438 w 459"/>
                <a:gd name="T15" fmla="*/ 327 h 459"/>
                <a:gd name="T16" fmla="*/ 452 w 459"/>
                <a:gd name="T17" fmla="*/ 282 h 459"/>
                <a:gd name="T18" fmla="*/ 457 w 459"/>
                <a:gd name="T19" fmla="*/ 258 h 459"/>
                <a:gd name="T20" fmla="*/ 457 w 459"/>
                <a:gd name="T21" fmla="*/ 214 h 459"/>
                <a:gd name="T22" fmla="*/ 451 w 459"/>
                <a:gd name="T23" fmla="*/ 169 h 459"/>
                <a:gd name="T24" fmla="*/ 435 w 459"/>
                <a:gd name="T25" fmla="*/ 128 h 459"/>
                <a:gd name="T26" fmla="*/ 411 w 459"/>
                <a:gd name="T27" fmla="*/ 91 h 459"/>
                <a:gd name="T28" fmla="*/ 381 w 459"/>
                <a:gd name="T29" fmla="*/ 59 h 459"/>
                <a:gd name="T30" fmla="*/ 346 w 459"/>
                <a:gd name="T31" fmla="*/ 32 h 459"/>
                <a:gd name="T32" fmla="*/ 304 w 459"/>
                <a:gd name="T33" fmla="*/ 13 h 459"/>
                <a:gd name="T34" fmla="*/ 282 w 459"/>
                <a:gd name="T35" fmla="*/ 7 h 459"/>
                <a:gd name="T36" fmla="*/ 236 w 459"/>
                <a:gd name="T37" fmla="*/ 0 h 459"/>
                <a:gd name="T38" fmla="*/ 190 w 459"/>
                <a:gd name="T39" fmla="*/ 3 h 459"/>
                <a:gd name="T40" fmla="*/ 148 w 459"/>
                <a:gd name="T41" fmla="*/ 16 h 459"/>
                <a:gd name="T42" fmla="*/ 108 w 459"/>
                <a:gd name="T43" fmla="*/ 35 h 459"/>
                <a:gd name="T44" fmla="*/ 73 w 459"/>
                <a:gd name="T45" fmla="*/ 62 h 459"/>
                <a:gd name="T46" fmla="*/ 43 w 459"/>
                <a:gd name="T47" fmla="*/ 96 h 459"/>
                <a:gd name="T48" fmla="*/ 21 w 459"/>
                <a:gd name="T49" fmla="*/ 134 h 459"/>
                <a:gd name="T50" fmla="*/ 6 w 459"/>
                <a:gd name="T51" fmla="*/ 179 h 459"/>
                <a:gd name="T52" fmla="*/ 2 w 459"/>
                <a:gd name="T53" fmla="*/ 201 h 459"/>
                <a:gd name="T54" fmla="*/ 0 w 459"/>
                <a:gd name="T55" fmla="*/ 247 h 459"/>
                <a:gd name="T56" fmla="*/ 8 w 459"/>
                <a:gd name="T57" fmla="*/ 290 h 459"/>
                <a:gd name="T58" fmla="*/ 24 w 459"/>
                <a:gd name="T59" fmla="*/ 332 h 459"/>
                <a:gd name="T60" fmla="*/ 46 w 459"/>
                <a:gd name="T61" fmla="*/ 370 h 459"/>
                <a:gd name="T62" fmla="*/ 76 w 459"/>
                <a:gd name="T63" fmla="*/ 402 h 459"/>
                <a:gd name="T64" fmla="*/ 113 w 459"/>
                <a:gd name="T65" fmla="*/ 429 h 459"/>
                <a:gd name="T66" fmla="*/ 154 w 459"/>
                <a:gd name="T67" fmla="*/ 446 h 459"/>
                <a:gd name="T68" fmla="*/ 177 w 459"/>
                <a:gd name="T69" fmla="*/ 454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9">
                  <a:moveTo>
                    <a:pt x="177" y="454"/>
                  </a:moveTo>
                  <a:lnTo>
                    <a:pt x="177" y="454"/>
                  </a:lnTo>
                  <a:lnTo>
                    <a:pt x="201" y="458"/>
                  </a:lnTo>
                  <a:lnTo>
                    <a:pt x="223" y="459"/>
                  </a:lnTo>
                  <a:lnTo>
                    <a:pt x="245" y="459"/>
                  </a:lnTo>
                  <a:lnTo>
                    <a:pt x="268" y="456"/>
                  </a:lnTo>
                  <a:lnTo>
                    <a:pt x="290" y="451"/>
                  </a:lnTo>
                  <a:lnTo>
                    <a:pt x="311" y="445"/>
                  </a:lnTo>
                  <a:lnTo>
                    <a:pt x="331" y="435"/>
                  </a:lnTo>
                  <a:lnTo>
                    <a:pt x="350" y="426"/>
                  </a:lnTo>
                  <a:lnTo>
                    <a:pt x="368" y="413"/>
                  </a:lnTo>
                  <a:lnTo>
                    <a:pt x="386" y="399"/>
                  </a:lnTo>
                  <a:lnTo>
                    <a:pt x="401" y="383"/>
                  </a:lnTo>
                  <a:lnTo>
                    <a:pt x="414" y="365"/>
                  </a:lnTo>
                  <a:lnTo>
                    <a:pt x="427" y="346"/>
                  </a:lnTo>
                  <a:lnTo>
                    <a:pt x="438" y="327"/>
                  </a:lnTo>
                  <a:lnTo>
                    <a:pt x="446" y="305"/>
                  </a:lnTo>
                  <a:lnTo>
                    <a:pt x="452" y="282"/>
                  </a:lnTo>
                  <a:lnTo>
                    <a:pt x="452" y="282"/>
                  </a:lnTo>
                  <a:lnTo>
                    <a:pt x="457" y="258"/>
                  </a:lnTo>
                  <a:lnTo>
                    <a:pt x="459" y="236"/>
                  </a:lnTo>
                  <a:lnTo>
                    <a:pt x="457" y="214"/>
                  </a:lnTo>
                  <a:lnTo>
                    <a:pt x="456" y="191"/>
                  </a:lnTo>
                  <a:lnTo>
                    <a:pt x="451" y="169"/>
                  </a:lnTo>
                  <a:lnTo>
                    <a:pt x="443" y="148"/>
                  </a:lnTo>
                  <a:lnTo>
                    <a:pt x="435" y="128"/>
                  </a:lnTo>
                  <a:lnTo>
                    <a:pt x="424" y="109"/>
                  </a:lnTo>
                  <a:lnTo>
                    <a:pt x="411" y="91"/>
                  </a:lnTo>
                  <a:lnTo>
                    <a:pt x="397" y="74"/>
                  </a:lnTo>
                  <a:lnTo>
                    <a:pt x="381" y="59"/>
                  </a:lnTo>
                  <a:lnTo>
                    <a:pt x="365" y="45"/>
                  </a:lnTo>
                  <a:lnTo>
                    <a:pt x="346" y="32"/>
                  </a:lnTo>
                  <a:lnTo>
                    <a:pt x="325" y="23"/>
                  </a:lnTo>
                  <a:lnTo>
                    <a:pt x="304" y="13"/>
                  </a:lnTo>
                  <a:lnTo>
                    <a:pt x="282" y="7"/>
                  </a:lnTo>
                  <a:lnTo>
                    <a:pt x="282" y="7"/>
                  </a:lnTo>
                  <a:lnTo>
                    <a:pt x="258" y="3"/>
                  </a:lnTo>
                  <a:lnTo>
                    <a:pt x="236" y="0"/>
                  </a:lnTo>
                  <a:lnTo>
                    <a:pt x="212" y="2"/>
                  </a:lnTo>
                  <a:lnTo>
                    <a:pt x="190" y="3"/>
                  </a:lnTo>
                  <a:lnTo>
                    <a:pt x="169" y="8"/>
                  </a:lnTo>
                  <a:lnTo>
                    <a:pt x="148" y="16"/>
                  </a:lnTo>
                  <a:lnTo>
                    <a:pt x="127" y="24"/>
                  </a:lnTo>
                  <a:lnTo>
                    <a:pt x="108" y="35"/>
                  </a:lnTo>
                  <a:lnTo>
                    <a:pt x="89" y="48"/>
                  </a:lnTo>
                  <a:lnTo>
                    <a:pt x="73" y="62"/>
                  </a:lnTo>
                  <a:lnTo>
                    <a:pt x="57" y="78"/>
                  </a:lnTo>
                  <a:lnTo>
                    <a:pt x="43" y="96"/>
                  </a:lnTo>
                  <a:lnTo>
                    <a:pt x="32" y="113"/>
                  </a:lnTo>
                  <a:lnTo>
                    <a:pt x="21" y="134"/>
                  </a:lnTo>
                  <a:lnTo>
                    <a:pt x="13" y="156"/>
                  </a:lnTo>
                  <a:lnTo>
                    <a:pt x="6" y="179"/>
                  </a:lnTo>
                  <a:lnTo>
                    <a:pt x="6" y="179"/>
                  </a:lnTo>
                  <a:lnTo>
                    <a:pt x="2" y="201"/>
                  </a:lnTo>
                  <a:lnTo>
                    <a:pt x="0" y="225"/>
                  </a:lnTo>
                  <a:lnTo>
                    <a:pt x="0" y="247"/>
                  </a:lnTo>
                  <a:lnTo>
                    <a:pt x="3" y="270"/>
                  </a:lnTo>
                  <a:lnTo>
                    <a:pt x="8" y="290"/>
                  </a:lnTo>
                  <a:lnTo>
                    <a:pt x="14" y="313"/>
                  </a:lnTo>
                  <a:lnTo>
                    <a:pt x="24" y="332"/>
                  </a:lnTo>
                  <a:lnTo>
                    <a:pt x="35" y="351"/>
                  </a:lnTo>
                  <a:lnTo>
                    <a:pt x="46" y="370"/>
                  </a:lnTo>
                  <a:lnTo>
                    <a:pt x="60" y="386"/>
                  </a:lnTo>
                  <a:lnTo>
                    <a:pt x="76" y="402"/>
                  </a:lnTo>
                  <a:lnTo>
                    <a:pt x="94" y="416"/>
                  </a:lnTo>
                  <a:lnTo>
                    <a:pt x="113" y="429"/>
                  </a:lnTo>
                  <a:lnTo>
                    <a:pt x="134" y="438"/>
                  </a:lnTo>
                  <a:lnTo>
                    <a:pt x="154" y="446"/>
                  </a:lnTo>
                  <a:lnTo>
                    <a:pt x="177" y="454"/>
                  </a:lnTo>
                  <a:lnTo>
                    <a:pt x="177" y="45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2187575" y="2854325"/>
              <a:ext cx="374650" cy="1531938"/>
            </a:xfrm>
            <a:custGeom>
              <a:avLst/>
              <a:gdLst>
                <a:gd name="T0" fmla="*/ 220 w 471"/>
                <a:gd name="T1" fmla="*/ 400 h 1931"/>
                <a:gd name="T2" fmla="*/ 172 w 471"/>
                <a:gd name="T3" fmla="*/ 260 h 1931"/>
                <a:gd name="T4" fmla="*/ 162 w 471"/>
                <a:gd name="T5" fmla="*/ 215 h 1931"/>
                <a:gd name="T6" fmla="*/ 165 w 471"/>
                <a:gd name="T7" fmla="*/ 175 h 1931"/>
                <a:gd name="T8" fmla="*/ 181 w 471"/>
                <a:gd name="T9" fmla="*/ 138 h 1931"/>
                <a:gd name="T10" fmla="*/ 204 w 471"/>
                <a:gd name="T11" fmla="*/ 118 h 1931"/>
                <a:gd name="T12" fmla="*/ 240 w 471"/>
                <a:gd name="T13" fmla="*/ 102 h 1931"/>
                <a:gd name="T14" fmla="*/ 263 w 471"/>
                <a:gd name="T15" fmla="*/ 99 h 1931"/>
                <a:gd name="T16" fmla="*/ 329 w 471"/>
                <a:gd name="T17" fmla="*/ 124 h 1931"/>
                <a:gd name="T18" fmla="*/ 365 w 471"/>
                <a:gd name="T19" fmla="*/ 186 h 1931"/>
                <a:gd name="T20" fmla="*/ 365 w 471"/>
                <a:gd name="T21" fmla="*/ 193 h 1931"/>
                <a:gd name="T22" fmla="*/ 390 w 471"/>
                <a:gd name="T23" fmla="*/ 280 h 1931"/>
                <a:gd name="T24" fmla="*/ 414 w 471"/>
                <a:gd name="T25" fmla="*/ 333 h 1931"/>
                <a:gd name="T26" fmla="*/ 438 w 471"/>
                <a:gd name="T27" fmla="*/ 210 h 1931"/>
                <a:gd name="T28" fmla="*/ 436 w 471"/>
                <a:gd name="T29" fmla="*/ 134 h 1931"/>
                <a:gd name="T30" fmla="*/ 411 w 471"/>
                <a:gd name="T31" fmla="*/ 65 h 1931"/>
                <a:gd name="T32" fmla="*/ 365 w 471"/>
                <a:gd name="T33" fmla="*/ 17 h 1931"/>
                <a:gd name="T34" fmla="*/ 318 w 471"/>
                <a:gd name="T35" fmla="*/ 1 h 1931"/>
                <a:gd name="T36" fmla="*/ 245 w 471"/>
                <a:gd name="T37" fmla="*/ 6 h 1931"/>
                <a:gd name="T38" fmla="*/ 170 w 471"/>
                <a:gd name="T39" fmla="*/ 40 h 1931"/>
                <a:gd name="T40" fmla="*/ 106 w 471"/>
                <a:gd name="T41" fmla="*/ 107 h 1931"/>
                <a:gd name="T42" fmla="*/ 70 w 471"/>
                <a:gd name="T43" fmla="*/ 180 h 1931"/>
                <a:gd name="T44" fmla="*/ 14 w 471"/>
                <a:gd name="T45" fmla="*/ 390 h 1931"/>
                <a:gd name="T46" fmla="*/ 1 w 471"/>
                <a:gd name="T47" fmla="*/ 521 h 1931"/>
                <a:gd name="T48" fmla="*/ 4 w 471"/>
                <a:gd name="T49" fmla="*/ 664 h 1931"/>
                <a:gd name="T50" fmla="*/ 20 w 471"/>
                <a:gd name="T51" fmla="*/ 782 h 1931"/>
                <a:gd name="T52" fmla="*/ 47 w 471"/>
                <a:gd name="T53" fmla="*/ 840 h 1931"/>
                <a:gd name="T54" fmla="*/ 83 w 471"/>
                <a:gd name="T55" fmla="*/ 879 h 1931"/>
                <a:gd name="T56" fmla="*/ 145 w 471"/>
                <a:gd name="T57" fmla="*/ 913 h 1931"/>
                <a:gd name="T58" fmla="*/ 189 w 471"/>
                <a:gd name="T59" fmla="*/ 1059 h 1931"/>
                <a:gd name="T60" fmla="*/ 215 w 471"/>
                <a:gd name="T61" fmla="*/ 1243 h 1931"/>
                <a:gd name="T62" fmla="*/ 215 w 471"/>
                <a:gd name="T63" fmla="*/ 1364 h 1931"/>
                <a:gd name="T64" fmla="*/ 188 w 471"/>
                <a:gd name="T65" fmla="*/ 1579 h 1931"/>
                <a:gd name="T66" fmla="*/ 135 w 471"/>
                <a:gd name="T67" fmla="*/ 1759 h 1931"/>
                <a:gd name="T68" fmla="*/ 127 w 471"/>
                <a:gd name="T69" fmla="*/ 1808 h 1931"/>
                <a:gd name="T70" fmla="*/ 138 w 471"/>
                <a:gd name="T71" fmla="*/ 1856 h 1931"/>
                <a:gd name="T72" fmla="*/ 167 w 471"/>
                <a:gd name="T73" fmla="*/ 1896 h 1931"/>
                <a:gd name="T74" fmla="*/ 210 w 471"/>
                <a:gd name="T75" fmla="*/ 1923 h 1931"/>
                <a:gd name="T76" fmla="*/ 243 w 471"/>
                <a:gd name="T77" fmla="*/ 1929 h 1931"/>
                <a:gd name="T78" fmla="*/ 293 w 471"/>
                <a:gd name="T79" fmla="*/ 1924 h 1931"/>
                <a:gd name="T80" fmla="*/ 355 w 471"/>
                <a:gd name="T81" fmla="*/ 1881 h 1931"/>
                <a:gd name="T82" fmla="*/ 400 w 471"/>
                <a:gd name="T83" fmla="*/ 1775 h 1931"/>
                <a:gd name="T84" fmla="*/ 460 w 471"/>
                <a:gd name="T85" fmla="*/ 1501 h 1931"/>
                <a:gd name="T86" fmla="*/ 471 w 471"/>
                <a:gd name="T87" fmla="*/ 1314 h 1931"/>
                <a:gd name="T88" fmla="*/ 460 w 471"/>
                <a:gd name="T89" fmla="*/ 1141 h 1931"/>
                <a:gd name="T90" fmla="*/ 420 w 471"/>
                <a:gd name="T91" fmla="*/ 935 h 1931"/>
                <a:gd name="T92" fmla="*/ 377 w 471"/>
                <a:gd name="T93" fmla="*/ 809 h 1931"/>
                <a:gd name="T94" fmla="*/ 371 w 471"/>
                <a:gd name="T95" fmla="*/ 696 h 1931"/>
                <a:gd name="T96" fmla="*/ 342 w 471"/>
                <a:gd name="T97" fmla="*/ 588 h 1931"/>
                <a:gd name="T98" fmla="*/ 264 w 471"/>
                <a:gd name="T99" fmla="*/ 486 h 1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71" h="1931">
                  <a:moveTo>
                    <a:pt x="264" y="486"/>
                  </a:moveTo>
                  <a:lnTo>
                    <a:pt x="264" y="486"/>
                  </a:lnTo>
                  <a:lnTo>
                    <a:pt x="240" y="441"/>
                  </a:lnTo>
                  <a:lnTo>
                    <a:pt x="220" y="400"/>
                  </a:lnTo>
                  <a:lnTo>
                    <a:pt x="202" y="360"/>
                  </a:lnTo>
                  <a:lnTo>
                    <a:pt x="189" y="322"/>
                  </a:lnTo>
                  <a:lnTo>
                    <a:pt x="178" y="288"/>
                  </a:lnTo>
                  <a:lnTo>
                    <a:pt x="172" y="260"/>
                  </a:lnTo>
                  <a:lnTo>
                    <a:pt x="165" y="236"/>
                  </a:lnTo>
                  <a:lnTo>
                    <a:pt x="162" y="217"/>
                  </a:lnTo>
                  <a:lnTo>
                    <a:pt x="162" y="215"/>
                  </a:lnTo>
                  <a:lnTo>
                    <a:pt x="162" y="215"/>
                  </a:lnTo>
                  <a:lnTo>
                    <a:pt x="162" y="205"/>
                  </a:lnTo>
                  <a:lnTo>
                    <a:pt x="162" y="194"/>
                  </a:lnTo>
                  <a:lnTo>
                    <a:pt x="162" y="185"/>
                  </a:lnTo>
                  <a:lnTo>
                    <a:pt x="165" y="175"/>
                  </a:lnTo>
                  <a:lnTo>
                    <a:pt x="167" y="166"/>
                  </a:lnTo>
                  <a:lnTo>
                    <a:pt x="172" y="156"/>
                  </a:lnTo>
                  <a:lnTo>
                    <a:pt x="177" y="148"/>
                  </a:lnTo>
                  <a:lnTo>
                    <a:pt x="181" y="138"/>
                  </a:lnTo>
                  <a:lnTo>
                    <a:pt x="181" y="138"/>
                  </a:lnTo>
                  <a:lnTo>
                    <a:pt x="189" y="132"/>
                  </a:lnTo>
                  <a:lnTo>
                    <a:pt x="196" y="124"/>
                  </a:lnTo>
                  <a:lnTo>
                    <a:pt x="204" y="118"/>
                  </a:lnTo>
                  <a:lnTo>
                    <a:pt x="212" y="113"/>
                  </a:lnTo>
                  <a:lnTo>
                    <a:pt x="221" y="108"/>
                  </a:lnTo>
                  <a:lnTo>
                    <a:pt x="229" y="105"/>
                  </a:lnTo>
                  <a:lnTo>
                    <a:pt x="240" y="102"/>
                  </a:lnTo>
                  <a:lnTo>
                    <a:pt x="250" y="100"/>
                  </a:lnTo>
                  <a:lnTo>
                    <a:pt x="250" y="100"/>
                  </a:lnTo>
                  <a:lnTo>
                    <a:pt x="263" y="99"/>
                  </a:lnTo>
                  <a:lnTo>
                    <a:pt x="263" y="99"/>
                  </a:lnTo>
                  <a:lnTo>
                    <a:pt x="282" y="100"/>
                  </a:lnTo>
                  <a:lnTo>
                    <a:pt x="299" y="105"/>
                  </a:lnTo>
                  <a:lnTo>
                    <a:pt x="315" y="113"/>
                  </a:lnTo>
                  <a:lnTo>
                    <a:pt x="329" y="124"/>
                  </a:lnTo>
                  <a:lnTo>
                    <a:pt x="342" y="137"/>
                  </a:lnTo>
                  <a:lnTo>
                    <a:pt x="353" y="151"/>
                  </a:lnTo>
                  <a:lnTo>
                    <a:pt x="360" y="169"/>
                  </a:lnTo>
                  <a:lnTo>
                    <a:pt x="365" y="186"/>
                  </a:lnTo>
                  <a:lnTo>
                    <a:pt x="365" y="188"/>
                  </a:lnTo>
                  <a:lnTo>
                    <a:pt x="365" y="188"/>
                  </a:lnTo>
                  <a:lnTo>
                    <a:pt x="365" y="193"/>
                  </a:lnTo>
                  <a:lnTo>
                    <a:pt x="365" y="193"/>
                  </a:lnTo>
                  <a:lnTo>
                    <a:pt x="371" y="218"/>
                  </a:lnTo>
                  <a:lnTo>
                    <a:pt x="371" y="218"/>
                  </a:lnTo>
                  <a:lnTo>
                    <a:pt x="382" y="256"/>
                  </a:lnTo>
                  <a:lnTo>
                    <a:pt x="390" y="280"/>
                  </a:lnTo>
                  <a:lnTo>
                    <a:pt x="401" y="306"/>
                  </a:lnTo>
                  <a:lnTo>
                    <a:pt x="401" y="306"/>
                  </a:lnTo>
                  <a:lnTo>
                    <a:pt x="414" y="333"/>
                  </a:lnTo>
                  <a:lnTo>
                    <a:pt x="414" y="333"/>
                  </a:lnTo>
                  <a:lnTo>
                    <a:pt x="431" y="250"/>
                  </a:lnTo>
                  <a:lnTo>
                    <a:pt x="431" y="250"/>
                  </a:lnTo>
                  <a:lnTo>
                    <a:pt x="435" y="231"/>
                  </a:lnTo>
                  <a:lnTo>
                    <a:pt x="438" y="210"/>
                  </a:lnTo>
                  <a:lnTo>
                    <a:pt x="439" y="191"/>
                  </a:lnTo>
                  <a:lnTo>
                    <a:pt x="441" y="172"/>
                  </a:lnTo>
                  <a:lnTo>
                    <a:pt x="439" y="153"/>
                  </a:lnTo>
                  <a:lnTo>
                    <a:pt x="436" y="134"/>
                  </a:lnTo>
                  <a:lnTo>
                    <a:pt x="431" y="115"/>
                  </a:lnTo>
                  <a:lnTo>
                    <a:pt x="427" y="97"/>
                  </a:lnTo>
                  <a:lnTo>
                    <a:pt x="419" y="81"/>
                  </a:lnTo>
                  <a:lnTo>
                    <a:pt x="411" y="65"/>
                  </a:lnTo>
                  <a:lnTo>
                    <a:pt x="401" y="51"/>
                  </a:lnTo>
                  <a:lnTo>
                    <a:pt x="390" y="38"/>
                  </a:lnTo>
                  <a:lnTo>
                    <a:pt x="379" y="27"/>
                  </a:lnTo>
                  <a:lnTo>
                    <a:pt x="365" y="17"/>
                  </a:lnTo>
                  <a:lnTo>
                    <a:pt x="350" y="9"/>
                  </a:lnTo>
                  <a:lnTo>
                    <a:pt x="334" y="5"/>
                  </a:lnTo>
                  <a:lnTo>
                    <a:pt x="334" y="5"/>
                  </a:lnTo>
                  <a:lnTo>
                    <a:pt x="318" y="1"/>
                  </a:lnTo>
                  <a:lnTo>
                    <a:pt x="301" y="0"/>
                  </a:lnTo>
                  <a:lnTo>
                    <a:pt x="282" y="0"/>
                  </a:lnTo>
                  <a:lnTo>
                    <a:pt x="264" y="1"/>
                  </a:lnTo>
                  <a:lnTo>
                    <a:pt x="245" y="6"/>
                  </a:lnTo>
                  <a:lnTo>
                    <a:pt x="226" y="11"/>
                  </a:lnTo>
                  <a:lnTo>
                    <a:pt x="207" y="19"/>
                  </a:lnTo>
                  <a:lnTo>
                    <a:pt x="189" y="29"/>
                  </a:lnTo>
                  <a:lnTo>
                    <a:pt x="170" y="40"/>
                  </a:lnTo>
                  <a:lnTo>
                    <a:pt x="153" y="52"/>
                  </a:lnTo>
                  <a:lnTo>
                    <a:pt x="137" y="68"/>
                  </a:lnTo>
                  <a:lnTo>
                    <a:pt x="121" y="86"/>
                  </a:lnTo>
                  <a:lnTo>
                    <a:pt x="106" y="107"/>
                  </a:lnTo>
                  <a:lnTo>
                    <a:pt x="92" y="129"/>
                  </a:lnTo>
                  <a:lnTo>
                    <a:pt x="81" y="153"/>
                  </a:lnTo>
                  <a:lnTo>
                    <a:pt x="70" y="180"/>
                  </a:lnTo>
                  <a:lnTo>
                    <a:pt x="70" y="180"/>
                  </a:lnTo>
                  <a:lnTo>
                    <a:pt x="46" y="253"/>
                  </a:lnTo>
                  <a:lnTo>
                    <a:pt x="28" y="323"/>
                  </a:lnTo>
                  <a:lnTo>
                    <a:pt x="20" y="357"/>
                  </a:lnTo>
                  <a:lnTo>
                    <a:pt x="14" y="390"/>
                  </a:lnTo>
                  <a:lnTo>
                    <a:pt x="9" y="422"/>
                  </a:lnTo>
                  <a:lnTo>
                    <a:pt x="4" y="456"/>
                  </a:lnTo>
                  <a:lnTo>
                    <a:pt x="3" y="487"/>
                  </a:lnTo>
                  <a:lnTo>
                    <a:pt x="1" y="521"/>
                  </a:lnTo>
                  <a:lnTo>
                    <a:pt x="0" y="556"/>
                  </a:lnTo>
                  <a:lnTo>
                    <a:pt x="0" y="591"/>
                  </a:lnTo>
                  <a:lnTo>
                    <a:pt x="1" y="628"/>
                  </a:lnTo>
                  <a:lnTo>
                    <a:pt x="4" y="664"/>
                  </a:lnTo>
                  <a:lnTo>
                    <a:pt x="12" y="746"/>
                  </a:lnTo>
                  <a:lnTo>
                    <a:pt x="12" y="746"/>
                  </a:lnTo>
                  <a:lnTo>
                    <a:pt x="16" y="765"/>
                  </a:lnTo>
                  <a:lnTo>
                    <a:pt x="20" y="782"/>
                  </a:lnTo>
                  <a:lnTo>
                    <a:pt x="27" y="798"/>
                  </a:lnTo>
                  <a:lnTo>
                    <a:pt x="33" y="814"/>
                  </a:lnTo>
                  <a:lnTo>
                    <a:pt x="39" y="827"/>
                  </a:lnTo>
                  <a:lnTo>
                    <a:pt x="47" y="840"/>
                  </a:lnTo>
                  <a:lnTo>
                    <a:pt x="55" y="851"/>
                  </a:lnTo>
                  <a:lnTo>
                    <a:pt x="63" y="862"/>
                  </a:lnTo>
                  <a:lnTo>
                    <a:pt x="73" y="871"/>
                  </a:lnTo>
                  <a:lnTo>
                    <a:pt x="83" y="879"/>
                  </a:lnTo>
                  <a:lnTo>
                    <a:pt x="102" y="894"/>
                  </a:lnTo>
                  <a:lnTo>
                    <a:pt x="122" y="905"/>
                  </a:lnTo>
                  <a:lnTo>
                    <a:pt x="145" y="913"/>
                  </a:lnTo>
                  <a:lnTo>
                    <a:pt x="145" y="913"/>
                  </a:lnTo>
                  <a:lnTo>
                    <a:pt x="154" y="938"/>
                  </a:lnTo>
                  <a:lnTo>
                    <a:pt x="165" y="972"/>
                  </a:lnTo>
                  <a:lnTo>
                    <a:pt x="177" y="1012"/>
                  </a:lnTo>
                  <a:lnTo>
                    <a:pt x="189" y="1059"/>
                  </a:lnTo>
                  <a:lnTo>
                    <a:pt x="200" y="1115"/>
                  </a:lnTo>
                  <a:lnTo>
                    <a:pt x="208" y="1176"/>
                  </a:lnTo>
                  <a:lnTo>
                    <a:pt x="212" y="1209"/>
                  </a:lnTo>
                  <a:lnTo>
                    <a:pt x="215" y="1243"/>
                  </a:lnTo>
                  <a:lnTo>
                    <a:pt x="216" y="1278"/>
                  </a:lnTo>
                  <a:lnTo>
                    <a:pt x="216" y="1314"/>
                  </a:lnTo>
                  <a:lnTo>
                    <a:pt x="216" y="1314"/>
                  </a:lnTo>
                  <a:lnTo>
                    <a:pt x="215" y="1364"/>
                  </a:lnTo>
                  <a:lnTo>
                    <a:pt x="212" y="1415"/>
                  </a:lnTo>
                  <a:lnTo>
                    <a:pt x="207" y="1469"/>
                  </a:lnTo>
                  <a:lnTo>
                    <a:pt x="199" y="1523"/>
                  </a:lnTo>
                  <a:lnTo>
                    <a:pt x="188" y="1579"/>
                  </a:lnTo>
                  <a:lnTo>
                    <a:pt x="173" y="1638"/>
                  </a:lnTo>
                  <a:lnTo>
                    <a:pt x="156" y="1697"/>
                  </a:lnTo>
                  <a:lnTo>
                    <a:pt x="135" y="1759"/>
                  </a:lnTo>
                  <a:lnTo>
                    <a:pt x="135" y="1759"/>
                  </a:lnTo>
                  <a:lnTo>
                    <a:pt x="132" y="1772"/>
                  </a:lnTo>
                  <a:lnTo>
                    <a:pt x="129" y="1783"/>
                  </a:lnTo>
                  <a:lnTo>
                    <a:pt x="127" y="1795"/>
                  </a:lnTo>
                  <a:lnTo>
                    <a:pt x="127" y="1808"/>
                  </a:lnTo>
                  <a:lnTo>
                    <a:pt x="129" y="1821"/>
                  </a:lnTo>
                  <a:lnTo>
                    <a:pt x="130" y="1832"/>
                  </a:lnTo>
                  <a:lnTo>
                    <a:pt x="135" y="1845"/>
                  </a:lnTo>
                  <a:lnTo>
                    <a:pt x="138" y="1856"/>
                  </a:lnTo>
                  <a:lnTo>
                    <a:pt x="145" y="1867"/>
                  </a:lnTo>
                  <a:lnTo>
                    <a:pt x="151" y="1877"/>
                  </a:lnTo>
                  <a:lnTo>
                    <a:pt x="159" y="1886"/>
                  </a:lnTo>
                  <a:lnTo>
                    <a:pt x="167" y="1896"/>
                  </a:lnTo>
                  <a:lnTo>
                    <a:pt x="177" y="1904"/>
                  </a:lnTo>
                  <a:lnTo>
                    <a:pt x="188" y="1910"/>
                  </a:lnTo>
                  <a:lnTo>
                    <a:pt x="199" y="1917"/>
                  </a:lnTo>
                  <a:lnTo>
                    <a:pt x="210" y="1923"/>
                  </a:lnTo>
                  <a:lnTo>
                    <a:pt x="210" y="1923"/>
                  </a:lnTo>
                  <a:lnTo>
                    <a:pt x="221" y="1926"/>
                  </a:lnTo>
                  <a:lnTo>
                    <a:pt x="232" y="1928"/>
                  </a:lnTo>
                  <a:lnTo>
                    <a:pt x="243" y="1929"/>
                  </a:lnTo>
                  <a:lnTo>
                    <a:pt x="255" y="1931"/>
                  </a:lnTo>
                  <a:lnTo>
                    <a:pt x="255" y="1931"/>
                  </a:lnTo>
                  <a:lnTo>
                    <a:pt x="274" y="1929"/>
                  </a:lnTo>
                  <a:lnTo>
                    <a:pt x="293" y="1924"/>
                  </a:lnTo>
                  <a:lnTo>
                    <a:pt x="310" y="1918"/>
                  </a:lnTo>
                  <a:lnTo>
                    <a:pt x="326" y="1909"/>
                  </a:lnTo>
                  <a:lnTo>
                    <a:pt x="342" y="1896"/>
                  </a:lnTo>
                  <a:lnTo>
                    <a:pt x="355" y="1881"/>
                  </a:lnTo>
                  <a:lnTo>
                    <a:pt x="366" y="1866"/>
                  </a:lnTo>
                  <a:lnTo>
                    <a:pt x="374" y="1846"/>
                  </a:lnTo>
                  <a:lnTo>
                    <a:pt x="374" y="1846"/>
                  </a:lnTo>
                  <a:lnTo>
                    <a:pt x="400" y="1775"/>
                  </a:lnTo>
                  <a:lnTo>
                    <a:pt x="420" y="1703"/>
                  </a:lnTo>
                  <a:lnTo>
                    <a:pt x="436" y="1633"/>
                  </a:lnTo>
                  <a:lnTo>
                    <a:pt x="451" y="1566"/>
                  </a:lnTo>
                  <a:lnTo>
                    <a:pt x="460" y="1501"/>
                  </a:lnTo>
                  <a:lnTo>
                    <a:pt x="466" y="1435"/>
                  </a:lnTo>
                  <a:lnTo>
                    <a:pt x="470" y="1375"/>
                  </a:lnTo>
                  <a:lnTo>
                    <a:pt x="471" y="1314"/>
                  </a:lnTo>
                  <a:lnTo>
                    <a:pt x="471" y="1314"/>
                  </a:lnTo>
                  <a:lnTo>
                    <a:pt x="471" y="1268"/>
                  </a:lnTo>
                  <a:lnTo>
                    <a:pt x="468" y="1223"/>
                  </a:lnTo>
                  <a:lnTo>
                    <a:pt x="465" y="1180"/>
                  </a:lnTo>
                  <a:lnTo>
                    <a:pt x="460" y="1141"/>
                  </a:lnTo>
                  <a:lnTo>
                    <a:pt x="455" y="1101"/>
                  </a:lnTo>
                  <a:lnTo>
                    <a:pt x="449" y="1064"/>
                  </a:lnTo>
                  <a:lnTo>
                    <a:pt x="436" y="996"/>
                  </a:lnTo>
                  <a:lnTo>
                    <a:pt x="420" y="935"/>
                  </a:lnTo>
                  <a:lnTo>
                    <a:pt x="404" y="884"/>
                  </a:lnTo>
                  <a:lnTo>
                    <a:pt x="390" y="841"/>
                  </a:lnTo>
                  <a:lnTo>
                    <a:pt x="377" y="809"/>
                  </a:lnTo>
                  <a:lnTo>
                    <a:pt x="377" y="809"/>
                  </a:lnTo>
                  <a:lnTo>
                    <a:pt x="377" y="773"/>
                  </a:lnTo>
                  <a:lnTo>
                    <a:pt x="377" y="773"/>
                  </a:lnTo>
                  <a:lnTo>
                    <a:pt x="372" y="734"/>
                  </a:lnTo>
                  <a:lnTo>
                    <a:pt x="371" y="696"/>
                  </a:lnTo>
                  <a:lnTo>
                    <a:pt x="371" y="656"/>
                  </a:lnTo>
                  <a:lnTo>
                    <a:pt x="372" y="616"/>
                  </a:lnTo>
                  <a:lnTo>
                    <a:pt x="372" y="616"/>
                  </a:lnTo>
                  <a:lnTo>
                    <a:pt x="342" y="588"/>
                  </a:lnTo>
                  <a:lnTo>
                    <a:pt x="315" y="556"/>
                  </a:lnTo>
                  <a:lnTo>
                    <a:pt x="290" y="521"/>
                  </a:lnTo>
                  <a:lnTo>
                    <a:pt x="264" y="486"/>
                  </a:lnTo>
                  <a:lnTo>
                    <a:pt x="264" y="48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332038" y="2949575"/>
              <a:ext cx="542925" cy="512763"/>
            </a:xfrm>
            <a:custGeom>
              <a:avLst/>
              <a:gdLst>
                <a:gd name="T0" fmla="*/ 598 w 684"/>
                <a:gd name="T1" fmla="*/ 647 h 647"/>
                <a:gd name="T2" fmla="*/ 603 w 684"/>
                <a:gd name="T3" fmla="*/ 647 h 647"/>
                <a:gd name="T4" fmla="*/ 633 w 684"/>
                <a:gd name="T5" fmla="*/ 641 h 647"/>
                <a:gd name="T6" fmla="*/ 658 w 684"/>
                <a:gd name="T7" fmla="*/ 625 h 647"/>
                <a:gd name="T8" fmla="*/ 676 w 684"/>
                <a:gd name="T9" fmla="*/ 601 h 647"/>
                <a:gd name="T10" fmla="*/ 684 w 684"/>
                <a:gd name="T11" fmla="*/ 571 h 647"/>
                <a:gd name="T12" fmla="*/ 684 w 684"/>
                <a:gd name="T13" fmla="*/ 555 h 647"/>
                <a:gd name="T14" fmla="*/ 673 w 684"/>
                <a:gd name="T15" fmla="*/ 525 h 647"/>
                <a:gd name="T16" fmla="*/ 652 w 684"/>
                <a:gd name="T17" fmla="*/ 501 h 647"/>
                <a:gd name="T18" fmla="*/ 625 w 684"/>
                <a:gd name="T19" fmla="*/ 486 h 647"/>
                <a:gd name="T20" fmla="*/ 607 w 684"/>
                <a:gd name="T21" fmla="*/ 485 h 647"/>
                <a:gd name="T22" fmla="*/ 537 w 684"/>
                <a:gd name="T23" fmla="*/ 475 h 647"/>
                <a:gd name="T24" fmla="*/ 475 w 684"/>
                <a:gd name="T25" fmla="*/ 459 h 647"/>
                <a:gd name="T26" fmla="*/ 421 w 684"/>
                <a:gd name="T27" fmla="*/ 437 h 647"/>
                <a:gd name="T28" fmla="*/ 373 w 684"/>
                <a:gd name="T29" fmla="*/ 410 h 647"/>
                <a:gd name="T30" fmla="*/ 341 w 684"/>
                <a:gd name="T31" fmla="*/ 386 h 647"/>
                <a:gd name="T32" fmla="*/ 289 w 684"/>
                <a:gd name="T33" fmla="*/ 335 h 647"/>
                <a:gd name="T34" fmla="*/ 246 w 684"/>
                <a:gd name="T35" fmla="*/ 279 h 647"/>
                <a:gd name="T36" fmla="*/ 214 w 684"/>
                <a:gd name="T37" fmla="*/ 222 h 647"/>
                <a:gd name="T38" fmla="*/ 201 w 684"/>
                <a:gd name="T39" fmla="*/ 195 h 647"/>
                <a:gd name="T40" fmla="*/ 182 w 684"/>
                <a:gd name="T41" fmla="*/ 144 h 647"/>
                <a:gd name="T42" fmla="*/ 171 w 684"/>
                <a:gd name="T43" fmla="*/ 104 h 647"/>
                <a:gd name="T44" fmla="*/ 164 w 684"/>
                <a:gd name="T45" fmla="*/ 78 h 647"/>
                <a:gd name="T46" fmla="*/ 163 w 684"/>
                <a:gd name="T47" fmla="*/ 72 h 647"/>
                <a:gd name="T48" fmla="*/ 163 w 684"/>
                <a:gd name="T49" fmla="*/ 70 h 647"/>
                <a:gd name="T50" fmla="*/ 160 w 684"/>
                <a:gd name="T51" fmla="*/ 55 h 647"/>
                <a:gd name="T52" fmla="*/ 144 w 684"/>
                <a:gd name="T53" fmla="*/ 27 h 647"/>
                <a:gd name="T54" fmla="*/ 118 w 684"/>
                <a:gd name="T55" fmla="*/ 8 h 647"/>
                <a:gd name="T56" fmla="*/ 88 w 684"/>
                <a:gd name="T57" fmla="*/ 0 h 647"/>
                <a:gd name="T58" fmla="*/ 72 w 684"/>
                <a:gd name="T59" fmla="*/ 0 h 647"/>
                <a:gd name="T60" fmla="*/ 40 w 684"/>
                <a:gd name="T61" fmla="*/ 12 h 647"/>
                <a:gd name="T62" fmla="*/ 18 w 684"/>
                <a:gd name="T63" fmla="*/ 32 h 647"/>
                <a:gd name="T64" fmla="*/ 3 w 684"/>
                <a:gd name="T65" fmla="*/ 61 h 647"/>
                <a:gd name="T66" fmla="*/ 2 w 684"/>
                <a:gd name="T67" fmla="*/ 93 h 647"/>
                <a:gd name="T68" fmla="*/ 7 w 684"/>
                <a:gd name="T69" fmla="*/ 118 h 647"/>
                <a:gd name="T70" fmla="*/ 21 w 684"/>
                <a:gd name="T71" fmla="*/ 177 h 647"/>
                <a:gd name="T72" fmla="*/ 51 w 684"/>
                <a:gd name="T73" fmla="*/ 258 h 647"/>
                <a:gd name="T74" fmla="*/ 86 w 684"/>
                <a:gd name="T75" fmla="*/ 330 h 647"/>
                <a:gd name="T76" fmla="*/ 101 w 684"/>
                <a:gd name="T77" fmla="*/ 356 h 647"/>
                <a:gd name="T78" fmla="*/ 136 w 684"/>
                <a:gd name="T79" fmla="*/ 405 h 647"/>
                <a:gd name="T80" fmla="*/ 177 w 684"/>
                <a:gd name="T81" fmla="*/ 454 h 647"/>
                <a:gd name="T82" fmla="*/ 225 w 684"/>
                <a:gd name="T83" fmla="*/ 502 h 647"/>
                <a:gd name="T84" fmla="*/ 282 w 684"/>
                <a:gd name="T85" fmla="*/ 545 h 647"/>
                <a:gd name="T86" fmla="*/ 314 w 684"/>
                <a:gd name="T87" fmla="*/ 564 h 647"/>
                <a:gd name="T88" fmla="*/ 384 w 684"/>
                <a:gd name="T89" fmla="*/ 599 h 647"/>
                <a:gd name="T90" fmla="*/ 462 w 684"/>
                <a:gd name="T91" fmla="*/ 625 h 647"/>
                <a:gd name="T92" fmla="*/ 550 w 684"/>
                <a:gd name="T93" fmla="*/ 642 h 647"/>
                <a:gd name="T94" fmla="*/ 598 w 684"/>
                <a:gd name="T95" fmla="*/ 647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84" h="647">
                  <a:moveTo>
                    <a:pt x="598" y="647"/>
                  </a:moveTo>
                  <a:lnTo>
                    <a:pt x="598" y="647"/>
                  </a:lnTo>
                  <a:lnTo>
                    <a:pt x="603" y="647"/>
                  </a:lnTo>
                  <a:lnTo>
                    <a:pt x="603" y="647"/>
                  </a:lnTo>
                  <a:lnTo>
                    <a:pt x="619" y="646"/>
                  </a:lnTo>
                  <a:lnTo>
                    <a:pt x="633" y="641"/>
                  </a:lnTo>
                  <a:lnTo>
                    <a:pt x="647" y="634"/>
                  </a:lnTo>
                  <a:lnTo>
                    <a:pt x="658" y="625"/>
                  </a:lnTo>
                  <a:lnTo>
                    <a:pt x="668" y="614"/>
                  </a:lnTo>
                  <a:lnTo>
                    <a:pt x="676" y="601"/>
                  </a:lnTo>
                  <a:lnTo>
                    <a:pt x="682" y="587"/>
                  </a:lnTo>
                  <a:lnTo>
                    <a:pt x="684" y="571"/>
                  </a:lnTo>
                  <a:lnTo>
                    <a:pt x="684" y="571"/>
                  </a:lnTo>
                  <a:lnTo>
                    <a:pt x="684" y="555"/>
                  </a:lnTo>
                  <a:lnTo>
                    <a:pt x="679" y="539"/>
                  </a:lnTo>
                  <a:lnTo>
                    <a:pt x="673" y="525"/>
                  </a:lnTo>
                  <a:lnTo>
                    <a:pt x="665" y="512"/>
                  </a:lnTo>
                  <a:lnTo>
                    <a:pt x="652" y="501"/>
                  </a:lnTo>
                  <a:lnTo>
                    <a:pt x="639" y="493"/>
                  </a:lnTo>
                  <a:lnTo>
                    <a:pt x="625" y="486"/>
                  </a:lnTo>
                  <a:lnTo>
                    <a:pt x="607" y="485"/>
                  </a:lnTo>
                  <a:lnTo>
                    <a:pt x="607" y="485"/>
                  </a:lnTo>
                  <a:lnTo>
                    <a:pt x="571" y="480"/>
                  </a:lnTo>
                  <a:lnTo>
                    <a:pt x="537" y="475"/>
                  </a:lnTo>
                  <a:lnTo>
                    <a:pt x="505" y="467"/>
                  </a:lnTo>
                  <a:lnTo>
                    <a:pt x="475" y="459"/>
                  </a:lnTo>
                  <a:lnTo>
                    <a:pt x="446" y="448"/>
                  </a:lnTo>
                  <a:lnTo>
                    <a:pt x="421" y="437"/>
                  </a:lnTo>
                  <a:lnTo>
                    <a:pt x="395" y="423"/>
                  </a:lnTo>
                  <a:lnTo>
                    <a:pt x="373" y="410"/>
                  </a:lnTo>
                  <a:lnTo>
                    <a:pt x="373" y="410"/>
                  </a:lnTo>
                  <a:lnTo>
                    <a:pt x="341" y="386"/>
                  </a:lnTo>
                  <a:lnTo>
                    <a:pt x="313" y="360"/>
                  </a:lnTo>
                  <a:lnTo>
                    <a:pt x="289" y="335"/>
                  </a:lnTo>
                  <a:lnTo>
                    <a:pt x="265" y="306"/>
                  </a:lnTo>
                  <a:lnTo>
                    <a:pt x="246" y="279"/>
                  </a:lnTo>
                  <a:lnTo>
                    <a:pt x="228" y="251"/>
                  </a:lnTo>
                  <a:lnTo>
                    <a:pt x="214" y="222"/>
                  </a:lnTo>
                  <a:lnTo>
                    <a:pt x="201" y="195"/>
                  </a:lnTo>
                  <a:lnTo>
                    <a:pt x="201" y="195"/>
                  </a:lnTo>
                  <a:lnTo>
                    <a:pt x="190" y="169"/>
                  </a:lnTo>
                  <a:lnTo>
                    <a:pt x="182" y="144"/>
                  </a:lnTo>
                  <a:lnTo>
                    <a:pt x="171" y="104"/>
                  </a:lnTo>
                  <a:lnTo>
                    <a:pt x="171" y="104"/>
                  </a:lnTo>
                  <a:lnTo>
                    <a:pt x="164" y="78"/>
                  </a:lnTo>
                  <a:lnTo>
                    <a:pt x="164" y="78"/>
                  </a:lnTo>
                  <a:lnTo>
                    <a:pt x="163" y="72"/>
                  </a:lnTo>
                  <a:lnTo>
                    <a:pt x="163" y="72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3" y="70"/>
                  </a:lnTo>
                  <a:lnTo>
                    <a:pt x="160" y="55"/>
                  </a:lnTo>
                  <a:lnTo>
                    <a:pt x="152" y="40"/>
                  </a:lnTo>
                  <a:lnTo>
                    <a:pt x="144" y="27"/>
                  </a:lnTo>
                  <a:lnTo>
                    <a:pt x="131" y="16"/>
                  </a:lnTo>
                  <a:lnTo>
                    <a:pt x="118" y="8"/>
                  </a:lnTo>
                  <a:lnTo>
                    <a:pt x="104" y="4"/>
                  </a:lnTo>
                  <a:lnTo>
                    <a:pt x="88" y="0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4" y="5"/>
                  </a:lnTo>
                  <a:lnTo>
                    <a:pt x="40" y="12"/>
                  </a:lnTo>
                  <a:lnTo>
                    <a:pt x="27" y="21"/>
                  </a:lnTo>
                  <a:lnTo>
                    <a:pt x="18" y="32"/>
                  </a:lnTo>
                  <a:lnTo>
                    <a:pt x="8" y="47"/>
                  </a:lnTo>
                  <a:lnTo>
                    <a:pt x="3" y="61"/>
                  </a:lnTo>
                  <a:lnTo>
                    <a:pt x="0" y="77"/>
                  </a:lnTo>
                  <a:lnTo>
                    <a:pt x="2" y="93"/>
                  </a:lnTo>
                  <a:lnTo>
                    <a:pt x="2" y="93"/>
                  </a:lnTo>
                  <a:lnTo>
                    <a:pt x="7" y="118"/>
                  </a:lnTo>
                  <a:lnTo>
                    <a:pt x="11" y="144"/>
                  </a:lnTo>
                  <a:lnTo>
                    <a:pt x="21" y="177"/>
                  </a:lnTo>
                  <a:lnTo>
                    <a:pt x="34" y="215"/>
                  </a:lnTo>
                  <a:lnTo>
                    <a:pt x="51" y="258"/>
                  </a:lnTo>
                  <a:lnTo>
                    <a:pt x="74" y="306"/>
                  </a:lnTo>
                  <a:lnTo>
                    <a:pt x="86" y="330"/>
                  </a:lnTo>
                  <a:lnTo>
                    <a:pt x="101" y="356"/>
                  </a:lnTo>
                  <a:lnTo>
                    <a:pt x="101" y="356"/>
                  </a:lnTo>
                  <a:lnTo>
                    <a:pt x="117" y="380"/>
                  </a:lnTo>
                  <a:lnTo>
                    <a:pt x="136" y="405"/>
                  </a:lnTo>
                  <a:lnTo>
                    <a:pt x="155" y="431"/>
                  </a:lnTo>
                  <a:lnTo>
                    <a:pt x="177" y="454"/>
                  </a:lnTo>
                  <a:lnTo>
                    <a:pt x="199" y="478"/>
                  </a:lnTo>
                  <a:lnTo>
                    <a:pt x="225" y="502"/>
                  </a:lnTo>
                  <a:lnTo>
                    <a:pt x="254" y="525"/>
                  </a:lnTo>
                  <a:lnTo>
                    <a:pt x="282" y="545"/>
                  </a:lnTo>
                  <a:lnTo>
                    <a:pt x="282" y="545"/>
                  </a:lnTo>
                  <a:lnTo>
                    <a:pt x="314" y="564"/>
                  </a:lnTo>
                  <a:lnTo>
                    <a:pt x="348" y="582"/>
                  </a:lnTo>
                  <a:lnTo>
                    <a:pt x="384" y="599"/>
                  </a:lnTo>
                  <a:lnTo>
                    <a:pt x="423" y="614"/>
                  </a:lnTo>
                  <a:lnTo>
                    <a:pt x="462" y="625"/>
                  </a:lnTo>
                  <a:lnTo>
                    <a:pt x="505" y="634"/>
                  </a:lnTo>
                  <a:lnTo>
                    <a:pt x="550" y="642"/>
                  </a:lnTo>
                  <a:lnTo>
                    <a:pt x="598" y="647"/>
                  </a:lnTo>
                  <a:lnTo>
                    <a:pt x="598" y="64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543970" y="2479675"/>
            <a:ext cx="2046287" cy="1906588"/>
            <a:chOff x="4535488" y="2479675"/>
            <a:chExt cx="2046287" cy="1906588"/>
          </a:xfrm>
        </p:grpSpPr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875338" y="3241675"/>
              <a:ext cx="706437" cy="225425"/>
            </a:xfrm>
            <a:custGeom>
              <a:avLst/>
              <a:gdLst>
                <a:gd name="T0" fmla="*/ 80 w 891"/>
                <a:gd name="T1" fmla="*/ 59 h 286"/>
                <a:gd name="T2" fmla="*/ 0 w 891"/>
                <a:gd name="T3" fmla="*/ 233 h 286"/>
                <a:gd name="T4" fmla="*/ 0 w 891"/>
                <a:gd name="T5" fmla="*/ 233 h 286"/>
                <a:gd name="T6" fmla="*/ 51 w 891"/>
                <a:gd name="T7" fmla="*/ 238 h 286"/>
                <a:gd name="T8" fmla="*/ 105 w 891"/>
                <a:gd name="T9" fmla="*/ 239 h 286"/>
                <a:gd name="T10" fmla="*/ 164 w 891"/>
                <a:gd name="T11" fmla="*/ 238 h 286"/>
                <a:gd name="T12" fmla="*/ 225 w 891"/>
                <a:gd name="T13" fmla="*/ 233 h 286"/>
                <a:gd name="T14" fmla="*/ 234 w 891"/>
                <a:gd name="T15" fmla="*/ 214 h 286"/>
                <a:gd name="T16" fmla="*/ 776 w 891"/>
                <a:gd name="T17" fmla="*/ 286 h 286"/>
                <a:gd name="T18" fmla="*/ 776 w 891"/>
                <a:gd name="T19" fmla="*/ 286 h 286"/>
                <a:gd name="T20" fmla="*/ 787 w 891"/>
                <a:gd name="T21" fmla="*/ 286 h 286"/>
                <a:gd name="T22" fmla="*/ 797 w 891"/>
                <a:gd name="T23" fmla="*/ 286 h 286"/>
                <a:gd name="T24" fmla="*/ 806 w 891"/>
                <a:gd name="T25" fmla="*/ 284 h 286"/>
                <a:gd name="T26" fmla="*/ 816 w 891"/>
                <a:gd name="T27" fmla="*/ 282 h 286"/>
                <a:gd name="T28" fmla="*/ 826 w 891"/>
                <a:gd name="T29" fmla="*/ 279 h 286"/>
                <a:gd name="T30" fmla="*/ 835 w 891"/>
                <a:gd name="T31" fmla="*/ 274 h 286"/>
                <a:gd name="T32" fmla="*/ 851 w 891"/>
                <a:gd name="T33" fmla="*/ 265 h 286"/>
                <a:gd name="T34" fmla="*/ 865 w 891"/>
                <a:gd name="T35" fmla="*/ 252 h 286"/>
                <a:gd name="T36" fmla="*/ 872 w 891"/>
                <a:gd name="T37" fmla="*/ 244 h 286"/>
                <a:gd name="T38" fmla="*/ 878 w 891"/>
                <a:gd name="T39" fmla="*/ 236 h 286"/>
                <a:gd name="T40" fmla="*/ 883 w 891"/>
                <a:gd name="T41" fmla="*/ 227 h 286"/>
                <a:gd name="T42" fmla="*/ 886 w 891"/>
                <a:gd name="T43" fmla="*/ 217 h 286"/>
                <a:gd name="T44" fmla="*/ 889 w 891"/>
                <a:gd name="T45" fmla="*/ 208 h 286"/>
                <a:gd name="T46" fmla="*/ 891 w 891"/>
                <a:gd name="T47" fmla="*/ 198 h 286"/>
                <a:gd name="T48" fmla="*/ 891 w 891"/>
                <a:gd name="T49" fmla="*/ 198 h 286"/>
                <a:gd name="T50" fmla="*/ 891 w 891"/>
                <a:gd name="T51" fmla="*/ 187 h 286"/>
                <a:gd name="T52" fmla="*/ 891 w 891"/>
                <a:gd name="T53" fmla="*/ 177 h 286"/>
                <a:gd name="T54" fmla="*/ 891 w 891"/>
                <a:gd name="T55" fmla="*/ 166 h 286"/>
                <a:gd name="T56" fmla="*/ 888 w 891"/>
                <a:gd name="T57" fmla="*/ 157 h 286"/>
                <a:gd name="T58" fmla="*/ 885 w 891"/>
                <a:gd name="T59" fmla="*/ 147 h 286"/>
                <a:gd name="T60" fmla="*/ 881 w 891"/>
                <a:gd name="T61" fmla="*/ 139 h 286"/>
                <a:gd name="T62" fmla="*/ 870 w 891"/>
                <a:gd name="T63" fmla="*/ 121 h 286"/>
                <a:gd name="T64" fmla="*/ 857 w 891"/>
                <a:gd name="T65" fmla="*/ 107 h 286"/>
                <a:gd name="T66" fmla="*/ 849 w 891"/>
                <a:gd name="T67" fmla="*/ 101 h 286"/>
                <a:gd name="T68" fmla="*/ 842 w 891"/>
                <a:gd name="T69" fmla="*/ 96 h 286"/>
                <a:gd name="T70" fmla="*/ 832 w 891"/>
                <a:gd name="T71" fmla="*/ 91 h 286"/>
                <a:gd name="T72" fmla="*/ 822 w 891"/>
                <a:gd name="T73" fmla="*/ 88 h 286"/>
                <a:gd name="T74" fmla="*/ 813 w 891"/>
                <a:gd name="T75" fmla="*/ 85 h 286"/>
                <a:gd name="T76" fmla="*/ 803 w 891"/>
                <a:gd name="T77" fmla="*/ 83 h 286"/>
                <a:gd name="T78" fmla="*/ 187 w 891"/>
                <a:gd name="T79" fmla="*/ 0 h 286"/>
                <a:gd name="T80" fmla="*/ 187 w 891"/>
                <a:gd name="T81" fmla="*/ 0 h 286"/>
                <a:gd name="T82" fmla="*/ 169 w 891"/>
                <a:gd name="T83" fmla="*/ 0 h 286"/>
                <a:gd name="T84" fmla="*/ 153 w 891"/>
                <a:gd name="T85" fmla="*/ 2 h 286"/>
                <a:gd name="T86" fmla="*/ 137 w 891"/>
                <a:gd name="T87" fmla="*/ 7 h 286"/>
                <a:gd name="T88" fmla="*/ 123 w 891"/>
                <a:gd name="T89" fmla="*/ 13 h 286"/>
                <a:gd name="T90" fmla="*/ 110 w 891"/>
                <a:gd name="T91" fmla="*/ 21 h 286"/>
                <a:gd name="T92" fmla="*/ 97 w 891"/>
                <a:gd name="T93" fmla="*/ 32 h 286"/>
                <a:gd name="T94" fmla="*/ 88 w 891"/>
                <a:gd name="T95" fmla="*/ 45 h 286"/>
                <a:gd name="T96" fmla="*/ 80 w 891"/>
                <a:gd name="T97" fmla="*/ 59 h 286"/>
                <a:gd name="T98" fmla="*/ 80 w 891"/>
                <a:gd name="T99" fmla="*/ 59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891" h="286">
                  <a:moveTo>
                    <a:pt x="80" y="59"/>
                  </a:moveTo>
                  <a:lnTo>
                    <a:pt x="0" y="233"/>
                  </a:lnTo>
                  <a:lnTo>
                    <a:pt x="0" y="233"/>
                  </a:lnTo>
                  <a:lnTo>
                    <a:pt x="51" y="238"/>
                  </a:lnTo>
                  <a:lnTo>
                    <a:pt x="105" y="239"/>
                  </a:lnTo>
                  <a:lnTo>
                    <a:pt x="164" y="238"/>
                  </a:lnTo>
                  <a:lnTo>
                    <a:pt x="225" y="233"/>
                  </a:lnTo>
                  <a:lnTo>
                    <a:pt x="234" y="214"/>
                  </a:lnTo>
                  <a:lnTo>
                    <a:pt x="776" y="286"/>
                  </a:lnTo>
                  <a:lnTo>
                    <a:pt x="776" y="286"/>
                  </a:lnTo>
                  <a:lnTo>
                    <a:pt x="787" y="286"/>
                  </a:lnTo>
                  <a:lnTo>
                    <a:pt x="797" y="286"/>
                  </a:lnTo>
                  <a:lnTo>
                    <a:pt x="806" y="284"/>
                  </a:lnTo>
                  <a:lnTo>
                    <a:pt x="816" y="282"/>
                  </a:lnTo>
                  <a:lnTo>
                    <a:pt x="826" y="279"/>
                  </a:lnTo>
                  <a:lnTo>
                    <a:pt x="835" y="274"/>
                  </a:lnTo>
                  <a:lnTo>
                    <a:pt x="851" y="265"/>
                  </a:lnTo>
                  <a:lnTo>
                    <a:pt x="865" y="252"/>
                  </a:lnTo>
                  <a:lnTo>
                    <a:pt x="872" y="244"/>
                  </a:lnTo>
                  <a:lnTo>
                    <a:pt x="878" y="236"/>
                  </a:lnTo>
                  <a:lnTo>
                    <a:pt x="883" y="227"/>
                  </a:lnTo>
                  <a:lnTo>
                    <a:pt x="886" y="217"/>
                  </a:lnTo>
                  <a:lnTo>
                    <a:pt x="889" y="208"/>
                  </a:lnTo>
                  <a:lnTo>
                    <a:pt x="891" y="198"/>
                  </a:lnTo>
                  <a:lnTo>
                    <a:pt x="891" y="198"/>
                  </a:lnTo>
                  <a:lnTo>
                    <a:pt x="891" y="187"/>
                  </a:lnTo>
                  <a:lnTo>
                    <a:pt x="891" y="177"/>
                  </a:lnTo>
                  <a:lnTo>
                    <a:pt x="891" y="166"/>
                  </a:lnTo>
                  <a:lnTo>
                    <a:pt x="888" y="157"/>
                  </a:lnTo>
                  <a:lnTo>
                    <a:pt x="885" y="147"/>
                  </a:lnTo>
                  <a:lnTo>
                    <a:pt x="881" y="139"/>
                  </a:lnTo>
                  <a:lnTo>
                    <a:pt x="870" y="121"/>
                  </a:lnTo>
                  <a:lnTo>
                    <a:pt x="857" y="107"/>
                  </a:lnTo>
                  <a:lnTo>
                    <a:pt x="849" y="101"/>
                  </a:lnTo>
                  <a:lnTo>
                    <a:pt x="842" y="96"/>
                  </a:lnTo>
                  <a:lnTo>
                    <a:pt x="832" y="91"/>
                  </a:lnTo>
                  <a:lnTo>
                    <a:pt x="822" y="88"/>
                  </a:lnTo>
                  <a:lnTo>
                    <a:pt x="813" y="85"/>
                  </a:lnTo>
                  <a:lnTo>
                    <a:pt x="803" y="83"/>
                  </a:lnTo>
                  <a:lnTo>
                    <a:pt x="187" y="0"/>
                  </a:lnTo>
                  <a:lnTo>
                    <a:pt x="187" y="0"/>
                  </a:lnTo>
                  <a:lnTo>
                    <a:pt x="169" y="0"/>
                  </a:lnTo>
                  <a:lnTo>
                    <a:pt x="153" y="2"/>
                  </a:lnTo>
                  <a:lnTo>
                    <a:pt x="137" y="7"/>
                  </a:lnTo>
                  <a:lnTo>
                    <a:pt x="123" y="13"/>
                  </a:lnTo>
                  <a:lnTo>
                    <a:pt x="110" y="21"/>
                  </a:lnTo>
                  <a:lnTo>
                    <a:pt x="97" y="32"/>
                  </a:lnTo>
                  <a:lnTo>
                    <a:pt x="88" y="45"/>
                  </a:lnTo>
                  <a:lnTo>
                    <a:pt x="80" y="59"/>
                  </a:lnTo>
                  <a:lnTo>
                    <a:pt x="80" y="5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302250" y="3248025"/>
              <a:ext cx="773112" cy="293688"/>
            </a:xfrm>
            <a:custGeom>
              <a:avLst/>
              <a:gdLst>
                <a:gd name="T0" fmla="*/ 445 w 976"/>
                <a:gd name="T1" fmla="*/ 158 h 370"/>
                <a:gd name="T2" fmla="*/ 397 w 976"/>
                <a:gd name="T3" fmla="*/ 183 h 370"/>
                <a:gd name="T4" fmla="*/ 357 w 976"/>
                <a:gd name="T5" fmla="*/ 201 h 370"/>
                <a:gd name="T6" fmla="*/ 286 w 976"/>
                <a:gd name="T7" fmla="*/ 225 h 370"/>
                <a:gd name="T8" fmla="*/ 227 w 976"/>
                <a:gd name="T9" fmla="*/ 237 h 370"/>
                <a:gd name="T10" fmla="*/ 173 w 976"/>
                <a:gd name="T11" fmla="*/ 242 h 370"/>
                <a:gd name="T12" fmla="*/ 171 w 976"/>
                <a:gd name="T13" fmla="*/ 242 h 370"/>
                <a:gd name="T14" fmla="*/ 153 w 976"/>
                <a:gd name="T15" fmla="*/ 241 h 370"/>
                <a:gd name="T16" fmla="*/ 120 w 976"/>
                <a:gd name="T17" fmla="*/ 226 h 370"/>
                <a:gd name="T18" fmla="*/ 96 w 976"/>
                <a:gd name="T19" fmla="*/ 202 h 370"/>
                <a:gd name="T20" fmla="*/ 82 w 976"/>
                <a:gd name="T21" fmla="*/ 169 h 370"/>
                <a:gd name="T22" fmla="*/ 79 w 976"/>
                <a:gd name="T23" fmla="*/ 151 h 370"/>
                <a:gd name="T24" fmla="*/ 86 w 976"/>
                <a:gd name="T25" fmla="*/ 115 h 370"/>
                <a:gd name="T26" fmla="*/ 106 w 976"/>
                <a:gd name="T27" fmla="*/ 86 h 370"/>
                <a:gd name="T28" fmla="*/ 134 w 976"/>
                <a:gd name="T29" fmla="*/ 65 h 370"/>
                <a:gd name="T30" fmla="*/ 169 w 976"/>
                <a:gd name="T31" fmla="*/ 59 h 370"/>
                <a:gd name="T32" fmla="*/ 171 w 976"/>
                <a:gd name="T33" fmla="*/ 59 h 370"/>
                <a:gd name="T34" fmla="*/ 179 w 976"/>
                <a:gd name="T35" fmla="*/ 57 h 370"/>
                <a:gd name="T36" fmla="*/ 209 w 976"/>
                <a:gd name="T37" fmla="*/ 54 h 370"/>
                <a:gd name="T38" fmla="*/ 259 w 976"/>
                <a:gd name="T39" fmla="*/ 41 h 370"/>
                <a:gd name="T40" fmla="*/ 230 w 976"/>
                <a:gd name="T41" fmla="*/ 25 h 370"/>
                <a:gd name="T42" fmla="*/ 188 w 976"/>
                <a:gd name="T43" fmla="*/ 6 h 370"/>
                <a:gd name="T44" fmla="*/ 161 w 976"/>
                <a:gd name="T45" fmla="*/ 2 h 370"/>
                <a:gd name="T46" fmla="*/ 134 w 976"/>
                <a:gd name="T47" fmla="*/ 0 h 370"/>
                <a:gd name="T48" fmla="*/ 107 w 976"/>
                <a:gd name="T49" fmla="*/ 6 h 370"/>
                <a:gd name="T50" fmla="*/ 79 w 976"/>
                <a:gd name="T51" fmla="*/ 21 h 370"/>
                <a:gd name="T52" fmla="*/ 50 w 976"/>
                <a:gd name="T53" fmla="*/ 41 h 370"/>
                <a:gd name="T54" fmla="*/ 35 w 976"/>
                <a:gd name="T55" fmla="*/ 54 h 370"/>
                <a:gd name="T56" fmla="*/ 13 w 976"/>
                <a:gd name="T57" fmla="*/ 84 h 370"/>
                <a:gd name="T58" fmla="*/ 2 w 976"/>
                <a:gd name="T59" fmla="*/ 116 h 370"/>
                <a:gd name="T60" fmla="*/ 0 w 976"/>
                <a:gd name="T61" fmla="*/ 153 h 370"/>
                <a:gd name="T62" fmla="*/ 10 w 976"/>
                <a:gd name="T63" fmla="*/ 193 h 370"/>
                <a:gd name="T64" fmla="*/ 26 w 976"/>
                <a:gd name="T65" fmla="*/ 234 h 370"/>
                <a:gd name="T66" fmla="*/ 50 w 976"/>
                <a:gd name="T67" fmla="*/ 279 h 370"/>
                <a:gd name="T68" fmla="*/ 79 w 976"/>
                <a:gd name="T69" fmla="*/ 323 h 370"/>
                <a:gd name="T70" fmla="*/ 925 w 976"/>
                <a:gd name="T71" fmla="*/ 370 h 370"/>
                <a:gd name="T72" fmla="*/ 942 w 976"/>
                <a:gd name="T73" fmla="*/ 333 h 370"/>
                <a:gd name="T74" fmla="*/ 968 w 976"/>
                <a:gd name="T75" fmla="*/ 268 h 370"/>
                <a:gd name="T76" fmla="*/ 976 w 976"/>
                <a:gd name="T77" fmla="*/ 239 h 370"/>
                <a:gd name="T78" fmla="*/ 886 w 976"/>
                <a:gd name="T79" fmla="*/ 249 h 370"/>
                <a:gd name="T80" fmla="*/ 805 w 976"/>
                <a:gd name="T81" fmla="*/ 250 h 370"/>
                <a:gd name="T82" fmla="*/ 730 w 976"/>
                <a:gd name="T83" fmla="*/ 244 h 370"/>
                <a:gd name="T84" fmla="*/ 663 w 976"/>
                <a:gd name="T85" fmla="*/ 234 h 370"/>
                <a:gd name="T86" fmla="*/ 601 w 976"/>
                <a:gd name="T87" fmla="*/ 220 h 370"/>
                <a:gd name="T88" fmla="*/ 544 w 976"/>
                <a:gd name="T89" fmla="*/ 202 h 370"/>
                <a:gd name="T90" fmla="*/ 493 w 976"/>
                <a:gd name="T91" fmla="*/ 180 h 370"/>
                <a:gd name="T92" fmla="*/ 445 w 976"/>
                <a:gd name="T93" fmla="*/ 158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76" h="370">
                  <a:moveTo>
                    <a:pt x="445" y="158"/>
                  </a:moveTo>
                  <a:lnTo>
                    <a:pt x="445" y="158"/>
                  </a:lnTo>
                  <a:lnTo>
                    <a:pt x="419" y="172"/>
                  </a:lnTo>
                  <a:lnTo>
                    <a:pt x="397" y="183"/>
                  </a:lnTo>
                  <a:lnTo>
                    <a:pt x="397" y="183"/>
                  </a:lnTo>
                  <a:lnTo>
                    <a:pt x="357" y="201"/>
                  </a:lnTo>
                  <a:lnTo>
                    <a:pt x="321" y="213"/>
                  </a:lnTo>
                  <a:lnTo>
                    <a:pt x="286" y="225"/>
                  </a:lnTo>
                  <a:lnTo>
                    <a:pt x="255" y="231"/>
                  </a:lnTo>
                  <a:lnTo>
                    <a:pt x="227" y="237"/>
                  </a:lnTo>
                  <a:lnTo>
                    <a:pt x="204" y="239"/>
                  </a:lnTo>
                  <a:lnTo>
                    <a:pt x="173" y="242"/>
                  </a:lnTo>
                  <a:lnTo>
                    <a:pt x="173" y="242"/>
                  </a:lnTo>
                  <a:lnTo>
                    <a:pt x="171" y="242"/>
                  </a:lnTo>
                  <a:lnTo>
                    <a:pt x="171" y="242"/>
                  </a:lnTo>
                  <a:lnTo>
                    <a:pt x="153" y="241"/>
                  </a:lnTo>
                  <a:lnTo>
                    <a:pt x="136" y="234"/>
                  </a:lnTo>
                  <a:lnTo>
                    <a:pt x="120" y="226"/>
                  </a:lnTo>
                  <a:lnTo>
                    <a:pt x="107" y="215"/>
                  </a:lnTo>
                  <a:lnTo>
                    <a:pt x="96" y="202"/>
                  </a:lnTo>
                  <a:lnTo>
                    <a:pt x="86" y="186"/>
                  </a:lnTo>
                  <a:lnTo>
                    <a:pt x="82" y="169"/>
                  </a:lnTo>
                  <a:lnTo>
                    <a:pt x="79" y="151"/>
                  </a:lnTo>
                  <a:lnTo>
                    <a:pt x="79" y="151"/>
                  </a:lnTo>
                  <a:lnTo>
                    <a:pt x="80" y="132"/>
                  </a:lnTo>
                  <a:lnTo>
                    <a:pt x="86" y="115"/>
                  </a:lnTo>
                  <a:lnTo>
                    <a:pt x="94" y="100"/>
                  </a:lnTo>
                  <a:lnTo>
                    <a:pt x="106" y="86"/>
                  </a:lnTo>
                  <a:lnTo>
                    <a:pt x="118" y="75"/>
                  </a:lnTo>
                  <a:lnTo>
                    <a:pt x="134" y="65"/>
                  </a:lnTo>
                  <a:lnTo>
                    <a:pt x="152" y="61"/>
                  </a:lnTo>
                  <a:lnTo>
                    <a:pt x="169" y="59"/>
                  </a:lnTo>
                  <a:lnTo>
                    <a:pt x="171" y="59"/>
                  </a:lnTo>
                  <a:lnTo>
                    <a:pt x="171" y="59"/>
                  </a:lnTo>
                  <a:lnTo>
                    <a:pt x="179" y="57"/>
                  </a:lnTo>
                  <a:lnTo>
                    <a:pt x="179" y="57"/>
                  </a:lnTo>
                  <a:lnTo>
                    <a:pt x="209" y="54"/>
                  </a:lnTo>
                  <a:lnTo>
                    <a:pt x="209" y="54"/>
                  </a:lnTo>
                  <a:lnTo>
                    <a:pt x="231" y="49"/>
                  </a:lnTo>
                  <a:lnTo>
                    <a:pt x="259" y="41"/>
                  </a:lnTo>
                  <a:lnTo>
                    <a:pt x="259" y="41"/>
                  </a:lnTo>
                  <a:lnTo>
                    <a:pt x="230" y="25"/>
                  </a:lnTo>
                  <a:lnTo>
                    <a:pt x="201" y="11"/>
                  </a:lnTo>
                  <a:lnTo>
                    <a:pt x="188" y="6"/>
                  </a:lnTo>
                  <a:lnTo>
                    <a:pt x="174" y="3"/>
                  </a:lnTo>
                  <a:lnTo>
                    <a:pt x="161" y="2"/>
                  </a:lnTo>
                  <a:lnTo>
                    <a:pt x="147" y="0"/>
                  </a:lnTo>
                  <a:lnTo>
                    <a:pt x="134" y="0"/>
                  </a:lnTo>
                  <a:lnTo>
                    <a:pt x="120" y="3"/>
                  </a:lnTo>
                  <a:lnTo>
                    <a:pt x="107" y="6"/>
                  </a:lnTo>
                  <a:lnTo>
                    <a:pt x="93" y="13"/>
                  </a:lnTo>
                  <a:lnTo>
                    <a:pt x="79" y="21"/>
                  </a:lnTo>
                  <a:lnTo>
                    <a:pt x="64" y="29"/>
                  </a:lnTo>
                  <a:lnTo>
                    <a:pt x="50" y="41"/>
                  </a:lnTo>
                  <a:lnTo>
                    <a:pt x="35" y="54"/>
                  </a:lnTo>
                  <a:lnTo>
                    <a:pt x="35" y="54"/>
                  </a:lnTo>
                  <a:lnTo>
                    <a:pt x="23" y="68"/>
                  </a:lnTo>
                  <a:lnTo>
                    <a:pt x="13" y="84"/>
                  </a:lnTo>
                  <a:lnTo>
                    <a:pt x="7" y="100"/>
                  </a:lnTo>
                  <a:lnTo>
                    <a:pt x="2" y="116"/>
                  </a:lnTo>
                  <a:lnTo>
                    <a:pt x="0" y="134"/>
                  </a:lnTo>
                  <a:lnTo>
                    <a:pt x="0" y="153"/>
                  </a:lnTo>
                  <a:lnTo>
                    <a:pt x="4" y="172"/>
                  </a:lnTo>
                  <a:lnTo>
                    <a:pt x="10" y="193"/>
                  </a:lnTo>
                  <a:lnTo>
                    <a:pt x="16" y="213"/>
                  </a:lnTo>
                  <a:lnTo>
                    <a:pt x="26" y="234"/>
                  </a:lnTo>
                  <a:lnTo>
                    <a:pt x="37" y="256"/>
                  </a:lnTo>
                  <a:lnTo>
                    <a:pt x="50" y="279"/>
                  </a:lnTo>
                  <a:lnTo>
                    <a:pt x="63" y="301"/>
                  </a:lnTo>
                  <a:lnTo>
                    <a:pt x="79" y="323"/>
                  </a:lnTo>
                  <a:lnTo>
                    <a:pt x="114" y="370"/>
                  </a:lnTo>
                  <a:lnTo>
                    <a:pt x="925" y="370"/>
                  </a:lnTo>
                  <a:lnTo>
                    <a:pt x="925" y="370"/>
                  </a:lnTo>
                  <a:lnTo>
                    <a:pt x="942" y="333"/>
                  </a:lnTo>
                  <a:lnTo>
                    <a:pt x="956" y="299"/>
                  </a:lnTo>
                  <a:lnTo>
                    <a:pt x="968" y="268"/>
                  </a:lnTo>
                  <a:lnTo>
                    <a:pt x="976" y="239"/>
                  </a:lnTo>
                  <a:lnTo>
                    <a:pt x="976" y="239"/>
                  </a:lnTo>
                  <a:lnTo>
                    <a:pt x="929" y="245"/>
                  </a:lnTo>
                  <a:lnTo>
                    <a:pt x="886" y="249"/>
                  </a:lnTo>
                  <a:lnTo>
                    <a:pt x="845" y="250"/>
                  </a:lnTo>
                  <a:lnTo>
                    <a:pt x="805" y="250"/>
                  </a:lnTo>
                  <a:lnTo>
                    <a:pt x="767" y="247"/>
                  </a:lnTo>
                  <a:lnTo>
                    <a:pt x="730" y="244"/>
                  </a:lnTo>
                  <a:lnTo>
                    <a:pt x="697" y="241"/>
                  </a:lnTo>
                  <a:lnTo>
                    <a:pt x="663" y="234"/>
                  </a:lnTo>
                  <a:lnTo>
                    <a:pt x="631" y="228"/>
                  </a:lnTo>
                  <a:lnTo>
                    <a:pt x="601" y="220"/>
                  </a:lnTo>
                  <a:lnTo>
                    <a:pt x="571" y="212"/>
                  </a:lnTo>
                  <a:lnTo>
                    <a:pt x="544" y="202"/>
                  </a:lnTo>
                  <a:lnTo>
                    <a:pt x="517" y="191"/>
                  </a:lnTo>
                  <a:lnTo>
                    <a:pt x="493" y="180"/>
                  </a:lnTo>
                  <a:lnTo>
                    <a:pt x="445" y="158"/>
                  </a:lnTo>
                  <a:lnTo>
                    <a:pt x="445" y="15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5192713" y="2841625"/>
              <a:ext cx="365125" cy="363538"/>
            </a:xfrm>
            <a:custGeom>
              <a:avLst/>
              <a:gdLst>
                <a:gd name="T0" fmla="*/ 161 w 459"/>
                <a:gd name="T1" fmla="*/ 448 h 459"/>
                <a:gd name="T2" fmla="*/ 206 w 459"/>
                <a:gd name="T3" fmla="*/ 457 h 459"/>
                <a:gd name="T4" fmla="*/ 252 w 459"/>
                <a:gd name="T5" fmla="*/ 457 h 459"/>
                <a:gd name="T6" fmla="*/ 295 w 459"/>
                <a:gd name="T7" fmla="*/ 449 h 459"/>
                <a:gd name="T8" fmla="*/ 337 w 459"/>
                <a:gd name="T9" fmla="*/ 432 h 459"/>
                <a:gd name="T10" fmla="*/ 373 w 459"/>
                <a:gd name="T11" fmla="*/ 408 h 459"/>
                <a:gd name="T12" fmla="*/ 405 w 459"/>
                <a:gd name="T13" fmla="*/ 378 h 459"/>
                <a:gd name="T14" fmla="*/ 431 w 459"/>
                <a:gd name="T15" fmla="*/ 341 h 459"/>
                <a:gd name="T16" fmla="*/ 448 w 459"/>
                <a:gd name="T17" fmla="*/ 298 h 459"/>
                <a:gd name="T18" fmla="*/ 455 w 459"/>
                <a:gd name="T19" fmla="*/ 274 h 459"/>
                <a:gd name="T20" fmla="*/ 459 w 459"/>
                <a:gd name="T21" fmla="*/ 229 h 459"/>
                <a:gd name="T22" fmla="*/ 455 w 459"/>
                <a:gd name="T23" fmla="*/ 185 h 459"/>
                <a:gd name="T24" fmla="*/ 442 w 459"/>
                <a:gd name="T25" fmla="*/ 143 h 459"/>
                <a:gd name="T26" fmla="*/ 421 w 459"/>
                <a:gd name="T27" fmla="*/ 104 h 459"/>
                <a:gd name="T28" fmla="*/ 394 w 459"/>
                <a:gd name="T29" fmla="*/ 68 h 459"/>
                <a:gd name="T30" fmla="*/ 359 w 459"/>
                <a:gd name="T31" fmla="*/ 40 h 459"/>
                <a:gd name="T32" fmla="*/ 319 w 459"/>
                <a:gd name="T33" fmla="*/ 19 h 459"/>
                <a:gd name="T34" fmla="*/ 297 w 459"/>
                <a:gd name="T35" fmla="*/ 10 h 459"/>
                <a:gd name="T36" fmla="*/ 252 w 459"/>
                <a:gd name="T37" fmla="*/ 2 h 459"/>
                <a:gd name="T38" fmla="*/ 208 w 459"/>
                <a:gd name="T39" fmla="*/ 2 h 459"/>
                <a:gd name="T40" fmla="*/ 163 w 459"/>
                <a:gd name="T41" fmla="*/ 10 h 459"/>
                <a:gd name="T42" fmla="*/ 123 w 459"/>
                <a:gd name="T43" fmla="*/ 27 h 459"/>
                <a:gd name="T44" fmla="*/ 86 w 459"/>
                <a:gd name="T45" fmla="*/ 51 h 459"/>
                <a:gd name="T46" fmla="*/ 55 w 459"/>
                <a:gd name="T47" fmla="*/ 81 h 459"/>
                <a:gd name="T48" fmla="*/ 29 w 459"/>
                <a:gd name="T49" fmla="*/ 118 h 459"/>
                <a:gd name="T50" fmla="*/ 10 w 459"/>
                <a:gd name="T51" fmla="*/ 161 h 459"/>
                <a:gd name="T52" fmla="*/ 4 w 459"/>
                <a:gd name="T53" fmla="*/ 183 h 459"/>
                <a:gd name="T54" fmla="*/ 0 w 459"/>
                <a:gd name="T55" fmla="*/ 229 h 459"/>
                <a:gd name="T56" fmla="*/ 4 w 459"/>
                <a:gd name="T57" fmla="*/ 274 h 459"/>
                <a:gd name="T58" fmla="*/ 16 w 459"/>
                <a:gd name="T59" fmla="*/ 315 h 459"/>
                <a:gd name="T60" fmla="*/ 37 w 459"/>
                <a:gd name="T61" fmla="*/ 355 h 459"/>
                <a:gd name="T62" fmla="*/ 64 w 459"/>
                <a:gd name="T63" fmla="*/ 389 h 459"/>
                <a:gd name="T64" fmla="*/ 99 w 459"/>
                <a:gd name="T65" fmla="*/ 419 h 459"/>
                <a:gd name="T66" fmla="*/ 139 w 459"/>
                <a:gd name="T67" fmla="*/ 440 h 459"/>
                <a:gd name="T68" fmla="*/ 161 w 459"/>
                <a:gd name="T69" fmla="*/ 44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9">
                  <a:moveTo>
                    <a:pt x="161" y="448"/>
                  </a:moveTo>
                  <a:lnTo>
                    <a:pt x="161" y="448"/>
                  </a:lnTo>
                  <a:lnTo>
                    <a:pt x="184" y="454"/>
                  </a:lnTo>
                  <a:lnTo>
                    <a:pt x="206" y="457"/>
                  </a:lnTo>
                  <a:lnTo>
                    <a:pt x="230" y="459"/>
                  </a:lnTo>
                  <a:lnTo>
                    <a:pt x="252" y="457"/>
                  </a:lnTo>
                  <a:lnTo>
                    <a:pt x="274" y="454"/>
                  </a:lnTo>
                  <a:lnTo>
                    <a:pt x="295" y="449"/>
                  </a:lnTo>
                  <a:lnTo>
                    <a:pt x="316" y="441"/>
                  </a:lnTo>
                  <a:lnTo>
                    <a:pt x="337" y="432"/>
                  </a:lnTo>
                  <a:lnTo>
                    <a:pt x="354" y="421"/>
                  </a:lnTo>
                  <a:lnTo>
                    <a:pt x="373" y="408"/>
                  </a:lnTo>
                  <a:lnTo>
                    <a:pt x="389" y="393"/>
                  </a:lnTo>
                  <a:lnTo>
                    <a:pt x="405" y="378"/>
                  </a:lnTo>
                  <a:lnTo>
                    <a:pt x="418" y="360"/>
                  </a:lnTo>
                  <a:lnTo>
                    <a:pt x="431" y="341"/>
                  </a:lnTo>
                  <a:lnTo>
                    <a:pt x="440" y="320"/>
                  </a:lnTo>
                  <a:lnTo>
                    <a:pt x="448" y="298"/>
                  </a:lnTo>
                  <a:lnTo>
                    <a:pt x="448" y="298"/>
                  </a:lnTo>
                  <a:lnTo>
                    <a:pt x="455" y="274"/>
                  </a:lnTo>
                  <a:lnTo>
                    <a:pt x="458" y="252"/>
                  </a:lnTo>
                  <a:lnTo>
                    <a:pt x="459" y="229"/>
                  </a:lnTo>
                  <a:lnTo>
                    <a:pt x="458" y="207"/>
                  </a:lnTo>
                  <a:lnTo>
                    <a:pt x="455" y="185"/>
                  </a:lnTo>
                  <a:lnTo>
                    <a:pt x="450" y="164"/>
                  </a:lnTo>
                  <a:lnTo>
                    <a:pt x="442" y="143"/>
                  </a:lnTo>
                  <a:lnTo>
                    <a:pt x="432" y="123"/>
                  </a:lnTo>
                  <a:lnTo>
                    <a:pt x="421" y="104"/>
                  </a:lnTo>
                  <a:lnTo>
                    <a:pt x="408" y="86"/>
                  </a:lnTo>
                  <a:lnTo>
                    <a:pt x="394" y="68"/>
                  </a:lnTo>
                  <a:lnTo>
                    <a:pt x="378" y="54"/>
                  </a:lnTo>
                  <a:lnTo>
                    <a:pt x="359" y="40"/>
                  </a:lnTo>
                  <a:lnTo>
                    <a:pt x="340" y="29"/>
                  </a:lnTo>
                  <a:lnTo>
                    <a:pt x="319" y="19"/>
                  </a:lnTo>
                  <a:lnTo>
                    <a:pt x="297" y="10"/>
                  </a:lnTo>
                  <a:lnTo>
                    <a:pt x="297" y="10"/>
                  </a:lnTo>
                  <a:lnTo>
                    <a:pt x="274" y="5"/>
                  </a:lnTo>
                  <a:lnTo>
                    <a:pt x="252" y="2"/>
                  </a:lnTo>
                  <a:lnTo>
                    <a:pt x="230" y="0"/>
                  </a:lnTo>
                  <a:lnTo>
                    <a:pt x="208" y="2"/>
                  </a:lnTo>
                  <a:lnTo>
                    <a:pt x="185" y="5"/>
                  </a:lnTo>
                  <a:lnTo>
                    <a:pt x="163" y="10"/>
                  </a:lnTo>
                  <a:lnTo>
                    <a:pt x="142" y="17"/>
                  </a:lnTo>
                  <a:lnTo>
                    <a:pt x="123" y="27"/>
                  </a:lnTo>
                  <a:lnTo>
                    <a:pt x="104" y="38"/>
                  </a:lnTo>
                  <a:lnTo>
                    <a:pt x="86" y="51"/>
                  </a:lnTo>
                  <a:lnTo>
                    <a:pt x="69" y="65"/>
                  </a:lnTo>
                  <a:lnTo>
                    <a:pt x="55" y="81"/>
                  </a:lnTo>
                  <a:lnTo>
                    <a:pt x="40" y="99"/>
                  </a:lnTo>
                  <a:lnTo>
                    <a:pt x="29" y="118"/>
                  </a:lnTo>
                  <a:lnTo>
                    <a:pt x="18" y="139"/>
                  </a:lnTo>
                  <a:lnTo>
                    <a:pt x="10" y="161"/>
                  </a:lnTo>
                  <a:lnTo>
                    <a:pt x="10" y="161"/>
                  </a:lnTo>
                  <a:lnTo>
                    <a:pt x="4" y="183"/>
                  </a:lnTo>
                  <a:lnTo>
                    <a:pt x="0" y="207"/>
                  </a:lnTo>
                  <a:lnTo>
                    <a:pt x="0" y="229"/>
                  </a:lnTo>
                  <a:lnTo>
                    <a:pt x="0" y="252"/>
                  </a:lnTo>
                  <a:lnTo>
                    <a:pt x="4" y="274"/>
                  </a:lnTo>
                  <a:lnTo>
                    <a:pt x="10" y="295"/>
                  </a:lnTo>
                  <a:lnTo>
                    <a:pt x="16" y="315"/>
                  </a:lnTo>
                  <a:lnTo>
                    <a:pt x="26" y="336"/>
                  </a:lnTo>
                  <a:lnTo>
                    <a:pt x="37" y="355"/>
                  </a:lnTo>
                  <a:lnTo>
                    <a:pt x="50" y="373"/>
                  </a:lnTo>
                  <a:lnTo>
                    <a:pt x="64" y="389"/>
                  </a:lnTo>
                  <a:lnTo>
                    <a:pt x="82" y="405"/>
                  </a:lnTo>
                  <a:lnTo>
                    <a:pt x="99" y="419"/>
                  </a:lnTo>
                  <a:lnTo>
                    <a:pt x="118" y="430"/>
                  </a:lnTo>
                  <a:lnTo>
                    <a:pt x="139" y="440"/>
                  </a:lnTo>
                  <a:lnTo>
                    <a:pt x="161" y="448"/>
                  </a:lnTo>
                  <a:lnTo>
                    <a:pt x="161" y="44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380038" y="3006725"/>
              <a:ext cx="473075" cy="417513"/>
            </a:xfrm>
            <a:custGeom>
              <a:avLst/>
              <a:gdLst>
                <a:gd name="T0" fmla="*/ 115 w 596"/>
                <a:gd name="T1" fmla="*/ 379 h 527"/>
                <a:gd name="T2" fmla="*/ 81 w 596"/>
                <a:gd name="T3" fmla="*/ 384 h 527"/>
                <a:gd name="T4" fmla="*/ 72 w 596"/>
                <a:gd name="T5" fmla="*/ 384 h 527"/>
                <a:gd name="T6" fmla="*/ 72 w 596"/>
                <a:gd name="T7" fmla="*/ 384 h 527"/>
                <a:gd name="T8" fmla="*/ 72 w 596"/>
                <a:gd name="T9" fmla="*/ 384 h 527"/>
                <a:gd name="T10" fmla="*/ 43 w 596"/>
                <a:gd name="T11" fmla="*/ 390 h 527"/>
                <a:gd name="T12" fmla="*/ 21 w 596"/>
                <a:gd name="T13" fmla="*/ 406 h 527"/>
                <a:gd name="T14" fmla="*/ 7 w 596"/>
                <a:gd name="T15" fmla="*/ 429 h 527"/>
                <a:gd name="T16" fmla="*/ 0 w 596"/>
                <a:gd name="T17" fmla="*/ 457 h 527"/>
                <a:gd name="T18" fmla="*/ 2 w 596"/>
                <a:gd name="T19" fmla="*/ 472 h 527"/>
                <a:gd name="T20" fmla="*/ 13 w 596"/>
                <a:gd name="T21" fmla="*/ 497 h 527"/>
                <a:gd name="T22" fmla="*/ 32 w 596"/>
                <a:gd name="T23" fmla="*/ 516 h 527"/>
                <a:gd name="T24" fmla="*/ 58 w 596"/>
                <a:gd name="T25" fmla="*/ 526 h 527"/>
                <a:gd name="T26" fmla="*/ 72 w 596"/>
                <a:gd name="T27" fmla="*/ 527 h 527"/>
                <a:gd name="T28" fmla="*/ 72 w 596"/>
                <a:gd name="T29" fmla="*/ 527 h 527"/>
                <a:gd name="T30" fmla="*/ 93 w 596"/>
                <a:gd name="T31" fmla="*/ 526 h 527"/>
                <a:gd name="T32" fmla="*/ 140 w 596"/>
                <a:gd name="T33" fmla="*/ 519 h 527"/>
                <a:gd name="T34" fmla="*/ 207 w 596"/>
                <a:gd name="T35" fmla="*/ 504 h 527"/>
                <a:gd name="T36" fmla="*/ 289 w 596"/>
                <a:gd name="T37" fmla="*/ 472 h 527"/>
                <a:gd name="T38" fmla="*/ 311 w 596"/>
                <a:gd name="T39" fmla="*/ 461 h 527"/>
                <a:gd name="T40" fmla="*/ 354 w 596"/>
                <a:gd name="T41" fmla="*/ 433 h 527"/>
                <a:gd name="T42" fmla="*/ 399 w 596"/>
                <a:gd name="T43" fmla="*/ 402 h 527"/>
                <a:gd name="T44" fmla="*/ 442 w 596"/>
                <a:gd name="T45" fmla="*/ 362 h 527"/>
                <a:gd name="T46" fmla="*/ 483 w 596"/>
                <a:gd name="T47" fmla="*/ 316 h 527"/>
                <a:gd name="T48" fmla="*/ 520 w 596"/>
                <a:gd name="T49" fmla="*/ 261 h 527"/>
                <a:gd name="T50" fmla="*/ 553 w 596"/>
                <a:gd name="T51" fmla="*/ 199 h 527"/>
                <a:gd name="T52" fmla="*/ 582 w 596"/>
                <a:gd name="T53" fmla="*/ 129 h 527"/>
                <a:gd name="T54" fmla="*/ 595 w 596"/>
                <a:gd name="T55" fmla="*/ 91 h 527"/>
                <a:gd name="T56" fmla="*/ 596 w 596"/>
                <a:gd name="T57" fmla="*/ 64 h 527"/>
                <a:gd name="T58" fmla="*/ 588 w 596"/>
                <a:gd name="T59" fmla="*/ 37 h 527"/>
                <a:gd name="T60" fmla="*/ 571 w 596"/>
                <a:gd name="T61" fmla="*/ 16 h 527"/>
                <a:gd name="T62" fmla="*/ 545 w 596"/>
                <a:gd name="T63" fmla="*/ 3 h 527"/>
                <a:gd name="T64" fmla="*/ 531 w 596"/>
                <a:gd name="T65" fmla="*/ 0 h 527"/>
                <a:gd name="T66" fmla="*/ 504 w 596"/>
                <a:gd name="T67" fmla="*/ 5 h 527"/>
                <a:gd name="T68" fmla="*/ 480 w 596"/>
                <a:gd name="T69" fmla="*/ 18 h 527"/>
                <a:gd name="T70" fmla="*/ 462 w 596"/>
                <a:gd name="T71" fmla="*/ 38 h 527"/>
                <a:gd name="T72" fmla="*/ 458 w 596"/>
                <a:gd name="T73" fmla="*/ 53 h 527"/>
                <a:gd name="T74" fmla="*/ 437 w 596"/>
                <a:gd name="T75" fmla="*/ 112 h 527"/>
                <a:gd name="T76" fmla="*/ 411 w 596"/>
                <a:gd name="T77" fmla="*/ 164 h 527"/>
                <a:gd name="T78" fmla="*/ 384 w 596"/>
                <a:gd name="T79" fmla="*/ 207 h 527"/>
                <a:gd name="T80" fmla="*/ 356 w 596"/>
                <a:gd name="T81" fmla="*/ 245 h 527"/>
                <a:gd name="T82" fmla="*/ 324 w 596"/>
                <a:gd name="T83" fmla="*/ 277 h 527"/>
                <a:gd name="T84" fmla="*/ 292 w 596"/>
                <a:gd name="T85" fmla="*/ 303 h 527"/>
                <a:gd name="T86" fmla="*/ 226 w 596"/>
                <a:gd name="T87" fmla="*/ 343 h 527"/>
                <a:gd name="T88" fmla="*/ 195 w 596"/>
                <a:gd name="T89" fmla="*/ 357 h 527"/>
                <a:gd name="T90" fmla="*/ 139 w 596"/>
                <a:gd name="T91" fmla="*/ 374 h 527"/>
                <a:gd name="T92" fmla="*/ 115 w 596"/>
                <a:gd name="T93" fmla="*/ 379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596" h="527">
                  <a:moveTo>
                    <a:pt x="115" y="379"/>
                  </a:moveTo>
                  <a:lnTo>
                    <a:pt x="115" y="379"/>
                  </a:lnTo>
                  <a:lnTo>
                    <a:pt x="96" y="382"/>
                  </a:lnTo>
                  <a:lnTo>
                    <a:pt x="81" y="384"/>
                  </a:lnTo>
                  <a:lnTo>
                    <a:pt x="81" y="384"/>
                  </a:lnTo>
                  <a:lnTo>
                    <a:pt x="72" y="384"/>
                  </a:lnTo>
                  <a:lnTo>
                    <a:pt x="72" y="384"/>
                  </a:lnTo>
                  <a:lnTo>
                    <a:pt x="72" y="384"/>
                  </a:lnTo>
                  <a:lnTo>
                    <a:pt x="72" y="384"/>
                  </a:lnTo>
                  <a:lnTo>
                    <a:pt x="72" y="384"/>
                  </a:lnTo>
                  <a:lnTo>
                    <a:pt x="58" y="386"/>
                  </a:lnTo>
                  <a:lnTo>
                    <a:pt x="43" y="390"/>
                  </a:lnTo>
                  <a:lnTo>
                    <a:pt x="32" y="397"/>
                  </a:lnTo>
                  <a:lnTo>
                    <a:pt x="21" y="406"/>
                  </a:lnTo>
                  <a:lnTo>
                    <a:pt x="13" y="417"/>
                  </a:lnTo>
                  <a:lnTo>
                    <a:pt x="7" y="429"/>
                  </a:lnTo>
                  <a:lnTo>
                    <a:pt x="2" y="443"/>
                  </a:lnTo>
                  <a:lnTo>
                    <a:pt x="0" y="457"/>
                  </a:lnTo>
                  <a:lnTo>
                    <a:pt x="0" y="457"/>
                  </a:lnTo>
                  <a:lnTo>
                    <a:pt x="2" y="472"/>
                  </a:lnTo>
                  <a:lnTo>
                    <a:pt x="7" y="484"/>
                  </a:lnTo>
                  <a:lnTo>
                    <a:pt x="13" y="497"/>
                  </a:lnTo>
                  <a:lnTo>
                    <a:pt x="23" y="507"/>
                  </a:lnTo>
                  <a:lnTo>
                    <a:pt x="32" y="516"/>
                  </a:lnTo>
                  <a:lnTo>
                    <a:pt x="45" y="523"/>
                  </a:lnTo>
                  <a:lnTo>
                    <a:pt x="58" y="526"/>
                  </a:lnTo>
                  <a:lnTo>
                    <a:pt x="72" y="527"/>
                  </a:lnTo>
                  <a:lnTo>
                    <a:pt x="72" y="527"/>
                  </a:lnTo>
                  <a:lnTo>
                    <a:pt x="72" y="527"/>
                  </a:lnTo>
                  <a:lnTo>
                    <a:pt x="72" y="527"/>
                  </a:lnTo>
                  <a:lnTo>
                    <a:pt x="72" y="527"/>
                  </a:lnTo>
                  <a:lnTo>
                    <a:pt x="93" y="526"/>
                  </a:lnTo>
                  <a:lnTo>
                    <a:pt x="113" y="524"/>
                  </a:lnTo>
                  <a:lnTo>
                    <a:pt x="140" y="519"/>
                  </a:lnTo>
                  <a:lnTo>
                    <a:pt x="172" y="513"/>
                  </a:lnTo>
                  <a:lnTo>
                    <a:pt x="207" y="504"/>
                  </a:lnTo>
                  <a:lnTo>
                    <a:pt x="247" y="489"/>
                  </a:lnTo>
                  <a:lnTo>
                    <a:pt x="289" y="472"/>
                  </a:lnTo>
                  <a:lnTo>
                    <a:pt x="289" y="472"/>
                  </a:lnTo>
                  <a:lnTo>
                    <a:pt x="311" y="461"/>
                  </a:lnTo>
                  <a:lnTo>
                    <a:pt x="333" y="448"/>
                  </a:lnTo>
                  <a:lnTo>
                    <a:pt x="354" y="433"/>
                  </a:lnTo>
                  <a:lnTo>
                    <a:pt x="376" y="419"/>
                  </a:lnTo>
                  <a:lnTo>
                    <a:pt x="399" y="402"/>
                  </a:lnTo>
                  <a:lnTo>
                    <a:pt x="421" y="382"/>
                  </a:lnTo>
                  <a:lnTo>
                    <a:pt x="442" y="362"/>
                  </a:lnTo>
                  <a:lnTo>
                    <a:pt x="462" y="339"/>
                  </a:lnTo>
                  <a:lnTo>
                    <a:pt x="483" y="316"/>
                  </a:lnTo>
                  <a:lnTo>
                    <a:pt x="502" y="290"/>
                  </a:lnTo>
                  <a:lnTo>
                    <a:pt x="520" y="261"/>
                  </a:lnTo>
                  <a:lnTo>
                    <a:pt x="537" y="233"/>
                  </a:lnTo>
                  <a:lnTo>
                    <a:pt x="553" y="199"/>
                  </a:lnTo>
                  <a:lnTo>
                    <a:pt x="569" y="166"/>
                  </a:lnTo>
                  <a:lnTo>
                    <a:pt x="582" y="129"/>
                  </a:lnTo>
                  <a:lnTo>
                    <a:pt x="595" y="91"/>
                  </a:lnTo>
                  <a:lnTo>
                    <a:pt x="595" y="91"/>
                  </a:lnTo>
                  <a:lnTo>
                    <a:pt x="596" y="78"/>
                  </a:lnTo>
                  <a:lnTo>
                    <a:pt x="596" y="64"/>
                  </a:lnTo>
                  <a:lnTo>
                    <a:pt x="593" y="49"/>
                  </a:lnTo>
                  <a:lnTo>
                    <a:pt x="588" y="37"/>
                  </a:lnTo>
                  <a:lnTo>
                    <a:pt x="580" y="26"/>
                  </a:lnTo>
                  <a:lnTo>
                    <a:pt x="571" y="16"/>
                  </a:lnTo>
                  <a:lnTo>
                    <a:pt x="558" y="8"/>
                  </a:lnTo>
                  <a:lnTo>
                    <a:pt x="545" y="3"/>
                  </a:lnTo>
                  <a:lnTo>
                    <a:pt x="545" y="3"/>
                  </a:lnTo>
                  <a:lnTo>
                    <a:pt x="531" y="0"/>
                  </a:lnTo>
                  <a:lnTo>
                    <a:pt x="516" y="2"/>
                  </a:lnTo>
                  <a:lnTo>
                    <a:pt x="504" y="5"/>
                  </a:lnTo>
                  <a:lnTo>
                    <a:pt x="491" y="10"/>
                  </a:lnTo>
                  <a:lnTo>
                    <a:pt x="480" y="18"/>
                  </a:lnTo>
                  <a:lnTo>
                    <a:pt x="470" y="27"/>
                  </a:lnTo>
                  <a:lnTo>
                    <a:pt x="462" y="38"/>
                  </a:lnTo>
                  <a:lnTo>
                    <a:pt x="458" y="53"/>
                  </a:lnTo>
                  <a:lnTo>
                    <a:pt x="458" y="53"/>
                  </a:lnTo>
                  <a:lnTo>
                    <a:pt x="446" y="83"/>
                  </a:lnTo>
                  <a:lnTo>
                    <a:pt x="437" y="112"/>
                  </a:lnTo>
                  <a:lnTo>
                    <a:pt x="424" y="139"/>
                  </a:lnTo>
                  <a:lnTo>
                    <a:pt x="411" y="164"/>
                  </a:lnTo>
                  <a:lnTo>
                    <a:pt x="399" y="186"/>
                  </a:lnTo>
                  <a:lnTo>
                    <a:pt x="384" y="207"/>
                  </a:lnTo>
                  <a:lnTo>
                    <a:pt x="370" y="228"/>
                  </a:lnTo>
                  <a:lnTo>
                    <a:pt x="356" y="245"/>
                  </a:lnTo>
                  <a:lnTo>
                    <a:pt x="340" y="261"/>
                  </a:lnTo>
                  <a:lnTo>
                    <a:pt x="324" y="277"/>
                  </a:lnTo>
                  <a:lnTo>
                    <a:pt x="308" y="290"/>
                  </a:lnTo>
                  <a:lnTo>
                    <a:pt x="292" y="303"/>
                  </a:lnTo>
                  <a:lnTo>
                    <a:pt x="260" y="325"/>
                  </a:lnTo>
                  <a:lnTo>
                    <a:pt x="226" y="343"/>
                  </a:lnTo>
                  <a:lnTo>
                    <a:pt x="226" y="343"/>
                  </a:lnTo>
                  <a:lnTo>
                    <a:pt x="195" y="357"/>
                  </a:lnTo>
                  <a:lnTo>
                    <a:pt x="166" y="367"/>
                  </a:lnTo>
                  <a:lnTo>
                    <a:pt x="139" y="374"/>
                  </a:lnTo>
                  <a:lnTo>
                    <a:pt x="115" y="379"/>
                  </a:lnTo>
                  <a:lnTo>
                    <a:pt x="115" y="37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195888" y="3392488"/>
              <a:ext cx="1114425" cy="754063"/>
            </a:xfrm>
            <a:custGeom>
              <a:avLst/>
              <a:gdLst>
                <a:gd name="T0" fmla="*/ 129 w 1403"/>
                <a:gd name="T1" fmla="*/ 208 h 949"/>
                <a:gd name="T2" fmla="*/ 103 w 1403"/>
                <a:gd name="T3" fmla="*/ 89 h 949"/>
                <a:gd name="T4" fmla="*/ 103 w 1403"/>
                <a:gd name="T5" fmla="*/ 0 h 949"/>
                <a:gd name="T6" fmla="*/ 38 w 1403"/>
                <a:gd name="T7" fmla="*/ 0 h 949"/>
                <a:gd name="T8" fmla="*/ 38 w 1403"/>
                <a:gd name="T9" fmla="*/ 0 h 949"/>
                <a:gd name="T10" fmla="*/ 41 w 1403"/>
                <a:gd name="T11" fmla="*/ 9 h 949"/>
                <a:gd name="T12" fmla="*/ 43 w 1403"/>
                <a:gd name="T13" fmla="*/ 19 h 949"/>
                <a:gd name="T14" fmla="*/ 44 w 1403"/>
                <a:gd name="T15" fmla="*/ 28 h 949"/>
                <a:gd name="T16" fmla="*/ 44 w 1403"/>
                <a:gd name="T17" fmla="*/ 39 h 949"/>
                <a:gd name="T18" fmla="*/ 44 w 1403"/>
                <a:gd name="T19" fmla="*/ 39 h 949"/>
                <a:gd name="T20" fmla="*/ 43 w 1403"/>
                <a:gd name="T21" fmla="*/ 51 h 949"/>
                <a:gd name="T22" fmla="*/ 39 w 1403"/>
                <a:gd name="T23" fmla="*/ 63 h 949"/>
                <a:gd name="T24" fmla="*/ 35 w 1403"/>
                <a:gd name="T25" fmla="*/ 73 h 949"/>
                <a:gd name="T26" fmla="*/ 30 w 1403"/>
                <a:gd name="T27" fmla="*/ 84 h 949"/>
                <a:gd name="T28" fmla="*/ 24 w 1403"/>
                <a:gd name="T29" fmla="*/ 94 h 949"/>
                <a:gd name="T30" fmla="*/ 16 w 1403"/>
                <a:gd name="T31" fmla="*/ 102 h 949"/>
                <a:gd name="T32" fmla="*/ 8 w 1403"/>
                <a:gd name="T33" fmla="*/ 110 h 949"/>
                <a:gd name="T34" fmla="*/ 0 w 1403"/>
                <a:gd name="T35" fmla="*/ 117 h 949"/>
                <a:gd name="T36" fmla="*/ 178 w 1403"/>
                <a:gd name="T37" fmla="*/ 949 h 949"/>
                <a:gd name="T38" fmla="*/ 1260 w 1403"/>
                <a:gd name="T39" fmla="*/ 949 h 949"/>
                <a:gd name="T40" fmla="*/ 1260 w 1403"/>
                <a:gd name="T41" fmla="*/ 857 h 949"/>
                <a:gd name="T42" fmla="*/ 269 w 1403"/>
                <a:gd name="T43" fmla="*/ 857 h 949"/>
                <a:gd name="T44" fmla="*/ 255 w 1403"/>
                <a:gd name="T45" fmla="*/ 796 h 949"/>
                <a:gd name="T46" fmla="*/ 1279 w 1403"/>
                <a:gd name="T47" fmla="*/ 640 h 949"/>
                <a:gd name="T48" fmla="*/ 1403 w 1403"/>
                <a:gd name="T49" fmla="*/ 208 h 949"/>
                <a:gd name="T50" fmla="*/ 129 w 1403"/>
                <a:gd name="T51" fmla="*/ 208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403" h="949">
                  <a:moveTo>
                    <a:pt x="129" y="208"/>
                  </a:moveTo>
                  <a:lnTo>
                    <a:pt x="103" y="89"/>
                  </a:lnTo>
                  <a:lnTo>
                    <a:pt x="103" y="0"/>
                  </a:lnTo>
                  <a:lnTo>
                    <a:pt x="38" y="0"/>
                  </a:lnTo>
                  <a:lnTo>
                    <a:pt x="38" y="0"/>
                  </a:lnTo>
                  <a:lnTo>
                    <a:pt x="41" y="9"/>
                  </a:lnTo>
                  <a:lnTo>
                    <a:pt x="43" y="19"/>
                  </a:lnTo>
                  <a:lnTo>
                    <a:pt x="44" y="28"/>
                  </a:lnTo>
                  <a:lnTo>
                    <a:pt x="44" y="39"/>
                  </a:lnTo>
                  <a:lnTo>
                    <a:pt x="44" y="39"/>
                  </a:lnTo>
                  <a:lnTo>
                    <a:pt x="43" y="51"/>
                  </a:lnTo>
                  <a:lnTo>
                    <a:pt x="39" y="63"/>
                  </a:lnTo>
                  <a:lnTo>
                    <a:pt x="35" y="73"/>
                  </a:lnTo>
                  <a:lnTo>
                    <a:pt x="30" y="84"/>
                  </a:lnTo>
                  <a:lnTo>
                    <a:pt x="24" y="94"/>
                  </a:lnTo>
                  <a:lnTo>
                    <a:pt x="16" y="102"/>
                  </a:lnTo>
                  <a:lnTo>
                    <a:pt x="8" y="110"/>
                  </a:lnTo>
                  <a:lnTo>
                    <a:pt x="0" y="117"/>
                  </a:lnTo>
                  <a:lnTo>
                    <a:pt x="178" y="949"/>
                  </a:lnTo>
                  <a:lnTo>
                    <a:pt x="1260" y="949"/>
                  </a:lnTo>
                  <a:lnTo>
                    <a:pt x="1260" y="857"/>
                  </a:lnTo>
                  <a:lnTo>
                    <a:pt x="269" y="857"/>
                  </a:lnTo>
                  <a:lnTo>
                    <a:pt x="255" y="796"/>
                  </a:lnTo>
                  <a:lnTo>
                    <a:pt x="1279" y="640"/>
                  </a:lnTo>
                  <a:lnTo>
                    <a:pt x="1403" y="208"/>
                  </a:lnTo>
                  <a:lnTo>
                    <a:pt x="129" y="20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5353050" y="4224338"/>
              <a:ext cx="155575" cy="157163"/>
            </a:xfrm>
            <a:custGeom>
              <a:avLst/>
              <a:gdLst>
                <a:gd name="T0" fmla="*/ 0 w 198"/>
                <a:gd name="T1" fmla="*/ 99 h 197"/>
                <a:gd name="T2" fmla="*/ 0 w 198"/>
                <a:gd name="T3" fmla="*/ 99 h 197"/>
                <a:gd name="T4" fmla="*/ 0 w 198"/>
                <a:gd name="T5" fmla="*/ 110 h 197"/>
                <a:gd name="T6" fmla="*/ 2 w 198"/>
                <a:gd name="T7" fmla="*/ 119 h 197"/>
                <a:gd name="T8" fmla="*/ 5 w 198"/>
                <a:gd name="T9" fmla="*/ 129 h 197"/>
                <a:gd name="T10" fmla="*/ 8 w 198"/>
                <a:gd name="T11" fmla="*/ 137 h 197"/>
                <a:gd name="T12" fmla="*/ 16 w 198"/>
                <a:gd name="T13" fmla="*/ 154 h 197"/>
                <a:gd name="T14" fmla="*/ 29 w 198"/>
                <a:gd name="T15" fmla="*/ 169 h 197"/>
                <a:gd name="T16" fmla="*/ 43 w 198"/>
                <a:gd name="T17" fmla="*/ 182 h 197"/>
                <a:gd name="T18" fmla="*/ 61 w 198"/>
                <a:gd name="T19" fmla="*/ 190 h 197"/>
                <a:gd name="T20" fmla="*/ 69 w 198"/>
                <a:gd name="T21" fmla="*/ 193 h 197"/>
                <a:gd name="T22" fmla="*/ 78 w 198"/>
                <a:gd name="T23" fmla="*/ 196 h 197"/>
                <a:gd name="T24" fmla="*/ 88 w 198"/>
                <a:gd name="T25" fmla="*/ 197 h 197"/>
                <a:gd name="T26" fmla="*/ 99 w 198"/>
                <a:gd name="T27" fmla="*/ 197 h 197"/>
                <a:gd name="T28" fmla="*/ 99 w 198"/>
                <a:gd name="T29" fmla="*/ 197 h 197"/>
                <a:gd name="T30" fmla="*/ 109 w 198"/>
                <a:gd name="T31" fmla="*/ 197 h 197"/>
                <a:gd name="T32" fmla="*/ 118 w 198"/>
                <a:gd name="T33" fmla="*/ 196 h 197"/>
                <a:gd name="T34" fmla="*/ 128 w 198"/>
                <a:gd name="T35" fmla="*/ 193 h 197"/>
                <a:gd name="T36" fmla="*/ 137 w 198"/>
                <a:gd name="T37" fmla="*/ 190 h 197"/>
                <a:gd name="T38" fmla="*/ 153 w 198"/>
                <a:gd name="T39" fmla="*/ 182 h 197"/>
                <a:gd name="T40" fmla="*/ 169 w 198"/>
                <a:gd name="T41" fmla="*/ 169 h 197"/>
                <a:gd name="T42" fmla="*/ 180 w 198"/>
                <a:gd name="T43" fmla="*/ 154 h 197"/>
                <a:gd name="T44" fmla="*/ 190 w 198"/>
                <a:gd name="T45" fmla="*/ 137 h 197"/>
                <a:gd name="T46" fmla="*/ 193 w 198"/>
                <a:gd name="T47" fmla="*/ 129 h 197"/>
                <a:gd name="T48" fmla="*/ 195 w 198"/>
                <a:gd name="T49" fmla="*/ 119 h 197"/>
                <a:gd name="T50" fmla="*/ 196 w 198"/>
                <a:gd name="T51" fmla="*/ 110 h 197"/>
                <a:gd name="T52" fmla="*/ 198 w 198"/>
                <a:gd name="T53" fmla="*/ 99 h 197"/>
                <a:gd name="T54" fmla="*/ 198 w 198"/>
                <a:gd name="T55" fmla="*/ 99 h 197"/>
                <a:gd name="T56" fmla="*/ 196 w 198"/>
                <a:gd name="T57" fmla="*/ 89 h 197"/>
                <a:gd name="T58" fmla="*/ 195 w 198"/>
                <a:gd name="T59" fmla="*/ 80 h 197"/>
                <a:gd name="T60" fmla="*/ 193 w 198"/>
                <a:gd name="T61" fmla="*/ 70 h 197"/>
                <a:gd name="T62" fmla="*/ 190 w 198"/>
                <a:gd name="T63" fmla="*/ 60 h 197"/>
                <a:gd name="T64" fmla="*/ 180 w 198"/>
                <a:gd name="T65" fmla="*/ 45 h 197"/>
                <a:gd name="T66" fmla="*/ 169 w 198"/>
                <a:gd name="T67" fmla="*/ 29 h 197"/>
                <a:gd name="T68" fmla="*/ 153 w 198"/>
                <a:gd name="T69" fmla="*/ 17 h 197"/>
                <a:gd name="T70" fmla="*/ 137 w 198"/>
                <a:gd name="T71" fmla="*/ 8 h 197"/>
                <a:gd name="T72" fmla="*/ 128 w 198"/>
                <a:gd name="T73" fmla="*/ 5 h 197"/>
                <a:gd name="T74" fmla="*/ 118 w 198"/>
                <a:gd name="T75" fmla="*/ 3 h 197"/>
                <a:gd name="T76" fmla="*/ 109 w 198"/>
                <a:gd name="T77" fmla="*/ 2 h 197"/>
                <a:gd name="T78" fmla="*/ 99 w 198"/>
                <a:gd name="T79" fmla="*/ 0 h 197"/>
                <a:gd name="T80" fmla="*/ 99 w 198"/>
                <a:gd name="T81" fmla="*/ 0 h 197"/>
                <a:gd name="T82" fmla="*/ 88 w 198"/>
                <a:gd name="T83" fmla="*/ 2 h 197"/>
                <a:gd name="T84" fmla="*/ 78 w 198"/>
                <a:gd name="T85" fmla="*/ 3 h 197"/>
                <a:gd name="T86" fmla="*/ 69 w 198"/>
                <a:gd name="T87" fmla="*/ 5 h 197"/>
                <a:gd name="T88" fmla="*/ 61 w 198"/>
                <a:gd name="T89" fmla="*/ 8 h 197"/>
                <a:gd name="T90" fmla="*/ 43 w 198"/>
                <a:gd name="T91" fmla="*/ 17 h 197"/>
                <a:gd name="T92" fmla="*/ 29 w 198"/>
                <a:gd name="T93" fmla="*/ 29 h 197"/>
                <a:gd name="T94" fmla="*/ 16 w 198"/>
                <a:gd name="T95" fmla="*/ 45 h 197"/>
                <a:gd name="T96" fmla="*/ 8 w 198"/>
                <a:gd name="T97" fmla="*/ 60 h 197"/>
                <a:gd name="T98" fmla="*/ 5 w 198"/>
                <a:gd name="T99" fmla="*/ 70 h 197"/>
                <a:gd name="T100" fmla="*/ 2 w 198"/>
                <a:gd name="T101" fmla="*/ 80 h 197"/>
                <a:gd name="T102" fmla="*/ 0 w 198"/>
                <a:gd name="T103" fmla="*/ 89 h 197"/>
                <a:gd name="T104" fmla="*/ 0 w 198"/>
                <a:gd name="T105" fmla="*/ 99 h 197"/>
                <a:gd name="T106" fmla="*/ 0 w 198"/>
                <a:gd name="T107" fmla="*/ 99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" h="197">
                  <a:moveTo>
                    <a:pt x="0" y="99"/>
                  </a:moveTo>
                  <a:lnTo>
                    <a:pt x="0" y="99"/>
                  </a:lnTo>
                  <a:lnTo>
                    <a:pt x="0" y="110"/>
                  </a:lnTo>
                  <a:lnTo>
                    <a:pt x="2" y="119"/>
                  </a:lnTo>
                  <a:lnTo>
                    <a:pt x="5" y="129"/>
                  </a:lnTo>
                  <a:lnTo>
                    <a:pt x="8" y="137"/>
                  </a:lnTo>
                  <a:lnTo>
                    <a:pt x="16" y="154"/>
                  </a:lnTo>
                  <a:lnTo>
                    <a:pt x="29" y="169"/>
                  </a:lnTo>
                  <a:lnTo>
                    <a:pt x="43" y="182"/>
                  </a:lnTo>
                  <a:lnTo>
                    <a:pt x="61" y="190"/>
                  </a:lnTo>
                  <a:lnTo>
                    <a:pt x="69" y="193"/>
                  </a:lnTo>
                  <a:lnTo>
                    <a:pt x="78" y="196"/>
                  </a:lnTo>
                  <a:lnTo>
                    <a:pt x="88" y="197"/>
                  </a:lnTo>
                  <a:lnTo>
                    <a:pt x="99" y="197"/>
                  </a:lnTo>
                  <a:lnTo>
                    <a:pt x="99" y="197"/>
                  </a:lnTo>
                  <a:lnTo>
                    <a:pt x="109" y="197"/>
                  </a:lnTo>
                  <a:lnTo>
                    <a:pt x="118" y="196"/>
                  </a:lnTo>
                  <a:lnTo>
                    <a:pt x="128" y="193"/>
                  </a:lnTo>
                  <a:lnTo>
                    <a:pt x="137" y="190"/>
                  </a:lnTo>
                  <a:lnTo>
                    <a:pt x="153" y="182"/>
                  </a:lnTo>
                  <a:lnTo>
                    <a:pt x="169" y="169"/>
                  </a:lnTo>
                  <a:lnTo>
                    <a:pt x="180" y="154"/>
                  </a:lnTo>
                  <a:lnTo>
                    <a:pt x="190" y="137"/>
                  </a:lnTo>
                  <a:lnTo>
                    <a:pt x="193" y="129"/>
                  </a:lnTo>
                  <a:lnTo>
                    <a:pt x="195" y="119"/>
                  </a:lnTo>
                  <a:lnTo>
                    <a:pt x="196" y="110"/>
                  </a:lnTo>
                  <a:lnTo>
                    <a:pt x="198" y="99"/>
                  </a:lnTo>
                  <a:lnTo>
                    <a:pt x="198" y="99"/>
                  </a:lnTo>
                  <a:lnTo>
                    <a:pt x="196" y="89"/>
                  </a:lnTo>
                  <a:lnTo>
                    <a:pt x="195" y="80"/>
                  </a:lnTo>
                  <a:lnTo>
                    <a:pt x="193" y="70"/>
                  </a:lnTo>
                  <a:lnTo>
                    <a:pt x="190" y="60"/>
                  </a:lnTo>
                  <a:lnTo>
                    <a:pt x="180" y="45"/>
                  </a:lnTo>
                  <a:lnTo>
                    <a:pt x="169" y="29"/>
                  </a:lnTo>
                  <a:lnTo>
                    <a:pt x="153" y="17"/>
                  </a:lnTo>
                  <a:lnTo>
                    <a:pt x="137" y="8"/>
                  </a:lnTo>
                  <a:lnTo>
                    <a:pt x="128" y="5"/>
                  </a:lnTo>
                  <a:lnTo>
                    <a:pt x="118" y="3"/>
                  </a:lnTo>
                  <a:lnTo>
                    <a:pt x="109" y="2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88" y="2"/>
                  </a:lnTo>
                  <a:lnTo>
                    <a:pt x="78" y="3"/>
                  </a:lnTo>
                  <a:lnTo>
                    <a:pt x="69" y="5"/>
                  </a:lnTo>
                  <a:lnTo>
                    <a:pt x="61" y="8"/>
                  </a:lnTo>
                  <a:lnTo>
                    <a:pt x="43" y="17"/>
                  </a:lnTo>
                  <a:lnTo>
                    <a:pt x="29" y="29"/>
                  </a:lnTo>
                  <a:lnTo>
                    <a:pt x="16" y="45"/>
                  </a:lnTo>
                  <a:lnTo>
                    <a:pt x="8" y="60"/>
                  </a:lnTo>
                  <a:lnTo>
                    <a:pt x="5" y="70"/>
                  </a:lnTo>
                  <a:lnTo>
                    <a:pt x="2" y="80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0" y="9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6037263" y="4224338"/>
              <a:ext cx="155575" cy="157163"/>
            </a:xfrm>
            <a:custGeom>
              <a:avLst/>
              <a:gdLst>
                <a:gd name="T0" fmla="*/ 99 w 198"/>
                <a:gd name="T1" fmla="*/ 197 h 197"/>
                <a:gd name="T2" fmla="*/ 99 w 198"/>
                <a:gd name="T3" fmla="*/ 197 h 197"/>
                <a:gd name="T4" fmla="*/ 109 w 198"/>
                <a:gd name="T5" fmla="*/ 197 h 197"/>
                <a:gd name="T6" fmla="*/ 118 w 198"/>
                <a:gd name="T7" fmla="*/ 196 h 197"/>
                <a:gd name="T8" fmla="*/ 128 w 198"/>
                <a:gd name="T9" fmla="*/ 193 h 197"/>
                <a:gd name="T10" fmla="*/ 137 w 198"/>
                <a:gd name="T11" fmla="*/ 190 h 197"/>
                <a:gd name="T12" fmla="*/ 155 w 198"/>
                <a:gd name="T13" fmla="*/ 182 h 197"/>
                <a:gd name="T14" fmla="*/ 169 w 198"/>
                <a:gd name="T15" fmla="*/ 169 h 197"/>
                <a:gd name="T16" fmla="*/ 180 w 198"/>
                <a:gd name="T17" fmla="*/ 154 h 197"/>
                <a:gd name="T18" fmla="*/ 190 w 198"/>
                <a:gd name="T19" fmla="*/ 137 h 197"/>
                <a:gd name="T20" fmla="*/ 193 w 198"/>
                <a:gd name="T21" fmla="*/ 129 h 197"/>
                <a:gd name="T22" fmla="*/ 196 w 198"/>
                <a:gd name="T23" fmla="*/ 119 h 197"/>
                <a:gd name="T24" fmla="*/ 196 w 198"/>
                <a:gd name="T25" fmla="*/ 110 h 197"/>
                <a:gd name="T26" fmla="*/ 198 w 198"/>
                <a:gd name="T27" fmla="*/ 99 h 197"/>
                <a:gd name="T28" fmla="*/ 198 w 198"/>
                <a:gd name="T29" fmla="*/ 99 h 197"/>
                <a:gd name="T30" fmla="*/ 196 w 198"/>
                <a:gd name="T31" fmla="*/ 89 h 197"/>
                <a:gd name="T32" fmla="*/ 196 w 198"/>
                <a:gd name="T33" fmla="*/ 80 h 197"/>
                <a:gd name="T34" fmla="*/ 193 w 198"/>
                <a:gd name="T35" fmla="*/ 70 h 197"/>
                <a:gd name="T36" fmla="*/ 190 w 198"/>
                <a:gd name="T37" fmla="*/ 60 h 197"/>
                <a:gd name="T38" fmla="*/ 180 w 198"/>
                <a:gd name="T39" fmla="*/ 45 h 197"/>
                <a:gd name="T40" fmla="*/ 169 w 198"/>
                <a:gd name="T41" fmla="*/ 29 h 197"/>
                <a:gd name="T42" fmla="*/ 155 w 198"/>
                <a:gd name="T43" fmla="*/ 17 h 197"/>
                <a:gd name="T44" fmla="*/ 137 w 198"/>
                <a:gd name="T45" fmla="*/ 8 h 197"/>
                <a:gd name="T46" fmla="*/ 128 w 198"/>
                <a:gd name="T47" fmla="*/ 5 h 197"/>
                <a:gd name="T48" fmla="*/ 118 w 198"/>
                <a:gd name="T49" fmla="*/ 3 h 197"/>
                <a:gd name="T50" fmla="*/ 109 w 198"/>
                <a:gd name="T51" fmla="*/ 2 h 197"/>
                <a:gd name="T52" fmla="*/ 99 w 198"/>
                <a:gd name="T53" fmla="*/ 0 h 197"/>
                <a:gd name="T54" fmla="*/ 99 w 198"/>
                <a:gd name="T55" fmla="*/ 0 h 197"/>
                <a:gd name="T56" fmla="*/ 89 w 198"/>
                <a:gd name="T57" fmla="*/ 2 h 197"/>
                <a:gd name="T58" fmla="*/ 78 w 198"/>
                <a:gd name="T59" fmla="*/ 3 h 197"/>
                <a:gd name="T60" fmla="*/ 69 w 198"/>
                <a:gd name="T61" fmla="*/ 5 h 197"/>
                <a:gd name="T62" fmla="*/ 61 w 198"/>
                <a:gd name="T63" fmla="*/ 8 h 197"/>
                <a:gd name="T64" fmla="*/ 43 w 198"/>
                <a:gd name="T65" fmla="*/ 17 h 197"/>
                <a:gd name="T66" fmla="*/ 29 w 198"/>
                <a:gd name="T67" fmla="*/ 29 h 197"/>
                <a:gd name="T68" fmla="*/ 18 w 198"/>
                <a:gd name="T69" fmla="*/ 45 h 197"/>
                <a:gd name="T70" fmla="*/ 8 w 198"/>
                <a:gd name="T71" fmla="*/ 60 h 197"/>
                <a:gd name="T72" fmla="*/ 5 w 198"/>
                <a:gd name="T73" fmla="*/ 70 h 197"/>
                <a:gd name="T74" fmla="*/ 2 w 198"/>
                <a:gd name="T75" fmla="*/ 80 h 197"/>
                <a:gd name="T76" fmla="*/ 0 w 198"/>
                <a:gd name="T77" fmla="*/ 89 h 197"/>
                <a:gd name="T78" fmla="*/ 0 w 198"/>
                <a:gd name="T79" fmla="*/ 99 h 197"/>
                <a:gd name="T80" fmla="*/ 0 w 198"/>
                <a:gd name="T81" fmla="*/ 99 h 197"/>
                <a:gd name="T82" fmla="*/ 0 w 198"/>
                <a:gd name="T83" fmla="*/ 110 h 197"/>
                <a:gd name="T84" fmla="*/ 2 w 198"/>
                <a:gd name="T85" fmla="*/ 119 h 197"/>
                <a:gd name="T86" fmla="*/ 5 w 198"/>
                <a:gd name="T87" fmla="*/ 129 h 197"/>
                <a:gd name="T88" fmla="*/ 8 w 198"/>
                <a:gd name="T89" fmla="*/ 137 h 197"/>
                <a:gd name="T90" fmla="*/ 18 w 198"/>
                <a:gd name="T91" fmla="*/ 154 h 197"/>
                <a:gd name="T92" fmla="*/ 29 w 198"/>
                <a:gd name="T93" fmla="*/ 169 h 197"/>
                <a:gd name="T94" fmla="*/ 43 w 198"/>
                <a:gd name="T95" fmla="*/ 182 h 197"/>
                <a:gd name="T96" fmla="*/ 61 w 198"/>
                <a:gd name="T97" fmla="*/ 190 h 197"/>
                <a:gd name="T98" fmla="*/ 69 w 198"/>
                <a:gd name="T99" fmla="*/ 193 h 197"/>
                <a:gd name="T100" fmla="*/ 78 w 198"/>
                <a:gd name="T101" fmla="*/ 196 h 197"/>
                <a:gd name="T102" fmla="*/ 89 w 198"/>
                <a:gd name="T103" fmla="*/ 197 h 197"/>
                <a:gd name="T104" fmla="*/ 99 w 198"/>
                <a:gd name="T105" fmla="*/ 197 h 197"/>
                <a:gd name="T106" fmla="*/ 99 w 198"/>
                <a:gd name="T107" fmla="*/ 197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98" h="197">
                  <a:moveTo>
                    <a:pt x="99" y="197"/>
                  </a:moveTo>
                  <a:lnTo>
                    <a:pt x="99" y="197"/>
                  </a:lnTo>
                  <a:lnTo>
                    <a:pt x="109" y="197"/>
                  </a:lnTo>
                  <a:lnTo>
                    <a:pt x="118" y="196"/>
                  </a:lnTo>
                  <a:lnTo>
                    <a:pt x="128" y="193"/>
                  </a:lnTo>
                  <a:lnTo>
                    <a:pt x="137" y="190"/>
                  </a:lnTo>
                  <a:lnTo>
                    <a:pt x="155" y="182"/>
                  </a:lnTo>
                  <a:lnTo>
                    <a:pt x="169" y="169"/>
                  </a:lnTo>
                  <a:lnTo>
                    <a:pt x="180" y="154"/>
                  </a:lnTo>
                  <a:lnTo>
                    <a:pt x="190" y="137"/>
                  </a:lnTo>
                  <a:lnTo>
                    <a:pt x="193" y="129"/>
                  </a:lnTo>
                  <a:lnTo>
                    <a:pt x="196" y="119"/>
                  </a:lnTo>
                  <a:lnTo>
                    <a:pt x="196" y="110"/>
                  </a:lnTo>
                  <a:lnTo>
                    <a:pt x="198" y="99"/>
                  </a:lnTo>
                  <a:lnTo>
                    <a:pt x="198" y="99"/>
                  </a:lnTo>
                  <a:lnTo>
                    <a:pt x="196" y="89"/>
                  </a:lnTo>
                  <a:lnTo>
                    <a:pt x="196" y="80"/>
                  </a:lnTo>
                  <a:lnTo>
                    <a:pt x="193" y="70"/>
                  </a:lnTo>
                  <a:lnTo>
                    <a:pt x="190" y="60"/>
                  </a:lnTo>
                  <a:lnTo>
                    <a:pt x="180" y="45"/>
                  </a:lnTo>
                  <a:lnTo>
                    <a:pt x="169" y="29"/>
                  </a:lnTo>
                  <a:lnTo>
                    <a:pt x="155" y="17"/>
                  </a:lnTo>
                  <a:lnTo>
                    <a:pt x="137" y="8"/>
                  </a:lnTo>
                  <a:lnTo>
                    <a:pt x="128" y="5"/>
                  </a:lnTo>
                  <a:lnTo>
                    <a:pt x="118" y="3"/>
                  </a:lnTo>
                  <a:lnTo>
                    <a:pt x="109" y="2"/>
                  </a:lnTo>
                  <a:lnTo>
                    <a:pt x="99" y="0"/>
                  </a:lnTo>
                  <a:lnTo>
                    <a:pt x="99" y="0"/>
                  </a:lnTo>
                  <a:lnTo>
                    <a:pt x="89" y="2"/>
                  </a:lnTo>
                  <a:lnTo>
                    <a:pt x="78" y="3"/>
                  </a:lnTo>
                  <a:lnTo>
                    <a:pt x="69" y="5"/>
                  </a:lnTo>
                  <a:lnTo>
                    <a:pt x="61" y="8"/>
                  </a:lnTo>
                  <a:lnTo>
                    <a:pt x="43" y="17"/>
                  </a:lnTo>
                  <a:lnTo>
                    <a:pt x="29" y="29"/>
                  </a:lnTo>
                  <a:lnTo>
                    <a:pt x="18" y="45"/>
                  </a:lnTo>
                  <a:lnTo>
                    <a:pt x="8" y="60"/>
                  </a:lnTo>
                  <a:lnTo>
                    <a:pt x="5" y="70"/>
                  </a:lnTo>
                  <a:lnTo>
                    <a:pt x="2" y="80"/>
                  </a:lnTo>
                  <a:lnTo>
                    <a:pt x="0" y="89"/>
                  </a:lnTo>
                  <a:lnTo>
                    <a:pt x="0" y="99"/>
                  </a:lnTo>
                  <a:lnTo>
                    <a:pt x="0" y="99"/>
                  </a:lnTo>
                  <a:lnTo>
                    <a:pt x="0" y="110"/>
                  </a:lnTo>
                  <a:lnTo>
                    <a:pt x="2" y="119"/>
                  </a:lnTo>
                  <a:lnTo>
                    <a:pt x="5" y="129"/>
                  </a:lnTo>
                  <a:lnTo>
                    <a:pt x="8" y="137"/>
                  </a:lnTo>
                  <a:lnTo>
                    <a:pt x="18" y="154"/>
                  </a:lnTo>
                  <a:lnTo>
                    <a:pt x="29" y="169"/>
                  </a:lnTo>
                  <a:lnTo>
                    <a:pt x="43" y="182"/>
                  </a:lnTo>
                  <a:lnTo>
                    <a:pt x="61" y="190"/>
                  </a:lnTo>
                  <a:lnTo>
                    <a:pt x="69" y="193"/>
                  </a:lnTo>
                  <a:lnTo>
                    <a:pt x="78" y="196"/>
                  </a:lnTo>
                  <a:lnTo>
                    <a:pt x="89" y="197"/>
                  </a:lnTo>
                  <a:lnTo>
                    <a:pt x="99" y="197"/>
                  </a:lnTo>
                  <a:lnTo>
                    <a:pt x="99" y="19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4749800" y="2479675"/>
              <a:ext cx="363537" cy="365125"/>
            </a:xfrm>
            <a:custGeom>
              <a:avLst/>
              <a:gdLst>
                <a:gd name="T0" fmla="*/ 282 w 459"/>
                <a:gd name="T1" fmla="*/ 7 h 459"/>
                <a:gd name="T2" fmla="*/ 236 w 459"/>
                <a:gd name="T3" fmla="*/ 0 h 459"/>
                <a:gd name="T4" fmla="*/ 190 w 459"/>
                <a:gd name="T5" fmla="*/ 3 h 459"/>
                <a:gd name="T6" fmla="*/ 148 w 459"/>
                <a:gd name="T7" fmla="*/ 16 h 459"/>
                <a:gd name="T8" fmla="*/ 109 w 459"/>
                <a:gd name="T9" fmla="*/ 35 h 459"/>
                <a:gd name="T10" fmla="*/ 73 w 459"/>
                <a:gd name="T11" fmla="*/ 62 h 459"/>
                <a:gd name="T12" fmla="*/ 43 w 459"/>
                <a:gd name="T13" fmla="*/ 96 h 459"/>
                <a:gd name="T14" fmla="*/ 21 w 459"/>
                <a:gd name="T15" fmla="*/ 134 h 459"/>
                <a:gd name="T16" fmla="*/ 7 w 459"/>
                <a:gd name="T17" fmla="*/ 179 h 459"/>
                <a:gd name="T18" fmla="*/ 2 w 459"/>
                <a:gd name="T19" fmla="*/ 201 h 459"/>
                <a:gd name="T20" fmla="*/ 0 w 459"/>
                <a:gd name="T21" fmla="*/ 247 h 459"/>
                <a:gd name="T22" fmla="*/ 8 w 459"/>
                <a:gd name="T23" fmla="*/ 290 h 459"/>
                <a:gd name="T24" fmla="*/ 24 w 459"/>
                <a:gd name="T25" fmla="*/ 332 h 459"/>
                <a:gd name="T26" fmla="*/ 46 w 459"/>
                <a:gd name="T27" fmla="*/ 370 h 459"/>
                <a:gd name="T28" fmla="*/ 77 w 459"/>
                <a:gd name="T29" fmla="*/ 402 h 459"/>
                <a:gd name="T30" fmla="*/ 113 w 459"/>
                <a:gd name="T31" fmla="*/ 429 h 459"/>
                <a:gd name="T32" fmla="*/ 155 w 459"/>
                <a:gd name="T33" fmla="*/ 446 h 459"/>
                <a:gd name="T34" fmla="*/ 177 w 459"/>
                <a:gd name="T35" fmla="*/ 454 h 459"/>
                <a:gd name="T36" fmla="*/ 223 w 459"/>
                <a:gd name="T37" fmla="*/ 459 h 459"/>
                <a:gd name="T38" fmla="*/ 268 w 459"/>
                <a:gd name="T39" fmla="*/ 456 h 459"/>
                <a:gd name="T40" fmla="*/ 311 w 459"/>
                <a:gd name="T41" fmla="*/ 445 h 459"/>
                <a:gd name="T42" fmla="*/ 351 w 459"/>
                <a:gd name="T43" fmla="*/ 426 h 459"/>
                <a:gd name="T44" fmla="*/ 386 w 459"/>
                <a:gd name="T45" fmla="*/ 399 h 459"/>
                <a:gd name="T46" fmla="*/ 414 w 459"/>
                <a:gd name="T47" fmla="*/ 365 h 459"/>
                <a:gd name="T48" fmla="*/ 438 w 459"/>
                <a:gd name="T49" fmla="*/ 327 h 459"/>
                <a:gd name="T50" fmla="*/ 453 w 459"/>
                <a:gd name="T51" fmla="*/ 282 h 459"/>
                <a:gd name="T52" fmla="*/ 457 w 459"/>
                <a:gd name="T53" fmla="*/ 258 h 459"/>
                <a:gd name="T54" fmla="*/ 457 w 459"/>
                <a:gd name="T55" fmla="*/ 214 h 459"/>
                <a:gd name="T56" fmla="*/ 451 w 459"/>
                <a:gd name="T57" fmla="*/ 169 h 459"/>
                <a:gd name="T58" fmla="*/ 435 w 459"/>
                <a:gd name="T59" fmla="*/ 128 h 459"/>
                <a:gd name="T60" fmla="*/ 411 w 459"/>
                <a:gd name="T61" fmla="*/ 91 h 459"/>
                <a:gd name="T62" fmla="*/ 381 w 459"/>
                <a:gd name="T63" fmla="*/ 59 h 459"/>
                <a:gd name="T64" fmla="*/ 346 w 459"/>
                <a:gd name="T65" fmla="*/ 32 h 459"/>
                <a:gd name="T66" fmla="*/ 304 w 459"/>
                <a:gd name="T67" fmla="*/ 13 h 459"/>
                <a:gd name="T68" fmla="*/ 282 w 459"/>
                <a:gd name="T69" fmla="*/ 7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9">
                  <a:moveTo>
                    <a:pt x="282" y="7"/>
                  </a:moveTo>
                  <a:lnTo>
                    <a:pt x="282" y="7"/>
                  </a:lnTo>
                  <a:lnTo>
                    <a:pt x="258" y="3"/>
                  </a:lnTo>
                  <a:lnTo>
                    <a:pt x="236" y="0"/>
                  </a:lnTo>
                  <a:lnTo>
                    <a:pt x="212" y="2"/>
                  </a:lnTo>
                  <a:lnTo>
                    <a:pt x="190" y="3"/>
                  </a:lnTo>
                  <a:lnTo>
                    <a:pt x="169" y="8"/>
                  </a:lnTo>
                  <a:lnTo>
                    <a:pt x="148" y="16"/>
                  </a:lnTo>
                  <a:lnTo>
                    <a:pt x="128" y="24"/>
                  </a:lnTo>
                  <a:lnTo>
                    <a:pt x="109" y="35"/>
                  </a:lnTo>
                  <a:lnTo>
                    <a:pt x="89" y="48"/>
                  </a:lnTo>
                  <a:lnTo>
                    <a:pt x="73" y="62"/>
                  </a:lnTo>
                  <a:lnTo>
                    <a:pt x="58" y="78"/>
                  </a:lnTo>
                  <a:lnTo>
                    <a:pt x="43" y="96"/>
                  </a:lnTo>
                  <a:lnTo>
                    <a:pt x="32" y="113"/>
                  </a:lnTo>
                  <a:lnTo>
                    <a:pt x="21" y="134"/>
                  </a:lnTo>
                  <a:lnTo>
                    <a:pt x="13" y="156"/>
                  </a:lnTo>
                  <a:lnTo>
                    <a:pt x="7" y="179"/>
                  </a:lnTo>
                  <a:lnTo>
                    <a:pt x="7" y="179"/>
                  </a:lnTo>
                  <a:lnTo>
                    <a:pt x="2" y="201"/>
                  </a:lnTo>
                  <a:lnTo>
                    <a:pt x="0" y="225"/>
                  </a:lnTo>
                  <a:lnTo>
                    <a:pt x="0" y="247"/>
                  </a:lnTo>
                  <a:lnTo>
                    <a:pt x="3" y="270"/>
                  </a:lnTo>
                  <a:lnTo>
                    <a:pt x="8" y="290"/>
                  </a:lnTo>
                  <a:lnTo>
                    <a:pt x="14" y="313"/>
                  </a:lnTo>
                  <a:lnTo>
                    <a:pt x="24" y="332"/>
                  </a:lnTo>
                  <a:lnTo>
                    <a:pt x="35" y="351"/>
                  </a:lnTo>
                  <a:lnTo>
                    <a:pt x="46" y="370"/>
                  </a:lnTo>
                  <a:lnTo>
                    <a:pt x="61" y="386"/>
                  </a:lnTo>
                  <a:lnTo>
                    <a:pt x="77" y="402"/>
                  </a:lnTo>
                  <a:lnTo>
                    <a:pt x="94" y="416"/>
                  </a:lnTo>
                  <a:lnTo>
                    <a:pt x="113" y="429"/>
                  </a:lnTo>
                  <a:lnTo>
                    <a:pt x="134" y="438"/>
                  </a:lnTo>
                  <a:lnTo>
                    <a:pt x="155" y="446"/>
                  </a:lnTo>
                  <a:lnTo>
                    <a:pt x="177" y="454"/>
                  </a:lnTo>
                  <a:lnTo>
                    <a:pt x="177" y="454"/>
                  </a:lnTo>
                  <a:lnTo>
                    <a:pt x="201" y="458"/>
                  </a:lnTo>
                  <a:lnTo>
                    <a:pt x="223" y="459"/>
                  </a:lnTo>
                  <a:lnTo>
                    <a:pt x="246" y="459"/>
                  </a:lnTo>
                  <a:lnTo>
                    <a:pt x="268" y="456"/>
                  </a:lnTo>
                  <a:lnTo>
                    <a:pt x="290" y="451"/>
                  </a:lnTo>
                  <a:lnTo>
                    <a:pt x="311" y="445"/>
                  </a:lnTo>
                  <a:lnTo>
                    <a:pt x="332" y="435"/>
                  </a:lnTo>
                  <a:lnTo>
                    <a:pt x="351" y="426"/>
                  </a:lnTo>
                  <a:lnTo>
                    <a:pt x="368" y="413"/>
                  </a:lnTo>
                  <a:lnTo>
                    <a:pt x="386" y="399"/>
                  </a:lnTo>
                  <a:lnTo>
                    <a:pt x="402" y="383"/>
                  </a:lnTo>
                  <a:lnTo>
                    <a:pt x="414" y="365"/>
                  </a:lnTo>
                  <a:lnTo>
                    <a:pt x="427" y="346"/>
                  </a:lnTo>
                  <a:lnTo>
                    <a:pt x="438" y="327"/>
                  </a:lnTo>
                  <a:lnTo>
                    <a:pt x="446" y="305"/>
                  </a:lnTo>
                  <a:lnTo>
                    <a:pt x="453" y="282"/>
                  </a:lnTo>
                  <a:lnTo>
                    <a:pt x="453" y="282"/>
                  </a:lnTo>
                  <a:lnTo>
                    <a:pt x="457" y="258"/>
                  </a:lnTo>
                  <a:lnTo>
                    <a:pt x="459" y="236"/>
                  </a:lnTo>
                  <a:lnTo>
                    <a:pt x="457" y="214"/>
                  </a:lnTo>
                  <a:lnTo>
                    <a:pt x="456" y="191"/>
                  </a:lnTo>
                  <a:lnTo>
                    <a:pt x="451" y="169"/>
                  </a:lnTo>
                  <a:lnTo>
                    <a:pt x="443" y="148"/>
                  </a:lnTo>
                  <a:lnTo>
                    <a:pt x="435" y="128"/>
                  </a:lnTo>
                  <a:lnTo>
                    <a:pt x="424" y="109"/>
                  </a:lnTo>
                  <a:lnTo>
                    <a:pt x="411" y="91"/>
                  </a:lnTo>
                  <a:lnTo>
                    <a:pt x="397" y="74"/>
                  </a:lnTo>
                  <a:lnTo>
                    <a:pt x="381" y="59"/>
                  </a:lnTo>
                  <a:lnTo>
                    <a:pt x="365" y="45"/>
                  </a:lnTo>
                  <a:lnTo>
                    <a:pt x="346" y="32"/>
                  </a:lnTo>
                  <a:lnTo>
                    <a:pt x="325" y="23"/>
                  </a:lnTo>
                  <a:lnTo>
                    <a:pt x="304" y="13"/>
                  </a:lnTo>
                  <a:lnTo>
                    <a:pt x="282" y="7"/>
                  </a:lnTo>
                  <a:lnTo>
                    <a:pt x="282" y="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4535488" y="2854325"/>
              <a:ext cx="374650" cy="1531938"/>
            </a:xfrm>
            <a:custGeom>
              <a:avLst/>
              <a:gdLst>
                <a:gd name="T0" fmla="*/ 209 w 472"/>
                <a:gd name="T1" fmla="*/ 427 h 1931"/>
                <a:gd name="T2" fmla="*/ 161 w 472"/>
                <a:gd name="T3" fmla="*/ 287 h 1931"/>
                <a:gd name="T4" fmla="*/ 153 w 472"/>
                <a:gd name="T5" fmla="*/ 242 h 1931"/>
                <a:gd name="T6" fmla="*/ 154 w 472"/>
                <a:gd name="T7" fmla="*/ 202 h 1931"/>
                <a:gd name="T8" fmla="*/ 185 w 472"/>
                <a:gd name="T9" fmla="*/ 151 h 1931"/>
                <a:gd name="T10" fmla="*/ 220 w 472"/>
                <a:gd name="T11" fmla="*/ 132 h 1931"/>
                <a:gd name="T12" fmla="*/ 253 w 472"/>
                <a:gd name="T13" fmla="*/ 126 h 1931"/>
                <a:gd name="T14" fmla="*/ 306 w 472"/>
                <a:gd name="T15" fmla="*/ 140 h 1931"/>
                <a:gd name="T16" fmla="*/ 350 w 472"/>
                <a:gd name="T17" fmla="*/ 196 h 1931"/>
                <a:gd name="T18" fmla="*/ 355 w 472"/>
                <a:gd name="T19" fmla="*/ 220 h 1931"/>
                <a:gd name="T20" fmla="*/ 381 w 472"/>
                <a:gd name="T21" fmla="*/ 307 h 1931"/>
                <a:gd name="T22" fmla="*/ 408 w 472"/>
                <a:gd name="T23" fmla="*/ 368 h 1931"/>
                <a:gd name="T24" fmla="*/ 438 w 472"/>
                <a:gd name="T25" fmla="*/ 210 h 1931"/>
                <a:gd name="T26" fmla="*/ 436 w 472"/>
                <a:gd name="T27" fmla="*/ 134 h 1931"/>
                <a:gd name="T28" fmla="*/ 411 w 472"/>
                <a:gd name="T29" fmla="*/ 65 h 1931"/>
                <a:gd name="T30" fmla="*/ 365 w 472"/>
                <a:gd name="T31" fmla="*/ 17 h 1931"/>
                <a:gd name="T32" fmla="*/ 319 w 472"/>
                <a:gd name="T33" fmla="*/ 1 h 1931"/>
                <a:gd name="T34" fmla="*/ 245 w 472"/>
                <a:gd name="T35" fmla="*/ 6 h 1931"/>
                <a:gd name="T36" fmla="*/ 170 w 472"/>
                <a:gd name="T37" fmla="*/ 40 h 1931"/>
                <a:gd name="T38" fmla="*/ 107 w 472"/>
                <a:gd name="T39" fmla="*/ 107 h 1931"/>
                <a:gd name="T40" fmla="*/ 70 w 472"/>
                <a:gd name="T41" fmla="*/ 180 h 1931"/>
                <a:gd name="T42" fmla="*/ 14 w 472"/>
                <a:gd name="T43" fmla="*/ 390 h 1931"/>
                <a:gd name="T44" fmla="*/ 1 w 472"/>
                <a:gd name="T45" fmla="*/ 521 h 1931"/>
                <a:gd name="T46" fmla="*/ 5 w 472"/>
                <a:gd name="T47" fmla="*/ 664 h 1931"/>
                <a:gd name="T48" fmla="*/ 21 w 472"/>
                <a:gd name="T49" fmla="*/ 782 h 1931"/>
                <a:gd name="T50" fmla="*/ 48 w 472"/>
                <a:gd name="T51" fmla="*/ 840 h 1931"/>
                <a:gd name="T52" fmla="*/ 83 w 472"/>
                <a:gd name="T53" fmla="*/ 879 h 1931"/>
                <a:gd name="T54" fmla="*/ 145 w 472"/>
                <a:gd name="T55" fmla="*/ 913 h 1931"/>
                <a:gd name="T56" fmla="*/ 189 w 472"/>
                <a:gd name="T57" fmla="*/ 1059 h 1931"/>
                <a:gd name="T58" fmla="*/ 215 w 472"/>
                <a:gd name="T59" fmla="*/ 1243 h 1931"/>
                <a:gd name="T60" fmla="*/ 215 w 472"/>
                <a:gd name="T61" fmla="*/ 1364 h 1931"/>
                <a:gd name="T62" fmla="*/ 188 w 472"/>
                <a:gd name="T63" fmla="*/ 1579 h 1931"/>
                <a:gd name="T64" fmla="*/ 135 w 472"/>
                <a:gd name="T65" fmla="*/ 1759 h 1931"/>
                <a:gd name="T66" fmla="*/ 127 w 472"/>
                <a:gd name="T67" fmla="*/ 1808 h 1931"/>
                <a:gd name="T68" fmla="*/ 139 w 472"/>
                <a:gd name="T69" fmla="*/ 1856 h 1931"/>
                <a:gd name="T70" fmla="*/ 167 w 472"/>
                <a:gd name="T71" fmla="*/ 1896 h 1931"/>
                <a:gd name="T72" fmla="*/ 210 w 472"/>
                <a:gd name="T73" fmla="*/ 1923 h 1931"/>
                <a:gd name="T74" fmla="*/ 244 w 472"/>
                <a:gd name="T75" fmla="*/ 1929 h 1931"/>
                <a:gd name="T76" fmla="*/ 293 w 472"/>
                <a:gd name="T77" fmla="*/ 1924 h 1931"/>
                <a:gd name="T78" fmla="*/ 355 w 472"/>
                <a:gd name="T79" fmla="*/ 1881 h 1931"/>
                <a:gd name="T80" fmla="*/ 400 w 472"/>
                <a:gd name="T81" fmla="*/ 1775 h 1931"/>
                <a:gd name="T82" fmla="*/ 460 w 472"/>
                <a:gd name="T83" fmla="*/ 1501 h 1931"/>
                <a:gd name="T84" fmla="*/ 472 w 472"/>
                <a:gd name="T85" fmla="*/ 1314 h 1931"/>
                <a:gd name="T86" fmla="*/ 460 w 472"/>
                <a:gd name="T87" fmla="*/ 1141 h 1931"/>
                <a:gd name="T88" fmla="*/ 421 w 472"/>
                <a:gd name="T89" fmla="*/ 935 h 1931"/>
                <a:gd name="T90" fmla="*/ 378 w 472"/>
                <a:gd name="T91" fmla="*/ 809 h 1931"/>
                <a:gd name="T92" fmla="*/ 371 w 472"/>
                <a:gd name="T93" fmla="*/ 714 h 1931"/>
                <a:gd name="T94" fmla="*/ 339 w 472"/>
                <a:gd name="T95" fmla="*/ 621 h 1931"/>
                <a:gd name="T96" fmla="*/ 255 w 472"/>
                <a:gd name="T97" fmla="*/ 513 h 19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72" h="1931">
                  <a:moveTo>
                    <a:pt x="255" y="513"/>
                  </a:moveTo>
                  <a:lnTo>
                    <a:pt x="255" y="513"/>
                  </a:lnTo>
                  <a:lnTo>
                    <a:pt x="229" y="468"/>
                  </a:lnTo>
                  <a:lnTo>
                    <a:pt x="209" y="427"/>
                  </a:lnTo>
                  <a:lnTo>
                    <a:pt x="193" y="387"/>
                  </a:lnTo>
                  <a:lnTo>
                    <a:pt x="178" y="349"/>
                  </a:lnTo>
                  <a:lnTo>
                    <a:pt x="169" y="315"/>
                  </a:lnTo>
                  <a:lnTo>
                    <a:pt x="161" y="287"/>
                  </a:lnTo>
                  <a:lnTo>
                    <a:pt x="156" y="263"/>
                  </a:lnTo>
                  <a:lnTo>
                    <a:pt x="153" y="244"/>
                  </a:lnTo>
                  <a:lnTo>
                    <a:pt x="153" y="242"/>
                  </a:lnTo>
                  <a:lnTo>
                    <a:pt x="153" y="242"/>
                  </a:lnTo>
                  <a:lnTo>
                    <a:pt x="151" y="232"/>
                  </a:lnTo>
                  <a:lnTo>
                    <a:pt x="151" y="221"/>
                  </a:lnTo>
                  <a:lnTo>
                    <a:pt x="153" y="212"/>
                  </a:lnTo>
                  <a:lnTo>
                    <a:pt x="154" y="202"/>
                  </a:lnTo>
                  <a:lnTo>
                    <a:pt x="158" y="193"/>
                  </a:lnTo>
                  <a:lnTo>
                    <a:pt x="162" y="183"/>
                  </a:lnTo>
                  <a:lnTo>
                    <a:pt x="172" y="167"/>
                  </a:lnTo>
                  <a:lnTo>
                    <a:pt x="185" y="151"/>
                  </a:lnTo>
                  <a:lnTo>
                    <a:pt x="193" y="146"/>
                  </a:lnTo>
                  <a:lnTo>
                    <a:pt x="201" y="140"/>
                  </a:lnTo>
                  <a:lnTo>
                    <a:pt x="210" y="135"/>
                  </a:lnTo>
                  <a:lnTo>
                    <a:pt x="220" y="132"/>
                  </a:lnTo>
                  <a:lnTo>
                    <a:pt x="229" y="129"/>
                  </a:lnTo>
                  <a:lnTo>
                    <a:pt x="239" y="127"/>
                  </a:lnTo>
                  <a:lnTo>
                    <a:pt x="239" y="127"/>
                  </a:lnTo>
                  <a:lnTo>
                    <a:pt x="253" y="126"/>
                  </a:lnTo>
                  <a:lnTo>
                    <a:pt x="253" y="126"/>
                  </a:lnTo>
                  <a:lnTo>
                    <a:pt x="272" y="127"/>
                  </a:lnTo>
                  <a:lnTo>
                    <a:pt x="290" y="132"/>
                  </a:lnTo>
                  <a:lnTo>
                    <a:pt x="306" y="140"/>
                  </a:lnTo>
                  <a:lnTo>
                    <a:pt x="320" y="151"/>
                  </a:lnTo>
                  <a:lnTo>
                    <a:pt x="333" y="164"/>
                  </a:lnTo>
                  <a:lnTo>
                    <a:pt x="342" y="180"/>
                  </a:lnTo>
                  <a:lnTo>
                    <a:pt x="350" y="196"/>
                  </a:lnTo>
                  <a:lnTo>
                    <a:pt x="354" y="215"/>
                  </a:lnTo>
                  <a:lnTo>
                    <a:pt x="354" y="215"/>
                  </a:lnTo>
                  <a:lnTo>
                    <a:pt x="355" y="220"/>
                  </a:lnTo>
                  <a:lnTo>
                    <a:pt x="355" y="220"/>
                  </a:lnTo>
                  <a:lnTo>
                    <a:pt x="362" y="245"/>
                  </a:lnTo>
                  <a:lnTo>
                    <a:pt x="362" y="245"/>
                  </a:lnTo>
                  <a:lnTo>
                    <a:pt x="371" y="283"/>
                  </a:lnTo>
                  <a:lnTo>
                    <a:pt x="381" y="307"/>
                  </a:lnTo>
                  <a:lnTo>
                    <a:pt x="390" y="333"/>
                  </a:lnTo>
                  <a:lnTo>
                    <a:pt x="390" y="333"/>
                  </a:lnTo>
                  <a:lnTo>
                    <a:pt x="408" y="368"/>
                  </a:lnTo>
                  <a:lnTo>
                    <a:pt x="408" y="368"/>
                  </a:lnTo>
                  <a:lnTo>
                    <a:pt x="432" y="250"/>
                  </a:lnTo>
                  <a:lnTo>
                    <a:pt x="432" y="250"/>
                  </a:lnTo>
                  <a:lnTo>
                    <a:pt x="435" y="231"/>
                  </a:lnTo>
                  <a:lnTo>
                    <a:pt x="438" y="210"/>
                  </a:lnTo>
                  <a:lnTo>
                    <a:pt x="440" y="191"/>
                  </a:lnTo>
                  <a:lnTo>
                    <a:pt x="441" y="172"/>
                  </a:lnTo>
                  <a:lnTo>
                    <a:pt x="440" y="153"/>
                  </a:lnTo>
                  <a:lnTo>
                    <a:pt x="436" y="134"/>
                  </a:lnTo>
                  <a:lnTo>
                    <a:pt x="432" y="115"/>
                  </a:lnTo>
                  <a:lnTo>
                    <a:pt x="427" y="97"/>
                  </a:lnTo>
                  <a:lnTo>
                    <a:pt x="419" y="81"/>
                  </a:lnTo>
                  <a:lnTo>
                    <a:pt x="411" y="65"/>
                  </a:lnTo>
                  <a:lnTo>
                    <a:pt x="401" y="51"/>
                  </a:lnTo>
                  <a:lnTo>
                    <a:pt x="390" y="38"/>
                  </a:lnTo>
                  <a:lnTo>
                    <a:pt x="379" y="27"/>
                  </a:lnTo>
                  <a:lnTo>
                    <a:pt x="365" y="17"/>
                  </a:lnTo>
                  <a:lnTo>
                    <a:pt x="350" y="9"/>
                  </a:lnTo>
                  <a:lnTo>
                    <a:pt x="334" y="5"/>
                  </a:lnTo>
                  <a:lnTo>
                    <a:pt x="334" y="5"/>
                  </a:lnTo>
                  <a:lnTo>
                    <a:pt x="319" y="1"/>
                  </a:lnTo>
                  <a:lnTo>
                    <a:pt x="301" y="0"/>
                  </a:lnTo>
                  <a:lnTo>
                    <a:pt x="282" y="0"/>
                  </a:lnTo>
                  <a:lnTo>
                    <a:pt x="264" y="1"/>
                  </a:lnTo>
                  <a:lnTo>
                    <a:pt x="245" y="6"/>
                  </a:lnTo>
                  <a:lnTo>
                    <a:pt x="226" y="11"/>
                  </a:lnTo>
                  <a:lnTo>
                    <a:pt x="207" y="19"/>
                  </a:lnTo>
                  <a:lnTo>
                    <a:pt x="189" y="29"/>
                  </a:lnTo>
                  <a:lnTo>
                    <a:pt x="170" y="40"/>
                  </a:lnTo>
                  <a:lnTo>
                    <a:pt x="153" y="52"/>
                  </a:lnTo>
                  <a:lnTo>
                    <a:pt x="137" y="68"/>
                  </a:lnTo>
                  <a:lnTo>
                    <a:pt x="121" y="86"/>
                  </a:lnTo>
                  <a:lnTo>
                    <a:pt x="107" y="107"/>
                  </a:lnTo>
                  <a:lnTo>
                    <a:pt x="92" y="129"/>
                  </a:lnTo>
                  <a:lnTo>
                    <a:pt x="81" y="153"/>
                  </a:lnTo>
                  <a:lnTo>
                    <a:pt x="70" y="180"/>
                  </a:lnTo>
                  <a:lnTo>
                    <a:pt x="70" y="180"/>
                  </a:lnTo>
                  <a:lnTo>
                    <a:pt x="46" y="253"/>
                  </a:lnTo>
                  <a:lnTo>
                    <a:pt x="29" y="323"/>
                  </a:lnTo>
                  <a:lnTo>
                    <a:pt x="21" y="357"/>
                  </a:lnTo>
                  <a:lnTo>
                    <a:pt x="14" y="390"/>
                  </a:lnTo>
                  <a:lnTo>
                    <a:pt x="9" y="422"/>
                  </a:lnTo>
                  <a:lnTo>
                    <a:pt x="5" y="456"/>
                  </a:lnTo>
                  <a:lnTo>
                    <a:pt x="3" y="487"/>
                  </a:lnTo>
                  <a:lnTo>
                    <a:pt x="1" y="521"/>
                  </a:lnTo>
                  <a:lnTo>
                    <a:pt x="0" y="556"/>
                  </a:lnTo>
                  <a:lnTo>
                    <a:pt x="0" y="591"/>
                  </a:lnTo>
                  <a:lnTo>
                    <a:pt x="1" y="628"/>
                  </a:lnTo>
                  <a:lnTo>
                    <a:pt x="5" y="664"/>
                  </a:lnTo>
                  <a:lnTo>
                    <a:pt x="13" y="746"/>
                  </a:lnTo>
                  <a:lnTo>
                    <a:pt x="13" y="746"/>
                  </a:lnTo>
                  <a:lnTo>
                    <a:pt x="16" y="765"/>
                  </a:lnTo>
                  <a:lnTo>
                    <a:pt x="21" y="782"/>
                  </a:lnTo>
                  <a:lnTo>
                    <a:pt x="27" y="798"/>
                  </a:lnTo>
                  <a:lnTo>
                    <a:pt x="33" y="814"/>
                  </a:lnTo>
                  <a:lnTo>
                    <a:pt x="40" y="827"/>
                  </a:lnTo>
                  <a:lnTo>
                    <a:pt x="48" y="840"/>
                  </a:lnTo>
                  <a:lnTo>
                    <a:pt x="56" y="851"/>
                  </a:lnTo>
                  <a:lnTo>
                    <a:pt x="64" y="862"/>
                  </a:lnTo>
                  <a:lnTo>
                    <a:pt x="73" y="871"/>
                  </a:lnTo>
                  <a:lnTo>
                    <a:pt x="83" y="879"/>
                  </a:lnTo>
                  <a:lnTo>
                    <a:pt x="102" y="894"/>
                  </a:lnTo>
                  <a:lnTo>
                    <a:pt x="123" y="905"/>
                  </a:lnTo>
                  <a:lnTo>
                    <a:pt x="145" y="913"/>
                  </a:lnTo>
                  <a:lnTo>
                    <a:pt x="145" y="913"/>
                  </a:lnTo>
                  <a:lnTo>
                    <a:pt x="154" y="938"/>
                  </a:lnTo>
                  <a:lnTo>
                    <a:pt x="166" y="972"/>
                  </a:lnTo>
                  <a:lnTo>
                    <a:pt x="177" y="1012"/>
                  </a:lnTo>
                  <a:lnTo>
                    <a:pt x="189" y="1059"/>
                  </a:lnTo>
                  <a:lnTo>
                    <a:pt x="201" y="1115"/>
                  </a:lnTo>
                  <a:lnTo>
                    <a:pt x="209" y="1176"/>
                  </a:lnTo>
                  <a:lnTo>
                    <a:pt x="212" y="1209"/>
                  </a:lnTo>
                  <a:lnTo>
                    <a:pt x="215" y="1243"/>
                  </a:lnTo>
                  <a:lnTo>
                    <a:pt x="217" y="1278"/>
                  </a:lnTo>
                  <a:lnTo>
                    <a:pt x="217" y="1314"/>
                  </a:lnTo>
                  <a:lnTo>
                    <a:pt x="217" y="1314"/>
                  </a:lnTo>
                  <a:lnTo>
                    <a:pt x="215" y="1364"/>
                  </a:lnTo>
                  <a:lnTo>
                    <a:pt x="212" y="1415"/>
                  </a:lnTo>
                  <a:lnTo>
                    <a:pt x="207" y="1469"/>
                  </a:lnTo>
                  <a:lnTo>
                    <a:pt x="199" y="1523"/>
                  </a:lnTo>
                  <a:lnTo>
                    <a:pt x="188" y="1579"/>
                  </a:lnTo>
                  <a:lnTo>
                    <a:pt x="174" y="1638"/>
                  </a:lnTo>
                  <a:lnTo>
                    <a:pt x="156" y="1697"/>
                  </a:lnTo>
                  <a:lnTo>
                    <a:pt x="135" y="1759"/>
                  </a:lnTo>
                  <a:lnTo>
                    <a:pt x="135" y="1759"/>
                  </a:lnTo>
                  <a:lnTo>
                    <a:pt x="132" y="1772"/>
                  </a:lnTo>
                  <a:lnTo>
                    <a:pt x="129" y="1783"/>
                  </a:lnTo>
                  <a:lnTo>
                    <a:pt x="127" y="1795"/>
                  </a:lnTo>
                  <a:lnTo>
                    <a:pt x="127" y="1808"/>
                  </a:lnTo>
                  <a:lnTo>
                    <a:pt x="129" y="1821"/>
                  </a:lnTo>
                  <a:lnTo>
                    <a:pt x="131" y="1832"/>
                  </a:lnTo>
                  <a:lnTo>
                    <a:pt x="135" y="1845"/>
                  </a:lnTo>
                  <a:lnTo>
                    <a:pt x="139" y="1856"/>
                  </a:lnTo>
                  <a:lnTo>
                    <a:pt x="145" y="1867"/>
                  </a:lnTo>
                  <a:lnTo>
                    <a:pt x="151" y="1877"/>
                  </a:lnTo>
                  <a:lnTo>
                    <a:pt x="159" y="1886"/>
                  </a:lnTo>
                  <a:lnTo>
                    <a:pt x="167" y="1896"/>
                  </a:lnTo>
                  <a:lnTo>
                    <a:pt x="177" y="1904"/>
                  </a:lnTo>
                  <a:lnTo>
                    <a:pt x="188" y="1910"/>
                  </a:lnTo>
                  <a:lnTo>
                    <a:pt x="199" y="1917"/>
                  </a:lnTo>
                  <a:lnTo>
                    <a:pt x="210" y="1923"/>
                  </a:lnTo>
                  <a:lnTo>
                    <a:pt x="210" y="1923"/>
                  </a:lnTo>
                  <a:lnTo>
                    <a:pt x="221" y="1926"/>
                  </a:lnTo>
                  <a:lnTo>
                    <a:pt x="233" y="1928"/>
                  </a:lnTo>
                  <a:lnTo>
                    <a:pt x="244" y="1929"/>
                  </a:lnTo>
                  <a:lnTo>
                    <a:pt x="255" y="1931"/>
                  </a:lnTo>
                  <a:lnTo>
                    <a:pt x="255" y="1931"/>
                  </a:lnTo>
                  <a:lnTo>
                    <a:pt x="274" y="1929"/>
                  </a:lnTo>
                  <a:lnTo>
                    <a:pt x="293" y="1924"/>
                  </a:lnTo>
                  <a:lnTo>
                    <a:pt x="311" y="1918"/>
                  </a:lnTo>
                  <a:lnTo>
                    <a:pt x="327" y="1909"/>
                  </a:lnTo>
                  <a:lnTo>
                    <a:pt x="342" y="1896"/>
                  </a:lnTo>
                  <a:lnTo>
                    <a:pt x="355" y="1881"/>
                  </a:lnTo>
                  <a:lnTo>
                    <a:pt x="366" y="1866"/>
                  </a:lnTo>
                  <a:lnTo>
                    <a:pt x="374" y="1846"/>
                  </a:lnTo>
                  <a:lnTo>
                    <a:pt x="374" y="1846"/>
                  </a:lnTo>
                  <a:lnTo>
                    <a:pt x="400" y="1775"/>
                  </a:lnTo>
                  <a:lnTo>
                    <a:pt x="421" y="1703"/>
                  </a:lnTo>
                  <a:lnTo>
                    <a:pt x="436" y="1633"/>
                  </a:lnTo>
                  <a:lnTo>
                    <a:pt x="451" y="1566"/>
                  </a:lnTo>
                  <a:lnTo>
                    <a:pt x="460" y="1501"/>
                  </a:lnTo>
                  <a:lnTo>
                    <a:pt x="467" y="1435"/>
                  </a:lnTo>
                  <a:lnTo>
                    <a:pt x="470" y="1375"/>
                  </a:lnTo>
                  <a:lnTo>
                    <a:pt x="472" y="1314"/>
                  </a:lnTo>
                  <a:lnTo>
                    <a:pt x="472" y="1314"/>
                  </a:lnTo>
                  <a:lnTo>
                    <a:pt x="472" y="1268"/>
                  </a:lnTo>
                  <a:lnTo>
                    <a:pt x="468" y="1223"/>
                  </a:lnTo>
                  <a:lnTo>
                    <a:pt x="465" y="1180"/>
                  </a:lnTo>
                  <a:lnTo>
                    <a:pt x="460" y="1141"/>
                  </a:lnTo>
                  <a:lnTo>
                    <a:pt x="456" y="1101"/>
                  </a:lnTo>
                  <a:lnTo>
                    <a:pt x="449" y="1064"/>
                  </a:lnTo>
                  <a:lnTo>
                    <a:pt x="436" y="996"/>
                  </a:lnTo>
                  <a:lnTo>
                    <a:pt x="421" y="935"/>
                  </a:lnTo>
                  <a:lnTo>
                    <a:pt x="405" y="884"/>
                  </a:lnTo>
                  <a:lnTo>
                    <a:pt x="390" y="841"/>
                  </a:lnTo>
                  <a:lnTo>
                    <a:pt x="378" y="809"/>
                  </a:lnTo>
                  <a:lnTo>
                    <a:pt x="378" y="809"/>
                  </a:lnTo>
                  <a:lnTo>
                    <a:pt x="378" y="773"/>
                  </a:lnTo>
                  <a:lnTo>
                    <a:pt x="378" y="773"/>
                  </a:lnTo>
                  <a:lnTo>
                    <a:pt x="374" y="742"/>
                  </a:lnTo>
                  <a:lnTo>
                    <a:pt x="371" y="714"/>
                  </a:lnTo>
                  <a:lnTo>
                    <a:pt x="371" y="683"/>
                  </a:lnTo>
                  <a:lnTo>
                    <a:pt x="371" y="653"/>
                  </a:lnTo>
                  <a:lnTo>
                    <a:pt x="371" y="653"/>
                  </a:lnTo>
                  <a:lnTo>
                    <a:pt x="339" y="621"/>
                  </a:lnTo>
                  <a:lnTo>
                    <a:pt x="309" y="588"/>
                  </a:lnTo>
                  <a:lnTo>
                    <a:pt x="280" y="551"/>
                  </a:lnTo>
                  <a:lnTo>
                    <a:pt x="255" y="513"/>
                  </a:lnTo>
                  <a:lnTo>
                    <a:pt x="255" y="51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4672013" y="2970213"/>
              <a:ext cx="542925" cy="514350"/>
            </a:xfrm>
            <a:custGeom>
              <a:avLst/>
              <a:gdLst>
                <a:gd name="T0" fmla="*/ 684 w 684"/>
                <a:gd name="T1" fmla="*/ 571 h 647"/>
                <a:gd name="T2" fmla="*/ 679 w 684"/>
                <a:gd name="T3" fmla="*/ 539 h 647"/>
                <a:gd name="T4" fmla="*/ 663 w 684"/>
                <a:gd name="T5" fmla="*/ 512 h 647"/>
                <a:gd name="T6" fmla="*/ 639 w 684"/>
                <a:gd name="T7" fmla="*/ 493 h 647"/>
                <a:gd name="T8" fmla="*/ 607 w 684"/>
                <a:gd name="T9" fmla="*/ 485 h 647"/>
                <a:gd name="T10" fmla="*/ 570 w 684"/>
                <a:gd name="T11" fmla="*/ 480 h 647"/>
                <a:gd name="T12" fmla="*/ 503 w 684"/>
                <a:gd name="T13" fmla="*/ 467 h 647"/>
                <a:gd name="T14" fmla="*/ 446 w 684"/>
                <a:gd name="T15" fmla="*/ 448 h 647"/>
                <a:gd name="T16" fmla="*/ 395 w 684"/>
                <a:gd name="T17" fmla="*/ 423 h 647"/>
                <a:gd name="T18" fmla="*/ 373 w 684"/>
                <a:gd name="T19" fmla="*/ 410 h 647"/>
                <a:gd name="T20" fmla="*/ 312 w 684"/>
                <a:gd name="T21" fmla="*/ 361 h 647"/>
                <a:gd name="T22" fmla="*/ 264 w 684"/>
                <a:gd name="T23" fmla="*/ 306 h 647"/>
                <a:gd name="T24" fmla="*/ 228 w 684"/>
                <a:gd name="T25" fmla="*/ 251 h 647"/>
                <a:gd name="T26" fmla="*/ 199 w 684"/>
                <a:gd name="T27" fmla="*/ 195 h 647"/>
                <a:gd name="T28" fmla="*/ 190 w 684"/>
                <a:gd name="T29" fmla="*/ 169 h 647"/>
                <a:gd name="T30" fmla="*/ 169 w 684"/>
                <a:gd name="T31" fmla="*/ 104 h 647"/>
                <a:gd name="T32" fmla="*/ 164 w 684"/>
                <a:gd name="T33" fmla="*/ 79 h 647"/>
                <a:gd name="T34" fmla="*/ 162 w 684"/>
                <a:gd name="T35" fmla="*/ 72 h 647"/>
                <a:gd name="T36" fmla="*/ 162 w 684"/>
                <a:gd name="T37" fmla="*/ 71 h 647"/>
                <a:gd name="T38" fmla="*/ 162 w 684"/>
                <a:gd name="T39" fmla="*/ 71 h 647"/>
                <a:gd name="T40" fmla="*/ 151 w 684"/>
                <a:gd name="T41" fmla="*/ 40 h 647"/>
                <a:gd name="T42" fmla="*/ 131 w 684"/>
                <a:gd name="T43" fmla="*/ 16 h 647"/>
                <a:gd name="T44" fmla="*/ 102 w 684"/>
                <a:gd name="T45" fmla="*/ 4 h 647"/>
                <a:gd name="T46" fmla="*/ 70 w 684"/>
                <a:gd name="T47" fmla="*/ 0 h 647"/>
                <a:gd name="T48" fmla="*/ 54 w 684"/>
                <a:gd name="T49" fmla="*/ 5 h 647"/>
                <a:gd name="T50" fmla="*/ 27 w 684"/>
                <a:gd name="T51" fmla="*/ 21 h 647"/>
                <a:gd name="T52" fmla="*/ 8 w 684"/>
                <a:gd name="T53" fmla="*/ 47 h 647"/>
                <a:gd name="T54" fmla="*/ 0 w 684"/>
                <a:gd name="T55" fmla="*/ 77 h 647"/>
                <a:gd name="T56" fmla="*/ 0 w 684"/>
                <a:gd name="T57" fmla="*/ 93 h 647"/>
                <a:gd name="T58" fmla="*/ 11 w 684"/>
                <a:gd name="T59" fmla="*/ 144 h 647"/>
                <a:gd name="T60" fmla="*/ 33 w 684"/>
                <a:gd name="T61" fmla="*/ 216 h 647"/>
                <a:gd name="T62" fmla="*/ 72 w 684"/>
                <a:gd name="T63" fmla="*/ 306 h 647"/>
                <a:gd name="T64" fmla="*/ 100 w 684"/>
                <a:gd name="T65" fmla="*/ 356 h 647"/>
                <a:gd name="T66" fmla="*/ 116 w 684"/>
                <a:gd name="T67" fmla="*/ 380 h 647"/>
                <a:gd name="T68" fmla="*/ 155 w 684"/>
                <a:gd name="T69" fmla="*/ 431 h 647"/>
                <a:gd name="T70" fmla="*/ 199 w 684"/>
                <a:gd name="T71" fmla="*/ 478 h 647"/>
                <a:gd name="T72" fmla="*/ 252 w 684"/>
                <a:gd name="T73" fmla="*/ 525 h 647"/>
                <a:gd name="T74" fmla="*/ 282 w 684"/>
                <a:gd name="T75" fmla="*/ 545 h 647"/>
                <a:gd name="T76" fmla="*/ 347 w 684"/>
                <a:gd name="T77" fmla="*/ 584 h 647"/>
                <a:gd name="T78" fmla="*/ 422 w 684"/>
                <a:gd name="T79" fmla="*/ 614 h 647"/>
                <a:gd name="T80" fmla="*/ 505 w 684"/>
                <a:gd name="T81" fmla="*/ 635 h 647"/>
                <a:gd name="T82" fmla="*/ 596 w 684"/>
                <a:gd name="T83" fmla="*/ 647 h 647"/>
                <a:gd name="T84" fmla="*/ 602 w 684"/>
                <a:gd name="T85" fmla="*/ 647 h 647"/>
                <a:gd name="T86" fmla="*/ 618 w 684"/>
                <a:gd name="T87" fmla="*/ 646 h 647"/>
                <a:gd name="T88" fmla="*/ 645 w 684"/>
                <a:gd name="T89" fmla="*/ 635 h 647"/>
                <a:gd name="T90" fmla="*/ 668 w 684"/>
                <a:gd name="T91" fmla="*/ 614 h 647"/>
                <a:gd name="T92" fmla="*/ 680 w 684"/>
                <a:gd name="T93" fmla="*/ 587 h 647"/>
                <a:gd name="T94" fmla="*/ 684 w 684"/>
                <a:gd name="T95" fmla="*/ 571 h 6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684" h="647">
                  <a:moveTo>
                    <a:pt x="684" y="571"/>
                  </a:moveTo>
                  <a:lnTo>
                    <a:pt x="684" y="571"/>
                  </a:lnTo>
                  <a:lnTo>
                    <a:pt x="682" y="555"/>
                  </a:lnTo>
                  <a:lnTo>
                    <a:pt x="679" y="539"/>
                  </a:lnTo>
                  <a:lnTo>
                    <a:pt x="672" y="525"/>
                  </a:lnTo>
                  <a:lnTo>
                    <a:pt x="663" y="512"/>
                  </a:lnTo>
                  <a:lnTo>
                    <a:pt x="652" y="501"/>
                  </a:lnTo>
                  <a:lnTo>
                    <a:pt x="639" y="493"/>
                  </a:lnTo>
                  <a:lnTo>
                    <a:pt x="623" y="486"/>
                  </a:lnTo>
                  <a:lnTo>
                    <a:pt x="607" y="485"/>
                  </a:lnTo>
                  <a:lnTo>
                    <a:pt x="607" y="485"/>
                  </a:lnTo>
                  <a:lnTo>
                    <a:pt x="570" y="480"/>
                  </a:lnTo>
                  <a:lnTo>
                    <a:pt x="535" y="475"/>
                  </a:lnTo>
                  <a:lnTo>
                    <a:pt x="503" y="467"/>
                  </a:lnTo>
                  <a:lnTo>
                    <a:pt x="473" y="459"/>
                  </a:lnTo>
                  <a:lnTo>
                    <a:pt x="446" y="448"/>
                  </a:lnTo>
                  <a:lnTo>
                    <a:pt x="419" y="437"/>
                  </a:lnTo>
                  <a:lnTo>
                    <a:pt x="395" y="423"/>
                  </a:lnTo>
                  <a:lnTo>
                    <a:pt x="373" y="410"/>
                  </a:lnTo>
                  <a:lnTo>
                    <a:pt x="373" y="410"/>
                  </a:lnTo>
                  <a:lnTo>
                    <a:pt x="341" y="386"/>
                  </a:lnTo>
                  <a:lnTo>
                    <a:pt x="312" y="361"/>
                  </a:lnTo>
                  <a:lnTo>
                    <a:pt x="287" y="335"/>
                  </a:lnTo>
                  <a:lnTo>
                    <a:pt x="264" y="306"/>
                  </a:lnTo>
                  <a:lnTo>
                    <a:pt x="245" y="279"/>
                  </a:lnTo>
                  <a:lnTo>
                    <a:pt x="228" y="251"/>
                  </a:lnTo>
                  <a:lnTo>
                    <a:pt x="212" y="222"/>
                  </a:lnTo>
                  <a:lnTo>
                    <a:pt x="199" y="195"/>
                  </a:lnTo>
                  <a:lnTo>
                    <a:pt x="199" y="195"/>
                  </a:lnTo>
                  <a:lnTo>
                    <a:pt x="190" y="169"/>
                  </a:lnTo>
                  <a:lnTo>
                    <a:pt x="182" y="144"/>
                  </a:lnTo>
                  <a:lnTo>
                    <a:pt x="169" y="104"/>
                  </a:lnTo>
                  <a:lnTo>
                    <a:pt x="169" y="104"/>
                  </a:lnTo>
                  <a:lnTo>
                    <a:pt x="164" y="79"/>
                  </a:lnTo>
                  <a:lnTo>
                    <a:pt x="164" y="79"/>
                  </a:lnTo>
                  <a:lnTo>
                    <a:pt x="162" y="72"/>
                  </a:lnTo>
                  <a:lnTo>
                    <a:pt x="162" y="72"/>
                  </a:lnTo>
                  <a:lnTo>
                    <a:pt x="162" y="71"/>
                  </a:lnTo>
                  <a:lnTo>
                    <a:pt x="162" y="71"/>
                  </a:lnTo>
                  <a:lnTo>
                    <a:pt x="162" y="71"/>
                  </a:lnTo>
                  <a:lnTo>
                    <a:pt x="158" y="55"/>
                  </a:lnTo>
                  <a:lnTo>
                    <a:pt x="151" y="40"/>
                  </a:lnTo>
                  <a:lnTo>
                    <a:pt x="142" y="28"/>
                  </a:lnTo>
                  <a:lnTo>
                    <a:pt x="131" y="16"/>
                  </a:lnTo>
                  <a:lnTo>
                    <a:pt x="118" y="8"/>
                  </a:lnTo>
                  <a:lnTo>
                    <a:pt x="102" y="4"/>
                  </a:lnTo>
                  <a:lnTo>
                    <a:pt x="86" y="0"/>
                  </a:lnTo>
                  <a:lnTo>
                    <a:pt x="70" y="0"/>
                  </a:lnTo>
                  <a:lnTo>
                    <a:pt x="70" y="0"/>
                  </a:lnTo>
                  <a:lnTo>
                    <a:pt x="54" y="5"/>
                  </a:lnTo>
                  <a:lnTo>
                    <a:pt x="40" y="12"/>
                  </a:lnTo>
                  <a:lnTo>
                    <a:pt x="27" y="21"/>
                  </a:lnTo>
                  <a:lnTo>
                    <a:pt x="16" y="32"/>
                  </a:lnTo>
                  <a:lnTo>
                    <a:pt x="8" y="47"/>
                  </a:lnTo>
                  <a:lnTo>
                    <a:pt x="3" y="61"/>
                  </a:lnTo>
                  <a:lnTo>
                    <a:pt x="0" y="77"/>
                  </a:lnTo>
                  <a:lnTo>
                    <a:pt x="0" y="93"/>
                  </a:lnTo>
                  <a:lnTo>
                    <a:pt x="0" y="93"/>
                  </a:lnTo>
                  <a:lnTo>
                    <a:pt x="5" y="118"/>
                  </a:lnTo>
                  <a:lnTo>
                    <a:pt x="11" y="144"/>
                  </a:lnTo>
                  <a:lnTo>
                    <a:pt x="21" y="177"/>
                  </a:lnTo>
                  <a:lnTo>
                    <a:pt x="33" y="216"/>
                  </a:lnTo>
                  <a:lnTo>
                    <a:pt x="49" y="259"/>
                  </a:lnTo>
                  <a:lnTo>
                    <a:pt x="72" y="306"/>
                  </a:lnTo>
                  <a:lnTo>
                    <a:pt x="86" y="330"/>
                  </a:lnTo>
                  <a:lnTo>
                    <a:pt x="100" y="356"/>
                  </a:lnTo>
                  <a:lnTo>
                    <a:pt x="100" y="356"/>
                  </a:lnTo>
                  <a:lnTo>
                    <a:pt x="116" y="380"/>
                  </a:lnTo>
                  <a:lnTo>
                    <a:pt x="134" y="405"/>
                  </a:lnTo>
                  <a:lnTo>
                    <a:pt x="155" y="431"/>
                  </a:lnTo>
                  <a:lnTo>
                    <a:pt x="175" y="455"/>
                  </a:lnTo>
                  <a:lnTo>
                    <a:pt x="199" y="478"/>
                  </a:lnTo>
                  <a:lnTo>
                    <a:pt x="225" y="502"/>
                  </a:lnTo>
                  <a:lnTo>
                    <a:pt x="252" y="525"/>
                  </a:lnTo>
                  <a:lnTo>
                    <a:pt x="282" y="545"/>
                  </a:lnTo>
                  <a:lnTo>
                    <a:pt x="282" y="545"/>
                  </a:lnTo>
                  <a:lnTo>
                    <a:pt x="314" y="564"/>
                  </a:lnTo>
                  <a:lnTo>
                    <a:pt x="347" y="584"/>
                  </a:lnTo>
                  <a:lnTo>
                    <a:pt x="384" y="600"/>
                  </a:lnTo>
                  <a:lnTo>
                    <a:pt x="422" y="614"/>
                  </a:lnTo>
                  <a:lnTo>
                    <a:pt x="462" y="625"/>
                  </a:lnTo>
                  <a:lnTo>
                    <a:pt x="505" y="635"/>
                  </a:lnTo>
                  <a:lnTo>
                    <a:pt x="550" y="643"/>
                  </a:lnTo>
                  <a:lnTo>
                    <a:pt x="596" y="647"/>
                  </a:lnTo>
                  <a:lnTo>
                    <a:pt x="596" y="647"/>
                  </a:lnTo>
                  <a:lnTo>
                    <a:pt x="602" y="647"/>
                  </a:lnTo>
                  <a:lnTo>
                    <a:pt x="602" y="647"/>
                  </a:lnTo>
                  <a:lnTo>
                    <a:pt x="618" y="646"/>
                  </a:lnTo>
                  <a:lnTo>
                    <a:pt x="633" y="641"/>
                  </a:lnTo>
                  <a:lnTo>
                    <a:pt x="645" y="635"/>
                  </a:lnTo>
                  <a:lnTo>
                    <a:pt x="658" y="625"/>
                  </a:lnTo>
                  <a:lnTo>
                    <a:pt x="668" y="614"/>
                  </a:lnTo>
                  <a:lnTo>
                    <a:pt x="676" y="601"/>
                  </a:lnTo>
                  <a:lnTo>
                    <a:pt x="680" y="587"/>
                  </a:lnTo>
                  <a:lnTo>
                    <a:pt x="684" y="571"/>
                  </a:lnTo>
                  <a:lnTo>
                    <a:pt x="684" y="57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5615657" y="76200"/>
            <a:ext cx="2459038" cy="1855788"/>
            <a:chOff x="6607175" y="76200"/>
            <a:chExt cx="2459038" cy="1855788"/>
          </a:xfrm>
        </p:grpSpPr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6827838" y="76200"/>
              <a:ext cx="363537" cy="363538"/>
            </a:xfrm>
            <a:custGeom>
              <a:avLst/>
              <a:gdLst>
                <a:gd name="T0" fmla="*/ 177 w 459"/>
                <a:gd name="T1" fmla="*/ 452 h 458"/>
                <a:gd name="T2" fmla="*/ 223 w 459"/>
                <a:gd name="T3" fmla="*/ 458 h 458"/>
                <a:gd name="T4" fmla="*/ 268 w 459"/>
                <a:gd name="T5" fmla="*/ 455 h 458"/>
                <a:gd name="T6" fmla="*/ 311 w 459"/>
                <a:gd name="T7" fmla="*/ 444 h 458"/>
                <a:gd name="T8" fmla="*/ 351 w 459"/>
                <a:gd name="T9" fmla="*/ 423 h 458"/>
                <a:gd name="T10" fmla="*/ 386 w 459"/>
                <a:gd name="T11" fmla="*/ 398 h 458"/>
                <a:gd name="T12" fmla="*/ 414 w 459"/>
                <a:gd name="T13" fmla="*/ 364 h 458"/>
                <a:gd name="T14" fmla="*/ 438 w 459"/>
                <a:gd name="T15" fmla="*/ 325 h 458"/>
                <a:gd name="T16" fmla="*/ 453 w 459"/>
                <a:gd name="T17" fmla="*/ 282 h 458"/>
                <a:gd name="T18" fmla="*/ 457 w 459"/>
                <a:gd name="T19" fmla="*/ 258 h 458"/>
                <a:gd name="T20" fmla="*/ 457 w 459"/>
                <a:gd name="T21" fmla="*/ 213 h 458"/>
                <a:gd name="T22" fmla="*/ 451 w 459"/>
                <a:gd name="T23" fmla="*/ 168 h 458"/>
                <a:gd name="T24" fmla="*/ 435 w 459"/>
                <a:gd name="T25" fmla="*/ 127 h 458"/>
                <a:gd name="T26" fmla="*/ 411 w 459"/>
                <a:gd name="T27" fmla="*/ 90 h 458"/>
                <a:gd name="T28" fmla="*/ 381 w 459"/>
                <a:gd name="T29" fmla="*/ 57 h 458"/>
                <a:gd name="T30" fmla="*/ 346 w 459"/>
                <a:gd name="T31" fmla="*/ 31 h 458"/>
                <a:gd name="T32" fmla="*/ 304 w 459"/>
                <a:gd name="T33" fmla="*/ 12 h 458"/>
                <a:gd name="T34" fmla="*/ 280 w 459"/>
                <a:gd name="T35" fmla="*/ 6 h 458"/>
                <a:gd name="T36" fmla="*/ 234 w 459"/>
                <a:gd name="T37" fmla="*/ 0 h 458"/>
                <a:gd name="T38" fmla="*/ 190 w 459"/>
                <a:gd name="T39" fmla="*/ 3 h 458"/>
                <a:gd name="T40" fmla="*/ 147 w 459"/>
                <a:gd name="T41" fmla="*/ 16 h 458"/>
                <a:gd name="T42" fmla="*/ 108 w 459"/>
                <a:gd name="T43" fmla="*/ 35 h 458"/>
                <a:gd name="T44" fmla="*/ 73 w 459"/>
                <a:gd name="T45" fmla="*/ 62 h 458"/>
                <a:gd name="T46" fmla="*/ 43 w 459"/>
                <a:gd name="T47" fmla="*/ 95 h 458"/>
                <a:gd name="T48" fmla="*/ 21 w 459"/>
                <a:gd name="T49" fmla="*/ 133 h 458"/>
                <a:gd name="T50" fmla="*/ 6 w 459"/>
                <a:gd name="T51" fmla="*/ 178 h 458"/>
                <a:gd name="T52" fmla="*/ 2 w 459"/>
                <a:gd name="T53" fmla="*/ 200 h 458"/>
                <a:gd name="T54" fmla="*/ 0 w 459"/>
                <a:gd name="T55" fmla="*/ 247 h 458"/>
                <a:gd name="T56" fmla="*/ 8 w 459"/>
                <a:gd name="T57" fmla="*/ 290 h 458"/>
                <a:gd name="T58" fmla="*/ 24 w 459"/>
                <a:gd name="T59" fmla="*/ 331 h 458"/>
                <a:gd name="T60" fmla="*/ 46 w 459"/>
                <a:gd name="T61" fmla="*/ 369 h 458"/>
                <a:gd name="T62" fmla="*/ 76 w 459"/>
                <a:gd name="T63" fmla="*/ 401 h 458"/>
                <a:gd name="T64" fmla="*/ 113 w 459"/>
                <a:gd name="T65" fmla="*/ 427 h 458"/>
                <a:gd name="T66" fmla="*/ 155 w 459"/>
                <a:gd name="T67" fmla="*/ 446 h 458"/>
                <a:gd name="T68" fmla="*/ 177 w 459"/>
                <a:gd name="T69" fmla="*/ 452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8">
                  <a:moveTo>
                    <a:pt x="177" y="452"/>
                  </a:moveTo>
                  <a:lnTo>
                    <a:pt x="177" y="452"/>
                  </a:lnTo>
                  <a:lnTo>
                    <a:pt x="201" y="457"/>
                  </a:lnTo>
                  <a:lnTo>
                    <a:pt x="223" y="458"/>
                  </a:lnTo>
                  <a:lnTo>
                    <a:pt x="245" y="458"/>
                  </a:lnTo>
                  <a:lnTo>
                    <a:pt x="268" y="455"/>
                  </a:lnTo>
                  <a:lnTo>
                    <a:pt x="290" y="450"/>
                  </a:lnTo>
                  <a:lnTo>
                    <a:pt x="311" y="444"/>
                  </a:lnTo>
                  <a:lnTo>
                    <a:pt x="331" y="435"/>
                  </a:lnTo>
                  <a:lnTo>
                    <a:pt x="351" y="423"/>
                  </a:lnTo>
                  <a:lnTo>
                    <a:pt x="368" y="412"/>
                  </a:lnTo>
                  <a:lnTo>
                    <a:pt x="386" y="398"/>
                  </a:lnTo>
                  <a:lnTo>
                    <a:pt x="400" y="382"/>
                  </a:lnTo>
                  <a:lnTo>
                    <a:pt x="414" y="364"/>
                  </a:lnTo>
                  <a:lnTo>
                    <a:pt x="427" y="345"/>
                  </a:lnTo>
                  <a:lnTo>
                    <a:pt x="438" y="325"/>
                  </a:lnTo>
                  <a:lnTo>
                    <a:pt x="446" y="304"/>
                  </a:lnTo>
                  <a:lnTo>
                    <a:pt x="453" y="282"/>
                  </a:lnTo>
                  <a:lnTo>
                    <a:pt x="453" y="282"/>
                  </a:lnTo>
                  <a:lnTo>
                    <a:pt x="457" y="258"/>
                  </a:lnTo>
                  <a:lnTo>
                    <a:pt x="459" y="235"/>
                  </a:lnTo>
                  <a:lnTo>
                    <a:pt x="457" y="213"/>
                  </a:lnTo>
                  <a:lnTo>
                    <a:pt x="456" y="191"/>
                  </a:lnTo>
                  <a:lnTo>
                    <a:pt x="451" y="168"/>
                  </a:lnTo>
                  <a:lnTo>
                    <a:pt x="443" y="148"/>
                  </a:lnTo>
                  <a:lnTo>
                    <a:pt x="435" y="127"/>
                  </a:lnTo>
                  <a:lnTo>
                    <a:pt x="424" y="108"/>
                  </a:lnTo>
                  <a:lnTo>
                    <a:pt x="411" y="90"/>
                  </a:lnTo>
                  <a:lnTo>
                    <a:pt x="397" y="73"/>
                  </a:lnTo>
                  <a:lnTo>
                    <a:pt x="381" y="57"/>
                  </a:lnTo>
                  <a:lnTo>
                    <a:pt x="363" y="44"/>
                  </a:lnTo>
                  <a:lnTo>
                    <a:pt x="346" y="31"/>
                  </a:lnTo>
                  <a:lnTo>
                    <a:pt x="325" y="20"/>
                  </a:lnTo>
                  <a:lnTo>
                    <a:pt x="304" y="12"/>
                  </a:lnTo>
                  <a:lnTo>
                    <a:pt x="280" y="6"/>
                  </a:lnTo>
                  <a:lnTo>
                    <a:pt x="280" y="6"/>
                  </a:lnTo>
                  <a:lnTo>
                    <a:pt x="258" y="1"/>
                  </a:lnTo>
                  <a:lnTo>
                    <a:pt x="234" y="0"/>
                  </a:lnTo>
                  <a:lnTo>
                    <a:pt x="212" y="1"/>
                  </a:lnTo>
                  <a:lnTo>
                    <a:pt x="190" y="3"/>
                  </a:lnTo>
                  <a:lnTo>
                    <a:pt x="169" y="8"/>
                  </a:lnTo>
                  <a:lnTo>
                    <a:pt x="147" y="16"/>
                  </a:lnTo>
                  <a:lnTo>
                    <a:pt x="127" y="23"/>
                  </a:lnTo>
                  <a:lnTo>
                    <a:pt x="108" y="35"/>
                  </a:lnTo>
                  <a:lnTo>
                    <a:pt x="89" y="47"/>
                  </a:lnTo>
                  <a:lnTo>
                    <a:pt x="73" y="62"/>
                  </a:lnTo>
                  <a:lnTo>
                    <a:pt x="57" y="78"/>
                  </a:lnTo>
                  <a:lnTo>
                    <a:pt x="43" y="95"/>
                  </a:lnTo>
                  <a:lnTo>
                    <a:pt x="32" y="113"/>
                  </a:lnTo>
                  <a:lnTo>
                    <a:pt x="21" y="133"/>
                  </a:lnTo>
                  <a:lnTo>
                    <a:pt x="13" y="154"/>
                  </a:lnTo>
                  <a:lnTo>
                    <a:pt x="6" y="178"/>
                  </a:lnTo>
                  <a:lnTo>
                    <a:pt x="6" y="178"/>
                  </a:lnTo>
                  <a:lnTo>
                    <a:pt x="2" y="200"/>
                  </a:lnTo>
                  <a:lnTo>
                    <a:pt x="0" y="223"/>
                  </a:lnTo>
                  <a:lnTo>
                    <a:pt x="0" y="247"/>
                  </a:lnTo>
                  <a:lnTo>
                    <a:pt x="3" y="269"/>
                  </a:lnTo>
                  <a:lnTo>
                    <a:pt x="8" y="290"/>
                  </a:lnTo>
                  <a:lnTo>
                    <a:pt x="14" y="310"/>
                  </a:lnTo>
                  <a:lnTo>
                    <a:pt x="24" y="331"/>
                  </a:lnTo>
                  <a:lnTo>
                    <a:pt x="35" y="350"/>
                  </a:lnTo>
                  <a:lnTo>
                    <a:pt x="46" y="369"/>
                  </a:lnTo>
                  <a:lnTo>
                    <a:pt x="61" y="385"/>
                  </a:lnTo>
                  <a:lnTo>
                    <a:pt x="76" y="401"/>
                  </a:lnTo>
                  <a:lnTo>
                    <a:pt x="94" y="415"/>
                  </a:lnTo>
                  <a:lnTo>
                    <a:pt x="113" y="427"/>
                  </a:lnTo>
                  <a:lnTo>
                    <a:pt x="132" y="438"/>
                  </a:lnTo>
                  <a:lnTo>
                    <a:pt x="155" y="446"/>
                  </a:lnTo>
                  <a:lnTo>
                    <a:pt x="177" y="452"/>
                  </a:lnTo>
                  <a:lnTo>
                    <a:pt x="177" y="45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6607175" y="457200"/>
              <a:ext cx="730250" cy="1474788"/>
            </a:xfrm>
            <a:custGeom>
              <a:avLst/>
              <a:gdLst>
                <a:gd name="T0" fmla="*/ 417 w 921"/>
                <a:gd name="T1" fmla="*/ 879 h 1857"/>
                <a:gd name="T2" fmla="*/ 596 w 921"/>
                <a:gd name="T3" fmla="*/ 742 h 1857"/>
                <a:gd name="T4" fmla="*/ 556 w 921"/>
                <a:gd name="T5" fmla="*/ 677 h 1857"/>
                <a:gd name="T6" fmla="*/ 435 w 921"/>
                <a:gd name="T7" fmla="*/ 608 h 1857"/>
                <a:gd name="T8" fmla="*/ 349 w 921"/>
                <a:gd name="T9" fmla="*/ 527 h 1857"/>
                <a:gd name="T10" fmla="*/ 282 w 921"/>
                <a:gd name="T11" fmla="*/ 430 h 1857"/>
                <a:gd name="T12" fmla="*/ 236 w 921"/>
                <a:gd name="T13" fmla="*/ 318 h 1857"/>
                <a:gd name="T14" fmla="*/ 212 w 921"/>
                <a:gd name="T15" fmla="*/ 200 h 1857"/>
                <a:gd name="T16" fmla="*/ 208 w 921"/>
                <a:gd name="T17" fmla="*/ 169 h 1857"/>
                <a:gd name="T18" fmla="*/ 236 w 921"/>
                <a:gd name="T19" fmla="*/ 103 h 1857"/>
                <a:gd name="T20" fmla="*/ 283 w 921"/>
                <a:gd name="T21" fmla="*/ 78 h 1857"/>
                <a:gd name="T22" fmla="*/ 336 w 921"/>
                <a:gd name="T23" fmla="*/ 83 h 1857"/>
                <a:gd name="T24" fmla="*/ 385 w 921"/>
                <a:gd name="T25" fmla="*/ 132 h 1857"/>
                <a:gd name="T26" fmla="*/ 393 w 921"/>
                <a:gd name="T27" fmla="*/ 177 h 1857"/>
                <a:gd name="T28" fmla="*/ 398 w 921"/>
                <a:gd name="T29" fmla="*/ 210 h 1857"/>
                <a:gd name="T30" fmla="*/ 432 w 921"/>
                <a:gd name="T31" fmla="*/ 318 h 1857"/>
                <a:gd name="T32" fmla="*/ 465 w 921"/>
                <a:gd name="T33" fmla="*/ 377 h 1857"/>
                <a:gd name="T34" fmla="*/ 542 w 921"/>
                <a:gd name="T35" fmla="*/ 459 h 1857"/>
                <a:gd name="T36" fmla="*/ 564 w 921"/>
                <a:gd name="T37" fmla="*/ 446 h 1857"/>
                <a:gd name="T38" fmla="*/ 623 w 921"/>
                <a:gd name="T39" fmla="*/ 471 h 1857"/>
                <a:gd name="T40" fmla="*/ 758 w 921"/>
                <a:gd name="T41" fmla="*/ 503 h 1857"/>
                <a:gd name="T42" fmla="*/ 838 w 921"/>
                <a:gd name="T43" fmla="*/ 508 h 1857"/>
                <a:gd name="T44" fmla="*/ 863 w 921"/>
                <a:gd name="T45" fmla="*/ 506 h 1857"/>
                <a:gd name="T46" fmla="*/ 908 w 921"/>
                <a:gd name="T47" fmla="*/ 476 h 1857"/>
                <a:gd name="T48" fmla="*/ 921 w 921"/>
                <a:gd name="T49" fmla="*/ 436 h 1857"/>
                <a:gd name="T50" fmla="*/ 898 w 921"/>
                <a:gd name="T51" fmla="*/ 385 h 1857"/>
                <a:gd name="T52" fmla="*/ 847 w 921"/>
                <a:gd name="T53" fmla="*/ 365 h 1857"/>
                <a:gd name="T54" fmla="*/ 806 w 921"/>
                <a:gd name="T55" fmla="*/ 365 h 1857"/>
                <a:gd name="T56" fmla="*/ 696 w 921"/>
                <a:gd name="T57" fmla="*/ 345 h 1857"/>
                <a:gd name="T58" fmla="*/ 629 w 921"/>
                <a:gd name="T59" fmla="*/ 320 h 1857"/>
                <a:gd name="T60" fmla="*/ 562 w 921"/>
                <a:gd name="T61" fmla="*/ 275 h 1857"/>
                <a:gd name="T62" fmla="*/ 492 w 921"/>
                <a:gd name="T63" fmla="*/ 175 h 1857"/>
                <a:gd name="T64" fmla="*/ 447 w 921"/>
                <a:gd name="T65" fmla="*/ 91 h 1857"/>
                <a:gd name="T66" fmla="*/ 414 w 921"/>
                <a:gd name="T67" fmla="*/ 48 h 1857"/>
                <a:gd name="T68" fmla="*/ 389 w 921"/>
                <a:gd name="T69" fmla="*/ 28 h 1857"/>
                <a:gd name="T70" fmla="*/ 301 w 921"/>
                <a:gd name="T71" fmla="*/ 0 h 1857"/>
                <a:gd name="T72" fmla="*/ 256 w 921"/>
                <a:gd name="T73" fmla="*/ 8 h 1857"/>
                <a:gd name="T74" fmla="*/ 202 w 921"/>
                <a:gd name="T75" fmla="*/ 38 h 1857"/>
                <a:gd name="T76" fmla="*/ 156 w 921"/>
                <a:gd name="T77" fmla="*/ 89 h 1857"/>
                <a:gd name="T78" fmla="*/ 94 w 921"/>
                <a:gd name="T79" fmla="*/ 220 h 1857"/>
                <a:gd name="T80" fmla="*/ 46 w 921"/>
                <a:gd name="T81" fmla="*/ 412 h 1857"/>
                <a:gd name="T82" fmla="*/ 13 w 921"/>
                <a:gd name="T83" fmla="*/ 677 h 1857"/>
                <a:gd name="T84" fmla="*/ 0 w 921"/>
                <a:gd name="T85" fmla="*/ 1035 h 1857"/>
                <a:gd name="T86" fmla="*/ 213 w 921"/>
                <a:gd name="T87" fmla="*/ 1755 h 1857"/>
                <a:gd name="T88" fmla="*/ 218 w 921"/>
                <a:gd name="T89" fmla="*/ 1786 h 1857"/>
                <a:gd name="T90" fmla="*/ 244 w 921"/>
                <a:gd name="T91" fmla="*/ 1827 h 1857"/>
                <a:gd name="T92" fmla="*/ 285 w 921"/>
                <a:gd name="T93" fmla="*/ 1853 h 1857"/>
                <a:gd name="T94" fmla="*/ 315 w 921"/>
                <a:gd name="T95" fmla="*/ 1857 h 1857"/>
                <a:gd name="T96" fmla="*/ 355 w 921"/>
                <a:gd name="T97" fmla="*/ 1849 h 1857"/>
                <a:gd name="T98" fmla="*/ 400 w 921"/>
                <a:gd name="T99" fmla="*/ 1813 h 1857"/>
                <a:gd name="T100" fmla="*/ 416 w 921"/>
                <a:gd name="T101" fmla="*/ 1776 h 1857"/>
                <a:gd name="T102" fmla="*/ 475 w 921"/>
                <a:gd name="T103" fmla="*/ 1140 h 18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921" h="1857">
                  <a:moveTo>
                    <a:pt x="438" y="960"/>
                  </a:moveTo>
                  <a:lnTo>
                    <a:pt x="417" y="960"/>
                  </a:lnTo>
                  <a:lnTo>
                    <a:pt x="417" y="940"/>
                  </a:lnTo>
                  <a:lnTo>
                    <a:pt x="417" y="879"/>
                  </a:lnTo>
                  <a:lnTo>
                    <a:pt x="417" y="860"/>
                  </a:lnTo>
                  <a:lnTo>
                    <a:pt x="438" y="860"/>
                  </a:lnTo>
                  <a:lnTo>
                    <a:pt x="553" y="860"/>
                  </a:lnTo>
                  <a:lnTo>
                    <a:pt x="596" y="742"/>
                  </a:lnTo>
                  <a:lnTo>
                    <a:pt x="596" y="742"/>
                  </a:lnTo>
                  <a:lnTo>
                    <a:pt x="592" y="691"/>
                  </a:lnTo>
                  <a:lnTo>
                    <a:pt x="592" y="691"/>
                  </a:lnTo>
                  <a:lnTo>
                    <a:pt x="556" y="677"/>
                  </a:lnTo>
                  <a:lnTo>
                    <a:pt x="522" y="661"/>
                  </a:lnTo>
                  <a:lnTo>
                    <a:pt x="491" y="645"/>
                  </a:lnTo>
                  <a:lnTo>
                    <a:pt x="462" y="626"/>
                  </a:lnTo>
                  <a:lnTo>
                    <a:pt x="435" y="608"/>
                  </a:lnTo>
                  <a:lnTo>
                    <a:pt x="411" y="588"/>
                  </a:lnTo>
                  <a:lnTo>
                    <a:pt x="389" y="569"/>
                  </a:lnTo>
                  <a:lnTo>
                    <a:pt x="368" y="548"/>
                  </a:lnTo>
                  <a:lnTo>
                    <a:pt x="349" y="527"/>
                  </a:lnTo>
                  <a:lnTo>
                    <a:pt x="333" y="506"/>
                  </a:lnTo>
                  <a:lnTo>
                    <a:pt x="317" y="486"/>
                  </a:lnTo>
                  <a:lnTo>
                    <a:pt x="304" y="467"/>
                  </a:lnTo>
                  <a:lnTo>
                    <a:pt x="282" y="430"/>
                  </a:lnTo>
                  <a:lnTo>
                    <a:pt x="264" y="396"/>
                  </a:lnTo>
                  <a:lnTo>
                    <a:pt x="264" y="396"/>
                  </a:lnTo>
                  <a:lnTo>
                    <a:pt x="248" y="357"/>
                  </a:lnTo>
                  <a:lnTo>
                    <a:pt x="236" y="318"/>
                  </a:lnTo>
                  <a:lnTo>
                    <a:pt x="226" y="283"/>
                  </a:lnTo>
                  <a:lnTo>
                    <a:pt x="218" y="253"/>
                  </a:lnTo>
                  <a:lnTo>
                    <a:pt x="213" y="224"/>
                  </a:lnTo>
                  <a:lnTo>
                    <a:pt x="212" y="200"/>
                  </a:lnTo>
                  <a:lnTo>
                    <a:pt x="208" y="170"/>
                  </a:lnTo>
                  <a:lnTo>
                    <a:pt x="208" y="169"/>
                  </a:lnTo>
                  <a:lnTo>
                    <a:pt x="208" y="169"/>
                  </a:lnTo>
                  <a:lnTo>
                    <a:pt x="208" y="169"/>
                  </a:lnTo>
                  <a:lnTo>
                    <a:pt x="212" y="150"/>
                  </a:lnTo>
                  <a:lnTo>
                    <a:pt x="216" y="134"/>
                  </a:lnTo>
                  <a:lnTo>
                    <a:pt x="224" y="118"/>
                  </a:lnTo>
                  <a:lnTo>
                    <a:pt x="236" y="103"/>
                  </a:lnTo>
                  <a:lnTo>
                    <a:pt x="236" y="103"/>
                  </a:lnTo>
                  <a:lnTo>
                    <a:pt x="250" y="92"/>
                  </a:lnTo>
                  <a:lnTo>
                    <a:pt x="266" y="83"/>
                  </a:lnTo>
                  <a:lnTo>
                    <a:pt x="283" y="78"/>
                  </a:lnTo>
                  <a:lnTo>
                    <a:pt x="301" y="76"/>
                  </a:lnTo>
                  <a:lnTo>
                    <a:pt x="301" y="76"/>
                  </a:lnTo>
                  <a:lnTo>
                    <a:pt x="320" y="78"/>
                  </a:lnTo>
                  <a:lnTo>
                    <a:pt x="336" y="83"/>
                  </a:lnTo>
                  <a:lnTo>
                    <a:pt x="352" y="92"/>
                  </a:lnTo>
                  <a:lnTo>
                    <a:pt x="366" y="103"/>
                  </a:lnTo>
                  <a:lnTo>
                    <a:pt x="377" y="116"/>
                  </a:lnTo>
                  <a:lnTo>
                    <a:pt x="385" y="132"/>
                  </a:lnTo>
                  <a:lnTo>
                    <a:pt x="390" y="150"/>
                  </a:lnTo>
                  <a:lnTo>
                    <a:pt x="393" y="167"/>
                  </a:lnTo>
                  <a:lnTo>
                    <a:pt x="393" y="167"/>
                  </a:lnTo>
                  <a:lnTo>
                    <a:pt x="393" y="177"/>
                  </a:lnTo>
                  <a:lnTo>
                    <a:pt x="393" y="177"/>
                  </a:lnTo>
                  <a:lnTo>
                    <a:pt x="395" y="189"/>
                  </a:lnTo>
                  <a:lnTo>
                    <a:pt x="398" y="210"/>
                  </a:lnTo>
                  <a:lnTo>
                    <a:pt x="398" y="210"/>
                  </a:lnTo>
                  <a:lnTo>
                    <a:pt x="401" y="231"/>
                  </a:lnTo>
                  <a:lnTo>
                    <a:pt x="409" y="258"/>
                  </a:lnTo>
                  <a:lnTo>
                    <a:pt x="419" y="287"/>
                  </a:lnTo>
                  <a:lnTo>
                    <a:pt x="432" y="318"/>
                  </a:lnTo>
                  <a:lnTo>
                    <a:pt x="432" y="318"/>
                  </a:lnTo>
                  <a:lnTo>
                    <a:pt x="441" y="338"/>
                  </a:lnTo>
                  <a:lnTo>
                    <a:pt x="452" y="357"/>
                  </a:lnTo>
                  <a:lnTo>
                    <a:pt x="465" y="377"/>
                  </a:lnTo>
                  <a:lnTo>
                    <a:pt x="479" y="396"/>
                  </a:lnTo>
                  <a:lnTo>
                    <a:pt x="497" y="417"/>
                  </a:lnTo>
                  <a:lnTo>
                    <a:pt x="518" y="438"/>
                  </a:lnTo>
                  <a:lnTo>
                    <a:pt x="542" y="459"/>
                  </a:lnTo>
                  <a:lnTo>
                    <a:pt x="569" y="476"/>
                  </a:lnTo>
                  <a:lnTo>
                    <a:pt x="569" y="476"/>
                  </a:lnTo>
                  <a:lnTo>
                    <a:pt x="564" y="446"/>
                  </a:lnTo>
                  <a:lnTo>
                    <a:pt x="564" y="446"/>
                  </a:lnTo>
                  <a:lnTo>
                    <a:pt x="565" y="446"/>
                  </a:lnTo>
                  <a:lnTo>
                    <a:pt x="565" y="446"/>
                  </a:lnTo>
                  <a:lnTo>
                    <a:pt x="592" y="460"/>
                  </a:lnTo>
                  <a:lnTo>
                    <a:pt x="623" y="471"/>
                  </a:lnTo>
                  <a:lnTo>
                    <a:pt x="655" y="482"/>
                  </a:lnTo>
                  <a:lnTo>
                    <a:pt x="688" y="490"/>
                  </a:lnTo>
                  <a:lnTo>
                    <a:pt x="723" y="498"/>
                  </a:lnTo>
                  <a:lnTo>
                    <a:pt x="758" y="503"/>
                  </a:lnTo>
                  <a:lnTo>
                    <a:pt x="796" y="506"/>
                  </a:lnTo>
                  <a:lnTo>
                    <a:pt x="836" y="508"/>
                  </a:lnTo>
                  <a:lnTo>
                    <a:pt x="836" y="508"/>
                  </a:lnTo>
                  <a:lnTo>
                    <a:pt x="838" y="508"/>
                  </a:lnTo>
                  <a:lnTo>
                    <a:pt x="838" y="508"/>
                  </a:lnTo>
                  <a:lnTo>
                    <a:pt x="849" y="508"/>
                  </a:lnTo>
                  <a:lnTo>
                    <a:pt x="849" y="508"/>
                  </a:lnTo>
                  <a:lnTo>
                    <a:pt x="863" y="506"/>
                  </a:lnTo>
                  <a:lnTo>
                    <a:pt x="878" y="502"/>
                  </a:lnTo>
                  <a:lnTo>
                    <a:pt x="889" y="495"/>
                  </a:lnTo>
                  <a:lnTo>
                    <a:pt x="900" y="486"/>
                  </a:lnTo>
                  <a:lnTo>
                    <a:pt x="908" y="476"/>
                  </a:lnTo>
                  <a:lnTo>
                    <a:pt x="914" y="463"/>
                  </a:lnTo>
                  <a:lnTo>
                    <a:pt x="919" y="451"/>
                  </a:lnTo>
                  <a:lnTo>
                    <a:pt x="921" y="436"/>
                  </a:lnTo>
                  <a:lnTo>
                    <a:pt x="921" y="436"/>
                  </a:lnTo>
                  <a:lnTo>
                    <a:pt x="919" y="422"/>
                  </a:lnTo>
                  <a:lnTo>
                    <a:pt x="914" y="408"/>
                  </a:lnTo>
                  <a:lnTo>
                    <a:pt x="908" y="396"/>
                  </a:lnTo>
                  <a:lnTo>
                    <a:pt x="898" y="385"/>
                  </a:lnTo>
                  <a:lnTo>
                    <a:pt x="887" y="377"/>
                  </a:lnTo>
                  <a:lnTo>
                    <a:pt x="876" y="371"/>
                  </a:lnTo>
                  <a:lnTo>
                    <a:pt x="862" y="366"/>
                  </a:lnTo>
                  <a:lnTo>
                    <a:pt x="847" y="365"/>
                  </a:lnTo>
                  <a:lnTo>
                    <a:pt x="847" y="365"/>
                  </a:lnTo>
                  <a:lnTo>
                    <a:pt x="838" y="365"/>
                  </a:lnTo>
                  <a:lnTo>
                    <a:pt x="838" y="365"/>
                  </a:lnTo>
                  <a:lnTo>
                    <a:pt x="806" y="365"/>
                  </a:lnTo>
                  <a:lnTo>
                    <a:pt x="776" y="361"/>
                  </a:lnTo>
                  <a:lnTo>
                    <a:pt x="747" y="358"/>
                  </a:lnTo>
                  <a:lnTo>
                    <a:pt x="720" y="352"/>
                  </a:lnTo>
                  <a:lnTo>
                    <a:pt x="696" y="345"/>
                  </a:lnTo>
                  <a:lnTo>
                    <a:pt x="672" y="338"/>
                  </a:lnTo>
                  <a:lnTo>
                    <a:pt x="650" y="330"/>
                  </a:lnTo>
                  <a:lnTo>
                    <a:pt x="629" y="320"/>
                  </a:lnTo>
                  <a:lnTo>
                    <a:pt x="629" y="320"/>
                  </a:lnTo>
                  <a:lnTo>
                    <a:pt x="612" y="309"/>
                  </a:lnTo>
                  <a:lnTo>
                    <a:pt x="594" y="298"/>
                  </a:lnTo>
                  <a:lnTo>
                    <a:pt x="578" y="287"/>
                  </a:lnTo>
                  <a:lnTo>
                    <a:pt x="562" y="275"/>
                  </a:lnTo>
                  <a:lnTo>
                    <a:pt x="535" y="250"/>
                  </a:lnTo>
                  <a:lnTo>
                    <a:pt x="511" y="224"/>
                  </a:lnTo>
                  <a:lnTo>
                    <a:pt x="511" y="224"/>
                  </a:lnTo>
                  <a:lnTo>
                    <a:pt x="492" y="175"/>
                  </a:lnTo>
                  <a:lnTo>
                    <a:pt x="481" y="151"/>
                  </a:lnTo>
                  <a:lnTo>
                    <a:pt x="471" y="130"/>
                  </a:lnTo>
                  <a:lnTo>
                    <a:pt x="459" y="110"/>
                  </a:lnTo>
                  <a:lnTo>
                    <a:pt x="447" y="91"/>
                  </a:lnTo>
                  <a:lnTo>
                    <a:pt x="435" y="73"/>
                  </a:lnTo>
                  <a:lnTo>
                    <a:pt x="422" y="57"/>
                  </a:lnTo>
                  <a:lnTo>
                    <a:pt x="422" y="57"/>
                  </a:lnTo>
                  <a:lnTo>
                    <a:pt x="414" y="48"/>
                  </a:lnTo>
                  <a:lnTo>
                    <a:pt x="406" y="40"/>
                  </a:lnTo>
                  <a:lnTo>
                    <a:pt x="398" y="33"/>
                  </a:lnTo>
                  <a:lnTo>
                    <a:pt x="389" y="28"/>
                  </a:lnTo>
                  <a:lnTo>
                    <a:pt x="389" y="28"/>
                  </a:lnTo>
                  <a:lnTo>
                    <a:pt x="368" y="16"/>
                  </a:lnTo>
                  <a:lnTo>
                    <a:pt x="347" y="8"/>
                  </a:lnTo>
                  <a:lnTo>
                    <a:pt x="325" y="1"/>
                  </a:lnTo>
                  <a:lnTo>
                    <a:pt x="301" y="0"/>
                  </a:lnTo>
                  <a:lnTo>
                    <a:pt x="301" y="0"/>
                  </a:lnTo>
                  <a:lnTo>
                    <a:pt x="285" y="1"/>
                  </a:lnTo>
                  <a:lnTo>
                    <a:pt x="271" y="3"/>
                  </a:lnTo>
                  <a:lnTo>
                    <a:pt x="256" y="8"/>
                  </a:lnTo>
                  <a:lnTo>
                    <a:pt x="242" y="12"/>
                  </a:lnTo>
                  <a:lnTo>
                    <a:pt x="228" y="19"/>
                  </a:lnTo>
                  <a:lnTo>
                    <a:pt x="215" y="28"/>
                  </a:lnTo>
                  <a:lnTo>
                    <a:pt x="202" y="38"/>
                  </a:lnTo>
                  <a:lnTo>
                    <a:pt x="189" y="49"/>
                  </a:lnTo>
                  <a:lnTo>
                    <a:pt x="178" y="62"/>
                  </a:lnTo>
                  <a:lnTo>
                    <a:pt x="167" y="75"/>
                  </a:lnTo>
                  <a:lnTo>
                    <a:pt x="156" y="89"/>
                  </a:lnTo>
                  <a:lnTo>
                    <a:pt x="146" y="105"/>
                  </a:lnTo>
                  <a:lnTo>
                    <a:pt x="127" y="140"/>
                  </a:lnTo>
                  <a:lnTo>
                    <a:pt x="110" y="178"/>
                  </a:lnTo>
                  <a:lnTo>
                    <a:pt x="94" y="220"/>
                  </a:lnTo>
                  <a:lnTo>
                    <a:pt x="79" y="264"/>
                  </a:lnTo>
                  <a:lnTo>
                    <a:pt x="67" y="312"/>
                  </a:lnTo>
                  <a:lnTo>
                    <a:pt x="56" y="361"/>
                  </a:lnTo>
                  <a:lnTo>
                    <a:pt x="46" y="412"/>
                  </a:lnTo>
                  <a:lnTo>
                    <a:pt x="36" y="463"/>
                  </a:lnTo>
                  <a:lnTo>
                    <a:pt x="28" y="518"/>
                  </a:lnTo>
                  <a:lnTo>
                    <a:pt x="22" y="570"/>
                  </a:lnTo>
                  <a:lnTo>
                    <a:pt x="13" y="677"/>
                  </a:lnTo>
                  <a:lnTo>
                    <a:pt x="6" y="780"/>
                  </a:lnTo>
                  <a:lnTo>
                    <a:pt x="1" y="876"/>
                  </a:lnTo>
                  <a:lnTo>
                    <a:pt x="0" y="962"/>
                  </a:lnTo>
                  <a:lnTo>
                    <a:pt x="0" y="1035"/>
                  </a:lnTo>
                  <a:lnTo>
                    <a:pt x="0" y="1093"/>
                  </a:lnTo>
                  <a:lnTo>
                    <a:pt x="1" y="1140"/>
                  </a:lnTo>
                  <a:lnTo>
                    <a:pt x="213" y="1140"/>
                  </a:lnTo>
                  <a:lnTo>
                    <a:pt x="213" y="1755"/>
                  </a:lnTo>
                  <a:lnTo>
                    <a:pt x="213" y="1755"/>
                  </a:lnTo>
                  <a:lnTo>
                    <a:pt x="215" y="1767"/>
                  </a:lnTo>
                  <a:lnTo>
                    <a:pt x="216" y="1776"/>
                  </a:lnTo>
                  <a:lnTo>
                    <a:pt x="218" y="1786"/>
                  </a:lnTo>
                  <a:lnTo>
                    <a:pt x="221" y="1795"/>
                  </a:lnTo>
                  <a:lnTo>
                    <a:pt x="226" y="1805"/>
                  </a:lnTo>
                  <a:lnTo>
                    <a:pt x="231" y="1813"/>
                  </a:lnTo>
                  <a:lnTo>
                    <a:pt x="244" y="1827"/>
                  </a:lnTo>
                  <a:lnTo>
                    <a:pt x="258" y="1840"/>
                  </a:lnTo>
                  <a:lnTo>
                    <a:pt x="267" y="1845"/>
                  </a:lnTo>
                  <a:lnTo>
                    <a:pt x="275" y="1849"/>
                  </a:lnTo>
                  <a:lnTo>
                    <a:pt x="285" y="1853"/>
                  </a:lnTo>
                  <a:lnTo>
                    <a:pt x="295" y="1856"/>
                  </a:lnTo>
                  <a:lnTo>
                    <a:pt x="306" y="1857"/>
                  </a:lnTo>
                  <a:lnTo>
                    <a:pt x="315" y="1857"/>
                  </a:lnTo>
                  <a:lnTo>
                    <a:pt x="315" y="1857"/>
                  </a:lnTo>
                  <a:lnTo>
                    <a:pt x="326" y="1857"/>
                  </a:lnTo>
                  <a:lnTo>
                    <a:pt x="336" y="1856"/>
                  </a:lnTo>
                  <a:lnTo>
                    <a:pt x="346" y="1853"/>
                  </a:lnTo>
                  <a:lnTo>
                    <a:pt x="355" y="1849"/>
                  </a:lnTo>
                  <a:lnTo>
                    <a:pt x="365" y="1845"/>
                  </a:lnTo>
                  <a:lnTo>
                    <a:pt x="373" y="1840"/>
                  </a:lnTo>
                  <a:lnTo>
                    <a:pt x="389" y="1827"/>
                  </a:lnTo>
                  <a:lnTo>
                    <a:pt x="400" y="1813"/>
                  </a:lnTo>
                  <a:lnTo>
                    <a:pt x="406" y="1805"/>
                  </a:lnTo>
                  <a:lnTo>
                    <a:pt x="409" y="1795"/>
                  </a:lnTo>
                  <a:lnTo>
                    <a:pt x="412" y="1786"/>
                  </a:lnTo>
                  <a:lnTo>
                    <a:pt x="416" y="1776"/>
                  </a:lnTo>
                  <a:lnTo>
                    <a:pt x="417" y="1767"/>
                  </a:lnTo>
                  <a:lnTo>
                    <a:pt x="417" y="1755"/>
                  </a:lnTo>
                  <a:lnTo>
                    <a:pt x="417" y="1140"/>
                  </a:lnTo>
                  <a:lnTo>
                    <a:pt x="475" y="1140"/>
                  </a:lnTo>
                  <a:lnTo>
                    <a:pt x="454" y="960"/>
                  </a:lnTo>
                  <a:lnTo>
                    <a:pt x="438" y="96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6954838" y="974725"/>
              <a:ext cx="425450" cy="458788"/>
            </a:xfrm>
            <a:custGeom>
              <a:avLst/>
              <a:gdLst>
                <a:gd name="T0" fmla="*/ 502 w 537"/>
                <a:gd name="T1" fmla="*/ 289 h 577"/>
                <a:gd name="T2" fmla="*/ 537 w 537"/>
                <a:gd name="T3" fmla="*/ 289 h 577"/>
                <a:gd name="T4" fmla="*/ 537 w 537"/>
                <a:gd name="T5" fmla="*/ 228 h 577"/>
                <a:gd name="T6" fmla="*/ 406 w 537"/>
                <a:gd name="T7" fmla="*/ 228 h 577"/>
                <a:gd name="T8" fmla="*/ 325 w 537"/>
                <a:gd name="T9" fmla="*/ 0 h 577"/>
                <a:gd name="T10" fmla="*/ 325 w 537"/>
                <a:gd name="T11" fmla="*/ 0 h 577"/>
                <a:gd name="T12" fmla="*/ 319 w 537"/>
                <a:gd name="T13" fmla="*/ 16 h 577"/>
                <a:gd name="T14" fmla="*/ 309 w 537"/>
                <a:gd name="T15" fmla="*/ 31 h 577"/>
                <a:gd name="T16" fmla="*/ 296 w 537"/>
                <a:gd name="T17" fmla="*/ 42 h 577"/>
                <a:gd name="T18" fmla="*/ 284 w 537"/>
                <a:gd name="T19" fmla="*/ 51 h 577"/>
                <a:gd name="T20" fmla="*/ 347 w 537"/>
                <a:gd name="T21" fmla="*/ 228 h 577"/>
                <a:gd name="T22" fmla="*/ 190 w 537"/>
                <a:gd name="T23" fmla="*/ 228 h 577"/>
                <a:gd name="T24" fmla="*/ 248 w 537"/>
                <a:gd name="T25" fmla="*/ 63 h 577"/>
                <a:gd name="T26" fmla="*/ 248 w 537"/>
                <a:gd name="T27" fmla="*/ 63 h 577"/>
                <a:gd name="T28" fmla="*/ 239 w 537"/>
                <a:gd name="T29" fmla="*/ 63 h 577"/>
                <a:gd name="T30" fmla="*/ 239 w 537"/>
                <a:gd name="T31" fmla="*/ 63 h 577"/>
                <a:gd name="T32" fmla="*/ 226 w 537"/>
                <a:gd name="T33" fmla="*/ 63 h 577"/>
                <a:gd name="T34" fmla="*/ 215 w 537"/>
                <a:gd name="T35" fmla="*/ 59 h 577"/>
                <a:gd name="T36" fmla="*/ 215 w 537"/>
                <a:gd name="T37" fmla="*/ 59 h 577"/>
                <a:gd name="T38" fmla="*/ 193 w 537"/>
                <a:gd name="T39" fmla="*/ 53 h 577"/>
                <a:gd name="T40" fmla="*/ 129 w 537"/>
                <a:gd name="T41" fmla="*/ 228 h 577"/>
                <a:gd name="T42" fmla="*/ 0 w 537"/>
                <a:gd name="T43" fmla="*/ 228 h 577"/>
                <a:gd name="T44" fmla="*/ 0 w 537"/>
                <a:gd name="T45" fmla="*/ 289 h 577"/>
                <a:gd name="T46" fmla="*/ 33 w 537"/>
                <a:gd name="T47" fmla="*/ 289 h 577"/>
                <a:gd name="T48" fmla="*/ 67 w 537"/>
                <a:gd name="T49" fmla="*/ 577 h 577"/>
                <a:gd name="T50" fmla="*/ 468 w 537"/>
                <a:gd name="T51" fmla="*/ 577 h 577"/>
                <a:gd name="T52" fmla="*/ 502 w 537"/>
                <a:gd name="T53" fmla="*/ 289 h 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37" h="577">
                  <a:moveTo>
                    <a:pt x="502" y="289"/>
                  </a:moveTo>
                  <a:lnTo>
                    <a:pt x="537" y="289"/>
                  </a:lnTo>
                  <a:lnTo>
                    <a:pt x="537" y="228"/>
                  </a:lnTo>
                  <a:lnTo>
                    <a:pt x="406" y="228"/>
                  </a:lnTo>
                  <a:lnTo>
                    <a:pt x="325" y="0"/>
                  </a:lnTo>
                  <a:lnTo>
                    <a:pt x="325" y="0"/>
                  </a:lnTo>
                  <a:lnTo>
                    <a:pt x="319" y="16"/>
                  </a:lnTo>
                  <a:lnTo>
                    <a:pt x="309" y="31"/>
                  </a:lnTo>
                  <a:lnTo>
                    <a:pt x="296" y="42"/>
                  </a:lnTo>
                  <a:lnTo>
                    <a:pt x="284" y="51"/>
                  </a:lnTo>
                  <a:lnTo>
                    <a:pt x="347" y="228"/>
                  </a:lnTo>
                  <a:lnTo>
                    <a:pt x="190" y="228"/>
                  </a:lnTo>
                  <a:lnTo>
                    <a:pt x="248" y="63"/>
                  </a:lnTo>
                  <a:lnTo>
                    <a:pt x="248" y="63"/>
                  </a:lnTo>
                  <a:lnTo>
                    <a:pt x="239" y="63"/>
                  </a:lnTo>
                  <a:lnTo>
                    <a:pt x="239" y="63"/>
                  </a:lnTo>
                  <a:lnTo>
                    <a:pt x="226" y="63"/>
                  </a:lnTo>
                  <a:lnTo>
                    <a:pt x="215" y="59"/>
                  </a:lnTo>
                  <a:lnTo>
                    <a:pt x="215" y="59"/>
                  </a:lnTo>
                  <a:lnTo>
                    <a:pt x="193" y="53"/>
                  </a:lnTo>
                  <a:lnTo>
                    <a:pt x="129" y="228"/>
                  </a:lnTo>
                  <a:lnTo>
                    <a:pt x="0" y="228"/>
                  </a:lnTo>
                  <a:lnTo>
                    <a:pt x="0" y="289"/>
                  </a:lnTo>
                  <a:lnTo>
                    <a:pt x="33" y="289"/>
                  </a:lnTo>
                  <a:lnTo>
                    <a:pt x="67" y="577"/>
                  </a:lnTo>
                  <a:lnTo>
                    <a:pt x="468" y="577"/>
                  </a:lnTo>
                  <a:lnTo>
                    <a:pt x="502" y="28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6789738" y="534988"/>
              <a:ext cx="411162" cy="474663"/>
            </a:xfrm>
            <a:custGeom>
              <a:avLst/>
              <a:gdLst>
                <a:gd name="T0" fmla="*/ 429 w 518"/>
                <a:gd name="T1" fmla="*/ 594 h 597"/>
                <a:gd name="T2" fmla="*/ 448 w 518"/>
                <a:gd name="T3" fmla="*/ 597 h 597"/>
                <a:gd name="T4" fmla="*/ 459 w 518"/>
                <a:gd name="T5" fmla="*/ 596 h 597"/>
                <a:gd name="T6" fmla="*/ 481 w 518"/>
                <a:gd name="T7" fmla="*/ 588 h 597"/>
                <a:gd name="T8" fmla="*/ 499 w 518"/>
                <a:gd name="T9" fmla="*/ 575 h 597"/>
                <a:gd name="T10" fmla="*/ 512 w 518"/>
                <a:gd name="T11" fmla="*/ 556 h 597"/>
                <a:gd name="T12" fmla="*/ 516 w 518"/>
                <a:gd name="T13" fmla="*/ 543 h 597"/>
                <a:gd name="T14" fmla="*/ 518 w 518"/>
                <a:gd name="T15" fmla="*/ 516 h 597"/>
                <a:gd name="T16" fmla="*/ 508 w 518"/>
                <a:gd name="T17" fmla="*/ 489 h 597"/>
                <a:gd name="T18" fmla="*/ 491 w 518"/>
                <a:gd name="T19" fmla="*/ 468 h 597"/>
                <a:gd name="T20" fmla="*/ 465 w 518"/>
                <a:gd name="T21" fmla="*/ 457 h 597"/>
                <a:gd name="T22" fmla="*/ 435 w 518"/>
                <a:gd name="T23" fmla="*/ 448 h 597"/>
                <a:gd name="T24" fmla="*/ 381 w 518"/>
                <a:gd name="T25" fmla="*/ 425 h 597"/>
                <a:gd name="T26" fmla="*/ 335 w 518"/>
                <a:gd name="T27" fmla="*/ 401 h 597"/>
                <a:gd name="T28" fmla="*/ 295 w 518"/>
                <a:gd name="T29" fmla="*/ 373 h 597"/>
                <a:gd name="T30" fmla="*/ 262 w 518"/>
                <a:gd name="T31" fmla="*/ 344 h 597"/>
                <a:gd name="T32" fmla="*/ 234 w 518"/>
                <a:gd name="T33" fmla="*/ 312 h 597"/>
                <a:gd name="T34" fmla="*/ 201 w 518"/>
                <a:gd name="T35" fmla="*/ 263 h 597"/>
                <a:gd name="T36" fmla="*/ 183 w 518"/>
                <a:gd name="T37" fmla="*/ 231 h 597"/>
                <a:gd name="T38" fmla="*/ 161 w 518"/>
                <a:gd name="T39" fmla="*/ 167 h 597"/>
                <a:gd name="T40" fmla="*/ 148 w 518"/>
                <a:gd name="T41" fmla="*/ 116 h 597"/>
                <a:gd name="T42" fmla="*/ 145 w 518"/>
                <a:gd name="T43" fmla="*/ 96 h 597"/>
                <a:gd name="T44" fmla="*/ 144 w 518"/>
                <a:gd name="T45" fmla="*/ 81 h 597"/>
                <a:gd name="T46" fmla="*/ 144 w 518"/>
                <a:gd name="T47" fmla="*/ 72 h 597"/>
                <a:gd name="T48" fmla="*/ 144 w 518"/>
                <a:gd name="T49" fmla="*/ 70 h 597"/>
                <a:gd name="T50" fmla="*/ 137 w 518"/>
                <a:gd name="T51" fmla="*/ 43 h 597"/>
                <a:gd name="T52" fmla="*/ 123 w 518"/>
                <a:gd name="T53" fmla="*/ 21 h 597"/>
                <a:gd name="T54" fmla="*/ 99 w 518"/>
                <a:gd name="T55" fmla="*/ 5 h 597"/>
                <a:gd name="T56" fmla="*/ 72 w 518"/>
                <a:gd name="T57" fmla="*/ 0 h 597"/>
                <a:gd name="T58" fmla="*/ 58 w 518"/>
                <a:gd name="T59" fmla="*/ 2 h 597"/>
                <a:gd name="T60" fmla="*/ 32 w 518"/>
                <a:gd name="T61" fmla="*/ 11 h 597"/>
                <a:gd name="T62" fmla="*/ 13 w 518"/>
                <a:gd name="T63" fmla="*/ 32 h 597"/>
                <a:gd name="T64" fmla="*/ 2 w 518"/>
                <a:gd name="T65" fmla="*/ 57 h 597"/>
                <a:gd name="T66" fmla="*/ 0 w 518"/>
                <a:gd name="T67" fmla="*/ 72 h 597"/>
                <a:gd name="T68" fmla="*/ 3 w 518"/>
                <a:gd name="T69" fmla="*/ 113 h 597"/>
                <a:gd name="T70" fmla="*/ 15 w 518"/>
                <a:gd name="T71" fmla="*/ 172 h 597"/>
                <a:gd name="T72" fmla="*/ 37 w 518"/>
                <a:gd name="T73" fmla="*/ 248 h 597"/>
                <a:gd name="T74" fmla="*/ 54 w 518"/>
                <a:gd name="T75" fmla="*/ 290 h 597"/>
                <a:gd name="T76" fmla="*/ 77 w 518"/>
                <a:gd name="T77" fmla="*/ 335 h 597"/>
                <a:gd name="T78" fmla="*/ 105 w 518"/>
                <a:gd name="T79" fmla="*/ 379 h 597"/>
                <a:gd name="T80" fmla="*/ 140 w 518"/>
                <a:gd name="T81" fmla="*/ 422 h 597"/>
                <a:gd name="T82" fmla="*/ 183 w 518"/>
                <a:gd name="T83" fmla="*/ 465 h 597"/>
                <a:gd name="T84" fmla="*/ 233 w 518"/>
                <a:gd name="T85" fmla="*/ 505 h 597"/>
                <a:gd name="T86" fmla="*/ 290 w 518"/>
                <a:gd name="T87" fmla="*/ 540 h 597"/>
                <a:gd name="T88" fmla="*/ 356 w 518"/>
                <a:gd name="T89" fmla="*/ 570 h 597"/>
                <a:gd name="T90" fmla="*/ 429 w 518"/>
                <a:gd name="T91" fmla="*/ 594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518" h="597">
                  <a:moveTo>
                    <a:pt x="429" y="594"/>
                  </a:moveTo>
                  <a:lnTo>
                    <a:pt x="429" y="594"/>
                  </a:lnTo>
                  <a:lnTo>
                    <a:pt x="438" y="596"/>
                  </a:lnTo>
                  <a:lnTo>
                    <a:pt x="448" y="597"/>
                  </a:lnTo>
                  <a:lnTo>
                    <a:pt x="448" y="597"/>
                  </a:lnTo>
                  <a:lnTo>
                    <a:pt x="459" y="596"/>
                  </a:lnTo>
                  <a:lnTo>
                    <a:pt x="470" y="593"/>
                  </a:lnTo>
                  <a:lnTo>
                    <a:pt x="481" y="588"/>
                  </a:lnTo>
                  <a:lnTo>
                    <a:pt x="491" y="583"/>
                  </a:lnTo>
                  <a:lnTo>
                    <a:pt x="499" y="575"/>
                  </a:lnTo>
                  <a:lnTo>
                    <a:pt x="507" y="566"/>
                  </a:lnTo>
                  <a:lnTo>
                    <a:pt x="512" y="556"/>
                  </a:lnTo>
                  <a:lnTo>
                    <a:pt x="516" y="543"/>
                  </a:lnTo>
                  <a:lnTo>
                    <a:pt x="516" y="543"/>
                  </a:lnTo>
                  <a:lnTo>
                    <a:pt x="518" y="529"/>
                  </a:lnTo>
                  <a:lnTo>
                    <a:pt x="518" y="516"/>
                  </a:lnTo>
                  <a:lnTo>
                    <a:pt x="515" y="502"/>
                  </a:lnTo>
                  <a:lnTo>
                    <a:pt x="508" y="489"/>
                  </a:lnTo>
                  <a:lnTo>
                    <a:pt x="501" y="478"/>
                  </a:lnTo>
                  <a:lnTo>
                    <a:pt x="491" y="468"/>
                  </a:lnTo>
                  <a:lnTo>
                    <a:pt x="480" y="462"/>
                  </a:lnTo>
                  <a:lnTo>
                    <a:pt x="465" y="457"/>
                  </a:lnTo>
                  <a:lnTo>
                    <a:pt x="465" y="457"/>
                  </a:lnTo>
                  <a:lnTo>
                    <a:pt x="435" y="448"/>
                  </a:lnTo>
                  <a:lnTo>
                    <a:pt x="408" y="436"/>
                  </a:lnTo>
                  <a:lnTo>
                    <a:pt x="381" y="425"/>
                  </a:lnTo>
                  <a:lnTo>
                    <a:pt x="357" y="414"/>
                  </a:lnTo>
                  <a:lnTo>
                    <a:pt x="335" y="401"/>
                  </a:lnTo>
                  <a:lnTo>
                    <a:pt x="314" y="387"/>
                  </a:lnTo>
                  <a:lnTo>
                    <a:pt x="295" y="373"/>
                  </a:lnTo>
                  <a:lnTo>
                    <a:pt x="277" y="358"/>
                  </a:lnTo>
                  <a:lnTo>
                    <a:pt x="262" y="344"/>
                  </a:lnTo>
                  <a:lnTo>
                    <a:pt x="247" y="328"/>
                  </a:lnTo>
                  <a:lnTo>
                    <a:pt x="234" y="312"/>
                  </a:lnTo>
                  <a:lnTo>
                    <a:pt x="222" y="296"/>
                  </a:lnTo>
                  <a:lnTo>
                    <a:pt x="201" y="263"/>
                  </a:lnTo>
                  <a:lnTo>
                    <a:pt x="183" y="231"/>
                  </a:lnTo>
                  <a:lnTo>
                    <a:pt x="183" y="231"/>
                  </a:lnTo>
                  <a:lnTo>
                    <a:pt x="171" y="197"/>
                  </a:lnTo>
                  <a:lnTo>
                    <a:pt x="161" y="167"/>
                  </a:lnTo>
                  <a:lnTo>
                    <a:pt x="153" y="140"/>
                  </a:lnTo>
                  <a:lnTo>
                    <a:pt x="148" y="116"/>
                  </a:lnTo>
                  <a:lnTo>
                    <a:pt x="148" y="116"/>
                  </a:lnTo>
                  <a:lnTo>
                    <a:pt x="145" y="96"/>
                  </a:lnTo>
                  <a:lnTo>
                    <a:pt x="144" y="81"/>
                  </a:lnTo>
                  <a:lnTo>
                    <a:pt x="144" y="81"/>
                  </a:lnTo>
                  <a:lnTo>
                    <a:pt x="144" y="72"/>
                  </a:lnTo>
                  <a:lnTo>
                    <a:pt x="144" y="72"/>
                  </a:lnTo>
                  <a:lnTo>
                    <a:pt x="144" y="70"/>
                  </a:lnTo>
                  <a:lnTo>
                    <a:pt x="144" y="70"/>
                  </a:lnTo>
                  <a:lnTo>
                    <a:pt x="142" y="56"/>
                  </a:lnTo>
                  <a:lnTo>
                    <a:pt x="137" y="43"/>
                  </a:lnTo>
                  <a:lnTo>
                    <a:pt x="131" y="30"/>
                  </a:lnTo>
                  <a:lnTo>
                    <a:pt x="123" y="21"/>
                  </a:lnTo>
                  <a:lnTo>
                    <a:pt x="112" y="11"/>
                  </a:lnTo>
                  <a:lnTo>
                    <a:pt x="99" y="5"/>
                  </a:lnTo>
                  <a:lnTo>
                    <a:pt x="86" y="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58" y="2"/>
                  </a:lnTo>
                  <a:lnTo>
                    <a:pt x="45" y="5"/>
                  </a:lnTo>
                  <a:lnTo>
                    <a:pt x="32" y="11"/>
                  </a:lnTo>
                  <a:lnTo>
                    <a:pt x="21" y="21"/>
                  </a:lnTo>
                  <a:lnTo>
                    <a:pt x="13" y="32"/>
                  </a:lnTo>
                  <a:lnTo>
                    <a:pt x="7" y="43"/>
                  </a:lnTo>
                  <a:lnTo>
                    <a:pt x="2" y="57"/>
                  </a:lnTo>
                  <a:lnTo>
                    <a:pt x="0" y="72"/>
                  </a:lnTo>
                  <a:lnTo>
                    <a:pt x="0" y="72"/>
                  </a:lnTo>
                  <a:lnTo>
                    <a:pt x="2" y="92"/>
                  </a:lnTo>
                  <a:lnTo>
                    <a:pt x="3" y="113"/>
                  </a:lnTo>
                  <a:lnTo>
                    <a:pt x="8" y="140"/>
                  </a:lnTo>
                  <a:lnTo>
                    <a:pt x="15" y="172"/>
                  </a:lnTo>
                  <a:lnTo>
                    <a:pt x="24" y="209"/>
                  </a:lnTo>
                  <a:lnTo>
                    <a:pt x="37" y="248"/>
                  </a:lnTo>
                  <a:lnTo>
                    <a:pt x="54" y="290"/>
                  </a:lnTo>
                  <a:lnTo>
                    <a:pt x="54" y="290"/>
                  </a:lnTo>
                  <a:lnTo>
                    <a:pt x="66" y="312"/>
                  </a:lnTo>
                  <a:lnTo>
                    <a:pt x="77" y="335"/>
                  </a:lnTo>
                  <a:lnTo>
                    <a:pt x="91" y="357"/>
                  </a:lnTo>
                  <a:lnTo>
                    <a:pt x="105" y="379"/>
                  </a:lnTo>
                  <a:lnTo>
                    <a:pt x="123" y="401"/>
                  </a:lnTo>
                  <a:lnTo>
                    <a:pt x="140" y="422"/>
                  </a:lnTo>
                  <a:lnTo>
                    <a:pt x="161" y="444"/>
                  </a:lnTo>
                  <a:lnTo>
                    <a:pt x="183" y="465"/>
                  </a:lnTo>
                  <a:lnTo>
                    <a:pt x="207" y="484"/>
                  </a:lnTo>
                  <a:lnTo>
                    <a:pt x="233" y="505"/>
                  </a:lnTo>
                  <a:lnTo>
                    <a:pt x="260" y="523"/>
                  </a:lnTo>
                  <a:lnTo>
                    <a:pt x="290" y="540"/>
                  </a:lnTo>
                  <a:lnTo>
                    <a:pt x="320" y="556"/>
                  </a:lnTo>
                  <a:lnTo>
                    <a:pt x="356" y="570"/>
                  </a:lnTo>
                  <a:lnTo>
                    <a:pt x="391" y="583"/>
                  </a:lnTo>
                  <a:lnTo>
                    <a:pt x="429" y="594"/>
                  </a:lnTo>
                  <a:lnTo>
                    <a:pt x="429" y="59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7743825" y="755650"/>
              <a:ext cx="284162" cy="282575"/>
            </a:xfrm>
            <a:custGeom>
              <a:avLst/>
              <a:gdLst>
                <a:gd name="T0" fmla="*/ 0 w 357"/>
                <a:gd name="T1" fmla="*/ 179 h 357"/>
                <a:gd name="T2" fmla="*/ 5 w 357"/>
                <a:gd name="T3" fmla="*/ 214 h 357"/>
                <a:gd name="T4" fmla="*/ 15 w 357"/>
                <a:gd name="T5" fmla="*/ 247 h 357"/>
                <a:gd name="T6" fmla="*/ 30 w 357"/>
                <a:gd name="T7" fmla="*/ 277 h 357"/>
                <a:gd name="T8" fmla="*/ 53 w 357"/>
                <a:gd name="T9" fmla="*/ 304 h 357"/>
                <a:gd name="T10" fmla="*/ 80 w 357"/>
                <a:gd name="T11" fmla="*/ 325 h 357"/>
                <a:gd name="T12" fmla="*/ 110 w 357"/>
                <a:gd name="T13" fmla="*/ 343 h 357"/>
                <a:gd name="T14" fmla="*/ 144 w 357"/>
                <a:gd name="T15" fmla="*/ 352 h 357"/>
                <a:gd name="T16" fmla="*/ 179 w 357"/>
                <a:gd name="T17" fmla="*/ 357 h 357"/>
                <a:gd name="T18" fmla="*/ 198 w 357"/>
                <a:gd name="T19" fmla="*/ 355 h 357"/>
                <a:gd name="T20" fmla="*/ 233 w 357"/>
                <a:gd name="T21" fmla="*/ 349 h 357"/>
                <a:gd name="T22" fmla="*/ 265 w 357"/>
                <a:gd name="T23" fmla="*/ 335 h 357"/>
                <a:gd name="T24" fmla="*/ 293 w 357"/>
                <a:gd name="T25" fmla="*/ 316 h 357"/>
                <a:gd name="T26" fmla="*/ 317 w 357"/>
                <a:gd name="T27" fmla="*/ 292 h 357"/>
                <a:gd name="T28" fmla="*/ 336 w 357"/>
                <a:gd name="T29" fmla="*/ 263 h 357"/>
                <a:gd name="T30" fmla="*/ 349 w 357"/>
                <a:gd name="T31" fmla="*/ 231 h 357"/>
                <a:gd name="T32" fmla="*/ 357 w 357"/>
                <a:gd name="T33" fmla="*/ 196 h 357"/>
                <a:gd name="T34" fmla="*/ 357 w 357"/>
                <a:gd name="T35" fmla="*/ 179 h 357"/>
                <a:gd name="T36" fmla="*/ 354 w 357"/>
                <a:gd name="T37" fmla="*/ 142 h 357"/>
                <a:gd name="T38" fmla="*/ 343 w 357"/>
                <a:gd name="T39" fmla="*/ 108 h 357"/>
                <a:gd name="T40" fmla="*/ 327 w 357"/>
                <a:gd name="T41" fmla="*/ 78 h 357"/>
                <a:gd name="T42" fmla="*/ 305 w 357"/>
                <a:gd name="T43" fmla="*/ 51 h 357"/>
                <a:gd name="T44" fmla="*/ 279 w 357"/>
                <a:gd name="T45" fmla="*/ 30 h 357"/>
                <a:gd name="T46" fmla="*/ 249 w 357"/>
                <a:gd name="T47" fmla="*/ 13 h 357"/>
                <a:gd name="T48" fmla="*/ 215 w 357"/>
                <a:gd name="T49" fmla="*/ 3 h 357"/>
                <a:gd name="T50" fmla="*/ 179 w 357"/>
                <a:gd name="T51" fmla="*/ 0 h 357"/>
                <a:gd name="T52" fmla="*/ 161 w 357"/>
                <a:gd name="T53" fmla="*/ 0 h 357"/>
                <a:gd name="T54" fmla="*/ 126 w 357"/>
                <a:gd name="T55" fmla="*/ 8 h 357"/>
                <a:gd name="T56" fmla="*/ 94 w 357"/>
                <a:gd name="T57" fmla="*/ 21 h 357"/>
                <a:gd name="T58" fmla="*/ 66 w 357"/>
                <a:gd name="T59" fmla="*/ 40 h 357"/>
                <a:gd name="T60" fmla="*/ 42 w 357"/>
                <a:gd name="T61" fmla="*/ 64 h 357"/>
                <a:gd name="T62" fmla="*/ 22 w 357"/>
                <a:gd name="T63" fmla="*/ 93 h 357"/>
                <a:gd name="T64" fmla="*/ 8 w 357"/>
                <a:gd name="T65" fmla="*/ 124 h 357"/>
                <a:gd name="T66" fmla="*/ 2 w 357"/>
                <a:gd name="T67" fmla="*/ 159 h 357"/>
                <a:gd name="T68" fmla="*/ 0 w 357"/>
                <a:gd name="T69" fmla="*/ 179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7" h="357">
                  <a:moveTo>
                    <a:pt x="0" y="179"/>
                  </a:moveTo>
                  <a:lnTo>
                    <a:pt x="0" y="179"/>
                  </a:lnTo>
                  <a:lnTo>
                    <a:pt x="2" y="196"/>
                  </a:lnTo>
                  <a:lnTo>
                    <a:pt x="5" y="214"/>
                  </a:lnTo>
                  <a:lnTo>
                    <a:pt x="8" y="231"/>
                  </a:lnTo>
                  <a:lnTo>
                    <a:pt x="15" y="247"/>
                  </a:lnTo>
                  <a:lnTo>
                    <a:pt x="22" y="263"/>
                  </a:lnTo>
                  <a:lnTo>
                    <a:pt x="30" y="277"/>
                  </a:lnTo>
                  <a:lnTo>
                    <a:pt x="42" y="292"/>
                  </a:lnTo>
                  <a:lnTo>
                    <a:pt x="53" y="304"/>
                  </a:lnTo>
                  <a:lnTo>
                    <a:pt x="66" y="316"/>
                  </a:lnTo>
                  <a:lnTo>
                    <a:pt x="80" y="325"/>
                  </a:lnTo>
                  <a:lnTo>
                    <a:pt x="94" y="335"/>
                  </a:lnTo>
                  <a:lnTo>
                    <a:pt x="110" y="343"/>
                  </a:lnTo>
                  <a:lnTo>
                    <a:pt x="126" y="349"/>
                  </a:lnTo>
                  <a:lnTo>
                    <a:pt x="144" y="352"/>
                  </a:lnTo>
                  <a:lnTo>
                    <a:pt x="161" y="355"/>
                  </a:lnTo>
                  <a:lnTo>
                    <a:pt x="179" y="357"/>
                  </a:lnTo>
                  <a:lnTo>
                    <a:pt x="179" y="357"/>
                  </a:lnTo>
                  <a:lnTo>
                    <a:pt x="198" y="355"/>
                  </a:lnTo>
                  <a:lnTo>
                    <a:pt x="215" y="352"/>
                  </a:lnTo>
                  <a:lnTo>
                    <a:pt x="233" y="349"/>
                  </a:lnTo>
                  <a:lnTo>
                    <a:pt x="249" y="343"/>
                  </a:lnTo>
                  <a:lnTo>
                    <a:pt x="265" y="335"/>
                  </a:lnTo>
                  <a:lnTo>
                    <a:pt x="279" y="325"/>
                  </a:lnTo>
                  <a:lnTo>
                    <a:pt x="293" y="316"/>
                  </a:lnTo>
                  <a:lnTo>
                    <a:pt x="305" y="304"/>
                  </a:lnTo>
                  <a:lnTo>
                    <a:pt x="317" y="292"/>
                  </a:lnTo>
                  <a:lnTo>
                    <a:pt x="327" y="277"/>
                  </a:lnTo>
                  <a:lnTo>
                    <a:pt x="336" y="263"/>
                  </a:lnTo>
                  <a:lnTo>
                    <a:pt x="343" y="247"/>
                  </a:lnTo>
                  <a:lnTo>
                    <a:pt x="349" y="231"/>
                  </a:lnTo>
                  <a:lnTo>
                    <a:pt x="354" y="214"/>
                  </a:lnTo>
                  <a:lnTo>
                    <a:pt x="357" y="196"/>
                  </a:lnTo>
                  <a:lnTo>
                    <a:pt x="357" y="179"/>
                  </a:lnTo>
                  <a:lnTo>
                    <a:pt x="357" y="179"/>
                  </a:lnTo>
                  <a:lnTo>
                    <a:pt x="357" y="159"/>
                  </a:lnTo>
                  <a:lnTo>
                    <a:pt x="354" y="142"/>
                  </a:lnTo>
                  <a:lnTo>
                    <a:pt x="349" y="124"/>
                  </a:lnTo>
                  <a:lnTo>
                    <a:pt x="343" y="108"/>
                  </a:lnTo>
                  <a:lnTo>
                    <a:pt x="336" y="93"/>
                  </a:lnTo>
                  <a:lnTo>
                    <a:pt x="327" y="78"/>
                  </a:lnTo>
                  <a:lnTo>
                    <a:pt x="317" y="64"/>
                  </a:lnTo>
                  <a:lnTo>
                    <a:pt x="305" y="51"/>
                  </a:lnTo>
                  <a:lnTo>
                    <a:pt x="293" y="40"/>
                  </a:lnTo>
                  <a:lnTo>
                    <a:pt x="279" y="30"/>
                  </a:lnTo>
                  <a:lnTo>
                    <a:pt x="265" y="21"/>
                  </a:lnTo>
                  <a:lnTo>
                    <a:pt x="249" y="13"/>
                  </a:lnTo>
                  <a:lnTo>
                    <a:pt x="233" y="8"/>
                  </a:lnTo>
                  <a:lnTo>
                    <a:pt x="215" y="3"/>
                  </a:lnTo>
                  <a:lnTo>
                    <a:pt x="198" y="0"/>
                  </a:lnTo>
                  <a:lnTo>
                    <a:pt x="179" y="0"/>
                  </a:lnTo>
                  <a:lnTo>
                    <a:pt x="179" y="0"/>
                  </a:lnTo>
                  <a:lnTo>
                    <a:pt x="161" y="0"/>
                  </a:lnTo>
                  <a:lnTo>
                    <a:pt x="144" y="3"/>
                  </a:lnTo>
                  <a:lnTo>
                    <a:pt x="126" y="8"/>
                  </a:lnTo>
                  <a:lnTo>
                    <a:pt x="110" y="13"/>
                  </a:lnTo>
                  <a:lnTo>
                    <a:pt x="94" y="21"/>
                  </a:lnTo>
                  <a:lnTo>
                    <a:pt x="80" y="30"/>
                  </a:lnTo>
                  <a:lnTo>
                    <a:pt x="66" y="40"/>
                  </a:lnTo>
                  <a:lnTo>
                    <a:pt x="53" y="51"/>
                  </a:lnTo>
                  <a:lnTo>
                    <a:pt x="42" y="64"/>
                  </a:lnTo>
                  <a:lnTo>
                    <a:pt x="30" y="78"/>
                  </a:lnTo>
                  <a:lnTo>
                    <a:pt x="22" y="93"/>
                  </a:lnTo>
                  <a:lnTo>
                    <a:pt x="15" y="108"/>
                  </a:lnTo>
                  <a:lnTo>
                    <a:pt x="8" y="124"/>
                  </a:lnTo>
                  <a:lnTo>
                    <a:pt x="5" y="142"/>
                  </a:lnTo>
                  <a:lnTo>
                    <a:pt x="2" y="159"/>
                  </a:lnTo>
                  <a:lnTo>
                    <a:pt x="0" y="179"/>
                  </a:lnTo>
                  <a:lnTo>
                    <a:pt x="0" y="17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7"/>
            <p:cNvSpPr>
              <a:spLocks/>
            </p:cNvSpPr>
            <p:nvPr/>
          </p:nvSpPr>
          <p:spPr bwMode="auto">
            <a:xfrm>
              <a:off x="7578725" y="849313"/>
              <a:ext cx="857250" cy="1082675"/>
            </a:xfrm>
            <a:custGeom>
              <a:avLst/>
              <a:gdLst>
                <a:gd name="T0" fmla="*/ 82 w 1081"/>
                <a:gd name="T1" fmla="*/ 1362 h 1365"/>
                <a:gd name="T2" fmla="*/ 112 w 1081"/>
                <a:gd name="T3" fmla="*/ 1356 h 1365"/>
                <a:gd name="T4" fmla="*/ 145 w 1081"/>
                <a:gd name="T5" fmla="*/ 1330 h 1365"/>
                <a:gd name="T6" fmla="*/ 163 w 1081"/>
                <a:gd name="T7" fmla="*/ 1289 h 1365"/>
                <a:gd name="T8" fmla="*/ 408 w 1081"/>
                <a:gd name="T9" fmla="*/ 895 h 1365"/>
                <a:gd name="T10" fmla="*/ 695 w 1081"/>
                <a:gd name="T11" fmla="*/ 1337 h 1365"/>
                <a:gd name="T12" fmla="*/ 719 w 1081"/>
                <a:gd name="T13" fmla="*/ 1356 h 1365"/>
                <a:gd name="T14" fmla="*/ 748 w 1081"/>
                <a:gd name="T15" fmla="*/ 1365 h 1365"/>
                <a:gd name="T16" fmla="*/ 770 w 1081"/>
                <a:gd name="T17" fmla="*/ 1365 h 1365"/>
                <a:gd name="T18" fmla="*/ 802 w 1081"/>
                <a:gd name="T19" fmla="*/ 1353 h 1365"/>
                <a:gd name="T20" fmla="*/ 826 w 1081"/>
                <a:gd name="T21" fmla="*/ 1330 h 1365"/>
                <a:gd name="T22" fmla="*/ 840 w 1081"/>
                <a:gd name="T23" fmla="*/ 1286 h 1365"/>
                <a:gd name="T24" fmla="*/ 826 w 1081"/>
                <a:gd name="T25" fmla="*/ 1240 h 1365"/>
                <a:gd name="T26" fmla="*/ 566 w 1081"/>
                <a:gd name="T27" fmla="*/ 397 h 1365"/>
                <a:gd name="T28" fmla="*/ 740 w 1081"/>
                <a:gd name="T29" fmla="*/ 308 h 1365"/>
                <a:gd name="T30" fmla="*/ 904 w 1081"/>
                <a:gd name="T31" fmla="*/ 215 h 1365"/>
                <a:gd name="T32" fmla="*/ 1022 w 1081"/>
                <a:gd name="T33" fmla="*/ 135 h 1365"/>
                <a:gd name="T34" fmla="*/ 1066 w 1081"/>
                <a:gd name="T35" fmla="*/ 99 h 1365"/>
                <a:gd name="T36" fmla="*/ 1081 w 1081"/>
                <a:gd name="T37" fmla="*/ 67 h 1365"/>
                <a:gd name="T38" fmla="*/ 1074 w 1081"/>
                <a:gd name="T39" fmla="*/ 32 h 1365"/>
                <a:gd name="T40" fmla="*/ 1058 w 1081"/>
                <a:gd name="T41" fmla="*/ 13 h 1365"/>
                <a:gd name="T42" fmla="*/ 1027 w 1081"/>
                <a:gd name="T43" fmla="*/ 0 h 1365"/>
                <a:gd name="T44" fmla="*/ 992 w 1081"/>
                <a:gd name="T45" fmla="*/ 6 h 1365"/>
                <a:gd name="T46" fmla="*/ 950 w 1081"/>
                <a:gd name="T47" fmla="*/ 37 h 1365"/>
                <a:gd name="T48" fmla="*/ 840 w 1081"/>
                <a:gd name="T49" fmla="*/ 110 h 1365"/>
                <a:gd name="T50" fmla="*/ 682 w 1081"/>
                <a:gd name="T51" fmla="*/ 201 h 1365"/>
                <a:gd name="T52" fmla="*/ 557 w 1081"/>
                <a:gd name="T53" fmla="*/ 266 h 1365"/>
                <a:gd name="T54" fmla="*/ 515 w 1081"/>
                <a:gd name="T55" fmla="*/ 284 h 1365"/>
                <a:gd name="T56" fmla="*/ 252 w 1081"/>
                <a:gd name="T57" fmla="*/ 285 h 1365"/>
                <a:gd name="T58" fmla="*/ 236 w 1081"/>
                <a:gd name="T59" fmla="*/ 285 h 1365"/>
                <a:gd name="T60" fmla="*/ 230 w 1081"/>
                <a:gd name="T61" fmla="*/ 287 h 1365"/>
                <a:gd name="T62" fmla="*/ 190 w 1081"/>
                <a:gd name="T63" fmla="*/ 303 h 1365"/>
                <a:gd name="T64" fmla="*/ 133 w 1081"/>
                <a:gd name="T65" fmla="*/ 351 h 1365"/>
                <a:gd name="T66" fmla="*/ 93 w 1081"/>
                <a:gd name="T67" fmla="*/ 405 h 1365"/>
                <a:gd name="T68" fmla="*/ 50 w 1081"/>
                <a:gd name="T69" fmla="*/ 504 h 1365"/>
                <a:gd name="T70" fmla="*/ 28 w 1081"/>
                <a:gd name="T71" fmla="*/ 583 h 1365"/>
                <a:gd name="T72" fmla="*/ 12 w 1081"/>
                <a:gd name="T73" fmla="*/ 679 h 1365"/>
                <a:gd name="T74" fmla="*/ 0 w 1081"/>
                <a:gd name="T75" fmla="*/ 793 h 1365"/>
                <a:gd name="T76" fmla="*/ 4 w 1081"/>
                <a:gd name="T77" fmla="*/ 817 h 1365"/>
                <a:gd name="T78" fmla="*/ 24 w 1081"/>
                <a:gd name="T79" fmla="*/ 844 h 1365"/>
                <a:gd name="T80" fmla="*/ 58 w 1081"/>
                <a:gd name="T81" fmla="*/ 857 h 1365"/>
                <a:gd name="T82" fmla="*/ 61 w 1081"/>
                <a:gd name="T83" fmla="*/ 857 h 1365"/>
                <a:gd name="T84" fmla="*/ 94 w 1081"/>
                <a:gd name="T85" fmla="*/ 848 h 1365"/>
                <a:gd name="T86" fmla="*/ 117 w 1081"/>
                <a:gd name="T87" fmla="*/ 822 h 1365"/>
                <a:gd name="T88" fmla="*/ 123 w 1081"/>
                <a:gd name="T89" fmla="*/ 800 h 1365"/>
                <a:gd name="T90" fmla="*/ 147 w 1081"/>
                <a:gd name="T91" fmla="*/ 613 h 1365"/>
                <a:gd name="T92" fmla="*/ 184 w 1081"/>
                <a:gd name="T93" fmla="*/ 496 h 1365"/>
                <a:gd name="T94" fmla="*/ 209 w 1081"/>
                <a:gd name="T95" fmla="*/ 792 h 1365"/>
                <a:gd name="T96" fmla="*/ 51 w 1081"/>
                <a:gd name="T97" fmla="*/ 910 h 1365"/>
                <a:gd name="T98" fmla="*/ 31 w 1081"/>
                <a:gd name="T99" fmla="*/ 956 h 1365"/>
                <a:gd name="T100" fmla="*/ 0 w 1081"/>
                <a:gd name="T101" fmla="*/ 1289 h 1365"/>
                <a:gd name="T102" fmla="*/ 18 w 1081"/>
                <a:gd name="T103" fmla="*/ 1332 h 1365"/>
                <a:gd name="T104" fmla="*/ 58 w 1081"/>
                <a:gd name="T105" fmla="*/ 1359 h 1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81" h="1365">
                  <a:moveTo>
                    <a:pt x="74" y="1362"/>
                  </a:moveTo>
                  <a:lnTo>
                    <a:pt x="74" y="1362"/>
                  </a:lnTo>
                  <a:lnTo>
                    <a:pt x="82" y="1362"/>
                  </a:lnTo>
                  <a:lnTo>
                    <a:pt x="82" y="1362"/>
                  </a:lnTo>
                  <a:lnTo>
                    <a:pt x="98" y="1361"/>
                  </a:lnTo>
                  <a:lnTo>
                    <a:pt x="112" y="1356"/>
                  </a:lnTo>
                  <a:lnTo>
                    <a:pt x="125" y="1349"/>
                  </a:lnTo>
                  <a:lnTo>
                    <a:pt x="136" y="1342"/>
                  </a:lnTo>
                  <a:lnTo>
                    <a:pt x="145" y="1330"/>
                  </a:lnTo>
                  <a:lnTo>
                    <a:pt x="153" y="1318"/>
                  </a:lnTo>
                  <a:lnTo>
                    <a:pt x="160" y="1303"/>
                  </a:lnTo>
                  <a:lnTo>
                    <a:pt x="163" y="1289"/>
                  </a:lnTo>
                  <a:lnTo>
                    <a:pt x="190" y="1009"/>
                  </a:lnTo>
                  <a:lnTo>
                    <a:pt x="343" y="895"/>
                  </a:lnTo>
                  <a:lnTo>
                    <a:pt x="408" y="895"/>
                  </a:lnTo>
                  <a:lnTo>
                    <a:pt x="689" y="1329"/>
                  </a:lnTo>
                  <a:lnTo>
                    <a:pt x="689" y="1329"/>
                  </a:lnTo>
                  <a:lnTo>
                    <a:pt x="695" y="1337"/>
                  </a:lnTo>
                  <a:lnTo>
                    <a:pt x="703" y="1345"/>
                  </a:lnTo>
                  <a:lnTo>
                    <a:pt x="711" y="1351"/>
                  </a:lnTo>
                  <a:lnTo>
                    <a:pt x="719" y="1356"/>
                  </a:lnTo>
                  <a:lnTo>
                    <a:pt x="729" y="1361"/>
                  </a:lnTo>
                  <a:lnTo>
                    <a:pt x="738" y="1364"/>
                  </a:lnTo>
                  <a:lnTo>
                    <a:pt x="748" y="1365"/>
                  </a:lnTo>
                  <a:lnTo>
                    <a:pt x="757" y="1365"/>
                  </a:lnTo>
                  <a:lnTo>
                    <a:pt x="757" y="1365"/>
                  </a:lnTo>
                  <a:lnTo>
                    <a:pt x="770" y="1365"/>
                  </a:lnTo>
                  <a:lnTo>
                    <a:pt x="781" y="1362"/>
                  </a:lnTo>
                  <a:lnTo>
                    <a:pt x="792" y="1357"/>
                  </a:lnTo>
                  <a:lnTo>
                    <a:pt x="802" y="1353"/>
                  </a:lnTo>
                  <a:lnTo>
                    <a:pt x="802" y="1353"/>
                  </a:lnTo>
                  <a:lnTo>
                    <a:pt x="815" y="1342"/>
                  </a:lnTo>
                  <a:lnTo>
                    <a:pt x="826" y="1330"/>
                  </a:lnTo>
                  <a:lnTo>
                    <a:pt x="834" y="1316"/>
                  </a:lnTo>
                  <a:lnTo>
                    <a:pt x="837" y="1302"/>
                  </a:lnTo>
                  <a:lnTo>
                    <a:pt x="840" y="1286"/>
                  </a:lnTo>
                  <a:lnTo>
                    <a:pt x="839" y="1270"/>
                  </a:lnTo>
                  <a:lnTo>
                    <a:pt x="834" y="1254"/>
                  </a:lnTo>
                  <a:lnTo>
                    <a:pt x="826" y="1240"/>
                  </a:lnTo>
                  <a:lnTo>
                    <a:pt x="566" y="840"/>
                  </a:lnTo>
                  <a:lnTo>
                    <a:pt x="566" y="397"/>
                  </a:lnTo>
                  <a:lnTo>
                    <a:pt x="566" y="397"/>
                  </a:lnTo>
                  <a:lnTo>
                    <a:pt x="631" y="365"/>
                  </a:lnTo>
                  <a:lnTo>
                    <a:pt x="682" y="339"/>
                  </a:lnTo>
                  <a:lnTo>
                    <a:pt x="740" y="308"/>
                  </a:lnTo>
                  <a:lnTo>
                    <a:pt x="740" y="308"/>
                  </a:lnTo>
                  <a:lnTo>
                    <a:pt x="821" y="263"/>
                  </a:lnTo>
                  <a:lnTo>
                    <a:pt x="904" y="215"/>
                  </a:lnTo>
                  <a:lnTo>
                    <a:pt x="945" y="188"/>
                  </a:lnTo>
                  <a:lnTo>
                    <a:pt x="985" y="163"/>
                  </a:lnTo>
                  <a:lnTo>
                    <a:pt x="1022" y="135"/>
                  </a:lnTo>
                  <a:lnTo>
                    <a:pt x="1058" y="108"/>
                  </a:lnTo>
                  <a:lnTo>
                    <a:pt x="1058" y="108"/>
                  </a:lnTo>
                  <a:lnTo>
                    <a:pt x="1066" y="99"/>
                  </a:lnTo>
                  <a:lnTo>
                    <a:pt x="1073" y="89"/>
                  </a:lnTo>
                  <a:lnTo>
                    <a:pt x="1078" y="78"/>
                  </a:lnTo>
                  <a:lnTo>
                    <a:pt x="1081" y="67"/>
                  </a:lnTo>
                  <a:lnTo>
                    <a:pt x="1081" y="56"/>
                  </a:lnTo>
                  <a:lnTo>
                    <a:pt x="1079" y="43"/>
                  </a:lnTo>
                  <a:lnTo>
                    <a:pt x="1074" y="32"/>
                  </a:lnTo>
                  <a:lnTo>
                    <a:pt x="1068" y="22"/>
                  </a:lnTo>
                  <a:lnTo>
                    <a:pt x="1068" y="22"/>
                  </a:lnTo>
                  <a:lnTo>
                    <a:pt x="1058" y="13"/>
                  </a:lnTo>
                  <a:lnTo>
                    <a:pt x="1049" y="6"/>
                  </a:lnTo>
                  <a:lnTo>
                    <a:pt x="1038" y="2"/>
                  </a:lnTo>
                  <a:lnTo>
                    <a:pt x="1027" y="0"/>
                  </a:lnTo>
                  <a:lnTo>
                    <a:pt x="1015" y="0"/>
                  </a:lnTo>
                  <a:lnTo>
                    <a:pt x="1003" y="2"/>
                  </a:lnTo>
                  <a:lnTo>
                    <a:pt x="992" y="6"/>
                  </a:lnTo>
                  <a:lnTo>
                    <a:pt x="982" y="13"/>
                  </a:lnTo>
                  <a:lnTo>
                    <a:pt x="982" y="13"/>
                  </a:lnTo>
                  <a:lnTo>
                    <a:pt x="950" y="37"/>
                  </a:lnTo>
                  <a:lnTo>
                    <a:pt x="915" y="61"/>
                  </a:lnTo>
                  <a:lnTo>
                    <a:pt x="878" y="86"/>
                  </a:lnTo>
                  <a:lnTo>
                    <a:pt x="840" y="110"/>
                  </a:lnTo>
                  <a:lnTo>
                    <a:pt x="760" y="158"/>
                  </a:lnTo>
                  <a:lnTo>
                    <a:pt x="682" y="201"/>
                  </a:lnTo>
                  <a:lnTo>
                    <a:pt x="682" y="201"/>
                  </a:lnTo>
                  <a:lnTo>
                    <a:pt x="612" y="237"/>
                  </a:lnTo>
                  <a:lnTo>
                    <a:pt x="557" y="266"/>
                  </a:lnTo>
                  <a:lnTo>
                    <a:pt x="557" y="266"/>
                  </a:lnTo>
                  <a:lnTo>
                    <a:pt x="517" y="284"/>
                  </a:lnTo>
                  <a:lnTo>
                    <a:pt x="517" y="284"/>
                  </a:lnTo>
                  <a:lnTo>
                    <a:pt x="515" y="284"/>
                  </a:lnTo>
                  <a:lnTo>
                    <a:pt x="260" y="284"/>
                  </a:lnTo>
                  <a:lnTo>
                    <a:pt x="260" y="284"/>
                  </a:lnTo>
                  <a:lnTo>
                    <a:pt x="252" y="285"/>
                  </a:lnTo>
                  <a:lnTo>
                    <a:pt x="252" y="285"/>
                  </a:lnTo>
                  <a:lnTo>
                    <a:pt x="244" y="285"/>
                  </a:lnTo>
                  <a:lnTo>
                    <a:pt x="236" y="285"/>
                  </a:lnTo>
                  <a:lnTo>
                    <a:pt x="236" y="285"/>
                  </a:lnTo>
                  <a:lnTo>
                    <a:pt x="236" y="285"/>
                  </a:lnTo>
                  <a:lnTo>
                    <a:pt x="230" y="287"/>
                  </a:lnTo>
                  <a:lnTo>
                    <a:pt x="219" y="290"/>
                  </a:lnTo>
                  <a:lnTo>
                    <a:pt x="206" y="295"/>
                  </a:lnTo>
                  <a:lnTo>
                    <a:pt x="190" y="303"/>
                  </a:lnTo>
                  <a:lnTo>
                    <a:pt x="171" y="316"/>
                  </a:lnTo>
                  <a:lnTo>
                    <a:pt x="152" y="330"/>
                  </a:lnTo>
                  <a:lnTo>
                    <a:pt x="133" y="351"/>
                  </a:lnTo>
                  <a:lnTo>
                    <a:pt x="114" y="374"/>
                  </a:lnTo>
                  <a:lnTo>
                    <a:pt x="114" y="374"/>
                  </a:lnTo>
                  <a:lnTo>
                    <a:pt x="93" y="405"/>
                  </a:lnTo>
                  <a:lnTo>
                    <a:pt x="75" y="440"/>
                  </a:lnTo>
                  <a:lnTo>
                    <a:pt x="58" y="481"/>
                  </a:lnTo>
                  <a:lnTo>
                    <a:pt x="50" y="504"/>
                  </a:lnTo>
                  <a:lnTo>
                    <a:pt x="42" y="529"/>
                  </a:lnTo>
                  <a:lnTo>
                    <a:pt x="34" y="554"/>
                  </a:lnTo>
                  <a:lnTo>
                    <a:pt x="28" y="583"/>
                  </a:lnTo>
                  <a:lnTo>
                    <a:pt x="21" y="613"/>
                  </a:lnTo>
                  <a:lnTo>
                    <a:pt x="16" y="645"/>
                  </a:lnTo>
                  <a:lnTo>
                    <a:pt x="12" y="679"/>
                  </a:lnTo>
                  <a:lnTo>
                    <a:pt x="7" y="714"/>
                  </a:lnTo>
                  <a:lnTo>
                    <a:pt x="4" y="752"/>
                  </a:lnTo>
                  <a:lnTo>
                    <a:pt x="0" y="793"/>
                  </a:lnTo>
                  <a:lnTo>
                    <a:pt x="0" y="793"/>
                  </a:lnTo>
                  <a:lnTo>
                    <a:pt x="0" y="805"/>
                  </a:lnTo>
                  <a:lnTo>
                    <a:pt x="4" y="817"/>
                  </a:lnTo>
                  <a:lnTo>
                    <a:pt x="8" y="827"/>
                  </a:lnTo>
                  <a:lnTo>
                    <a:pt x="16" y="836"/>
                  </a:lnTo>
                  <a:lnTo>
                    <a:pt x="24" y="844"/>
                  </a:lnTo>
                  <a:lnTo>
                    <a:pt x="36" y="851"/>
                  </a:lnTo>
                  <a:lnTo>
                    <a:pt x="47" y="856"/>
                  </a:lnTo>
                  <a:lnTo>
                    <a:pt x="58" y="857"/>
                  </a:lnTo>
                  <a:lnTo>
                    <a:pt x="58" y="857"/>
                  </a:lnTo>
                  <a:lnTo>
                    <a:pt x="61" y="857"/>
                  </a:lnTo>
                  <a:lnTo>
                    <a:pt x="61" y="857"/>
                  </a:lnTo>
                  <a:lnTo>
                    <a:pt x="74" y="856"/>
                  </a:lnTo>
                  <a:lnTo>
                    <a:pt x="85" y="852"/>
                  </a:lnTo>
                  <a:lnTo>
                    <a:pt x="94" y="848"/>
                  </a:lnTo>
                  <a:lnTo>
                    <a:pt x="104" y="841"/>
                  </a:lnTo>
                  <a:lnTo>
                    <a:pt x="110" y="832"/>
                  </a:lnTo>
                  <a:lnTo>
                    <a:pt x="117" y="822"/>
                  </a:lnTo>
                  <a:lnTo>
                    <a:pt x="122" y="811"/>
                  </a:lnTo>
                  <a:lnTo>
                    <a:pt x="123" y="800"/>
                  </a:lnTo>
                  <a:lnTo>
                    <a:pt x="123" y="800"/>
                  </a:lnTo>
                  <a:lnTo>
                    <a:pt x="128" y="728"/>
                  </a:lnTo>
                  <a:lnTo>
                    <a:pt x="136" y="666"/>
                  </a:lnTo>
                  <a:lnTo>
                    <a:pt x="147" y="613"/>
                  </a:lnTo>
                  <a:lnTo>
                    <a:pt x="158" y="567"/>
                  </a:lnTo>
                  <a:lnTo>
                    <a:pt x="171" y="527"/>
                  </a:lnTo>
                  <a:lnTo>
                    <a:pt x="184" y="496"/>
                  </a:lnTo>
                  <a:lnTo>
                    <a:pt x="196" y="470"/>
                  </a:lnTo>
                  <a:lnTo>
                    <a:pt x="209" y="449"/>
                  </a:lnTo>
                  <a:lnTo>
                    <a:pt x="209" y="792"/>
                  </a:lnTo>
                  <a:lnTo>
                    <a:pt x="64" y="899"/>
                  </a:lnTo>
                  <a:lnTo>
                    <a:pt x="64" y="899"/>
                  </a:lnTo>
                  <a:lnTo>
                    <a:pt x="51" y="910"/>
                  </a:lnTo>
                  <a:lnTo>
                    <a:pt x="42" y="924"/>
                  </a:lnTo>
                  <a:lnTo>
                    <a:pt x="34" y="940"/>
                  </a:lnTo>
                  <a:lnTo>
                    <a:pt x="31" y="956"/>
                  </a:lnTo>
                  <a:lnTo>
                    <a:pt x="0" y="1273"/>
                  </a:lnTo>
                  <a:lnTo>
                    <a:pt x="0" y="1273"/>
                  </a:lnTo>
                  <a:lnTo>
                    <a:pt x="0" y="1289"/>
                  </a:lnTo>
                  <a:lnTo>
                    <a:pt x="4" y="1305"/>
                  </a:lnTo>
                  <a:lnTo>
                    <a:pt x="10" y="1319"/>
                  </a:lnTo>
                  <a:lnTo>
                    <a:pt x="18" y="1332"/>
                  </a:lnTo>
                  <a:lnTo>
                    <a:pt x="29" y="1343"/>
                  </a:lnTo>
                  <a:lnTo>
                    <a:pt x="42" y="1353"/>
                  </a:lnTo>
                  <a:lnTo>
                    <a:pt x="58" y="1359"/>
                  </a:lnTo>
                  <a:lnTo>
                    <a:pt x="74" y="1362"/>
                  </a:lnTo>
                  <a:lnTo>
                    <a:pt x="74" y="136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7726363" y="392113"/>
              <a:ext cx="506412" cy="428625"/>
            </a:xfrm>
            <a:custGeom>
              <a:avLst/>
              <a:gdLst>
                <a:gd name="T0" fmla="*/ 30 w 637"/>
                <a:gd name="T1" fmla="*/ 295 h 540"/>
                <a:gd name="T2" fmla="*/ 41 w 637"/>
                <a:gd name="T3" fmla="*/ 290 h 540"/>
                <a:gd name="T4" fmla="*/ 44 w 637"/>
                <a:gd name="T5" fmla="*/ 279 h 540"/>
                <a:gd name="T6" fmla="*/ 121 w 637"/>
                <a:gd name="T7" fmla="*/ 240 h 540"/>
                <a:gd name="T8" fmla="*/ 126 w 637"/>
                <a:gd name="T9" fmla="*/ 244 h 540"/>
                <a:gd name="T10" fmla="*/ 134 w 637"/>
                <a:gd name="T11" fmla="*/ 244 h 540"/>
                <a:gd name="T12" fmla="*/ 143 w 637"/>
                <a:gd name="T13" fmla="*/ 236 h 540"/>
                <a:gd name="T14" fmla="*/ 260 w 637"/>
                <a:gd name="T15" fmla="*/ 210 h 540"/>
                <a:gd name="T16" fmla="*/ 261 w 637"/>
                <a:gd name="T17" fmla="*/ 213 h 540"/>
                <a:gd name="T18" fmla="*/ 266 w 637"/>
                <a:gd name="T19" fmla="*/ 220 h 540"/>
                <a:gd name="T20" fmla="*/ 269 w 637"/>
                <a:gd name="T21" fmla="*/ 221 h 540"/>
                <a:gd name="T22" fmla="*/ 276 w 637"/>
                <a:gd name="T23" fmla="*/ 223 h 540"/>
                <a:gd name="T24" fmla="*/ 283 w 637"/>
                <a:gd name="T25" fmla="*/ 220 h 540"/>
                <a:gd name="T26" fmla="*/ 385 w 637"/>
                <a:gd name="T27" fmla="*/ 272 h 540"/>
                <a:gd name="T28" fmla="*/ 385 w 637"/>
                <a:gd name="T29" fmla="*/ 279 h 540"/>
                <a:gd name="T30" fmla="*/ 389 w 637"/>
                <a:gd name="T31" fmla="*/ 285 h 540"/>
                <a:gd name="T32" fmla="*/ 403 w 637"/>
                <a:gd name="T33" fmla="*/ 290 h 540"/>
                <a:gd name="T34" fmla="*/ 444 w 637"/>
                <a:gd name="T35" fmla="*/ 393 h 540"/>
                <a:gd name="T36" fmla="*/ 441 w 637"/>
                <a:gd name="T37" fmla="*/ 397 h 540"/>
                <a:gd name="T38" fmla="*/ 440 w 637"/>
                <a:gd name="T39" fmla="*/ 403 h 540"/>
                <a:gd name="T40" fmla="*/ 440 w 637"/>
                <a:gd name="T41" fmla="*/ 408 h 540"/>
                <a:gd name="T42" fmla="*/ 448 w 637"/>
                <a:gd name="T43" fmla="*/ 419 h 540"/>
                <a:gd name="T44" fmla="*/ 464 w 637"/>
                <a:gd name="T45" fmla="*/ 510 h 540"/>
                <a:gd name="T46" fmla="*/ 457 w 637"/>
                <a:gd name="T47" fmla="*/ 513 h 540"/>
                <a:gd name="T48" fmla="*/ 452 w 637"/>
                <a:gd name="T49" fmla="*/ 522 h 540"/>
                <a:gd name="T50" fmla="*/ 452 w 637"/>
                <a:gd name="T51" fmla="*/ 529 h 540"/>
                <a:gd name="T52" fmla="*/ 459 w 637"/>
                <a:gd name="T53" fmla="*/ 537 h 540"/>
                <a:gd name="T54" fmla="*/ 468 w 637"/>
                <a:gd name="T55" fmla="*/ 540 h 540"/>
                <a:gd name="T56" fmla="*/ 473 w 637"/>
                <a:gd name="T57" fmla="*/ 538 h 540"/>
                <a:gd name="T58" fmla="*/ 623 w 637"/>
                <a:gd name="T59" fmla="*/ 489 h 540"/>
                <a:gd name="T60" fmla="*/ 628 w 637"/>
                <a:gd name="T61" fmla="*/ 487 h 540"/>
                <a:gd name="T62" fmla="*/ 632 w 637"/>
                <a:gd name="T63" fmla="*/ 479 h 540"/>
                <a:gd name="T64" fmla="*/ 634 w 637"/>
                <a:gd name="T65" fmla="*/ 476 h 540"/>
                <a:gd name="T66" fmla="*/ 631 w 637"/>
                <a:gd name="T67" fmla="*/ 467 h 540"/>
                <a:gd name="T68" fmla="*/ 624 w 637"/>
                <a:gd name="T69" fmla="*/ 460 h 540"/>
                <a:gd name="T70" fmla="*/ 632 w 637"/>
                <a:gd name="T71" fmla="*/ 261 h 540"/>
                <a:gd name="T72" fmla="*/ 636 w 637"/>
                <a:gd name="T73" fmla="*/ 256 h 540"/>
                <a:gd name="T74" fmla="*/ 637 w 637"/>
                <a:gd name="T75" fmla="*/ 248 h 540"/>
                <a:gd name="T76" fmla="*/ 636 w 637"/>
                <a:gd name="T77" fmla="*/ 244 h 540"/>
                <a:gd name="T78" fmla="*/ 629 w 637"/>
                <a:gd name="T79" fmla="*/ 236 h 540"/>
                <a:gd name="T80" fmla="*/ 620 w 637"/>
                <a:gd name="T81" fmla="*/ 234 h 540"/>
                <a:gd name="T82" fmla="*/ 464 w 637"/>
                <a:gd name="T83" fmla="*/ 83 h 540"/>
                <a:gd name="T84" fmla="*/ 464 w 637"/>
                <a:gd name="T85" fmla="*/ 78 h 540"/>
                <a:gd name="T86" fmla="*/ 460 w 637"/>
                <a:gd name="T87" fmla="*/ 70 h 540"/>
                <a:gd name="T88" fmla="*/ 457 w 637"/>
                <a:gd name="T89" fmla="*/ 67 h 540"/>
                <a:gd name="T90" fmla="*/ 448 w 637"/>
                <a:gd name="T91" fmla="*/ 64 h 540"/>
                <a:gd name="T92" fmla="*/ 440 w 637"/>
                <a:gd name="T93" fmla="*/ 67 h 540"/>
                <a:gd name="T94" fmla="*/ 248 w 637"/>
                <a:gd name="T95" fmla="*/ 11 h 540"/>
                <a:gd name="T96" fmla="*/ 247 w 637"/>
                <a:gd name="T97" fmla="*/ 8 h 540"/>
                <a:gd name="T98" fmla="*/ 240 w 637"/>
                <a:gd name="T99" fmla="*/ 1 h 540"/>
                <a:gd name="T100" fmla="*/ 236 w 637"/>
                <a:gd name="T101" fmla="*/ 0 h 540"/>
                <a:gd name="T102" fmla="*/ 226 w 637"/>
                <a:gd name="T103" fmla="*/ 1 h 540"/>
                <a:gd name="T104" fmla="*/ 220 w 637"/>
                <a:gd name="T105" fmla="*/ 8 h 540"/>
                <a:gd name="T106" fmla="*/ 24 w 637"/>
                <a:gd name="T107" fmla="*/ 119 h 540"/>
                <a:gd name="T108" fmla="*/ 21 w 637"/>
                <a:gd name="T109" fmla="*/ 118 h 540"/>
                <a:gd name="T110" fmla="*/ 11 w 637"/>
                <a:gd name="T111" fmla="*/ 116 h 540"/>
                <a:gd name="T112" fmla="*/ 8 w 637"/>
                <a:gd name="T113" fmla="*/ 118 h 540"/>
                <a:gd name="T114" fmla="*/ 1 w 637"/>
                <a:gd name="T115" fmla="*/ 124 h 540"/>
                <a:gd name="T116" fmla="*/ 0 w 637"/>
                <a:gd name="T117" fmla="*/ 134 h 540"/>
                <a:gd name="T118" fmla="*/ 14 w 637"/>
                <a:gd name="T119" fmla="*/ 282 h 540"/>
                <a:gd name="T120" fmla="*/ 19 w 637"/>
                <a:gd name="T121" fmla="*/ 291 h 540"/>
                <a:gd name="T122" fmla="*/ 30 w 637"/>
                <a:gd name="T123" fmla="*/ 295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37" h="540">
                  <a:moveTo>
                    <a:pt x="30" y="295"/>
                  </a:moveTo>
                  <a:lnTo>
                    <a:pt x="30" y="295"/>
                  </a:lnTo>
                  <a:lnTo>
                    <a:pt x="37" y="293"/>
                  </a:lnTo>
                  <a:lnTo>
                    <a:pt x="41" y="290"/>
                  </a:lnTo>
                  <a:lnTo>
                    <a:pt x="44" y="285"/>
                  </a:lnTo>
                  <a:lnTo>
                    <a:pt x="44" y="279"/>
                  </a:lnTo>
                  <a:lnTo>
                    <a:pt x="33" y="167"/>
                  </a:lnTo>
                  <a:lnTo>
                    <a:pt x="121" y="240"/>
                  </a:lnTo>
                  <a:lnTo>
                    <a:pt x="121" y="240"/>
                  </a:lnTo>
                  <a:lnTo>
                    <a:pt x="126" y="244"/>
                  </a:lnTo>
                  <a:lnTo>
                    <a:pt x="134" y="244"/>
                  </a:lnTo>
                  <a:lnTo>
                    <a:pt x="134" y="244"/>
                  </a:lnTo>
                  <a:lnTo>
                    <a:pt x="140" y="240"/>
                  </a:lnTo>
                  <a:lnTo>
                    <a:pt x="143" y="236"/>
                  </a:lnTo>
                  <a:lnTo>
                    <a:pt x="228" y="62"/>
                  </a:lnTo>
                  <a:lnTo>
                    <a:pt x="260" y="210"/>
                  </a:lnTo>
                  <a:lnTo>
                    <a:pt x="260" y="210"/>
                  </a:lnTo>
                  <a:lnTo>
                    <a:pt x="261" y="213"/>
                  </a:lnTo>
                  <a:lnTo>
                    <a:pt x="263" y="217"/>
                  </a:lnTo>
                  <a:lnTo>
                    <a:pt x="266" y="220"/>
                  </a:lnTo>
                  <a:lnTo>
                    <a:pt x="269" y="221"/>
                  </a:lnTo>
                  <a:lnTo>
                    <a:pt x="269" y="221"/>
                  </a:lnTo>
                  <a:lnTo>
                    <a:pt x="272" y="223"/>
                  </a:lnTo>
                  <a:lnTo>
                    <a:pt x="276" y="223"/>
                  </a:lnTo>
                  <a:lnTo>
                    <a:pt x="280" y="221"/>
                  </a:lnTo>
                  <a:lnTo>
                    <a:pt x="283" y="220"/>
                  </a:lnTo>
                  <a:lnTo>
                    <a:pt x="424" y="116"/>
                  </a:lnTo>
                  <a:lnTo>
                    <a:pt x="385" y="272"/>
                  </a:lnTo>
                  <a:lnTo>
                    <a:pt x="385" y="272"/>
                  </a:lnTo>
                  <a:lnTo>
                    <a:pt x="385" y="279"/>
                  </a:lnTo>
                  <a:lnTo>
                    <a:pt x="389" y="285"/>
                  </a:lnTo>
                  <a:lnTo>
                    <a:pt x="389" y="285"/>
                  </a:lnTo>
                  <a:lnTo>
                    <a:pt x="395" y="290"/>
                  </a:lnTo>
                  <a:lnTo>
                    <a:pt x="403" y="290"/>
                  </a:lnTo>
                  <a:lnTo>
                    <a:pt x="577" y="271"/>
                  </a:lnTo>
                  <a:lnTo>
                    <a:pt x="444" y="393"/>
                  </a:lnTo>
                  <a:lnTo>
                    <a:pt x="444" y="393"/>
                  </a:lnTo>
                  <a:lnTo>
                    <a:pt x="441" y="397"/>
                  </a:lnTo>
                  <a:lnTo>
                    <a:pt x="440" y="400"/>
                  </a:lnTo>
                  <a:lnTo>
                    <a:pt x="440" y="403"/>
                  </a:lnTo>
                  <a:lnTo>
                    <a:pt x="440" y="408"/>
                  </a:lnTo>
                  <a:lnTo>
                    <a:pt x="440" y="408"/>
                  </a:lnTo>
                  <a:lnTo>
                    <a:pt x="443" y="414"/>
                  </a:lnTo>
                  <a:lnTo>
                    <a:pt x="448" y="419"/>
                  </a:lnTo>
                  <a:lnTo>
                    <a:pt x="575" y="473"/>
                  </a:lnTo>
                  <a:lnTo>
                    <a:pt x="464" y="510"/>
                  </a:lnTo>
                  <a:lnTo>
                    <a:pt x="464" y="510"/>
                  </a:lnTo>
                  <a:lnTo>
                    <a:pt x="457" y="513"/>
                  </a:lnTo>
                  <a:lnTo>
                    <a:pt x="454" y="518"/>
                  </a:lnTo>
                  <a:lnTo>
                    <a:pt x="452" y="522"/>
                  </a:lnTo>
                  <a:lnTo>
                    <a:pt x="452" y="529"/>
                  </a:lnTo>
                  <a:lnTo>
                    <a:pt x="452" y="529"/>
                  </a:lnTo>
                  <a:lnTo>
                    <a:pt x="456" y="534"/>
                  </a:lnTo>
                  <a:lnTo>
                    <a:pt x="459" y="537"/>
                  </a:lnTo>
                  <a:lnTo>
                    <a:pt x="464" y="538"/>
                  </a:lnTo>
                  <a:lnTo>
                    <a:pt x="468" y="540"/>
                  </a:lnTo>
                  <a:lnTo>
                    <a:pt x="468" y="540"/>
                  </a:lnTo>
                  <a:lnTo>
                    <a:pt x="473" y="538"/>
                  </a:lnTo>
                  <a:lnTo>
                    <a:pt x="473" y="538"/>
                  </a:lnTo>
                  <a:lnTo>
                    <a:pt x="623" y="489"/>
                  </a:lnTo>
                  <a:lnTo>
                    <a:pt x="623" y="489"/>
                  </a:lnTo>
                  <a:lnTo>
                    <a:pt x="628" y="487"/>
                  </a:lnTo>
                  <a:lnTo>
                    <a:pt x="631" y="484"/>
                  </a:lnTo>
                  <a:lnTo>
                    <a:pt x="632" y="479"/>
                  </a:lnTo>
                  <a:lnTo>
                    <a:pt x="634" y="476"/>
                  </a:lnTo>
                  <a:lnTo>
                    <a:pt x="634" y="476"/>
                  </a:lnTo>
                  <a:lnTo>
                    <a:pt x="634" y="471"/>
                  </a:lnTo>
                  <a:lnTo>
                    <a:pt x="631" y="467"/>
                  </a:lnTo>
                  <a:lnTo>
                    <a:pt x="629" y="464"/>
                  </a:lnTo>
                  <a:lnTo>
                    <a:pt x="624" y="460"/>
                  </a:lnTo>
                  <a:lnTo>
                    <a:pt x="481" y="400"/>
                  </a:lnTo>
                  <a:lnTo>
                    <a:pt x="632" y="261"/>
                  </a:lnTo>
                  <a:lnTo>
                    <a:pt x="632" y="261"/>
                  </a:lnTo>
                  <a:lnTo>
                    <a:pt x="636" y="256"/>
                  </a:lnTo>
                  <a:lnTo>
                    <a:pt x="637" y="253"/>
                  </a:lnTo>
                  <a:lnTo>
                    <a:pt x="637" y="248"/>
                  </a:lnTo>
                  <a:lnTo>
                    <a:pt x="636" y="244"/>
                  </a:lnTo>
                  <a:lnTo>
                    <a:pt x="636" y="244"/>
                  </a:lnTo>
                  <a:lnTo>
                    <a:pt x="632" y="239"/>
                  </a:lnTo>
                  <a:lnTo>
                    <a:pt x="629" y="236"/>
                  </a:lnTo>
                  <a:lnTo>
                    <a:pt x="624" y="234"/>
                  </a:lnTo>
                  <a:lnTo>
                    <a:pt x="620" y="234"/>
                  </a:lnTo>
                  <a:lnTo>
                    <a:pt x="421" y="258"/>
                  </a:lnTo>
                  <a:lnTo>
                    <a:pt x="464" y="83"/>
                  </a:lnTo>
                  <a:lnTo>
                    <a:pt x="464" y="83"/>
                  </a:lnTo>
                  <a:lnTo>
                    <a:pt x="464" y="78"/>
                  </a:lnTo>
                  <a:lnTo>
                    <a:pt x="464" y="73"/>
                  </a:lnTo>
                  <a:lnTo>
                    <a:pt x="460" y="70"/>
                  </a:lnTo>
                  <a:lnTo>
                    <a:pt x="457" y="67"/>
                  </a:lnTo>
                  <a:lnTo>
                    <a:pt x="457" y="67"/>
                  </a:lnTo>
                  <a:lnTo>
                    <a:pt x="452" y="64"/>
                  </a:lnTo>
                  <a:lnTo>
                    <a:pt x="448" y="64"/>
                  </a:lnTo>
                  <a:lnTo>
                    <a:pt x="444" y="64"/>
                  </a:lnTo>
                  <a:lnTo>
                    <a:pt x="440" y="67"/>
                  </a:lnTo>
                  <a:lnTo>
                    <a:pt x="283" y="180"/>
                  </a:lnTo>
                  <a:lnTo>
                    <a:pt x="248" y="11"/>
                  </a:lnTo>
                  <a:lnTo>
                    <a:pt x="248" y="11"/>
                  </a:lnTo>
                  <a:lnTo>
                    <a:pt x="247" y="8"/>
                  </a:lnTo>
                  <a:lnTo>
                    <a:pt x="244" y="3"/>
                  </a:lnTo>
                  <a:lnTo>
                    <a:pt x="240" y="1"/>
                  </a:lnTo>
                  <a:lnTo>
                    <a:pt x="236" y="0"/>
                  </a:lnTo>
                  <a:lnTo>
                    <a:pt x="236" y="0"/>
                  </a:lnTo>
                  <a:lnTo>
                    <a:pt x="231" y="0"/>
                  </a:lnTo>
                  <a:lnTo>
                    <a:pt x="226" y="1"/>
                  </a:lnTo>
                  <a:lnTo>
                    <a:pt x="223" y="5"/>
                  </a:lnTo>
                  <a:lnTo>
                    <a:pt x="220" y="8"/>
                  </a:lnTo>
                  <a:lnTo>
                    <a:pt x="124" y="204"/>
                  </a:lnTo>
                  <a:lnTo>
                    <a:pt x="24" y="119"/>
                  </a:lnTo>
                  <a:lnTo>
                    <a:pt x="24" y="119"/>
                  </a:lnTo>
                  <a:lnTo>
                    <a:pt x="21" y="118"/>
                  </a:lnTo>
                  <a:lnTo>
                    <a:pt x="16" y="116"/>
                  </a:lnTo>
                  <a:lnTo>
                    <a:pt x="11" y="116"/>
                  </a:lnTo>
                  <a:lnTo>
                    <a:pt x="8" y="118"/>
                  </a:lnTo>
                  <a:lnTo>
                    <a:pt x="8" y="118"/>
                  </a:lnTo>
                  <a:lnTo>
                    <a:pt x="3" y="121"/>
                  </a:lnTo>
                  <a:lnTo>
                    <a:pt x="1" y="124"/>
                  </a:lnTo>
                  <a:lnTo>
                    <a:pt x="0" y="129"/>
                  </a:lnTo>
                  <a:lnTo>
                    <a:pt x="0" y="134"/>
                  </a:lnTo>
                  <a:lnTo>
                    <a:pt x="14" y="282"/>
                  </a:lnTo>
                  <a:lnTo>
                    <a:pt x="14" y="282"/>
                  </a:lnTo>
                  <a:lnTo>
                    <a:pt x="16" y="287"/>
                  </a:lnTo>
                  <a:lnTo>
                    <a:pt x="19" y="291"/>
                  </a:lnTo>
                  <a:lnTo>
                    <a:pt x="25" y="295"/>
                  </a:lnTo>
                  <a:lnTo>
                    <a:pt x="30" y="295"/>
                  </a:lnTo>
                  <a:lnTo>
                    <a:pt x="30" y="29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8580438" y="1001713"/>
              <a:ext cx="485775" cy="93027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0"/>
            <p:cNvSpPr>
              <a:spLocks noEditPoints="1"/>
            </p:cNvSpPr>
            <p:nvPr/>
          </p:nvSpPr>
          <p:spPr bwMode="auto">
            <a:xfrm>
              <a:off x="8736013" y="487363"/>
              <a:ext cx="128587" cy="128588"/>
            </a:xfrm>
            <a:custGeom>
              <a:avLst/>
              <a:gdLst>
                <a:gd name="T0" fmla="*/ 0 w 163"/>
                <a:gd name="T1" fmla="*/ 0 h 163"/>
                <a:gd name="T2" fmla="*/ 163 w 163"/>
                <a:gd name="T3" fmla="*/ 163 h 163"/>
                <a:gd name="T4" fmla="*/ 21 w 163"/>
                <a:gd name="T5" fmla="*/ 58 h 163"/>
                <a:gd name="T6" fmla="*/ 21 w 163"/>
                <a:gd name="T7" fmla="*/ 53 h 163"/>
                <a:gd name="T8" fmla="*/ 26 w 163"/>
                <a:gd name="T9" fmla="*/ 43 h 163"/>
                <a:gd name="T10" fmla="*/ 32 w 163"/>
                <a:gd name="T11" fmla="*/ 35 h 163"/>
                <a:gd name="T12" fmla="*/ 42 w 163"/>
                <a:gd name="T13" fmla="*/ 32 h 163"/>
                <a:gd name="T14" fmla="*/ 48 w 163"/>
                <a:gd name="T15" fmla="*/ 31 h 163"/>
                <a:gd name="T16" fmla="*/ 58 w 163"/>
                <a:gd name="T17" fmla="*/ 34 h 163"/>
                <a:gd name="T18" fmla="*/ 66 w 163"/>
                <a:gd name="T19" fmla="*/ 39 h 163"/>
                <a:gd name="T20" fmla="*/ 72 w 163"/>
                <a:gd name="T21" fmla="*/ 47 h 163"/>
                <a:gd name="T22" fmla="*/ 74 w 163"/>
                <a:gd name="T23" fmla="*/ 58 h 163"/>
                <a:gd name="T24" fmla="*/ 74 w 163"/>
                <a:gd name="T25" fmla="*/ 63 h 163"/>
                <a:gd name="T26" fmla="*/ 69 w 163"/>
                <a:gd name="T27" fmla="*/ 72 h 163"/>
                <a:gd name="T28" fmla="*/ 62 w 163"/>
                <a:gd name="T29" fmla="*/ 80 h 163"/>
                <a:gd name="T30" fmla="*/ 53 w 163"/>
                <a:gd name="T31" fmla="*/ 83 h 163"/>
                <a:gd name="T32" fmla="*/ 48 w 163"/>
                <a:gd name="T33" fmla="*/ 83 h 163"/>
                <a:gd name="T34" fmla="*/ 37 w 163"/>
                <a:gd name="T35" fmla="*/ 82 h 163"/>
                <a:gd name="T36" fmla="*/ 29 w 163"/>
                <a:gd name="T37" fmla="*/ 77 h 163"/>
                <a:gd name="T38" fmla="*/ 23 w 163"/>
                <a:gd name="T39" fmla="*/ 67 h 163"/>
                <a:gd name="T40" fmla="*/ 21 w 163"/>
                <a:gd name="T41" fmla="*/ 58 h 163"/>
                <a:gd name="T42" fmla="*/ 123 w 163"/>
                <a:gd name="T43" fmla="*/ 129 h 163"/>
                <a:gd name="T44" fmla="*/ 40 w 163"/>
                <a:gd name="T45" fmla="*/ 102 h 163"/>
                <a:gd name="T46" fmla="*/ 123 w 163"/>
                <a:gd name="T47" fmla="*/ 129 h 163"/>
                <a:gd name="T48" fmla="*/ 115 w 163"/>
                <a:gd name="T49" fmla="*/ 83 h 163"/>
                <a:gd name="T50" fmla="*/ 106 w 163"/>
                <a:gd name="T51" fmla="*/ 82 h 163"/>
                <a:gd name="T52" fmla="*/ 98 w 163"/>
                <a:gd name="T53" fmla="*/ 77 h 163"/>
                <a:gd name="T54" fmla="*/ 91 w 163"/>
                <a:gd name="T55" fmla="*/ 67 h 163"/>
                <a:gd name="T56" fmla="*/ 90 w 163"/>
                <a:gd name="T57" fmla="*/ 58 h 163"/>
                <a:gd name="T58" fmla="*/ 90 w 163"/>
                <a:gd name="T59" fmla="*/ 53 h 163"/>
                <a:gd name="T60" fmla="*/ 94 w 163"/>
                <a:gd name="T61" fmla="*/ 43 h 163"/>
                <a:gd name="T62" fmla="*/ 101 w 163"/>
                <a:gd name="T63" fmla="*/ 35 h 163"/>
                <a:gd name="T64" fmla="*/ 110 w 163"/>
                <a:gd name="T65" fmla="*/ 32 h 163"/>
                <a:gd name="T66" fmla="*/ 115 w 163"/>
                <a:gd name="T67" fmla="*/ 31 h 163"/>
                <a:gd name="T68" fmla="*/ 126 w 163"/>
                <a:gd name="T69" fmla="*/ 34 h 163"/>
                <a:gd name="T70" fmla="*/ 134 w 163"/>
                <a:gd name="T71" fmla="*/ 39 h 163"/>
                <a:gd name="T72" fmla="*/ 141 w 163"/>
                <a:gd name="T73" fmla="*/ 47 h 163"/>
                <a:gd name="T74" fmla="*/ 142 w 163"/>
                <a:gd name="T75" fmla="*/ 58 h 163"/>
                <a:gd name="T76" fmla="*/ 142 w 163"/>
                <a:gd name="T77" fmla="*/ 63 h 163"/>
                <a:gd name="T78" fmla="*/ 137 w 163"/>
                <a:gd name="T79" fmla="*/ 72 h 163"/>
                <a:gd name="T80" fmla="*/ 131 w 163"/>
                <a:gd name="T81" fmla="*/ 80 h 163"/>
                <a:gd name="T82" fmla="*/ 121 w 163"/>
                <a:gd name="T83" fmla="*/ 83 h 163"/>
                <a:gd name="T84" fmla="*/ 115 w 163"/>
                <a:gd name="T85" fmla="*/ 8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3" h="163">
                  <a:moveTo>
                    <a:pt x="163" y="0"/>
                  </a:moveTo>
                  <a:lnTo>
                    <a:pt x="0" y="0"/>
                  </a:lnTo>
                  <a:lnTo>
                    <a:pt x="0" y="163"/>
                  </a:lnTo>
                  <a:lnTo>
                    <a:pt x="163" y="163"/>
                  </a:lnTo>
                  <a:lnTo>
                    <a:pt x="163" y="0"/>
                  </a:lnTo>
                  <a:close/>
                  <a:moveTo>
                    <a:pt x="21" y="58"/>
                  </a:moveTo>
                  <a:lnTo>
                    <a:pt x="21" y="58"/>
                  </a:lnTo>
                  <a:lnTo>
                    <a:pt x="21" y="53"/>
                  </a:lnTo>
                  <a:lnTo>
                    <a:pt x="23" y="47"/>
                  </a:lnTo>
                  <a:lnTo>
                    <a:pt x="26" y="43"/>
                  </a:lnTo>
                  <a:lnTo>
                    <a:pt x="29" y="39"/>
                  </a:lnTo>
                  <a:lnTo>
                    <a:pt x="32" y="35"/>
                  </a:lnTo>
                  <a:lnTo>
                    <a:pt x="37" y="34"/>
                  </a:lnTo>
                  <a:lnTo>
                    <a:pt x="42" y="32"/>
                  </a:lnTo>
                  <a:lnTo>
                    <a:pt x="48" y="31"/>
                  </a:lnTo>
                  <a:lnTo>
                    <a:pt x="48" y="31"/>
                  </a:lnTo>
                  <a:lnTo>
                    <a:pt x="53" y="32"/>
                  </a:lnTo>
                  <a:lnTo>
                    <a:pt x="58" y="34"/>
                  </a:lnTo>
                  <a:lnTo>
                    <a:pt x="62" y="35"/>
                  </a:lnTo>
                  <a:lnTo>
                    <a:pt x="66" y="39"/>
                  </a:lnTo>
                  <a:lnTo>
                    <a:pt x="69" y="43"/>
                  </a:lnTo>
                  <a:lnTo>
                    <a:pt x="72" y="47"/>
                  </a:lnTo>
                  <a:lnTo>
                    <a:pt x="74" y="53"/>
                  </a:lnTo>
                  <a:lnTo>
                    <a:pt x="74" y="58"/>
                  </a:lnTo>
                  <a:lnTo>
                    <a:pt x="74" y="58"/>
                  </a:lnTo>
                  <a:lnTo>
                    <a:pt x="74" y="63"/>
                  </a:lnTo>
                  <a:lnTo>
                    <a:pt x="72" y="67"/>
                  </a:lnTo>
                  <a:lnTo>
                    <a:pt x="69" y="72"/>
                  </a:lnTo>
                  <a:lnTo>
                    <a:pt x="66" y="77"/>
                  </a:lnTo>
                  <a:lnTo>
                    <a:pt x="62" y="80"/>
                  </a:lnTo>
                  <a:lnTo>
                    <a:pt x="58" y="82"/>
                  </a:lnTo>
                  <a:lnTo>
                    <a:pt x="53" y="83"/>
                  </a:lnTo>
                  <a:lnTo>
                    <a:pt x="48" y="83"/>
                  </a:lnTo>
                  <a:lnTo>
                    <a:pt x="48" y="83"/>
                  </a:lnTo>
                  <a:lnTo>
                    <a:pt x="42" y="83"/>
                  </a:lnTo>
                  <a:lnTo>
                    <a:pt x="37" y="82"/>
                  </a:lnTo>
                  <a:lnTo>
                    <a:pt x="32" y="80"/>
                  </a:lnTo>
                  <a:lnTo>
                    <a:pt x="29" y="77"/>
                  </a:lnTo>
                  <a:lnTo>
                    <a:pt x="26" y="72"/>
                  </a:lnTo>
                  <a:lnTo>
                    <a:pt x="23" y="67"/>
                  </a:lnTo>
                  <a:lnTo>
                    <a:pt x="21" y="63"/>
                  </a:lnTo>
                  <a:lnTo>
                    <a:pt x="21" y="58"/>
                  </a:lnTo>
                  <a:lnTo>
                    <a:pt x="21" y="58"/>
                  </a:lnTo>
                  <a:close/>
                  <a:moveTo>
                    <a:pt x="123" y="129"/>
                  </a:moveTo>
                  <a:lnTo>
                    <a:pt x="40" y="129"/>
                  </a:lnTo>
                  <a:lnTo>
                    <a:pt x="40" y="102"/>
                  </a:lnTo>
                  <a:lnTo>
                    <a:pt x="123" y="102"/>
                  </a:lnTo>
                  <a:lnTo>
                    <a:pt x="123" y="129"/>
                  </a:lnTo>
                  <a:close/>
                  <a:moveTo>
                    <a:pt x="115" y="83"/>
                  </a:moveTo>
                  <a:lnTo>
                    <a:pt x="115" y="83"/>
                  </a:lnTo>
                  <a:lnTo>
                    <a:pt x="110" y="83"/>
                  </a:lnTo>
                  <a:lnTo>
                    <a:pt x="106" y="82"/>
                  </a:lnTo>
                  <a:lnTo>
                    <a:pt x="101" y="80"/>
                  </a:lnTo>
                  <a:lnTo>
                    <a:pt x="98" y="77"/>
                  </a:lnTo>
                  <a:lnTo>
                    <a:pt x="94" y="72"/>
                  </a:lnTo>
                  <a:lnTo>
                    <a:pt x="91" y="67"/>
                  </a:lnTo>
                  <a:lnTo>
                    <a:pt x="90" y="63"/>
                  </a:lnTo>
                  <a:lnTo>
                    <a:pt x="90" y="58"/>
                  </a:lnTo>
                  <a:lnTo>
                    <a:pt x="90" y="58"/>
                  </a:lnTo>
                  <a:lnTo>
                    <a:pt x="90" y="53"/>
                  </a:lnTo>
                  <a:lnTo>
                    <a:pt x="91" y="47"/>
                  </a:lnTo>
                  <a:lnTo>
                    <a:pt x="94" y="43"/>
                  </a:lnTo>
                  <a:lnTo>
                    <a:pt x="98" y="39"/>
                  </a:lnTo>
                  <a:lnTo>
                    <a:pt x="101" y="35"/>
                  </a:lnTo>
                  <a:lnTo>
                    <a:pt x="106" y="34"/>
                  </a:lnTo>
                  <a:lnTo>
                    <a:pt x="110" y="32"/>
                  </a:lnTo>
                  <a:lnTo>
                    <a:pt x="115" y="31"/>
                  </a:lnTo>
                  <a:lnTo>
                    <a:pt x="115" y="31"/>
                  </a:lnTo>
                  <a:lnTo>
                    <a:pt x="121" y="32"/>
                  </a:lnTo>
                  <a:lnTo>
                    <a:pt x="126" y="34"/>
                  </a:lnTo>
                  <a:lnTo>
                    <a:pt x="131" y="35"/>
                  </a:lnTo>
                  <a:lnTo>
                    <a:pt x="134" y="39"/>
                  </a:lnTo>
                  <a:lnTo>
                    <a:pt x="137" y="43"/>
                  </a:lnTo>
                  <a:lnTo>
                    <a:pt x="141" y="47"/>
                  </a:lnTo>
                  <a:lnTo>
                    <a:pt x="142" y="53"/>
                  </a:lnTo>
                  <a:lnTo>
                    <a:pt x="142" y="58"/>
                  </a:lnTo>
                  <a:lnTo>
                    <a:pt x="142" y="58"/>
                  </a:lnTo>
                  <a:lnTo>
                    <a:pt x="142" y="63"/>
                  </a:lnTo>
                  <a:lnTo>
                    <a:pt x="141" y="67"/>
                  </a:lnTo>
                  <a:lnTo>
                    <a:pt x="137" y="72"/>
                  </a:lnTo>
                  <a:lnTo>
                    <a:pt x="134" y="77"/>
                  </a:lnTo>
                  <a:lnTo>
                    <a:pt x="131" y="80"/>
                  </a:lnTo>
                  <a:lnTo>
                    <a:pt x="126" y="82"/>
                  </a:lnTo>
                  <a:lnTo>
                    <a:pt x="121" y="83"/>
                  </a:lnTo>
                  <a:lnTo>
                    <a:pt x="115" y="83"/>
                  </a:lnTo>
                  <a:lnTo>
                    <a:pt x="115" y="8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8631238" y="649288"/>
              <a:ext cx="336550" cy="336550"/>
            </a:xfrm>
            <a:custGeom>
              <a:avLst/>
              <a:gdLst>
                <a:gd name="T0" fmla="*/ 59 w 424"/>
                <a:gd name="T1" fmla="*/ 56 h 424"/>
                <a:gd name="T2" fmla="*/ 92 w 424"/>
                <a:gd name="T3" fmla="*/ 56 h 424"/>
                <a:gd name="T4" fmla="*/ 92 w 424"/>
                <a:gd name="T5" fmla="*/ 238 h 424"/>
                <a:gd name="T6" fmla="*/ 127 w 424"/>
                <a:gd name="T7" fmla="*/ 238 h 424"/>
                <a:gd name="T8" fmla="*/ 127 w 424"/>
                <a:gd name="T9" fmla="*/ 424 h 424"/>
                <a:gd name="T10" fmla="*/ 191 w 424"/>
                <a:gd name="T11" fmla="*/ 424 h 424"/>
                <a:gd name="T12" fmla="*/ 191 w 424"/>
                <a:gd name="T13" fmla="*/ 238 h 424"/>
                <a:gd name="T14" fmla="*/ 232 w 424"/>
                <a:gd name="T15" fmla="*/ 238 h 424"/>
                <a:gd name="T16" fmla="*/ 232 w 424"/>
                <a:gd name="T17" fmla="*/ 424 h 424"/>
                <a:gd name="T18" fmla="*/ 296 w 424"/>
                <a:gd name="T19" fmla="*/ 424 h 424"/>
                <a:gd name="T20" fmla="*/ 296 w 424"/>
                <a:gd name="T21" fmla="*/ 238 h 424"/>
                <a:gd name="T22" fmla="*/ 331 w 424"/>
                <a:gd name="T23" fmla="*/ 238 h 424"/>
                <a:gd name="T24" fmla="*/ 331 w 424"/>
                <a:gd name="T25" fmla="*/ 56 h 424"/>
                <a:gd name="T26" fmla="*/ 365 w 424"/>
                <a:gd name="T27" fmla="*/ 56 h 424"/>
                <a:gd name="T28" fmla="*/ 365 w 424"/>
                <a:gd name="T29" fmla="*/ 209 h 424"/>
                <a:gd name="T30" fmla="*/ 424 w 424"/>
                <a:gd name="T31" fmla="*/ 209 h 424"/>
                <a:gd name="T32" fmla="*/ 424 w 424"/>
                <a:gd name="T33" fmla="*/ 2 h 424"/>
                <a:gd name="T34" fmla="*/ 365 w 424"/>
                <a:gd name="T35" fmla="*/ 2 h 424"/>
                <a:gd name="T36" fmla="*/ 365 w 424"/>
                <a:gd name="T37" fmla="*/ 29 h 424"/>
                <a:gd name="T38" fmla="*/ 331 w 424"/>
                <a:gd name="T39" fmla="*/ 29 h 424"/>
                <a:gd name="T40" fmla="*/ 331 w 424"/>
                <a:gd name="T41" fmla="*/ 0 h 424"/>
                <a:gd name="T42" fmla="*/ 92 w 424"/>
                <a:gd name="T43" fmla="*/ 0 h 424"/>
                <a:gd name="T44" fmla="*/ 92 w 424"/>
                <a:gd name="T45" fmla="*/ 29 h 424"/>
                <a:gd name="T46" fmla="*/ 59 w 424"/>
                <a:gd name="T47" fmla="*/ 29 h 424"/>
                <a:gd name="T48" fmla="*/ 59 w 424"/>
                <a:gd name="T49" fmla="*/ 2 h 424"/>
                <a:gd name="T50" fmla="*/ 0 w 424"/>
                <a:gd name="T51" fmla="*/ 2 h 424"/>
                <a:gd name="T52" fmla="*/ 0 w 424"/>
                <a:gd name="T53" fmla="*/ 209 h 424"/>
                <a:gd name="T54" fmla="*/ 59 w 424"/>
                <a:gd name="T55" fmla="*/ 209 h 424"/>
                <a:gd name="T56" fmla="*/ 59 w 424"/>
                <a:gd name="T57" fmla="*/ 56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24" h="424">
                  <a:moveTo>
                    <a:pt x="59" y="56"/>
                  </a:moveTo>
                  <a:lnTo>
                    <a:pt x="92" y="56"/>
                  </a:lnTo>
                  <a:lnTo>
                    <a:pt x="92" y="238"/>
                  </a:lnTo>
                  <a:lnTo>
                    <a:pt x="127" y="238"/>
                  </a:lnTo>
                  <a:lnTo>
                    <a:pt x="127" y="424"/>
                  </a:lnTo>
                  <a:lnTo>
                    <a:pt x="191" y="424"/>
                  </a:lnTo>
                  <a:lnTo>
                    <a:pt x="191" y="238"/>
                  </a:lnTo>
                  <a:lnTo>
                    <a:pt x="232" y="238"/>
                  </a:lnTo>
                  <a:lnTo>
                    <a:pt x="232" y="424"/>
                  </a:lnTo>
                  <a:lnTo>
                    <a:pt x="296" y="424"/>
                  </a:lnTo>
                  <a:lnTo>
                    <a:pt x="296" y="238"/>
                  </a:lnTo>
                  <a:lnTo>
                    <a:pt x="331" y="238"/>
                  </a:lnTo>
                  <a:lnTo>
                    <a:pt x="331" y="56"/>
                  </a:lnTo>
                  <a:lnTo>
                    <a:pt x="365" y="56"/>
                  </a:lnTo>
                  <a:lnTo>
                    <a:pt x="365" y="209"/>
                  </a:lnTo>
                  <a:lnTo>
                    <a:pt x="424" y="209"/>
                  </a:lnTo>
                  <a:lnTo>
                    <a:pt x="424" y="2"/>
                  </a:lnTo>
                  <a:lnTo>
                    <a:pt x="365" y="2"/>
                  </a:lnTo>
                  <a:lnTo>
                    <a:pt x="365" y="29"/>
                  </a:lnTo>
                  <a:lnTo>
                    <a:pt x="331" y="29"/>
                  </a:lnTo>
                  <a:lnTo>
                    <a:pt x="331" y="0"/>
                  </a:lnTo>
                  <a:lnTo>
                    <a:pt x="92" y="0"/>
                  </a:lnTo>
                  <a:lnTo>
                    <a:pt x="92" y="29"/>
                  </a:lnTo>
                  <a:lnTo>
                    <a:pt x="59" y="29"/>
                  </a:lnTo>
                  <a:lnTo>
                    <a:pt x="59" y="2"/>
                  </a:lnTo>
                  <a:lnTo>
                    <a:pt x="0" y="2"/>
                  </a:lnTo>
                  <a:lnTo>
                    <a:pt x="0" y="209"/>
                  </a:lnTo>
                  <a:lnTo>
                    <a:pt x="59" y="209"/>
                  </a:lnTo>
                  <a:lnTo>
                    <a:pt x="59" y="5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788070" y="5111750"/>
            <a:ext cx="1485900" cy="1746250"/>
            <a:chOff x="1779588" y="5111750"/>
            <a:chExt cx="1485900" cy="1746250"/>
          </a:xfrm>
        </p:grpSpPr>
        <p:sp>
          <p:nvSpPr>
            <p:cNvPr id="53" name="Freeform 52"/>
            <p:cNvSpPr>
              <a:spLocks/>
            </p:cNvSpPr>
            <p:nvPr/>
          </p:nvSpPr>
          <p:spPr bwMode="auto">
            <a:xfrm>
              <a:off x="2711450" y="5111750"/>
              <a:ext cx="365125" cy="363538"/>
            </a:xfrm>
            <a:custGeom>
              <a:avLst/>
              <a:gdLst>
                <a:gd name="T0" fmla="*/ 282 w 459"/>
                <a:gd name="T1" fmla="*/ 6 h 459"/>
                <a:gd name="T2" fmla="*/ 236 w 459"/>
                <a:gd name="T3" fmla="*/ 0 h 459"/>
                <a:gd name="T4" fmla="*/ 190 w 459"/>
                <a:gd name="T5" fmla="*/ 3 h 459"/>
                <a:gd name="T6" fmla="*/ 148 w 459"/>
                <a:gd name="T7" fmla="*/ 16 h 459"/>
                <a:gd name="T8" fmla="*/ 109 w 459"/>
                <a:gd name="T9" fmla="*/ 35 h 459"/>
                <a:gd name="T10" fmla="*/ 74 w 459"/>
                <a:gd name="T11" fmla="*/ 62 h 459"/>
                <a:gd name="T12" fmla="*/ 43 w 459"/>
                <a:gd name="T13" fmla="*/ 95 h 459"/>
                <a:gd name="T14" fmla="*/ 21 w 459"/>
                <a:gd name="T15" fmla="*/ 134 h 459"/>
                <a:gd name="T16" fmla="*/ 7 w 459"/>
                <a:gd name="T17" fmla="*/ 178 h 459"/>
                <a:gd name="T18" fmla="*/ 2 w 459"/>
                <a:gd name="T19" fmla="*/ 201 h 459"/>
                <a:gd name="T20" fmla="*/ 0 w 459"/>
                <a:gd name="T21" fmla="*/ 247 h 459"/>
                <a:gd name="T22" fmla="*/ 8 w 459"/>
                <a:gd name="T23" fmla="*/ 291 h 459"/>
                <a:gd name="T24" fmla="*/ 24 w 459"/>
                <a:gd name="T25" fmla="*/ 331 h 459"/>
                <a:gd name="T26" fmla="*/ 48 w 459"/>
                <a:gd name="T27" fmla="*/ 369 h 459"/>
                <a:gd name="T28" fmla="*/ 77 w 459"/>
                <a:gd name="T29" fmla="*/ 401 h 459"/>
                <a:gd name="T30" fmla="*/ 113 w 459"/>
                <a:gd name="T31" fmla="*/ 428 h 459"/>
                <a:gd name="T32" fmla="*/ 155 w 459"/>
                <a:gd name="T33" fmla="*/ 447 h 459"/>
                <a:gd name="T34" fmla="*/ 177 w 459"/>
                <a:gd name="T35" fmla="*/ 454 h 459"/>
                <a:gd name="T36" fmla="*/ 223 w 459"/>
                <a:gd name="T37" fmla="*/ 459 h 459"/>
                <a:gd name="T38" fmla="*/ 268 w 459"/>
                <a:gd name="T39" fmla="*/ 455 h 459"/>
                <a:gd name="T40" fmla="*/ 311 w 459"/>
                <a:gd name="T41" fmla="*/ 444 h 459"/>
                <a:gd name="T42" fmla="*/ 351 w 459"/>
                <a:gd name="T43" fmla="*/ 425 h 459"/>
                <a:gd name="T44" fmla="*/ 386 w 459"/>
                <a:gd name="T45" fmla="*/ 398 h 459"/>
                <a:gd name="T46" fmla="*/ 415 w 459"/>
                <a:gd name="T47" fmla="*/ 365 h 459"/>
                <a:gd name="T48" fmla="*/ 438 w 459"/>
                <a:gd name="T49" fmla="*/ 326 h 459"/>
                <a:gd name="T50" fmla="*/ 453 w 459"/>
                <a:gd name="T51" fmla="*/ 282 h 459"/>
                <a:gd name="T52" fmla="*/ 458 w 459"/>
                <a:gd name="T53" fmla="*/ 259 h 459"/>
                <a:gd name="T54" fmla="*/ 459 w 459"/>
                <a:gd name="T55" fmla="*/ 213 h 459"/>
                <a:gd name="T56" fmla="*/ 451 w 459"/>
                <a:gd name="T57" fmla="*/ 169 h 459"/>
                <a:gd name="T58" fmla="*/ 435 w 459"/>
                <a:gd name="T59" fmla="*/ 127 h 459"/>
                <a:gd name="T60" fmla="*/ 411 w 459"/>
                <a:gd name="T61" fmla="*/ 91 h 459"/>
                <a:gd name="T62" fmla="*/ 381 w 459"/>
                <a:gd name="T63" fmla="*/ 59 h 459"/>
                <a:gd name="T64" fmla="*/ 346 w 459"/>
                <a:gd name="T65" fmla="*/ 32 h 459"/>
                <a:gd name="T66" fmla="*/ 305 w 459"/>
                <a:gd name="T67" fmla="*/ 13 h 459"/>
                <a:gd name="T68" fmla="*/ 282 w 459"/>
                <a:gd name="T69" fmla="*/ 6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9">
                  <a:moveTo>
                    <a:pt x="282" y="6"/>
                  </a:moveTo>
                  <a:lnTo>
                    <a:pt x="282" y="6"/>
                  </a:lnTo>
                  <a:lnTo>
                    <a:pt x="258" y="3"/>
                  </a:lnTo>
                  <a:lnTo>
                    <a:pt x="236" y="0"/>
                  </a:lnTo>
                  <a:lnTo>
                    <a:pt x="212" y="1"/>
                  </a:lnTo>
                  <a:lnTo>
                    <a:pt x="190" y="3"/>
                  </a:lnTo>
                  <a:lnTo>
                    <a:pt x="169" y="9"/>
                  </a:lnTo>
                  <a:lnTo>
                    <a:pt x="148" y="16"/>
                  </a:lnTo>
                  <a:lnTo>
                    <a:pt x="128" y="24"/>
                  </a:lnTo>
                  <a:lnTo>
                    <a:pt x="109" y="35"/>
                  </a:lnTo>
                  <a:lnTo>
                    <a:pt x="90" y="48"/>
                  </a:lnTo>
                  <a:lnTo>
                    <a:pt x="74" y="62"/>
                  </a:lnTo>
                  <a:lnTo>
                    <a:pt x="58" y="78"/>
                  </a:lnTo>
                  <a:lnTo>
                    <a:pt x="43" y="95"/>
                  </a:lnTo>
                  <a:lnTo>
                    <a:pt x="32" y="114"/>
                  </a:lnTo>
                  <a:lnTo>
                    <a:pt x="21" y="134"/>
                  </a:lnTo>
                  <a:lnTo>
                    <a:pt x="13" y="156"/>
                  </a:lnTo>
                  <a:lnTo>
                    <a:pt x="7" y="178"/>
                  </a:lnTo>
                  <a:lnTo>
                    <a:pt x="7" y="178"/>
                  </a:lnTo>
                  <a:lnTo>
                    <a:pt x="2" y="201"/>
                  </a:lnTo>
                  <a:lnTo>
                    <a:pt x="0" y="224"/>
                  </a:lnTo>
                  <a:lnTo>
                    <a:pt x="0" y="247"/>
                  </a:lnTo>
                  <a:lnTo>
                    <a:pt x="3" y="269"/>
                  </a:lnTo>
                  <a:lnTo>
                    <a:pt x="8" y="291"/>
                  </a:lnTo>
                  <a:lnTo>
                    <a:pt x="15" y="312"/>
                  </a:lnTo>
                  <a:lnTo>
                    <a:pt x="24" y="331"/>
                  </a:lnTo>
                  <a:lnTo>
                    <a:pt x="35" y="350"/>
                  </a:lnTo>
                  <a:lnTo>
                    <a:pt x="48" y="369"/>
                  </a:lnTo>
                  <a:lnTo>
                    <a:pt x="61" y="385"/>
                  </a:lnTo>
                  <a:lnTo>
                    <a:pt x="77" y="401"/>
                  </a:lnTo>
                  <a:lnTo>
                    <a:pt x="94" y="416"/>
                  </a:lnTo>
                  <a:lnTo>
                    <a:pt x="113" y="428"/>
                  </a:lnTo>
                  <a:lnTo>
                    <a:pt x="134" y="438"/>
                  </a:lnTo>
                  <a:lnTo>
                    <a:pt x="155" y="447"/>
                  </a:lnTo>
                  <a:lnTo>
                    <a:pt x="177" y="454"/>
                  </a:lnTo>
                  <a:lnTo>
                    <a:pt x="177" y="454"/>
                  </a:lnTo>
                  <a:lnTo>
                    <a:pt x="201" y="457"/>
                  </a:lnTo>
                  <a:lnTo>
                    <a:pt x="223" y="459"/>
                  </a:lnTo>
                  <a:lnTo>
                    <a:pt x="246" y="459"/>
                  </a:lnTo>
                  <a:lnTo>
                    <a:pt x="268" y="455"/>
                  </a:lnTo>
                  <a:lnTo>
                    <a:pt x="290" y="451"/>
                  </a:lnTo>
                  <a:lnTo>
                    <a:pt x="311" y="444"/>
                  </a:lnTo>
                  <a:lnTo>
                    <a:pt x="332" y="435"/>
                  </a:lnTo>
                  <a:lnTo>
                    <a:pt x="351" y="425"/>
                  </a:lnTo>
                  <a:lnTo>
                    <a:pt x="368" y="412"/>
                  </a:lnTo>
                  <a:lnTo>
                    <a:pt x="386" y="398"/>
                  </a:lnTo>
                  <a:lnTo>
                    <a:pt x="402" y="382"/>
                  </a:lnTo>
                  <a:lnTo>
                    <a:pt x="415" y="365"/>
                  </a:lnTo>
                  <a:lnTo>
                    <a:pt x="427" y="345"/>
                  </a:lnTo>
                  <a:lnTo>
                    <a:pt x="438" y="326"/>
                  </a:lnTo>
                  <a:lnTo>
                    <a:pt x="446" y="304"/>
                  </a:lnTo>
                  <a:lnTo>
                    <a:pt x="453" y="282"/>
                  </a:lnTo>
                  <a:lnTo>
                    <a:pt x="453" y="282"/>
                  </a:lnTo>
                  <a:lnTo>
                    <a:pt x="458" y="259"/>
                  </a:lnTo>
                  <a:lnTo>
                    <a:pt x="459" y="236"/>
                  </a:lnTo>
                  <a:lnTo>
                    <a:pt x="459" y="213"/>
                  </a:lnTo>
                  <a:lnTo>
                    <a:pt x="456" y="191"/>
                  </a:lnTo>
                  <a:lnTo>
                    <a:pt x="451" y="169"/>
                  </a:lnTo>
                  <a:lnTo>
                    <a:pt x="443" y="148"/>
                  </a:lnTo>
                  <a:lnTo>
                    <a:pt x="435" y="127"/>
                  </a:lnTo>
                  <a:lnTo>
                    <a:pt x="424" y="108"/>
                  </a:lnTo>
                  <a:lnTo>
                    <a:pt x="411" y="91"/>
                  </a:lnTo>
                  <a:lnTo>
                    <a:pt x="397" y="73"/>
                  </a:lnTo>
                  <a:lnTo>
                    <a:pt x="381" y="59"/>
                  </a:lnTo>
                  <a:lnTo>
                    <a:pt x="365" y="44"/>
                  </a:lnTo>
                  <a:lnTo>
                    <a:pt x="346" y="32"/>
                  </a:lnTo>
                  <a:lnTo>
                    <a:pt x="325" y="22"/>
                  </a:lnTo>
                  <a:lnTo>
                    <a:pt x="305" y="13"/>
                  </a:lnTo>
                  <a:lnTo>
                    <a:pt x="282" y="6"/>
                  </a:lnTo>
                  <a:lnTo>
                    <a:pt x="282" y="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4" name="Freeform 53"/>
            <p:cNvSpPr>
              <a:spLocks noEditPoints="1"/>
            </p:cNvSpPr>
            <p:nvPr/>
          </p:nvSpPr>
          <p:spPr bwMode="auto">
            <a:xfrm>
              <a:off x="1779588" y="5457825"/>
              <a:ext cx="1485900" cy="1400175"/>
            </a:xfrm>
            <a:custGeom>
              <a:avLst/>
              <a:gdLst>
                <a:gd name="T0" fmla="*/ 1604 w 1872"/>
                <a:gd name="T1" fmla="*/ 792 h 1764"/>
                <a:gd name="T2" fmla="*/ 1538 w 1872"/>
                <a:gd name="T3" fmla="*/ 757 h 1764"/>
                <a:gd name="T4" fmla="*/ 1220 w 1872"/>
                <a:gd name="T5" fmla="*/ 558 h 1764"/>
                <a:gd name="T6" fmla="*/ 1182 w 1872"/>
                <a:gd name="T7" fmla="*/ 486 h 1764"/>
                <a:gd name="T8" fmla="*/ 1087 w 1872"/>
                <a:gd name="T9" fmla="*/ 391 h 1764"/>
                <a:gd name="T10" fmla="*/ 1021 w 1872"/>
                <a:gd name="T11" fmla="*/ 262 h 1764"/>
                <a:gd name="T12" fmla="*/ 1017 w 1872"/>
                <a:gd name="T13" fmla="*/ 230 h 1764"/>
                <a:gd name="T14" fmla="*/ 1028 w 1872"/>
                <a:gd name="T15" fmla="*/ 182 h 1764"/>
                <a:gd name="T16" fmla="*/ 1053 w 1872"/>
                <a:gd name="T17" fmla="*/ 152 h 1764"/>
                <a:gd name="T18" fmla="*/ 1088 w 1872"/>
                <a:gd name="T19" fmla="*/ 133 h 1764"/>
                <a:gd name="T20" fmla="*/ 1150 w 1872"/>
                <a:gd name="T21" fmla="*/ 133 h 1764"/>
                <a:gd name="T22" fmla="*/ 1209 w 1872"/>
                <a:gd name="T23" fmla="*/ 185 h 1764"/>
                <a:gd name="T24" fmla="*/ 1219 w 1872"/>
                <a:gd name="T25" fmla="*/ 211 h 1764"/>
                <a:gd name="T26" fmla="*/ 1251 w 1872"/>
                <a:gd name="T27" fmla="*/ 270 h 1764"/>
                <a:gd name="T28" fmla="*/ 1279 w 1872"/>
                <a:gd name="T29" fmla="*/ 233 h 1764"/>
                <a:gd name="T30" fmla="*/ 1279 w 1872"/>
                <a:gd name="T31" fmla="*/ 136 h 1764"/>
                <a:gd name="T32" fmla="*/ 1244 w 1872"/>
                <a:gd name="T33" fmla="*/ 53 h 1764"/>
                <a:gd name="T34" fmla="*/ 1179 w 1872"/>
                <a:gd name="T35" fmla="*/ 7 h 1764"/>
                <a:gd name="T36" fmla="*/ 1138 w 1872"/>
                <a:gd name="T37" fmla="*/ 2 h 1764"/>
                <a:gd name="T38" fmla="*/ 1090 w 1872"/>
                <a:gd name="T39" fmla="*/ 0 h 1764"/>
                <a:gd name="T40" fmla="*/ 883 w 1872"/>
                <a:gd name="T41" fmla="*/ 23 h 1764"/>
                <a:gd name="T42" fmla="*/ 695 w 1872"/>
                <a:gd name="T43" fmla="*/ 82 h 1764"/>
                <a:gd name="T44" fmla="*/ 551 w 1872"/>
                <a:gd name="T45" fmla="*/ 164 h 1764"/>
                <a:gd name="T46" fmla="*/ 441 w 1872"/>
                <a:gd name="T47" fmla="*/ 268 h 1764"/>
                <a:gd name="T48" fmla="*/ 405 w 1872"/>
                <a:gd name="T49" fmla="*/ 330 h 1764"/>
                <a:gd name="T50" fmla="*/ 139 w 1872"/>
                <a:gd name="T51" fmla="*/ 446 h 1764"/>
                <a:gd name="T52" fmla="*/ 585 w 1872"/>
                <a:gd name="T53" fmla="*/ 684 h 1764"/>
                <a:gd name="T54" fmla="*/ 550 w 1872"/>
                <a:gd name="T55" fmla="*/ 392 h 1764"/>
                <a:gd name="T56" fmla="*/ 613 w 1872"/>
                <a:gd name="T57" fmla="*/ 324 h 1764"/>
                <a:gd name="T58" fmla="*/ 760 w 1872"/>
                <a:gd name="T59" fmla="*/ 230 h 1764"/>
                <a:gd name="T60" fmla="*/ 915 w 1872"/>
                <a:gd name="T61" fmla="*/ 182 h 1764"/>
                <a:gd name="T62" fmla="*/ 872 w 1872"/>
                <a:gd name="T63" fmla="*/ 325 h 1764"/>
                <a:gd name="T64" fmla="*/ 846 w 1872"/>
                <a:gd name="T65" fmla="*/ 491 h 1764"/>
                <a:gd name="T66" fmla="*/ 848 w 1872"/>
                <a:gd name="T67" fmla="*/ 668 h 1764"/>
                <a:gd name="T68" fmla="*/ 881 w 1872"/>
                <a:gd name="T69" fmla="*/ 824 h 1764"/>
                <a:gd name="T70" fmla="*/ 948 w 1872"/>
                <a:gd name="T71" fmla="*/ 897 h 1764"/>
                <a:gd name="T72" fmla="*/ 945 w 1872"/>
                <a:gd name="T73" fmla="*/ 988 h 1764"/>
                <a:gd name="T74" fmla="*/ 899 w 1872"/>
                <a:gd name="T75" fmla="*/ 1163 h 1764"/>
                <a:gd name="T76" fmla="*/ 816 w 1872"/>
                <a:gd name="T77" fmla="*/ 1304 h 1764"/>
                <a:gd name="T78" fmla="*/ 717 w 1872"/>
                <a:gd name="T79" fmla="*/ 1406 h 1764"/>
                <a:gd name="T80" fmla="*/ 578 w 1872"/>
                <a:gd name="T81" fmla="*/ 1506 h 1764"/>
                <a:gd name="T82" fmla="*/ 515 w 1872"/>
                <a:gd name="T83" fmla="*/ 1551 h 1764"/>
                <a:gd name="T84" fmla="*/ 484 w 1872"/>
                <a:gd name="T85" fmla="*/ 1603 h 1764"/>
                <a:gd name="T86" fmla="*/ 483 w 1872"/>
                <a:gd name="T87" fmla="*/ 1664 h 1764"/>
                <a:gd name="T88" fmla="*/ 507 w 1872"/>
                <a:gd name="T89" fmla="*/ 1715 h 1764"/>
                <a:gd name="T90" fmla="*/ 575 w 1872"/>
                <a:gd name="T91" fmla="*/ 1761 h 1764"/>
                <a:gd name="T92" fmla="*/ 641 w 1872"/>
                <a:gd name="T93" fmla="*/ 1761 h 1764"/>
                <a:gd name="T94" fmla="*/ 750 w 1872"/>
                <a:gd name="T95" fmla="*/ 1700 h 1764"/>
                <a:gd name="T96" fmla="*/ 915 w 1872"/>
                <a:gd name="T97" fmla="*/ 1570 h 1764"/>
                <a:gd name="T98" fmla="*/ 1036 w 1872"/>
                <a:gd name="T99" fmla="*/ 1433 h 1764"/>
                <a:gd name="T100" fmla="*/ 1106 w 1872"/>
                <a:gd name="T101" fmla="*/ 1321 h 1764"/>
                <a:gd name="T102" fmla="*/ 1190 w 1872"/>
                <a:gd name="T103" fmla="*/ 1079 h 1764"/>
                <a:gd name="T104" fmla="*/ 1628 w 1872"/>
                <a:gd name="T105" fmla="*/ 1426 h 1764"/>
                <a:gd name="T106" fmla="*/ 1659 w 1872"/>
                <a:gd name="T107" fmla="*/ 1468 h 1764"/>
                <a:gd name="T108" fmla="*/ 1713 w 1872"/>
                <a:gd name="T109" fmla="*/ 1496 h 1764"/>
                <a:gd name="T110" fmla="*/ 1773 w 1872"/>
                <a:gd name="T111" fmla="*/ 1496 h 1764"/>
                <a:gd name="T112" fmla="*/ 1820 w 1872"/>
                <a:gd name="T113" fmla="*/ 1476 h 1764"/>
                <a:gd name="T114" fmla="*/ 1859 w 1872"/>
                <a:gd name="T115" fmla="*/ 1428 h 1764"/>
                <a:gd name="T116" fmla="*/ 1872 w 1872"/>
                <a:gd name="T117" fmla="*/ 1369 h 1764"/>
                <a:gd name="T118" fmla="*/ 1632 w 1872"/>
                <a:gd name="T119" fmla="*/ 829 h 1764"/>
                <a:gd name="T120" fmla="*/ 437 w 1872"/>
                <a:gd name="T121" fmla="*/ 407 h 1764"/>
                <a:gd name="T122" fmla="*/ 430 w 1872"/>
                <a:gd name="T123" fmla="*/ 575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872" h="1764">
                  <a:moveTo>
                    <a:pt x="1632" y="829"/>
                  </a:moveTo>
                  <a:lnTo>
                    <a:pt x="1632" y="829"/>
                  </a:lnTo>
                  <a:lnTo>
                    <a:pt x="1624" y="814"/>
                  </a:lnTo>
                  <a:lnTo>
                    <a:pt x="1616" y="803"/>
                  </a:lnTo>
                  <a:lnTo>
                    <a:pt x="1604" y="792"/>
                  </a:lnTo>
                  <a:lnTo>
                    <a:pt x="1593" y="781"/>
                  </a:lnTo>
                  <a:lnTo>
                    <a:pt x="1581" y="773"/>
                  </a:lnTo>
                  <a:lnTo>
                    <a:pt x="1568" y="767"/>
                  </a:lnTo>
                  <a:lnTo>
                    <a:pt x="1554" y="760"/>
                  </a:lnTo>
                  <a:lnTo>
                    <a:pt x="1538" y="757"/>
                  </a:lnTo>
                  <a:lnTo>
                    <a:pt x="1214" y="698"/>
                  </a:lnTo>
                  <a:lnTo>
                    <a:pt x="1214" y="698"/>
                  </a:lnTo>
                  <a:lnTo>
                    <a:pt x="1214" y="652"/>
                  </a:lnTo>
                  <a:lnTo>
                    <a:pt x="1217" y="606"/>
                  </a:lnTo>
                  <a:lnTo>
                    <a:pt x="1220" y="558"/>
                  </a:lnTo>
                  <a:lnTo>
                    <a:pt x="1227" y="510"/>
                  </a:lnTo>
                  <a:lnTo>
                    <a:pt x="1227" y="510"/>
                  </a:lnTo>
                  <a:lnTo>
                    <a:pt x="1203" y="499"/>
                  </a:lnTo>
                  <a:lnTo>
                    <a:pt x="1182" y="486"/>
                  </a:lnTo>
                  <a:lnTo>
                    <a:pt x="1182" y="486"/>
                  </a:lnTo>
                  <a:lnTo>
                    <a:pt x="1157" y="467"/>
                  </a:lnTo>
                  <a:lnTo>
                    <a:pt x="1131" y="445"/>
                  </a:lnTo>
                  <a:lnTo>
                    <a:pt x="1109" y="419"/>
                  </a:lnTo>
                  <a:lnTo>
                    <a:pt x="1087" y="391"/>
                  </a:lnTo>
                  <a:lnTo>
                    <a:pt x="1087" y="391"/>
                  </a:lnTo>
                  <a:lnTo>
                    <a:pt x="1072" y="372"/>
                  </a:lnTo>
                  <a:lnTo>
                    <a:pt x="1061" y="351"/>
                  </a:lnTo>
                  <a:lnTo>
                    <a:pt x="1042" y="316"/>
                  </a:lnTo>
                  <a:lnTo>
                    <a:pt x="1029" y="285"/>
                  </a:lnTo>
                  <a:lnTo>
                    <a:pt x="1021" y="262"/>
                  </a:lnTo>
                  <a:lnTo>
                    <a:pt x="1021" y="260"/>
                  </a:lnTo>
                  <a:lnTo>
                    <a:pt x="1021" y="260"/>
                  </a:lnTo>
                  <a:lnTo>
                    <a:pt x="1018" y="250"/>
                  </a:lnTo>
                  <a:lnTo>
                    <a:pt x="1017" y="241"/>
                  </a:lnTo>
                  <a:lnTo>
                    <a:pt x="1017" y="230"/>
                  </a:lnTo>
                  <a:lnTo>
                    <a:pt x="1017" y="220"/>
                  </a:lnTo>
                  <a:lnTo>
                    <a:pt x="1018" y="211"/>
                  </a:lnTo>
                  <a:lnTo>
                    <a:pt x="1020" y="201"/>
                  </a:lnTo>
                  <a:lnTo>
                    <a:pt x="1023" y="191"/>
                  </a:lnTo>
                  <a:lnTo>
                    <a:pt x="1028" y="182"/>
                  </a:lnTo>
                  <a:lnTo>
                    <a:pt x="1028" y="182"/>
                  </a:lnTo>
                  <a:lnTo>
                    <a:pt x="1032" y="174"/>
                  </a:lnTo>
                  <a:lnTo>
                    <a:pt x="1039" y="166"/>
                  </a:lnTo>
                  <a:lnTo>
                    <a:pt x="1045" y="158"/>
                  </a:lnTo>
                  <a:lnTo>
                    <a:pt x="1053" y="152"/>
                  </a:lnTo>
                  <a:lnTo>
                    <a:pt x="1061" y="145"/>
                  </a:lnTo>
                  <a:lnTo>
                    <a:pt x="1069" y="141"/>
                  </a:lnTo>
                  <a:lnTo>
                    <a:pt x="1079" y="136"/>
                  </a:lnTo>
                  <a:lnTo>
                    <a:pt x="1088" y="133"/>
                  </a:lnTo>
                  <a:lnTo>
                    <a:pt x="1088" y="133"/>
                  </a:lnTo>
                  <a:lnTo>
                    <a:pt x="1103" y="129"/>
                  </a:lnTo>
                  <a:lnTo>
                    <a:pt x="1119" y="128"/>
                  </a:lnTo>
                  <a:lnTo>
                    <a:pt x="1119" y="128"/>
                  </a:lnTo>
                  <a:lnTo>
                    <a:pt x="1134" y="129"/>
                  </a:lnTo>
                  <a:lnTo>
                    <a:pt x="1150" y="133"/>
                  </a:lnTo>
                  <a:lnTo>
                    <a:pt x="1165" y="139"/>
                  </a:lnTo>
                  <a:lnTo>
                    <a:pt x="1179" y="148"/>
                  </a:lnTo>
                  <a:lnTo>
                    <a:pt x="1190" y="158"/>
                  </a:lnTo>
                  <a:lnTo>
                    <a:pt x="1201" y="171"/>
                  </a:lnTo>
                  <a:lnTo>
                    <a:pt x="1209" y="185"/>
                  </a:lnTo>
                  <a:lnTo>
                    <a:pt x="1216" y="199"/>
                  </a:lnTo>
                  <a:lnTo>
                    <a:pt x="1216" y="199"/>
                  </a:lnTo>
                  <a:lnTo>
                    <a:pt x="1216" y="201"/>
                  </a:lnTo>
                  <a:lnTo>
                    <a:pt x="1216" y="201"/>
                  </a:lnTo>
                  <a:lnTo>
                    <a:pt x="1219" y="211"/>
                  </a:lnTo>
                  <a:lnTo>
                    <a:pt x="1219" y="211"/>
                  </a:lnTo>
                  <a:lnTo>
                    <a:pt x="1225" y="225"/>
                  </a:lnTo>
                  <a:lnTo>
                    <a:pt x="1236" y="246"/>
                  </a:lnTo>
                  <a:lnTo>
                    <a:pt x="1236" y="246"/>
                  </a:lnTo>
                  <a:lnTo>
                    <a:pt x="1251" y="270"/>
                  </a:lnTo>
                  <a:lnTo>
                    <a:pt x="1267" y="290"/>
                  </a:lnTo>
                  <a:lnTo>
                    <a:pt x="1267" y="290"/>
                  </a:lnTo>
                  <a:lnTo>
                    <a:pt x="1275" y="252"/>
                  </a:lnTo>
                  <a:lnTo>
                    <a:pt x="1275" y="252"/>
                  </a:lnTo>
                  <a:lnTo>
                    <a:pt x="1279" y="233"/>
                  </a:lnTo>
                  <a:lnTo>
                    <a:pt x="1283" y="214"/>
                  </a:lnTo>
                  <a:lnTo>
                    <a:pt x="1284" y="193"/>
                  </a:lnTo>
                  <a:lnTo>
                    <a:pt x="1284" y="174"/>
                  </a:lnTo>
                  <a:lnTo>
                    <a:pt x="1283" y="155"/>
                  </a:lnTo>
                  <a:lnTo>
                    <a:pt x="1279" y="136"/>
                  </a:lnTo>
                  <a:lnTo>
                    <a:pt x="1276" y="118"/>
                  </a:lnTo>
                  <a:lnTo>
                    <a:pt x="1270" y="99"/>
                  </a:lnTo>
                  <a:lnTo>
                    <a:pt x="1264" y="83"/>
                  </a:lnTo>
                  <a:lnTo>
                    <a:pt x="1254" y="67"/>
                  </a:lnTo>
                  <a:lnTo>
                    <a:pt x="1244" y="53"/>
                  </a:lnTo>
                  <a:lnTo>
                    <a:pt x="1235" y="40"/>
                  </a:lnTo>
                  <a:lnTo>
                    <a:pt x="1222" y="29"/>
                  </a:lnTo>
                  <a:lnTo>
                    <a:pt x="1209" y="19"/>
                  </a:lnTo>
                  <a:lnTo>
                    <a:pt x="1193" y="13"/>
                  </a:lnTo>
                  <a:lnTo>
                    <a:pt x="1179" y="7"/>
                  </a:lnTo>
                  <a:lnTo>
                    <a:pt x="1179" y="7"/>
                  </a:lnTo>
                  <a:lnTo>
                    <a:pt x="1158" y="3"/>
                  </a:lnTo>
                  <a:lnTo>
                    <a:pt x="1138" y="2"/>
                  </a:lnTo>
                  <a:lnTo>
                    <a:pt x="1138" y="2"/>
                  </a:lnTo>
                  <a:lnTo>
                    <a:pt x="1138" y="2"/>
                  </a:lnTo>
                  <a:lnTo>
                    <a:pt x="1138" y="2"/>
                  </a:lnTo>
                  <a:lnTo>
                    <a:pt x="1138" y="2"/>
                  </a:lnTo>
                  <a:lnTo>
                    <a:pt x="1125" y="2"/>
                  </a:lnTo>
                  <a:lnTo>
                    <a:pt x="1090" y="0"/>
                  </a:lnTo>
                  <a:lnTo>
                    <a:pt x="1090" y="0"/>
                  </a:lnTo>
                  <a:lnTo>
                    <a:pt x="1036" y="2"/>
                  </a:lnTo>
                  <a:lnTo>
                    <a:pt x="1002" y="5"/>
                  </a:lnTo>
                  <a:lnTo>
                    <a:pt x="966" y="8"/>
                  </a:lnTo>
                  <a:lnTo>
                    <a:pt x="924" y="15"/>
                  </a:lnTo>
                  <a:lnTo>
                    <a:pt x="883" y="23"/>
                  </a:lnTo>
                  <a:lnTo>
                    <a:pt x="837" y="32"/>
                  </a:lnTo>
                  <a:lnTo>
                    <a:pt x="790" y="45"/>
                  </a:lnTo>
                  <a:lnTo>
                    <a:pt x="790" y="45"/>
                  </a:lnTo>
                  <a:lnTo>
                    <a:pt x="742" y="61"/>
                  </a:lnTo>
                  <a:lnTo>
                    <a:pt x="695" y="82"/>
                  </a:lnTo>
                  <a:lnTo>
                    <a:pt x="647" y="104"/>
                  </a:lnTo>
                  <a:lnTo>
                    <a:pt x="621" y="118"/>
                  </a:lnTo>
                  <a:lnTo>
                    <a:pt x="598" y="133"/>
                  </a:lnTo>
                  <a:lnTo>
                    <a:pt x="574" y="148"/>
                  </a:lnTo>
                  <a:lnTo>
                    <a:pt x="551" y="164"/>
                  </a:lnTo>
                  <a:lnTo>
                    <a:pt x="527" y="182"/>
                  </a:lnTo>
                  <a:lnTo>
                    <a:pt x="505" y="203"/>
                  </a:lnTo>
                  <a:lnTo>
                    <a:pt x="483" y="222"/>
                  </a:lnTo>
                  <a:lnTo>
                    <a:pt x="462" y="244"/>
                  </a:lnTo>
                  <a:lnTo>
                    <a:pt x="441" y="268"/>
                  </a:lnTo>
                  <a:lnTo>
                    <a:pt x="421" y="292"/>
                  </a:lnTo>
                  <a:lnTo>
                    <a:pt x="421" y="292"/>
                  </a:lnTo>
                  <a:lnTo>
                    <a:pt x="414" y="305"/>
                  </a:lnTo>
                  <a:lnTo>
                    <a:pt x="408" y="316"/>
                  </a:lnTo>
                  <a:lnTo>
                    <a:pt x="405" y="330"/>
                  </a:lnTo>
                  <a:lnTo>
                    <a:pt x="405" y="343"/>
                  </a:lnTo>
                  <a:lnTo>
                    <a:pt x="252" y="451"/>
                  </a:lnTo>
                  <a:lnTo>
                    <a:pt x="145" y="376"/>
                  </a:lnTo>
                  <a:lnTo>
                    <a:pt x="110" y="426"/>
                  </a:lnTo>
                  <a:lnTo>
                    <a:pt x="139" y="446"/>
                  </a:lnTo>
                  <a:lnTo>
                    <a:pt x="0" y="701"/>
                  </a:lnTo>
                  <a:lnTo>
                    <a:pt x="330" y="931"/>
                  </a:lnTo>
                  <a:lnTo>
                    <a:pt x="523" y="714"/>
                  </a:lnTo>
                  <a:lnTo>
                    <a:pt x="551" y="733"/>
                  </a:lnTo>
                  <a:lnTo>
                    <a:pt x="585" y="684"/>
                  </a:lnTo>
                  <a:lnTo>
                    <a:pt x="478" y="609"/>
                  </a:lnTo>
                  <a:lnTo>
                    <a:pt x="534" y="408"/>
                  </a:lnTo>
                  <a:lnTo>
                    <a:pt x="534" y="408"/>
                  </a:lnTo>
                  <a:lnTo>
                    <a:pt x="543" y="400"/>
                  </a:lnTo>
                  <a:lnTo>
                    <a:pt x="550" y="392"/>
                  </a:lnTo>
                  <a:lnTo>
                    <a:pt x="550" y="392"/>
                  </a:lnTo>
                  <a:lnTo>
                    <a:pt x="566" y="373"/>
                  </a:lnTo>
                  <a:lnTo>
                    <a:pt x="582" y="356"/>
                  </a:lnTo>
                  <a:lnTo>
                    <a:pt x="598" y="340"/>
                  </a:lnTo>
                  <a:lnTo>
                    <a:pt x="613" y="324"/>
                  </a:lnTo>
                  <a:lnTo>
                    <a:pt x="631" y="309"/>
                  </a:lnTo>
                  <a:lnTo>
                    <a:pt x="648" y="295"/>
                  </a:lnTo>
                  <a:lnTo>
                    <a:pt x="685" y="271"/>
                  </a:lnTo>
                  <a:lnTo>
                    <a:pt x="722" y="249"/>
                  </a:lnTo>
                  <a:lnTo>
                    <a:pt x="760" y="230"/>
                  </a:lnTo>
                  <a:lnTo>
                    <a:pt x="800" y="214"/>
                  </a:lnTo>
                  <a:lnTo>
                    <a:pt x="838" y="201"/>
                  </a:lnTo>
                  <a:lnTo>
                    <a:pt x="838" y="201"/>
                  </a:lnTo>
                  <a:lnTo>
                    <a:pt x="876" y="190"/>
                  </a:lnTo>
                  <a:lnTo>
                    <a:pt x="915" y="182"/>
                  </a:lnTo>
                  <a:lnTo>
                    <a:pt x="915" y="182"/>
                  </a:lnTo>
                  <a:lnTo>
                    <a:pt x="915" y="182"/>
                  </a:lnTo>
                  <a:lnTo>
                    <a:pt x="915" y="182"/>
                  </a:lnTo>
                  <a:lnTo>
                    <a:pt x="891" y="257"/>
                  </a:lnTo>
                  <a:lnTo>
                    <a:pt x="872" y="325"/>
                  </a:lnTo>
                  <a:lnTo>
                    <a:pt x="864" y="359"/>
                  </a:lnTo>
                  <a:lnTo>
                    <a:pt x="857" y="392"/>
                  </a:lnTo>
                  <a:lnTo>
                    <a:pt x="852" y="424"/>
                  </a:lnTo>
                  <a:lnTo>
                    <a:pt x="849" y="458"/>
                  </a:lnTo>
                  <a:lnTo>
                    <a:pt x="846" y="491"/>
                  </a:lnTo>
                  <a:lnTo>
                    <a:pt x="844" y="524"/>
                  </a:lnTo>
                  <a:lnTo>
                    <a:pt x="843" y="558"/>
                  </a:lnTo>
                  <a:lnTo>
                    <a:pt x="844" y="593"/>
                  </a:lnTo>
                  <a:lnTo>
                    <a:pt x="846" y="630"/>
                  </a:lnTo>
                  <a:lnTo>
                    <a:pt x="848" y="668"/>
                  </a:lnTo>
                  <a:lnTo>
                    <a:pt x="856" y="749"/>
                  </a:lnTo>
                  <a:lnTo>
                    <a:pt x="856" y="749"/>
                  </a:lnTo>
                  <a:lnTo>
                    <a:pt x="862" y="776"/>
                  </a:lnTo>
                  <a:lnTo>
                    <a:pt x="870" y="802"/>
                  </a:lnTo>
                  <a:lnTo>
                    <a:pt x="881" y="824"/>
                  </a:lnTo>
                  <a:lnTo>
                    <a:pt x="892" y="843"/>
                  </a:lnTo>
                  <a:lnTo>
                    <a:pt x="903" y="861"/>
                  </a:lnTo>
                  <a:lnTo>
                    <a:pt x="918" y="875"/>
                  </a:lnTo>
                  <a:lnTo>
                    <a:pt x="932" y="888"/>
                  </a:lnTo>
                  <a:lnTo>
                    <a:pt x="948" y="897"/>
                  </a:lnTo>
                  <a:lnTo>
                    <a:pt x="948" y="897"/>
                  </a:lnTo>
                  <a:lnTo>
                    <a:pt x="948" y="931"/>
                  </a:lnTo>
                  <a:lnTo>
                    <a:pt x="948" y="931"/>
                  </a:lnTo>
                  <a:lnTo>
                    <a:pt x="948" y="958"/>
                  </a:lnTo>
                  <a:lnTo>
                    <a:pt x="945" y="988"/>
                  </a:lnTo>
                  <a:lnTo>
                    <a:pt x="942" y="1020"/>
                  </a:lnTo>
                  <a:lnTo>
                    <a:pt x="935" y="1053"/>
                  </a:lnTo>
                  <a:lnTo>
                    <a:pt x="926" y="1088"/>
                  </a:lnTo>
                  <a:lnTo>
                    <a:pt x="915" y="1127"/>
                  </a:lnTo>
                  <a:lnTo>
                    <a:pt x="899" y="1163"/>
                  </a:lnTo>
                  <a:lnTo>
                    <a:pt x="881" y="1203"/>
                  </a:lnTo>
                  <a:lnTo>
                    <a:pt x="881" y="1203"/>
                  </a:lnTo>
                  <a:lnTo>
                    <a:pt x="857" y="1243"/>
                  </a:lnTo>
                  <a:lnTo>
                    <a:pt x="830" y="1283"/>
                  </a:lnTo>
                  <a:lnTo>
                    <a:pt x="816" y="1304"/>
                  </a:lnTo>
                  <a:lnTo>
                    <a:pt x="798" y="1323"/>
                  </a:lnTo>
                  <a:lnTo>
                    <a:pt x="781" y="1343"/>
                  </a:lnTo>
                  <a:lnTo>
                    <a:pt x="760" y="1364"/>
                  </a:lnTo>
                  <a:lnTo>
                    <a:pt x="739" y="1385"/>
                  </a:lnTo>
                  <a:lnTo>
                    <a:pt x="717" y="1406"/>
                  </a:lnTo>
                  <a:lnTo>
                    <a:pt x="693" y="1426"/>
                  </a:lnTo>
                  <a:lnTo>
                    <a:pt x="668" y="1447"/>
                  </a:lnTo>
                  <a:lnTo>
                    <a:pt x="639" y="1466"/>
                  </a:lnTo>
                  <a:lnTo>
                    <a:pt x="610" y="1487"/>
                  </a:lnTo>
                  <a:lnTo>
                    <a:pt x="578" y="1506"/>
                  </a:lnTo>
                  <a:lnTo>
                    <a:pt x="545" y="1527"/>
                  </a:lnTo>
                  <a:lnTo>
                    <a:pt x="545" y="1527"/>
                  </a:lnTo>
                  <a:lnTo>
                    <a:pt x="534" y="1533"/>
                  </a:lnTo>
                  <a:lnTo>
                    <a:pt x="524" y="1541"/>
                  </a:lnTo>
                  <a:lnTo>
                    <a:pt x="515" y="1551"/>
                  </a:lnTo>
                  <a:lnTo>
                    <a:pt x="507" y="1560"/>
                  </a:lnTo>
                  <a:lnTo>
                    <a:pt x="500" y="1570"/>
                  </a:lnTo>
                  <a:lnTo>
                    <a:pt x="494" y="1581"/>
                  </a:lnTo>
                  <a:lnTo>
                    <a:pt x="489" y="1592"/>
                  </a:lnTo>
                  <a:lnTo>
                    <a:pt x="484" y="1603"/>
                  </a:lnTo>
                  <a:lnTo>
                    <a:pt x="483" y="1616"/>
                  </a:lnTo>
                  <a:lnTo>
                    <a:pt x="481" y="1627"/>
                  </a:lnTo>
                  <a:lnTo>
                    <a:pt x="481" y="1640"/>
                  </a:lnTo>
                  <a:lnTo>
                    <a:pt x="481" y="1652"/>
                  </a:lnTo>
                  <a:lnTo>
                    <a:pt x="483" y="1664"/>
                  </a:lnTo>
                  <a:lnTo>
                    <a:pt x="488" y="1676"/>
                  </a:lnTo>
                  <a:lnTo>
                    <a:pt x="491" y="1689"/>
                  </a:lnTo>
                  <a:lnTo>
                    <a:pt x="497" y="1700"/>
                  </a:lnTo>
                  <a:lnTo>
                    <a:pt x="497" y="1700"/>
                  </a:lnTo>
                  <a:lnTo>
                    <a:pt x="507" y="1715"/>
                  </a:lnTo>
                  <a:lnTo>
                    <a:pt x="518" y="1727"/>
                  </a:lnTo>
                  <a:lnTo>
                    <a:pt x="531" y="1739"/>
                  </a:lnTo>
                  <a:lnTo>
                    <a:pt x="545" y="1748"/>
                  </a:lnTo>
                  <a:lnTo>
                    <a:pt x="559" y="1754"/>
                  </a:lnTo>
                  <a:lnTo>
                    <a:pt x="575" y="1761"/>
                  </a:lnTo>
                  <a:lnTo>
                    <a:pt x="591" y="1764"/>
                  </a:lnTo>
                  <a:lnTo>
                    <a:pt x="609" y="1764"/>
                  </a:lnTo>
                  <a:lnTo>
                    <a:pt x="609" y="1764"/>
                  </a:lnTo>
                  <a:lnTo>
                    <a:pt x="625" y="1764"/>
                  </a:lnTo>
                  <a:lnTo>
                    <a:pt x="641" y="1761"/>
                  </a:lnTo>
                  <a:lnTo>
                    <a:pt x="656" y="1754"/>
                  </a:lnTo>
                  <a:lnTo>
                    <a:pt x="671" y="1748"/>
                  </a:lnTo>
                  <a:lnTo>
                    <a:pt x="671" y="1748"/>
                  </a:lnTo>
                  <a:lnTo>
                    <a:pt x="712" y="1724"/>
                  </a:lnTo>
                  <a:lnTo>
                    <a:pt x="750" y="1700"/>
                  </a:lnTo>
                  <a:lnTo>
                    <a:pt x="787" y="1675"/>
                  </a:lnTo>
                  <a:lnTo>
                    <a:pt x="821" y="1649"/>
                  </a:lnTo>
                  <a:lnTo>
                    <a:pt x="854" y="1624"/>
                  </a:lnTo>
                  <a:lnTo>
                    <a:pt x="886" y="1597"/>
                  </a:lnTo>
                  <a:lnTo>
                    <a:pt x="915" y="1570"/>
                  </a:lnTo>
                  <a:lnTo>
                    <a:pt x="942" y="1543"/>
                  </a:lnTo>
                  <a:lnTo>
                    <a:pt x="969" y="1515"/>
                  </a:lnTo>
                  <a:lnTo>
                    <a:pt x="993" y="1488"/>
                  </a:lnTo>
                  <a:lnTo>
                    <a:pt x="1015" y="1461"/>
                  </a:lnTo>
                  <a:lnTo>
                    <a:pt x="1036" y="1433"/>
                  </a:lnTo>
                  <a:lnTo>
                    <a:pt x="1056" y="1406"/>
                  </a:lnTo>
                  <a:lnTo>
                    <a:pt x="1074" y="1377"/>
                  </a:lnTo>
                  <a:lnTo>
                    <a:pt x="1091" y="1350"/>
                  </a:lnTo>
                  <a:lnTo>
                    <a:pt x="1106" y="1321"/>
                  </a:lnTo>
                  <a:lnTo>
                    <a:pt x="1106" y="1321"/>
                  </a:lnTo>
                  <a:lnTo>
                    <a:pt x="1131" y="1270"/>
                  </a:lnTo>
                  <a:lnTo>
                    <a:pt x="1150" y="1221"/>
                  </a:lnTo>
                  <a:lnTo>
                    <a:pt x="1168" y="1171"/>
                  </a:lnTo>
                  <a:lnTo>
                    <a:pt x="1181" y="1124"/>
                  </a:lnTo>
                  <a:lnTo>
                    <a:pt x="1190" y="1079"/>
                  </a:lnTo>
                  <a:lnTo>
                    <a:pt x="1197" y="1036"/>
                  </a:lnTo>
                  <a:lnTo>
                    <a:pt x="1201" y="994"/>
                  </a:lnTo>
                  <a:lnTo>
                    <a:pt x="1203" y="956"/>
                  </a:lnTo>
                  <a:lnTo>
                    <a:pt x="1428" y="996"/>
                  </a:lnTo>
                  <a:lnTo>
                    <a:pt x="1628" y="1426"/>
                  </a:lnTo>
                  <a:lnTo>
                    <a:pt x="1628" y="1426"/>
                  </a:lnTo>
                  <a:lnTo>
                    <a:pt x="1635" y="1439"/>
                  </a:lnTo>
                  <a:lnTo>
                    <a:pt x="1641" y="1449"/>
                  </a:lnTo>
                  <a:lnTo>
                    <a:pt x="1651" y="1458"/>
                  </a:lnTo>
                  <a:lnTo>
                    <a:pt x="1659" y="1468"/>
                  </a:lnTo>
                  <a:lnTo>
                    <a:pt x="1668" y="1476"/>
                  </a:lnTo>
                  <a:lnTo>
                    <a:pt x="1678" y="1482"/>
                  </a:lnTo>
                  <a:lnTo>
                    <a:pt x="1689" y="1488"/>
                  </a:lnTo>
                  <a:lnTo>
                    <a:pt x="1700" y="1493"/>
                  </a:lnTo>
                  <a:lnTo>
                    <a:pt x="1713" y="1496"/>
                  </a:lnTo>
                  <a:lnTo>
                    <a:pt x="1724" y="1500"/>
                  </a:lnTo>
                  <a:lnTo>
                    <a:pt x="1737" y="1500"/>
                  </a:lnTo>
                  <a:lnTo>
                    <a:pt x="1749" y="1501"/>
                  </a:lnTo>
                  <a:lnTo>
                    <a:pt x="1761" y="1500"/>
                  </a:lnTo>
                  <a:lnTo>
                    <a:pt x="1773" y="1496"/>
                  </a:lnTo>
                  <a:lnTo>
                    <a:pt x="1786" y="1493"/>
                  </a:lnTo>
                  <a:lnTo>
                    <a:pt x="1799" y="1488"/>
                  </a:lnTo>
                  <a:lnTo>
                    <a:pt x="1799" y="1488"/>
                  </a:lnTo>
                  <a:lnTo>
                    <a:pt x="1810" y="1482"/>
                  </a:lnTo>
                  <a:lnTo>
                    <a:pt x="1820" y="1476"/>
                  </a:lnTo>
                  <a:lnTo>
                    <a:pt x="1831" y="1468"/>
                  </a:lnTo>
                  <a:lnTo>
                    <a:pt x="1839" y="1458"/>
                  </a:lnTo>
                  <a:lnTo>
                    <a:pt x="1847" y="1449"/>
                  </a:lnTo>
                  <a:lnTo>
                    <a:pt x="1853" y="1439"/>
                  </a:lnTo>
                  <a:lnTo>
                    <a:pt x="1859" y="1428"/>
                  </a:lnTo>
                  <a:lnTo>
                    <a:pt x="1864" y="1417"/>
                  </a:lnTo>
                  <a:lnTo>
                    <a:pt x="1867" y="1406"/>
                  </a:lnTo>
                  <a:lnTo>
                    <a:pt x="1871" y="1393"/>
                  </a:lnTo>
                  <a:lnTo>
                    <a:pt x="1872" y="1380"/>
                  </a:lnTo>
                  <a:lnTo>
                    <a:pt x="1872" y="1369"/>
                  </a:lnTo>
                  <a:lnTo>
                    <a:pt x="1871" y="1356"/>
                  </a:lnTo>
                  <a:lnTo>
                    <a:pt x="1869" y="1343"/>
                  </a:lnTo>
                  <a:lnTo>
                    <a:pt x="1864" y="1331"/>
                  </a:lnTo>
                  <a:lnTo>
                    <a:pt x="1859" y="1319"/>
                  </a:lnTo>
                  <a:lnTo>
                    <a:pt x="1632" y="829"/>
                  </a:lnTo>
                  <a:close/>
                  <a:moveTo>
                    <a:pt x="301" y="486"/>
                  </a:moveTo>
                  <a:lnTo>
                    <a:pt x="425" y="397"/>
                  </a:lnTo>
                  <a:lnTo>
                    <a:pt x="425" y="397"/>
                  </a:lnTo>
                  <a:lnTo>
                    <a:pt x="437" y="407"/>
                  </a:lnTo>
                  <a:lnTo>
                    <a:pt x="437" y="407"/>
                  </a:lnTo>
                  <a:lnTo>
                    <a:pt x="445" y="413"/>
                  </a:lnTo>
                  <a:lnTo>
                    <a:pt x="453" y="416"/>
                  </a:lnTo>
                  <a:lnTo>
                    <a:pt x="462" y="421"/>
                  </a:lnTo>
                  <a:lnTo>
                    <a:pt x="472" y="423"/>
                  </a:lnTo>
                  <a:lnTo>
                    <a:pt x="430" y="575"/>
                  </a:lnTo>
                  <a:lnTo>
                    <a:pt x="301" y="48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603500" y="5575300"/>
              <a:ext cx="500062" cy="290513"/>
            </a:xfrm>
            <a:custGeom>
              <a:avLst/>
              <a:gdLst>
                <a:gd name="T0" fmla="*/ 163 w 631"/>
                <a:gd name="T1" fmla="*/ 71 h 367"/>
                <a:gd name="T2" fmla="*/ 160 w 631"/>
                <a:gd name="T3" fmla="*/ 59 h 367"/>
                <a:gd name="T4" fmla="*/ 160 w 631"/>
                <a:gd name="T5" fmla="*/ 58 h 367"/>
                <a:gd name="T6" fmla="*/ 144 w 631"/>
                <a:gd name="T7" fmla="*/ 29 h 367"/>
                <a:gd name="T8" fmla="*/ 120 w 631"/>
                <a:gd name="T9" fmla="*/ 10 h 367"/>
                <a:gd name="T10" fmla="*/ 89 w 631"/>
                <a:gd name="T11" fmla="*/ 0 h 367"/>
                <a:gd name="T12" fmla="*/ 58 w 631"/>
                <a:gd name="T13" fmla="*/ 4 h 367"/>
                <a:gd name="T14" fmla="*/ 42 w 631"/>
                <a:gd name="T15" fmla="*/ 10 h 367"/>
                <a:gd name="T16" fmla="*/ 18 w 631"/>
                <a:gd name="T17" fmla="*/ 31 h 367"/>
                <a:gd name="T18" fmla="*/ 3 w 631"/>
                <a:gd name="T19" fmla="*/ 58 h 367"/>
                <a:gd name="T20" fmla="*/ 0 w 631"/>
                <a:gd name="T21" fmla="*/ 90 h 367"/>
                <a:gd name="T22" fmla="*/ 3 w 631"/>
                <a:gd name="T23" fmla="*/ 106 h 367"/>
                <a:gd name="T24" fmla="*/ 7 w 631"/>
                <a:gd name="T25" fmla="*/ 118 h 367"/>
                <a:gd name="T26" fmla="*/ 27 w 631"/>
                <a:gd name="T27" fmla="*/ 165 h 367"/>
                <a:gd name="T28" fmla="*/ 51 w 631"/>
                <a:gd name="T29" fmla="*/ 208 h 367"/>
                <a:gd name="T30" fmla="*/ 66 w 631"/>
                <a:gd name="T31" fmla="*/ 231 h 367"/>
                <a:gd name="T32" fmla="*/ 105 w 631"/>
                <a:gd name="T33" fmla="*/ 278 h 367"/>
                <a:gd name="T34" fmla="*/ 142 w 631"/>
                <a:gd name="T35" fmla="*/ 311 h 367"/>
                <a:gd name="T36" fmla="*/ 158 w 631"/>
                <a:gd name="T37" fmla="*/ 322 h 367"/>
                <a:gd name="T38" fmla="*/ 188 w 631"/>
                <a:gd name="T39" fmla="*/ 340 h 367"/>
                <a:gd name="T40" fmla="*/ 225 w 631"/>
                <a:gd name="T41" fmla="*/ 354 h 367"/>
                <a:gd name="T42" fmla="*/ 263 w 631"/>
                <a:gd name="T43" fmla="*/ 364 h 367"/>
                <a:gd name="T44" fmla="*/ 306 w 631"/>
                <a:gd name="T45" fmla="*/ 367 h 367"/>
                <a:gd name="T46" fmla="*/ 306 w 631"/>
                <a:gd name="T47" fmla="*/ 367 h 367"/>
                <a:gd name="T48" fmla="*/ 324 w 631"/>
                <a:gd name="T49" fmla="*/ 367 h 367"/>
                <a:gd name="T50" fmla="*/ 359 w 631"/>
                <a:gd name="T51" fmla="*/ 362 h 367"/>
                <a:gd name="T52" fmla="*/ 395 w 631"/>
                <a:gd name="T53" fmla="*/ 354 h 367"/>
                <a:gd name="T54" fmla="*/ 432 w 631"/>
                <a:gd name="T55" fmla="*/ 340 h 367"/>
                <a:gd name="T56" fmla="*/ 488 w 631"/>
                <a:gd name="T57" fmla="*/ 311 h 367"/>
                <a:gd name="T58" fmla="*/ 566 w 631"/>
                <a:gd name="T59" fmla="*/ 259 h 367"/>
                <a:gd name="T60" fmla="*/ 606 w 631"/>
                <a:gd name="T61" fmla="*/ 224 h 367"/>
                <a:gd name="T62" fmla="*/ 625 w 631"/>
                <a:gd name="T63" fmla="*/ 198 h 367"/>
                <a:gd name="T64" fmla="*/ 631 w 631"/>
                <a:gd name="T65" fmla="*/ 168 h 367"/>
                <a:gd name="T66" fmla="*/ 626 w 631"/>
                <a:gd name="T67" fmla="*/ 136 h 367"/>
                <a:gd name="T68" fmla="*/ 611 w 631"/>
                <a:gd name="T69" fmla="*/ 109 h 367"/>
                <a:gd name="T70" fmla="*/ 598 w 631"/>
                <a:gd name="T71" fmla="*/ 98 h 367"/>
                <a:gd name="T72" fmla="*/ 569 w 631"/>
                <a:gd name="T73" fmla="*/ 85 h 367"/>
                <a:gd name="T74" fmla="*/ 539 w 631"/>
                <a:gd name="T75" fmla="*/ 83 h 367"/>
                <a:gd name="T76" fmla="*/ 509 w 631"/>
                <a:gd name="T77" fmla="*/ 93 h 367"/>
                <a:gd name="T78" fmla="*/ 496 w 631"/>
                <a:gd name="T79" fmla="*/ 102 h 367"/>
                <a:gd name="T80" fmla="*/ 432 w 631"/>
                <a:gd name="T81" fmla="*/ 153 h 367"/>
                <a:gd name="T82" fmla="*/ 381 w 631"/>
                <a:gd name="T83" fmla="*/ 184 h 367"/>
                <a:gd name="T84" fmla="*/ 338 w 631"/>
                <a:gd name="T85" fmla="*/ 200 h 367"/>
                <a:gd name="T86" fmla="*/ 306 w 631"/>
                <a:gd name="T87" fmla="*/ 204 h 367"/>
                <a:gd name="T88" fmla="*/ 290 w 631"/>
                <a:gd name="T89" fmla="*/ 203 h 367"/>
                <a:gd name="T90" fmla="*/ 262 w 631"/>
                <a:gd name="T91" fmla="*/ 193 h 367"/>
                <a:gd name="T92" fmla="*/ 247 w 631"/>
                <a:gd name="T93" fmla="*/ 185 h 367"/>
                <a:gd name="T94" fmla="*/ 228 w 631"/>
                <a:gd name="T95" fmla="*/ 171 h 367"/>
                <a:gd name="T96" fmla="*/ 195 w 631"/>
                <a:gd name="T97" fmla="*/ 130 h 367"/>
                <a:gd name="T98" fmla="*/ 180 w 631"/>
                <a:gd name="T99" fmla="*/ 107 h 367"/>
                <a:gd name="T100" fmla="*/ 163 w 631"/>
                <a:gd name="T101" fmla="*/ 71 h 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31" h="367">
                  <a:moveTo>
                    <a:pt x="163" y="71"/>
                  </a:moveTo>
                  <a:lnTo>
                    <a:pt x="163" y="71"/>
                  </a:lnTo>
                  <a:lnTo>
                    <a:pt x="160" y="59"/>
                  </a:lnTo>
                  <a:lnTo>
                    <a:pt x="160" y="59"/>
                  </a:lnTo>
                  <a:lnTo>
                    <a:pt x="160" y="58"/>
                  </a:lnTo>
                  <a:lnTo>
                    <a:pt x="160" y="58"/>
                  </a:lnTo>
                  <a:lnTo>
                    <a:pt x="153" y="42"/>
                  </a:lnTo>
                  <a:lnTo>
                    <a:pt x="144" y="29"/>
                  </a:lnTo>
                  <a:lnTo>
                    <a:pt x="133" y="18"/>
                  </a:lnTo>
                  <a:lnTo>
                    <a:pt x="120" y="10"/>
                  </a:lnTo>
                  <a:lnTo>
                    <a:pt x="104" y="4"/>
                  </a:lnTo>
                  <a:lnTo>
                    <a:pt x="89" y="0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8" y="4"/>
                  </a:lnTo>
                  <a:lnTo>
                    <a:pt x="42" y="10"/>
                  </a:lnTo>
                  <a:lnTo>
                    <a:pt x="29" y="20"/>
                  </a:lnTo>
                  <a:lnTo>
                    <a:pt x="18" y="31"/>
                  </a:lnTo>
                  <a:lnTo>
                    <a:pt x="8" y="43"/>
                  </a:lnTo>
                  <a:lnTo>
                    <a:pt x="3" y="58"/>
                  </a:lnTo>
                  <a:lnTo>
                    <a:pt x="0" y="74"/>
                  </a:lnTo>
                  <a:lnTo>
                    <a:pt x="0" y="90"/>
                  </a:lnTo>
                  <a:lnTo>
                    <a:pt x="3" y="106"/>
                  </a:lnTo>
                  <a:lnTo>
                    <a:pt x="3" y="106"/>
                  </a:lnTo>
                  <a:lnTo>
                    <a:pt x="3" y="106"/>
                  </a:lnTo>
                  <a:lnTo>
                    <a:pt x="7" y="118"/>
                  </a:lnTo>
                  <a:lnTo>
                    <a:pt x="18" y="147"/>
                  </a:lnTo>
                  <a:lnTo>
                    <a:pt x="27" y="165"/>
                  </a:lnTo>
                  <a:lnTo>
                    <a:pt x="39" y="185"/>
                  </a:lnTo>
                  <a:lnTo>
                    <a:pt x="51" y="208"/>
                  </a:lnTo>
                  <a:lnTo>
                    <a:pt x="66" y="231"/>
                  </a:lnTo>
                  <a:lnTo>
                    <a:pt x="66" y="231"/>
                  </a:lnTo>
                  <a:lnTo>
                    <a:pt x="85" y="254"/>
                  </a:lnTo>
                  <a:lnTo>
                    <a:pt x="105" y="278"/>
                  </a:lnTo>
                  <a:lnTo>
                    <a:pt x="129" y="300"/>
                  </a:lnTo>
                  <a:lnTo>
                    <a:pt x="142" y="311"/>
                  </a:lnTo>
                  <a:lnTo>
                    <a:pt x="158" y="322"/>
                  </a:lnTo>
                  <a:lnTo>
                    <a:pt x="158" y="322"/>
                  </a:lnTo>
                  <a:lnTo>
                    <a:pt x="172" y="332"/>
                  </a:lnTo>
                  <a:lnTo>
                    <a:pt x="188" y="340"/>
                  </a:lnTo>
                  <a:lnTo>
                    <a:pt x="206" y="348"/>
                  </a:lnTo>
                  <a:lnTo>
                    <a:pt x="225" y="354"/>
                  </a:lnTo>
                  <a:lnTo>
                    <a:pt x="244" y="359"/>
                  </a:lnTo>
                  <a:lnTo>
                    <a:pt x="263" y="364"/>
                  </a:lnTo>
                  <a:lnTo>
                    <a:pt x="284" y="367"/>
                  </a:lnTo>
                  <a:lnTo>
                    <a:pt x="306" y="367"/>
                  </a:lnTo>
                  <a:lnTo>
                    <a:pt x="306" y="367"/>
                  </a:lnTo>
                  <a:lnTo>
                    <a:pt x="306" y="367"/>
                  </a:lnTo>
                  <a:lnTo>
                    <a:pt x="306" y="367"/>
                  </a:lnTo>
                  <a:lnTo>
                    <a:pt x="324" y="367"/>
                  </a:lnTo>
                  <a:lnTo>
                    <a:pt x="341" y="365"/>
                  </a:lnTo>
                  <a:lnTo>
                    <a:pt x="359" y="362"/>
                  </a:lnTo>
                  <a:lnTo>
                    <a:pt x="378" y="359"/>
                  </a:lnTo>
                  <a:lnTo>
                    <a:pt x="395" y="354"/>
                  </a:lnTo>
                  <a:lnTo>
                    <a:pt x="413" y="348"/>
                  </a:lnTo>
                  <a:lnTo>
                    <a:pt x="432" y="340"/>
                  </a:lnTo>
                  <a:lnTo>
                    <a:pt x="450" y="332"/>
                  </a:lnTo>
                  <a:lnTo>
                    <a:pt x="488" y="311"/>
                  </a:lnTo>
                  <a:lnTo>
                    <a:pt x="526" y="287"/>
                  </a:lnTo>
                  <a:lnTo>
                    <a:pt x="566" y="259"/>
                  </a:lnTo>
                  <a:lnTo>
                    <a:pt x="606" y="224"/>
                  </a:lnTo>
                  <a:lnTo>
                    <a:pt x="606" y="224"/>
                  </a:lnTo>
                  <a:lnTo>
                    <a:pt x="615" y="211"/>
                  </a:lnTo>
                  <a:lnTo>
                    <a:pt x="625" y="198"/>
                  </a:lnTo>
                  <a:lnTo>
                    <a:pt x="630" y="182"/>
                  </a:lnTo>
                  <a:lnTo>
                    <a:pt x="631" y="168"/>
                  </a:lnTo>
                  <a:lnTo>
                    <a:pt x="631" y="152"/>
                  </a:lnTo>
                  <a:lnTo>
                    <a:pt x="626" y="136"/>
                  </a:lnTo>
                  <a:lnTo>
                    <a:pt x="620" y="122"/>
                  </a:lnTo>
                  <a:lnTo>
                    <a:pt x="611" y="109"/>
                  </a:lnTo>
                  <a:lnTo>
                    <a:pt x="611" y="109"/>
                  </a:lnTo>
                  <a:lnTo>
                    <a:pt x="598" y="98"/>
                  </a:lnTo>
                  <a:lnTo>
                    <a:pt x="583" y="90"/>
                  </a:lnTo>
                  <a:lnTo>
                    <a:pt x="569" y="85"/>
                  </a:lnTo>
                  <a:lnTo>
                    <a:pt x="553" y="82"/>
                  </a:lnTo>
                  <a:lnTo>
                    <a:pt x="539" y="83"/>
                  </a:lnTo>
                  <a:lnTo>
                    <a:pt x="523" y="87"/>
                  </a:lnTo>
                  <a:lnTo>
                    <a:pt x="509" y="93"/>
                  </a:lnTo>
                  <a:lnTo>
                    <a:pt x="496" y="102"/>
                  </a:lnTo>
                  <a:lnTo>
                    <a:pt x="496" y="102"/>
                  </a:lnTo>
                  <a:lnTo>
                    <a:pt x="462" y="131"/>
                  </a:lnTo>
                  <a:lnTo>
                    <a:pt x="432" y="153"/>
                  </a:lnTo>
                  <a:lnTo>
                    <a:pt x="405" y="171"/>
                  </a:lnTo>
                  <a:lnTo>
                    <a:pt x="381" y="184"/>
                  </a:lnTo>
                  <a:lnTo>
                    <a:pt x="359" y="193"/>
                  </a:lnTo>
                  <a:lnTo>
                    <a:pt x="338" y="200"/>
                  </a:lnTo>
                  <a:lnTo>
                    <a:pt x="321" y="203"/>
                  </a:lnTo>
                  <a:lnTo>
                    <a:pt x="306" y="204"/>
                  </a:lnTo>
                  <a:lnTo>
                    <a:pt x="306" y="204"/>
                  </a:lnTo>
                  <a:lnTo>
                    <a:pt x="290" y="203"/>
                  </a:lnTo>
                  <a:lnTo>
                    <a:pt x="274" y="200"/>
                  </a:lnTo>
                  <a:lnTo>
                    <a:pt x="262" y="193"/>
                  </a:lnTo>
                  <a:lnTo>
                    <a:pt x="247" y="185"/>
                  </a:lnTo>
                  <a:lnTo>
                    <a:pt x="247" y="185"/>
                  </a:lnTo>
                  <a:lnTo>
                    <a:pt x="238" y="179"/>
                  </a:lnTo>
                  <a:lnTo>
                    <a:pt x="228" y="171"/>
                  </a:lnTo>
                  <a:lnTo>
                    <a:pt x="211" y="150"/>
                  </a:lnTo>
                  <a:lnTo>
                    <a:pt x="195" y="130"/>
                  </a:lnTo>
                  <a:lnTo>
                    <a:pt x="180" y="107"/>
                  </a:lnTo>
                  <a:lnTo>
                    <a:pt x="180" y="107"/>
                  </a:lnTo>
                  <a:lnTo>
                    <a:pt x="171" y="87"/>
                  </a:lnTo>
                  <a:lnTo>
                    <a:pt x="163" y="71"/>
                  </a:lnTo>
                  <a:lnTo>
                    <a:pt x="163" y="7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3" name="组合 82"/>
          <p:cNvGrpSpPr/>
          <p:nvPr/>
        </p:nvGrpSpPr>
        <p:grpSpPr>
          <a:xfrm>
            <a:off x="4637757" y="4868863"/>
            <a:ext cx="1339850" cy="1989138"/>
            <a:chOff x="5629275" y="4868863"/>
            <a:chExt cx="1339850" cy="1989138"/>
          </a:xfrm>
        </p:grpSpPr>
        <p:sp>
          <p:nvSpPr>
            <p:cNvPr id="56" name="Freeform 55"/>
            <p:cNvSpPr>
              <a:spLocks noEditPoints="1"/>
            </p:cNvSpPr>
            <p:nvPr/>
          </p:nvSpPr>
          <p:spPr bwMode="auto">
            <a:xfrm>
              <a:off x="5629275" y="4868863"/>
              <a:ext cx="1339850" cy="1989138"/>
            </a:xfrm>
            <a:custGeom>
              <a:avLst/>
              <a:gdLst>
                <a:gd name="T0" fmla="*/ 1619 w 1687"/>
                <a:gd name="T1" fmla="*/ 1453 h 2506"/>
                <a:gd name="T2" fmla="*/ 1498 w 1687"/>
                <a:gd name="T3" fmla="*/ 940 h 2506"/>
                <a:gd name="T4" fmla="*/ 1535 w 1687"/>
                <a:gd name="T5" fmla="*/ 898 h 2506"/>
                <a:gd name="T6" fmla="*/ 1536 w 1687"/>
                <a:gd name="T7" fmla="*/ 839 h 2506"/>
                <a:gd name="T8" fmla="*/ 1463 w 1687"/>
                <a:gd name="T9" fmla="*/ 785 h 2506"/>
                <a:gd name="T10" fmla="*/ 1319 w 1687"/>
                <a:gd name="T11" fmla="*/ 822 h 2506"/>
                <a:gd name="T12" fmla="*/ 1119 w 1687"/>
                <a:gd name="T13" fmla="*/ 838 h 2506"/>
                <a:gd name="T14" fmla="*/ 833 w 1687"/>
                <a:gd name="T15" fmla="*/ 812 h 2506"/>
                <a:gd name="T16" fmla="*/ 387 w 1687"/>
                <a:gd name="T17" fmla="*/ 682 h 2506"/>
                <a:gd name="T18" fmla="*/ 289 w 1687"/>
                <a:gd name="T19" fmla="*/ 621 h 2506"/>
                <a:gd name="T20" fmla="*/ 198 w 1687"/>
                <a:gd name="T21" fmla="*/ 502 h 2506"/>
                <a:gd name="T22" fmla="*/ 166 w 1687"/>
                <a:gd name="T23" fmla="*/ 387 h 2506"/>
                <a:gd name="T24" fmla="*/ 169 w 1687"/>
                <a:gd name="T25" fmla="*/ 264 h 2506"/>
                <a:gd name="T26" fmla="*/ 212 w 1687"/>
                <a:gd name="T27" fmla="*/ 111 h 2506"/>
                <a:gd name="T28" fmla="*/ 193 w 1687"/>
                <a:gd name="T29" fmla="*/ 24 h 2506"/>
                <a:gd name="T30" fmla="*/ 118 w 1687"/>
                <a:gd name="T31" fmla="*/ 1 h 2506"/>
                <a:gd name="T32" fmla="*/ 59 w 1687"/>
                <a:gd name="T33" fmla="*/ 52 h 2506"/>
                <a:gd name="T34" fmla="*/ 3 w 1687"/>
                <a:gd name="T35" fmla="*/ 274 h 2506"/>
                <a:gd name="T36" fmla="*/ 8 w 1687"/>
                <a:gd name="T37" fmla="*/ 438 h 2506"/>
                <a:gd name="T38" fmla="*/ 65 w 1687"/>
                <a:gd name="T39" fmla="*/ 601 h 2506"/>
                <a:gd name="T40" fmla="*/ 153 w 1687"/>
                <a:gd name="T41" fmla="*/ 717 h 2506"/>
                <a:gd name="T42" fmla="*/ 281 w 1687"/>
                <a:gd name="T43" fmla="*/ 814 h 2506"/>
                <a:gd name="T44" fmla="*/ 253 w 1687"/>
                <a:gd name="T45" fmla="*/ 1027 h 2506"/>
                <a:gd name="T46" fmla="*/ 257 w 1687"/>
                <a:gd name="T47" fmla="*/ 1287 h 2506"/>
                <a:gd name="T48" fmla="*/ 289 w 1687"/>
                <a:gd name="T49" fmla="*/ 1501 h 2506"/>
                <a:gd name="T50" fmla="*/ 304 w 1687"/>
                <a:gd name="T51" fmla="*/ 1622 h 2506"/>
                <a:gd name="T52" fmla="*/ 301 w 1687"/>
                <a:gd name="T53" fmla="*/ 1770 h 2506"/>
                <a:gd name="T54" fmla="*/ 252 w 1687"/>
                <a:gd name="T55" fmla="*/ 1995 h 2506"/>
                <a:gd name="T56" fmla="*/ 115 w 1687"/>
                <a:gd name="T57" fmla="*/ 2256 h 2506"/>
                <a:gd name="T58" fmla="*/ 59 w 1687"/>
                <a:gd name="T59" fmla="*/ 2347 h 2506"/>
                <a:gd name="T60" fmla="*/ 61 w 1687"/>
                <a:gd name="T61" fmla="*/ 2418 h 2506"/>
                <a:gd name="T62" fmla="*/ 104 w 1687"/>
                <a:gd name="T63" fmla="*/ 2479 h 2506"/>
                <a:gd name="T64" fmla="*/ 182 w 1687"/>
                <a:gd name="T65" fmla="*/ 2506 h 2506"/>
                <a:gd name="T66" fmla="*/ 261 w 1687"/>
                <a:gd name="T67" fmla="*/ 2479 h 2506"/>
                <a:gd name="T68" fmla="*/ 394 w 1687"/>
                <a:gd name="T69" fmla="*/ 2293 h 2506"/>
                <a:gd name="T70" fmla="*/ 523 w 1687"/>
                <a:gd name="T71" fmla="*/ 1979 h 2506"/>
                <a:gd name="T72" fmla="*/ 561 w 1687"/>
                <a:gd name="T73" fmla="*/ 1716 h 2506"/>
                <a:gd name="T74" fmla="*/ 551 w 1687"/>
                <a:gd name="T75" fmla="*/ 1539 h 2506"/>
                <a:gd name="T76" fmla="*/ 645 w 1687"/>
                <a:gd name="T77" fmla="*/ 1611 h 2506"/>
                <a:gd name="T78" fmla="*/ 733 w 1687"/>
                <a:gd name="T79" fmla="*/ 1808 h 2506"/>
                <a:gd name="T80" fmla="*/ 760 w 1687"/>
                <a:gd name="T81" fmla="*/ 2006 h 2506"/>
                <a:gd name="T82" fmla="*/ 722 w 1687"/>
                <a:gd name="T83" fmla="*/ 2237 h 2506"/>
                <a:gd name="T84" fmla="*/ 679 w 1687"/>
                <a:gd name="T85" fmla="*/ 2359 h 2506"/>
                <a:gd name="T86" fmla="*/ 692 w 1687"/>
                <a:gd name="T87" fmla="*/ 2431 h 2506"/>
                <a:gd name="T88" fmla="*/ 743 w 1687"/>
                <a:gd name="T89" fmla="*/ 2485 h 2506"/>
                <a:gd name="T90" fmla="*/ 806 w 1687"/>
                <a:gd name="T91" fmla="*/ 2503 h 2506"/>
                <a:gd name="T92" fmla="*/ 889 w 1687"/>
                <a:gd name="T93" fmla="*/ 2471 h 2506"/>
                <a:gd name="T94" fmla="*/ 966 w 1687"/>
                <a:gd name="T95" fmla="*/ 2316 h 2506"/>
                <a:gd name="T96" fmla="*/ 1015 w 1687"/>
                <a:gd name="T97" fmla="*/ 2006 h 2506"/>
                <a:gd name="T98" fmla="*/ 999 w 1687"/>
                <a:gd name="T99" fmla="*/ 1826 h 2506"/>
                <a:gd name="T100" fmla="*/ 935 w 1687"/>
                <a:gd name="T101" fmla="*/ 1617 h 2506"/>
                <a:gd name="T102" fmla="*/ 822 w 1687"/>
                <a:gd name="T103" fmla="*/ 1418 h 2506"/>
                <a:gd name="T104" fmla="*/ 778 w 1687"/>
                <a:gd name="T105" fmla="*/ 1182 h 2506"/>
                <a:gd name="T106" fmla="*/ 856 w 1687"/>
                <a:gd name="T107" fmla="*/ 981 h 2506"/>
                <a:gd name="T108" fmla="*/ 1119 w 1687"/>
                <a:gd name="T109" fmla="*/ 1002 h 2506"/>
                <a:gd name="T110" fmla="*/ 1321 w 1687"/>
                <a:gd name="T111" fmla="*/ 986 h 2506"/>
                <a:gd name="T112" fmla="*/ 1409 w 1687"/>
                <a:gd name="T113" fmla="*/ 969 h 2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87" h="2506">
                  <a:moveTo>
                    <a:pt x="1280" y="1104"/>
                  </a:moveTo>
                  <a:lnTo>
                    <a:pt x="1149" y="1104"/>
                  </a:lnTo>
                  <a:lnTo>
                    <a:pt x="1149" y="1165"/>
                  </a:lnTo>
                  <a:lnTo>
                    <a:pt x="1184" y="1165"/>
                  </a:lnTo>
                  <a:lnTo>
                    <a:pt x="1217" y="1453"/>
                  </a:lnTo>
                  <a:lnTo>
                    <a:pt x="1619" y="1453"/>
                  </a:lnTo>
                  <a:lnTo>
                    <a:pt x="1652" y="1165"/>
                  </a:lnTo>
                  <a:lnTo>
                    <a:pt x="1687" y="1165"/>
                  </a:lnTo>
                  <a:lnTo>
                    <a:pt x="1687" y="1104"/>
                  </a:lnTo>
                  <a:lnTo>
                    <a:pt x="1557" y="1104"/>
                  </a:lnTo>
                  <a:lnTo>
                    <a:pt x="1498" y="940"/>
                  </a:lnTo>
                  <a:lnTo>
                    <a:pt x="1498" y="940"/>
                  </a:lnTo>
                  <a:lnTo>
                    <a:pt x="1507" y="933"/>
                  </a:lnTo>
                  <a:lnTo>
                    <a:pt x="1515" y="927"/>
                  </a:lnTo>
                  <a:lnTo>
                    <a:pt x="1515" y="927"/>
                  </a:lnTo>
                  <a:lnTo>
                    <a:pt x="1523" y="918"/>
                  </a:lnTo>
                  <a:lnTo>
                    <a:pt x="1530" y="908"/>
                  </a:lnTo>
                  <a:lnTo>
                    <a:pt x="1535" y="898"/>
                  </a:lnTo>
                  <a:lnTo>
                    <a:pt x="1538" y="887"/>
                  </a:lnTo>
                  <a:lnTo>
                    <a:pt x="1541" y="875"/>
                  </a:lnTo>
                  <a:lnTo>
                    <a:pt x="1541" y="863"/>
                  </a:lnTo>
                  <a:lnTo>
                    <a:pt x="1539" y="851"/>
                  </a:lnTo>
                  <a:lnTo>
                    <a:pt x="1536" y="839"/>
                  </a:lnTo>
                  <a:lnTo>
                    <a:pt x="1536" y="839"/>
                  </a:lnTo>
                  <a:lnTo>
                    <a:pt x="1528" y="824"/>
                  </a:lnTo>
                  <a:lnTo>
                    <a:pt x="1519" y="812"/>
                  </a:lnTo>
                  <a:lnTo>
                    <a:pt x="1507" y="801"/>
                  </a:lnTo>
                  <a:lnTo>
                    <a:pt x="1493" y="793"/>
                  </a:lnTo>
                  <a:lnTo>
                    <a:pt x="1479" y="789"/>
                  </a:lnTo>
                  <a:lnTo>
                    <a:pt x="1463" y="785"/>
                  </a:lnTo>
                  <a:lnTo>
                    <a:pt x="1447" y="787"/>
                  </a:lnTo>
                  <a:lnTo>
                    <a:pt x="1431" y="790"/>
                  </a:lnTo>
                  <a:lnTo>
                    <a:pt x="1431" y="790"/>
                  </a:lnTo>
                  <a:lnTo>
                    <a:pt x="1394" y="803"/>
                  </a:lnTo>
                  <a:lnTo>
                    <a:pt x="1358" y="812"/>
                  </a:lnTo>
                  <a:lnTo>
                    <a:pt x="1319" y="822"/>
                  </a:lnTo>
                  <a:lnTo>
                    <a:pt x="1280" y="828"/>
                  </a:lnTo>
                  <a:lnTo>
                    <a:pt x="1240" y="833"/>
                  </a:lnTo>
                  <a:lnTo>
                    <a:pt x="1198" y="836"/>
                  </a:lnTo>
                  <a:lnTo>
                    <a:pt x="1158" y="838"/>
                  </a:lnTo>
                  <a:lnTo>
                    <a:pt x="1119" y="838"/>
                  </a:lnTo>
                  <a:lnTo>
                    <a:pt x="1119" y="838"/>
                  </a:lnTo>
                  <a:lnTo>
                    <a:pt x="1079" y="838"/>
                  </a:lnTo>
                  <a:lnTo>
                    <a:pt x="1039" y="836"/>
                  </a:lnTo>
                  <a:lnTo>
                    <a:pt x="964" y="830"/>
                  </a:lnTo>
                  <a:lnTo>
                    <a:pt x="894" y="822"/>
                  </a:lnTo>
                  <a:lnTo>
                    <a:pt x="833" y="812"/>
                  </a:lnTo>
                  <a:lnTo>
                    <a:pt x="833" y="812"/>
                  </a:lnTo>
                  <a:lnTo>
                    <a:pt x="765" y="800"/>
                  </a:lnTo>
                  <a:lnTo>
                    <a:pt x="765" y="800"/>
                  </a:lnTo>
                  <a:lnTo>
                    <a:pt x="747" y="793"/>
                  </a:lnTo>
                  <a:lnTo>
                    <a:pt x="747" y="793"/>
                  </a:lnTo>
                  <a:lnTo>
                    <a:pt x="387" y="682"/>
                  </a:lnTo>
                  <a:lnTo>
                    <a:pt x="387" y="682"/>
                  </a:lnTo>
                  <a:lnTo>
                    <a:pt x="376" y="680"/>
                  </a:lnTo>
                  <a:lnTo>
                    <a:pt x="376" y="680"/>
                  </a:lnTo>
                  <a:lnTo>
                    <a:pt x="355" y="669"/>
                  </a:lnTo>
                  <a:lnTo>
                    <a:pt x="332" y="653"/>
                  </a:lnTo>
                  <a:lnTo>
                    <a:pt x="303" y="632"/>
                  </a:lnTo>
                  <a:lnTo>
                    <a:pt x="289" y="621"/>
                  </a:lnTo>
                  <a:lnTo>
                    <a:pt x="274" y="607"/>
                  </a:lnTo>
                  <a:lnTo>
                    <a:pt x="274" y="607"/>
                  </a:lnTo>
                  <a:lnTo>
                    <a:pt x="253" y="585"/>
                  </a:lnTo>
                  <a:lnTo>
                    <a:pt x="233" y="559"/>
                  </a:lnTo>
                  <a:lnTo>
                    <a:pt x="214" y="532"/>
                  </a:lnTo>
                  <a:lnTo>
                    <a:pt x="198" y="502"/>
                  </a:lnTo>
                  <a:lnTo>
                    <a:pt x="190" y="484"/>
                  </a:lnTo>
                  <a:lnTo>
                    <a:pt x="183" y="467"/>
                  </a:lnTo>
                  <a:lnTo>
                    <a:pt x="177" y="448"/>
                  </a:lnTo>
                  <a:lnTo>
                    <a:pt x="172" y="428"/>
                  </a:lnTo>
                  <a:lnTo>
                    <a:pt x="169" y="408"/>
                  </a:lnTo>
                  <a:lnTo>
                    <a:pt x="166" y="387"/>
                  </a:lnTo>
                  <a:lnTo>
                    <a:pt x="164" y="363"/>
                  </a:lnTo>
                  <a:lnTo>
                    <a:pt x="163" y="341"/>
                  </a:lnTo>
                  <a:lnTo>
                    <a:pt x="163" y="341"/>
                  </a:lnTo>
                  <a:lnTo>
                    <a:pt x="164" y="315"/>
                  </a:lnTo>
                  <a:lnTo>
                    <a:pt x="166" y="291"/>
                  </a:lnTo>
                  <a:lnTo>
                    <a:pt x="169" y="264"/>
                  </a:lnTo>
                  <a:lnTo>
                    <a:pt x="174" y="236"/>
                  </a:lnTo>
                  <a:lnTo>
                    <a:pt x="180" y="207"/>
                  </a:lnTo>
                  <a:lnTo>
                    <a:pt x="190" y="177"/>
                  </a:lnTo>
                  <a:lnTo>
                    <a:pt x="199" y="145"/>
                  </a:lnTo>
                  <a:lnTo>
                    <a:pt x="212" y="111"/>
                  </a:lnTo>
                  <a:lnTo>
                    <a:pt x="212" y="111"/>
                  </a:lnTo>
                  <a:lnTo>
                    <a:pt x="217" y="95"/>
                  </a:lnTo>
                  <a:lnTo>
                    <a:pt x="217" y="80"/>
                  </a:lnTo>
                  <a:lnTo>
                    <a:pt x="215" y="64"/>
                  </a:lnTo>
                  <a:lnTo>
                    <a:pt x="210" y="49"/>
                  </a:lnTo>
                  <a:lnTo>
                    <a:pt x="202" y="35"/>
                  </a:lnTo>
                  <a:lnTo>
                    <a:pt x="193" y="24"/>
                  </a:lnTo>
                  <a:lnTo>
                    <a:pt x="180" y="13"/>
                  </a:lnTo>
                  <a:lnTo>
                    <a:pt x="166" y="6"/>
                  </a:lnTo>
                  <a:lnTo>
                    <a:pt x="166" y="6"/>
                  </a:lnTo>
                  <a:lnTo>
                    <a:pt x="150" y="1"/>
                  </a:lnTo>
                  <a:lnTo>
                    <a:pt x="134" y="0"/>
                  </a:lnTo>
                  <a:lnTo>
                    <a:pt x="118" y="1"/>
                  </a:lnTo>
                  <a:lnTo>
                    <a:pt x="104" y="6"/>
                  </a:lnTo>
                  <a:lnTo>
                    <a:pt x="89" y="14"/>
                  </a:lnTo>
                  <a:lnTo>
                    <a:pt x="77" y="24"/>
                  </a:lnTo>
                  <a:lnTo>
                    <a:pt x="67" y="37"/>
                  </a:lnTo>
                  <a:lnTo>
                    <a:pt x="59" y="52"/>
                  </a:lnTo>
                  <a:lnTo>
                    <a:pt x="59" y="52"/>
                  </a:lnTo>
                  <a:lnTo>
                    <a:pt x="45" y="91"/>
                  </a:lnTo>
                  <a:lnTo>
                    <a:pt x="34" y="129"/>
                  </a:lnTo>
                  <a:lnTo>
                    <a:pt x="22" y="167"/>
                  </a:lnTo>
                  <a:lnTo>
                    <a:pt x="14" y="204"/>
                  </a:lnTo>
                  <a:lnTo>
                    <a:pt x="8" y="239"/>
                  </a:lnTo>
                  <a:lnTo>
                    <a:pt x="3" y="274"/>
                  </a:lnTo>
                  <a:lnTo>
                    <a:pt x="0" y="307"/>
                  </a:lnTo>
                  <a:lnTo>
                    <a:pt x="0" y="341"/>
                  </a:lnTo>
                  <a:lnTo>
                    <a:pt x="0" y="341"/>
                  </a:lnTo>
                  <a:lnTo>
                    <a:pt x="0" y="374"/>
                  </a:lnTo>
                  <a:lnTo>
                    <a:pt x="3" y="406"/>
                  </a:lnTo>
                  <a:lnTo>
                    <a:pt x="8" y="438"/>
                  </a:lnTo>
                  <a:lnTo>
                    <a:pt x="14" y="468"/>
                  </a:lnTo>
                  <a:lnTo>
                    <a:pt x="22" y="497"/>
                  </a:lnTo>
                  <a:lnTo>
                    <a:pt x="32" y="526"/>
                  </a:lnTo>
                  <a:lnTo>
                    <a:pt x="42" y="551"/>
                  </a:lnTo>
                  <a:lnTo>
                    <a:pt x="53" y="577"/>
                  </a:lnTo>
                  <a:lnTo>
                    <a:pt x="65" y="601"/>
                  </a:lnTo>
                  <a:lnTo>
                    <a:pt x="78" y="623"/>
                  </a:lnTo>
                  <a:lnTo>
                    <a:pt x="93" y="644"/>
                  </a:lnTo>
                  <a:lnTo>
                    <a:pt x="107" y="664"/>
                  </a:lnTo>
                  <a:lnTo>
                    <a:pt x="123" y="683"/>
                  </a:lnTo>
                  <a:lnTo>
                    <a:pt x="137" y="701"/>
                  </a:lnTo>
                  <a:lnTo>
                    <a:pt x="153" y="717"/>
                  </a:lnTo>
                  <a:lnTo>
                    <a:pt x="169" y="731"/>
                  </a:lnTo>
                  <a:lnTo>
                    <a:pt x="169" y="731"/>
                  </a:lnTo>
                  <a:lnTo>
                    <a:pt x="199" y="758"/>
                  </a:lnTo>
                  <a:lnTo>
                    <a:pt x="228" y="781"/>
                  </a:lnTo>
                  <a:lnTo>
                    <a:pt x="255" y="798"/>
                  </a:lnTo>
                  <a:lnTo>
                    <a:pt x="281" y="814"/>
                  </a:lnTo>
                  <a:lnTo>
                    <a:pt x="281" y="814"/>
                  </a:lnTo>
                  <a:lnTo>
                    <a:pt x="273" y="855"/>
                  </a:lnTo>
                  <a:lnTo>
                    <a:pt x="266" y="898"/>
                  </a:lnTo>
                  <a:lnTo>
                    <a:pt x="261" y="941"/>
                  </a:lnTo>
                  <a:lnTo>
                    <a:pt x="257" y="984"/>
                  </a:lnTo>
                  <a:lnTo>
                    <a:pt x="253" y="1027"/>
                  </a:lnTo>
                  <a:lnTo>
                    <a:pt x="252" y="1071"/>
                  </a:lnTo>
                  <a:lnTo>
                    <a:pt x="250" y="1114"/>
                  </a:lnTo>
                  <a:lnTo>
                    <a:pt x="250" y="1157"/>
                  </a:lnTo>
                  <a:lnTo>
                    <a:pt x="252" y="1201"/>
                  </a:lnTo>
                  <a:lnTo>
                    <a:pt x="253" y="1244"/>
                  </a:lnTo>
                  <a:lnTo>
                    <a:pt x="257" y="1287"/>
                  </a:lnTo>
                  <a:lnTo>
                    <a:pt x="261" y="1330"/>
                  </a:lnTo>
                  <a:lnTo>
                    <a:pt x="266" y="1373"/>
                  </a:lnTo>
                  <a:lnTo>
                    <a:pt x="273" y="1416"/>
                  </a:lnTo>
                  <a:lnTo>
                    <a:pt x="281" y="1458"/>
                  </a:lnTo>
                  <a:lnTo>
                    <a:pt x="289" y="1501"/>
                  </a:lnTo>
                  <a:lnTo>
                    <a:pt x="289" y="1501"/>
                  </a:lnTo>
                  <a:lnTo>
                    <a:pt x="289" y="1517"/>
                  </a:lnTo>
                  <a:lnTo>
                    <a:pt x="292" y="1534"/>
                  </a:lnTo>
                  <a:lnTo>
                    <a:pt x="292" y="1534"/>
                  </a:lnTo>
                  <a:lnTo>
                    <a:pt x="295" y="1547"/>
                  </a:lnTo>
                  <a:lnTo>
                    <a:pt x="300" y="1577"/>
                  </a:lnTo>
                  <a:lnTo>
                    <a:pt x="304" y="1622"/>
                  </a:lnTo>
                  <a:lnTo>
                    <a:pt x="306" y="1649"/>
                  </a:lnTo>
                  <a:lnTo>
                    <a:pt x="306" y="1679"/>
                  </a:lnTo>
                  <a:lnTo>
                    <a:pt x="306" y="1679"/>
                  </a:lnTo>
                  <a:lnTo>
                    <a:pt x="306" y="1708"/>
                  </a:lnTo>
                  <a:lnTo>
                    <a:pt x="304" y="1738"/>
                  </a:lnTo>
                  <a:lnTo>
                    <a:pt x="301" y="1770"/>
                  </a:lnTo>
                  <a:lnTo>
                    <a:pt x="298" y="1803"/>
                  </a:lnTo>
                  <a:lnTo>
                    <a:pt x="292" y="1840"/>
                  </a:lnTo>
                  <a:lnTo>
                    <a:pt x="285" y="1877"/>
                  </a:lnTo>
                  <a:lnTo>
                    <a:pt x="276" y="1915"/>
                  </a:lnTo>
                  <a:lnTo>
                    <a:pt x="265" y="1955"/>
                  </a:lnTo>
                  <a:lnTo>
                    <a:pt x="252" y="1995"/>
                  </a:lnTo>
                  <a:lnTo>
                    <a:pt x="236" y="2036"/>
                  </a:lnTo>
                  <a:lnTo>
                    <a:pt x="217" y="2079"/>
                  </a:lnTo>
                  <a:lnTo>
                    <a:pt x="196" y="2122"/>
                  </a:lnTo>
                  <a:lnTo>
                    <a:pt x="172" y="2165"/>
                  </a:lnTo>
                  <a:lnTo>
                    <a:pt x="145" y="2210"/>
                  </a:lnTo>
                  <a:lnTo>
                    <a:pt x="115" y="2256"/>
                  </a:lnTo>
                  <a:lnTo>
                    <a:pt x="81" y="2300"/>
                  </a:lnTo>
                  <a:lnTo>
                    <a:pt x="81" y="2300"/>
                  </a:lnTo>
                  <a:lnTo>
                    <a:pt x="73" y="2312"/>
                  </a:lnTo>
                  <a:lnTo>
                    <a:pt x="69" y="2323"/>
                  </a:lnTo>
                  <a:lnTo>
                    <a:pt x="62" y="2334"/>
                  </a:lnTo>
                  <a:lnTo>
                    <a:pt x="59" y="2347"/>
                  </a:lnTo>
                  <a:lnTo>
                    <a:pt x="56" y="2358"/>
                  </a:lnTo>
                  <a:lnTo>
                    <a:pt x="54" y="2371"/>
                  </a:lnTo>
                  <a:lnTo>
                    <a:pt x="54" y="2382"/>
                  </a:lnTo>
                  <a:lnTo>
                    <a:pt x="56" y="2394"/>
                  </a:lnTo>
                  <a:lnTo>
                    <a:pt x="57" y="2407"/>
                  </a:lnTo>
                  <a:lnTo>
                    <a:pt x="61" y="2418"/>
                  </a:lnTo>
                  <a:lnTo>
                    <a:pt x="65" y="2430"/>
                  </a:lnTo>
                  <a:lnTo>
                    <a:pt x="70" y="2441"/>
                  </a:lnTo>
                  <a:lnTo>
                    <a:pt x="77" y="2452"/>
                  </a:lnTo>
                  <a:lnTo>
                    <a:pt x="85" y="2461"/>
                  </a:lnTo>
                  <a:lnTo>
                    <a:pt x="94" y="2471"/>
                  </a:lnTo>
                  <a:lnTo>
                    <a:pt x="104" y="2479"/>
                  </a:lnTo>
                  <a:lnTo>
                    <a:pt x="104" y="2479"/>
                  </a:lnTo>
                  <a:lnTo>
                    <a:pt x="121" y="2492"/>
                  </a:lnTo>
                  <a:lnTo>
                    <a:pt x="142" y="2500"/>
                  </a:lnTo>
                  <a:lnTo>
                    <a:pt x="161" y="2504"/>
                  </a:lnTo>
                  <a:lnTo>
                    <a:pt x="182" y="2506"/>
                  </a:lnTo>
                  <a:lnTo>
                    <a:pt x="182" y="2506"/>
                  </a:lnTo>
                  <a:lnTo>
                    <a:pt x="196" y="2506"/>
                  </a:lnTo>
                  <a:lnTo>
                    <a:pt x="210" y="2503"/>
                  </a:lnTo>
                  <a:lnTo>
                    <a:pt x="223" y="2500"/>
                  </a:lnTo>
                  <a:lnTo>
                    <a:pt x="238" y="2495"/>
                  </a:lnTo>
                  <a:lnTo>
                    <a:pt x="250" y="2487"/>
                  </a:lnTo>
                  <a:lnTo>
                    <a:pt x="261" y="2479"/>
                  </a:lnTo>
                  <a:lnTo>
                    <a:pt x="273" y="2469"/>
                  </a:lnTo>
                  <a:lnTo>
                    <a:pt x="282" y="2458"/>
                  </a:lnTo>
                  <a:lnTo>
                    <a:pt x="282" y="2458"/>
                  </a:lnTo>
                  <a:lnTo>
                    <a:pt x="324" y="2402"/>
                  </a:lnTo>
                  <a:lnTo>
                    <a:pt x="360" y="2347"/>
                  </a:lnTo>
                  <a:lnTo>
                    <a:pt x="394" y="2293"/>
                  </a:lnTo>
                  <a:lnTo>
                    <a:pt x="424" y="2238"/>
                  </a:lnTo>
                  <a:lnTo>
                    <a:pt x="449" y="2184"/>
                  </a:lnTo>
                  <a:lnTo>
                    <a:pt x="472" y="2132"/>
                  </a:lnTo>
                  <a:lnTo>
                    <a:pt x="492" y="2079"/>
                  </a:lnTo>
                  <a:lnTo>
                    <a:pt x="508" y="2028"/>
                  </a:lnTo>
                  <a:lnTo>
                    <a:pt x="523" y="1979"/>
                  </a:lnTo>
                  <a:lnTo>
                    <a:pt x="534" y="1931"/>
                  </a:lnTo>
                  <a:lnTo>
                    <a:pt x="543" y="1883"/>
                  </a:lnTo>
                  <a:lnTo>
                    <a:pt x="550" y="1838"/>
                  </a:lnTo>
                  <a:lnTo>
                    <a:pt x="555" y="1795"/>
                  </a:lnTo>
                  <a:lnTo>
                    <a:pt x="559" y="1754"/>
                  </a:lnTo>
                  <a:lnTo>
                    <a:pt x="561" y="1716"/>
                  </a:lnTo>
                  <a:lnTo>
                    <a:pt x="561" y="1679"/>
                  </a:lnTo>
                  <a:lnTo>
                    <a:pt x="561" y="1679"/>
                  </a:lnTo>
                  <a:lnTo>
                    <a:pt x="561" y="1638"/>
                  </a:lnTo>
                  <a:lnTo>
                    <a:pt x="558" y="1601"/>
                  </a:lnTo>
                  <a:lnTo>
                    <a:pt x="555" y="1568"/>
                  </a:lnTo>
                  <a:lnTo>
                    <a:pt x="551" y="1539"/>
                  </a:lnTo>
                  <a:lnTo>
                    <a:pt x="551" y="1539"/>
                  </a:lnTo>
                  <a:lnTo>
                    <a:pt x="586" y="1528"/>
                  </a:lnTo>
                  <a:lnTo>
                    <a:pt x="586" y="1528"/>
                  </a:lnTo>
                  <a:lnTo>
                    <a:pt x="602" y="1548"/>
                  </a:lnTo>
                  <a:lnTo>
                    <a:pt x="623" y="1576"/>
                  </a:lnTo>
                  <a:lnTo>
                    <a:pt x="645" y="1611"/>
                  </a:lnTo>
                  <a:lnTo>
                    <a:pt x="669" y="1652"/>
                  </a:lnTo>
                  <a:lnTo>
                    <a:pt x="669" y="1652"/>
                  </a:lnTo>
                  <a:lnTo>
                    <a:pt x="687" y="1687"/>
                  </a:lnTo>
                  <a:lnTo>
                    <a:pt x="703" y="1724"/>
                  </a:lnTo>
                  <a:lnTo>
                    <a:pt x="719" y="1765"/>
                  </a:lnTo>
                  <a:lnTo>
                    <a:pt x="733" y="1808"/>
                  </a:lnTo>
                  <a:lnTo>
                    <a:pt x="744" y="1854"/>
                  </a:lnTo>
                  <a:lnTo>
                    <a:pt x="752" y="1902"/>
                  </a:lnTo>
                  <a:lnTo>
                    <a:pt x="759" y="1953"/>
                  </a:lnTo>
                  <a:lnTo>
                    <a:pt x="760" y="1979"/>
                  </a:lnTo>
                  <a:lnTo>
                    <a:pt x="760" y="2006"/>
                  </a:lnTo>
                  <a:lnTo>
                    <a:pt x="760" y="2006"/>
                  </a:lnTo>
                  <a:lnTo>
                    <a:pt x="760" y="2041"/>
                  </a:lnTo>
                  <a:lnTo>
                    <a:pt x="757" y="2079"/>
                  </a:lnTo>
                  <a:lnTo>
                    <a:pt x="752" y="2117"/>
                  </a:lnTo>
                  <a:lnTo>
                    <a:pt x="744" y="2155"/>
                  </a:lnTo>
                  <a:lnTo>
                    <a:pt x="735" y="2195"/>
                  </a:lnTo>
                  <a:lnTo>
                    <a:pt x="722" y="2237"/>
                  </a:lnTo>
                  <a:lnTo>
                    <a:pt x="708" y="2280"/>
                  </a:lnTo>
                  <a:lnTo>
                    <a:pt x="690" y="2323"/>
                  </a:lnTo>
                  <a:lnTo>
                    <a:pt x="690" y="2323"/>
                  </a:lnTo>
                  <a:lnTo>
                    <a:pt x="685" y="2336"/>
                  </a:lnTo>
                  <a:lnTo>
                    <a:pt x="682" y="2347"/>
                  </a:lnTo>
                  <a:lnTo>
                    <a:pt x="679" y="2359"/>
                  </a:lnTo>
                  <a:lnTo>
                    <a:pt x="679" y="2372"/>
                  </a:lnTo>
                  <a:lnTo>
                    <a:pt x="679" y="2385"/>
                  </a:lnTo>
                  <a:lnTo>
                    <a:pt x="680" y="2396"/>
                  </a:lnTo>
                  <a:lnTo>
                    <a:pt x="684" y="2409"/>
                  </a:lnTo>
                  <a:lnTo>
                    <a:pt x="687" y="2420"/>
                  </a:lnTo>
                  <a:lnTo>
                    <a:pt x="692" y="2431"/>
                  </a:lnTo>
                  <a:lnTo>
                    <a:pt x="698" y="2442"/>
                  </a:lnTo>
                  <a:lnTo>
                    <a:pt x="704" y="2452"/>
                  </a:lnTo>
                  <a:lnTo>
                    <a:pt x="712" y="2461"/>
                  </a:lnTo>
                  <a:lnTo>
                    <a:pt x="722" y="2471"/>
                  </a:lnTo>
                  <a:lnTo>
                    <a:pt x="731" y="2479"/>
                  </a:lnTo>
                  <a:lnTo>
                    <a:pt x="743" y="2485"/>
                  </a:lnTo>
                  <a:lnTo>
                    <a:pt x="754" y="2492"/>
                  </a:lnTo>
                  <a:lnTo>
                    <a:pt x="754" y="2492"/>
                  </a:lnTo>
                  <a:lnTo>
                    <a:pt x="767" y="2496"/>
                  </a:lnTo>
                  <a:lnTo>
                    <a:pt x="779" y="2500"/>
                  </a:lnTo>
                  <a:lnTo>
                    <a:pt x="792" y="2501"/>
                  </a:lnTo>
                  <a:lnTo>
                    <a:pt x="806" y="2503"/>
                  </a:lnTo>
                  <a:lnTo>
                    <a:pt x="806" y="2503"/>
                  </a:lnTo>
                  <a:lnTo>
                    <a:pt x="824" y="2501"/>
                  </a:lnTo>
                  <a:lnTo>
                    <a:pt x="841" y="2496"/>
                  </a:lnTo>
                  <a:lnTo>
                    <a:pt x="859" y="2492"/>
                  </a:lnTo>
                  <a:lnTo>
                    <a:pt x="875" y="2482"/>
                  </a:lnTo>
                  <a:lnTo>
                    <a:pt x="889" y="2471"/>
                  </a:lnTo>
                  <a:lnTo>
                    <a:pt x="902" y="2458"/>
                  </a:lnTo>
                  <a:lnTo>
                    <a:pt x="913" y="2444"/>
                  </a:lnTo>
                  <a:lnTo>
                    <a:pt x="923" y="2426"/>
                  </a:lnTo>
                  <a:lnTo>
                    <a:pt x="923" y="2426"/>
                  </a:lnTo>
                  <a:lnTo>
                    <a:pt x="945" y="2371"/>
                  </a:lnTo>
                  <a:lnTo>
                    <a:pt x="966" y="2316"/>
                  </a:lnTo>
                  <a:lnTo>
                    <a:pt x="982" y="2262"/>
                  </a:lnTo>
                  <a:lnTo>
                    <a:pt x="994" y="2208"/>
                  </a:lnTo>
                  <a:lnTo>
                    <a:pt x="1004" y="2155"/>
                  </a:lnTo>
                  <a:lnTo>
                    <a:pt x="1010" y="2105"/>
                  </a:lnTo>
                  <a:lnTo>
                    <a:pt x="1013" y="2055"/>
                  </a:lnTo>
                  <a:lnTo>
                    <a:pt x="1015" y="2006"/>
                  </a:lnTo>
                  <a:lnTo>
                    <a:pt x="1015" y="2006"/>
                  </a:lnTo>
                  <a:lnTo>
                    <a:pt x="1015" y="1967"/>
                  </a:lnTo>
                  <a:lnTo>
                    <a:pt x="1012" y="1931"/>
                  </a:lnTo>
                  <a:lnTo>
                    <a:pt x="1009" y="1896"/>
                  </a:lnTo>
                  <a:lnTo>
                    <a:pt x="1004" y="1861"/>
                  </a:lnTo>
                  <a:lnTo>
                    <a:pt x="999" y="1826"/>
                  </a:lnTo>
                  <a:lnTo>
                    <a:pt x="991" y="1794"/>
                  </a:lnTo>
                  <a:lnTo>
                    <a:pt x="983" y="1762"/>
                  </a:lnTo>
                  <a:lnTo>
                    <a:pt x="975" y="1730"/>
                  </a:lnTo>
                  <a:lnTo>
                    <a:pt x="966" y="1700"/>
                  </a:lnTo>
                  <a:lnTo>
                    <a:pt x="956" y="1671"/>
                  </a:lnTo>
                  <a:lnTo>
                    <a:pt x="935" y="1617"/>
                  </a:lnTo>
                  <a:lnTo>
                    <a:pt x="912" y="1568"/>
                  </a:lnTo>
                  <a:lnTo>
                    <a:pt x="888" y="1521"/>
                  </a:lnTo>
                  <a:lnTo>
                    <a:pt x="888" y="1521"/>
                  </a:lnTo>
                  <a:lnTo>
                    <a:pt x="865" y="1483"/>
                  </a:lnTo>
                  <a:lnTo>
                    <a:pt x="843" y="1448"/>
                  </a:lnTo>
                  <a:lnTo>
                    <a:pt x="822" y="1418"/>
                  </a:lnTo>
                  <a:lnTo>
                    <a:pt x="803" y="1391"/>
                  </a:lnTo>
                  <a:lnTo>
                    <a:pt x="803" y="1391"/>
                  </a:lnTo>
                  <a:lnTo>
                    <a:pt x="794" y="1340"/>
                  </a:lnTo>
                  <a:lnTo>
                    <a:pt x="786" y="1287"/>
                  </a:lnTo>
                  <a:lnTo>
                    <a:pt x="781" y="1235"/>
                  </a:lnTo>
                  <a:lnTo>
                    <a:pt x="778" y="1182"/>
                  </a:lnTo>
                  <a:lnTo>
                    <a:pt x="776" y="1129"/>
                  </a:lnTo>
                  <a:lnTo>
                    <a:pt x="778" y="1075"/>
                  </a:lnTo>
                  <a:lnTo>
                    <a:pt x="782" y="1023"/>
                  </a:lnTo>
                  <a:lnTo>
                    <a:pt x="787" y="970"/>
                  </a:lnTo>
                  <a:lnTo>
                    <a:pt x="787" y="970"/>
                  </a:lnTo>
                  <a:lnTo>
                    <a:pt x="856" y="981"/>
                  </a:lnTo>
                  <a:lnTo>
                    <a:pt x="935" y="991"/>
                  </a:lnTo>
                  <a:lnTo>
                    <a:pt x="978" y="996"/>
                  </a:lnTo>
                  <a:lnTo>
                    <a:pt x="1023" y="999"/>
                  </a:lnTo>
                  <a:lnTo>
                    <a:pt x="1071" y="1000"/>
                  </a:lnTo>
                  <a:lnTo>
                    <a:pt x="1119" y="1002"/>
                  </a:lnTo>
                  <a:lnTo>
                    <a:pt x="1119" y="1002"/>
                  </a:lnTo>
                  <a:lnTo>
                    <a:pt x="1163" y="1000"/>
                  </a:lnTo>
                  <a:lnTo>
                    <a:pt x="1208" y="999"/>
                  </a:lnTo>
                  <a:lnTo>
                    <a:pt x="1252" y="996"/>
                  </a:lnTo>
                  <a:lnTo>
                    <a:pt x="1299" y="989"/>
                  </a:lnTo>
                  <a:lnTo>
                    <a:pt x="1299" y="989"/>
                  </a:lnTo>
                  <a:lnTo>
                    <a:pt x="1321" y="986"/>
                  </a:lnTo>
                  <a:lnTo>
                    <a:pt x="1280" y="1104"/>
                  </a:lnTo>
                  <a:close/>
                  <a:moveTo>
                    <a:pt x="1340" y="1104"/>
                  </a:moveTo>
                  <a:lnTo>
                    <a:pt x="1386" y="973"/>
                  </a:lnTo>
                  <a:lnTo>
                    <a:pt x="1386" y="973"/>
                  </a:lnTo>
                  <a:lnTo>
                    <a:pt x="1409" y="969"/>
                  </a:lnTo>
                  <a:lnTo>
                    <a:pt x="1409" y="969"/>
                  </a:lnTo>
                  <a:lnTo>
                    <a:pt x="1425" y="964"/>
                  </a:lnTo>
                  <a:lnTo>
                    <a:pt x="1425" y="964"/>
                  </a:lnTo>
                  <a:lnTo>
                    <a:pt x="1445" y="957"/>
                  </a:lnTo>
                  <a:lnTo>
                    <a:pt x="1496" y="1104"/>
                  </a:lnTo>
                  <a:lnTo>
                    <a:pt x="1340" y="110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5991225" y="5019675"/>
              <a:ext cx="363537" cy="363538"/>
            </a:xfrm>
            <a:custGeom>
              <a:avLst/>
              <a:gdLst>
                <a:gd name="T0" fmla="*/ 178 w 459"/>
                <a:gd name="T1" fmla="*/ 455 h 459"/>
                <a:gd name="T2" fmla="*/ 224 w 459"/>
                <a:gd name="T3" fmla="*/ 459 h 459"/>
                <a:gd name="T4" fmla="*/ 269 w 459"/>
                <a:gd name="T5" fmla="*/ 456 h 459"/>
                <a:gd name="T6" fmla="*/ 312 w 459"/>
                <a:gd name="T7" fmla="*/ 445 h 459"/>
                <a:gd name="T8" fmla="*/ 350 w 459"/>
                <a:gd name="T9" fmla="*/ 426 h 459"/>
                <a:gd name="T10" fmla="*/ 385 w 459"/>
                <a:gd name="T11" fmla="*/ 399 h 459"/>
                <a:gd name="T12" fmla="*/ 416 w 459"/>
                <a:gd name="T13" fmla="*/ 365 h 459"/>
                <a:gd name="T14" fmla="*/ 438 w 459"/>
                <a:gd name="T15" fmla="*/ 327 h 459"/>
                <a:gd name="T16" fmla="*/ 454 w 459"/>
                <a:gd name="T17" fmla="*/ 282 h 459"/>
                <a:gd name="T18" fmla="*/ 457 w 459"/>
                <a:gd name="T19" fmla="*/ 260 h 459"/>
                <a:gd name="T20" fmla="*/ 459 w 459"/>
                <a:gd name="T21" fmla="*/ 214 h 459"/>
                <a:gd name="T22" fmla="*/ 451 w 459"/>
                <a:gd name="T23" fmla="*/ 169 h 459"/>
                <a:gd name="T24" fmla="*/ 435 w 459"/>
                <a:gd name="T25" fmla="*/ 128 h 459"/>
                <a:gd name="T26" fmla="*/ 412 w 459"/>
                <a:gd name="T27" fmla="*/ 91 h 459"/>
                <a:gd name="T28" fmla="*/ 382 w 459"/>
                <a:gd name="T29" fmla="*/ 59 h 459"/>
                <a:gd name="T30" fmla="*/ 346 w 459"/>
                <a:gd name="T31" fmla="*/ 32 h 459"/>
                <a:gd name="T32" fmla="*/ 304 w 459"/>
                <a:gd name="T33" fmla="*/ 13 h 459"/>
                <a:gd name="T34" fmla="*/ 282 w 459"/>
                <a:gd name="T35" fmla="*/ 7 h 459"/>
                <a:gd name="T36" fmla="*/ 236 w 459"/>
                <a:gd name="T37" fmla="*/ 0 h 459"/>
                <a:gd name="T38" fmla="*/ 191 w 459"/>
                <a:gd name="T39" fmla="*/ 4 h 459"/>
                <a:gd name="T40" fmla="*/ 148 w 459"/>
                <a:gd name="T41" fmla="*/ 16 h 459"/>
                <a:gd name="T42" fmla="*/ 108 w 459"/>
                <a:gd name="T43" fmla="*/ 36 h 459"/>
                <a:gd name="T44" fmla="*/ 73 w 459"/>
                <a:gd name="T45" fmla="*/ 63 h 459"/>
                <a:gd name="T46" fmla="*/ 44 w 459"/>
                <a:gd name="T47" fmla="*/ 96 h 459"/>
                <a:gd name="T48" fmla="*/ 22 w 459"/>
                <a:gd name="T49" fmla="*/ 134 h 459"/>
                <a:gd name="T50" fmla="*/ 6 w 459"/>
                <a:gd name="T51" fmla="*/ 179 h 459"/>
                <a:gd name="T52" fmla="*/ 1 w 459"/>
                <a:gd name="T53" fmla="*/ 201 h 459"/>
                <a:gd name="T54" fmla="*/ 1 w 459"/>
                <a:gd name="T55" fmla="*/ 247 h 459"/>
                <a:gd name="T56" fmla="*/ 8 w 459"/>
                <a:gd name="T57" fmla="*/ 292 h 459"/>
                <a:gd name="T58" fmla="*/ 24 w 459"/>
                <a:gd name="T59" fmla="*/ 332 h 459"/>
                <a:gd name="T60" fmla="*/ 48 w 459"/>
                <a:gd name="T61" fmla="*/ 370 h 459"/>
                <a:gd name="T62" fmla="*/ 78 w 459"/>
                <a:gd name="T63" fmla="*/ 402 h 459"/>
                <a:gd name="T64" fmla="*/ 113 w 459"/>
                <a:gd name="T65" fmla="*/ 429 h 459"/>
                <a:gd name="T66" fmla="*/ 156 w 459"/>
                <a:gd name="T67" fmla="*/ 448 h 459"/>
                <a:gd name="T68" fmla="*/ 178 w 459"/>
                <a:gd name="T69" fmla="*/ 455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9">
                  <a:moveTo>
                    <a:pt x="178" y="455"/>
                  </a:moveTo>
                  <a:lnTo>
                    <a:pt x="178" y="455"/>
                  </a:lnTo>
                  <a:lnTo>
                    <a:pt x="201" y="458"/>
                  </a:lnTo>
                  <a:lnTo>
                    <a:pt x="224" y="459"/>
                  </a:lnTo>
                  <a:lnTo>
                    <a:pt x="247" y="459"/>
                  </a:lnTo>
                  <a:lnTo>
                    <a:pt x="269" y="456"/>
                  </a:lnTo>
                  <a:lnTo>
                    <a:pt x="290" y="451"/>
                  </a:lnTo>
                  <a:lnTo>
                    <a:pt x="312" y="445"/>
                  </a:lnTo>
                  <a:lnTo>
                    <a:pt x="331" y="435"/>
                  </a:lnTo>
                  <a:lnTo>
                    <a:pt x="350" y="426"/>
                  </a:lnTo>
                  <a:lnTo>
                    <a:pt x="369" y="413"/>
                  </a:lnTo>
                  <a:lnTo>
                    <a:pt x="385" y="399"/>
                  </a:lnTo>
                  <a:lnTo>
                    <a:pt x="401" y="383"/>
                  </a:lnTo>
                  <a:lnTo>
                    <a:pt x="416" y="365"/>
                  </a:lnTo>
                  <a:lnTo>
                    <a:pt x="428" y="346"/>
                  </a:lnTo>
                  <a:lnTo>
                    <a:pt x="438" y="327"/>
                  </a:lnTo>
                  <a:lnTo>
                    <a:pt x="446" y="305"/>
                  </a:lnTo>
                  <a:lnTo>
                    <a:pt x="454" y="282"/>
                  </a:lnTo>
                  <a:lnTo>
                    <a:pt x="454" y="282"/>
                  </a:lnTo>
                  <a:lnTo>
                    <a:pt x="457" y="260"/>
                  </a:lnTo>
                  <a:lnTo>
                    <a:pt x="459" y="236"/>
                  </a:lnTo>
                  <a:lnTo>
                    <a:pt x="459" y="214"/>
                  </a:lnTo>
                  <a:lnTo>
                    <a:pt x="456" y="192"/>
                  </a:lnTo>
                  <a:lnTo>
                    <a:pt x="451" y="169"/>
                  </a:lnTo>
                  <a:lnTo>
                    <a:pt x="444" y="149"/>
                  </a:lnTo>
                  <a:lnTo>
                    <a:pt x="435" y="128"/>
                  </a:lnTo>
                  <a:lnTo>
                    <a:pt x="425" y="109"/>
                  </a:lnTo>
                  <a:lnTo>
                    <a:pt x="412" y="91"/>
                  </a:lnTo>
                  <a:lnTo>
                    <a:pt x="398" y="74"/>
                  </a:lnTo>
                  <a:lnTo>
                    <a:pt x="382" y="59"/>
                  </a:lnTo>
                  <a:lnTo>
                    <a:pt x="365" y="45"/>
                  </a:lnTo>
                  <a:lnTo>
                    <a:pt x="346" y="32"/>
                  </a:lnTo>
                  <a:lnTo>
                    <a:pt x="326" y="23"/>
                  </a:lnTo>
                  <a:lnTo>
                    <a:pt x="304" y="13"/>
                  </a:lnTo>
                  <a:lnTo>
                    <a:pt x="282" y="7"/>
                  </a:lnTo>
                  <a:lnTo>
                    <a:pt x="282" y="7"/>
                  </a:lnTo>
                  <a:lnTo>
                    <a:pt x="258" y="4"/>
                  </a:lnTo>
                  <a:lnTo>
                    <a:pt x="236" y="0"/>
                  </a:lnTo>
                  <a:lnTo>
                    <a:pt x="213" y="2"/>
                  </a:lnTo>
                  <a:lnTo>
                    <a:pt x="191" y="4"/>
                  </a:lnTo>
                  <a:lnTo>
                    <a:pt x="169" y="10"/>
                  </a:lnTo>
                  <a:lnTo>
                    <a:pt x="148" y="16"/>
                  </a:lnTo>
                  <a:lnTo>
                    <a:pt x="127" y="24"/>
                  </a:lnTo>
                  <a:lnTo>
                    <a:pt x="108" y="36"/>
                  </a:lnTo>
                  <a:lnTo>
                    <a:pt x="91" y="48"/>
                  </a:lnTo>
                  <a:lnTo>
                    <a:pt x="73" y="63"/>
                  </a:lnTo>
                  <a:lnTo>
                    <a:pt x="59" y="79"/>
                  </a:lnTo>
                  <a:lnTo>
                    <a:pt x="44" y="96"/>
                  </a:lnTo>
                  <a:lnTo>
                    <a:pt x="32" y="115"/>
                  </a:lnTo>
                  <a:lnTo>
                    <a:pt x="22" y="134"/>
                  </a:lnTo>
                  <a:lnTo>
                    <a:pt x="13" y="157"/>
                  </a:lnTo>
                  <a:lnTo>
                    <a:pt x="6" y="179"/>
                  </a:lnTo>
                  <a:lnTo>
                    <a:pt x="6" y="179"/>
                  </a:lnTo>
                  <a:lnTo>
                    <a:pt x="1" y="201"/>
                  </a:lnTo>
                  <a:lnTo>
                    <a:pt x="0" y="225"/>
                  </a:lnTo>
                  <a:lnTo>
                    <a:pt x="1" y="247"/>
                  </a:lnTo>
                  <a:lnTo>
                    <a:pt x="3" y="270"/>
                  </a:lnTo>
                  <a:lnTo>
                    <a:pt x="8" y="292"/>
                  </a:lnTo>
                  <a:lnTo>
                    <a:pt x="16" y="313"/>
                  </a:lnTo>
                  <a:lnTo>
                    <a:pt x="24" y="332"/>
                  </a:lnTo>
                  <a:lnTo>
                    <a:pt x="35" y="351"/>
                  </a:lnTo>
                  <a:lnTo>
                    <a:pt x="48" y="370"/>
                  </a:lnTo>
                  <a:lnTo>
                    <a:pt x="62" y="386"/>
                  </a:lnTo>
                  <a:lnTo>
                    <a:pt x="78" y="402"/>
                  </a:lnTo>
                  <a:lnTo>
                    <a:pt x="95" y="416"/>
                  </a:lnTo>
                  <a:lnTo>
                    <a:pt x="113" y="429"/>
                  </a:lnTo>
                  <a:lnTo>
                    <a:pt x="134" y="439"/>
                  </a:lnTo>
                  <a:lnTo>
                    <a:pt x="156" y="448"/>
                  </a:lnTo>
                  <a:lnTo>
                    <a:pt x="178" y="455"/>
                  </a:lnTo>
                  <a:lnTo>
                    <a:pt x="178" y="45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2" name="组合 81"/>
          <p:cNvGrpSpPr/>
          <p:nvPr/>
        </p:nvGrpSpPr>
        <p:grpSpPr>
          <a:xfrm>
            <a:off x="3542382" y="4959350"/>
            <a:ext cx="1033463" cy="1898650"/>
            <a:chOff x="4533900" y="4959350"/>
            <a:chExt cx="1033463" cy="1898650"/>
          </a:xfrm>
        </p:grpSpPr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4870450" y="4959350"/>
              <a:ext cx="363537" cy="365125"/>
            </a:xfrm>
            <a:custGeom>
              <a:avLst/>
              <a:gdLst>
                <a:gd name="T0" fmla="*/ 5 w 457"/>
                <a:gd name="T1" fmla="*/ 176 h 458"/>
                <a:gd name="T2" fmla="*/ 0 w 457"/>
                <a:gd name="T3" fmla="*/ 223 h 458"/>
                <a:gd name="T4" fmla="*/ 3 w 457"/>
                <a:gd name="T5" fmla="*/ 267 h 458"/>
                <a:gd name="T6" fmla="*/ 14 w 457"/>
                <a:gd name="T7" fmla="*/ 310 h 458"/>
                <a:gd name="T8" fmla="*/ 34 w 457"/>
                <a:gd name="T9" fmla="*/ 350 h 458"/>
                <a:gd name="T10" fmla="*/ 61 w 457"/>
                <a:gd name="T11" fmla="*/ 385 h 458"/>
                <a:gd name="T12" fmla="*/ 94 w 457"/>
                <a:gd name="T13" fmla="*/ 414 h 458"/>
                <a:gd name="T14" fmla="*/ 132 w 457"/>
                <a:gd name="T15" fmla="*/ 438 h 458"/>
                <a:gd name="T16" fmla="*/ 177 w 457"/>
                <a:gd name="T17" fmla="*/ 452 h 458"/>
                <a:gd name="T18" fmla="*/ 199 w 457"/>
                <a:gd name="T19" fmla="*/ 457 h 458"/>
                <a:gd name="T20" fmla="*/ 245 w 457"/>
                <a:gd name="T21" fmla="*/ 457 h 458"/>
                <a:gd name="T22" fmla="*/ 290 w 457"/>
                <a:gd name="T23" fmla="*/ 450 h 458"/>
                <a:gd name="T24" fmla="*/ 332 w 457"/>
                <a:gd name="T25" fmla="*/ 435 h 458"/>
                <a:gd name="T26" fmla="*/ 368 w 457"/>
                <a:gd name="T27" fmla="*/ 411 h 458"/>
                <a:gd name="T28" fmla="*/ 400 w 457"/>
                <a:gd name="T29" fmla="*/ 380 h 458"/>
                <a:gd name="T30" fmla="*/ 427 w 457"/>
                <a:gd name="T31" fmla="*/ 345 h 458"/>
                <a:gd name="T32" fmla="*/ 446 w 457"/>
                <a:gd name="T33" fmla="*/ 304 h 458"/>
                <a:gd name="T34" fmla="*/ 453 w 457"/>
                <a:gd name="T35" fmla="*/ 280 h 458"/>
                <a:gd name="T36" fmla="*/ 457 w 457"/>
                <a:gd name="T37" fmla="*/ 234 h 458"/>
                <a:gd name="T38" fmla="*/ 454 w 457"/>
                <a:gd name="T39" fmla="*/ 189 h 458"/>
                <a:gd name="T40" fmla="*/ 443 w 457"/>
                <a:gd name="T41" fmla="*/ 146 h 458"/>
                <a:gd name="T42" fmla="*/ 424 w 457"/>
                <a:gd name="T43" fmla="*/ 108 h 458"/>
                <a:gd name="T44" fmla="*/ 397 w 457"/>
                <a:gd name="T45" fmla="*/ 73 h 458"/>
                <a:gd name="T46" fmla="*/ 363 w 457"/>
                <a:gd name="T47" fmla="*/ 43 h 458"/>
                <a:gd name="T48" fmla="*/ 325 w 457"/>
                <a:gd name="T49" fmla="*/ 20 h 458"/>
                <a:gd name="T50" fmla="*/ 281 w 457"/>
                <a:gd name="T51" fmla="*/ 4 h 458"/>
                <a:gd name="T52" fmla="*/ 258 w 457"/>
                <a:gd name="T53" fmla="*/ 1 h 458"/>
                <a:gd name="T54" fmla="*/ 212 w 457"/>
                <a:gd name="T55" fmla="*/ 0 h 458"/>
                <a:gd name="T56" fmla="*/ 167 w 457"/>
                <a:gd name="T57" fmla="*/ 8 h 458"/>
                <a:gd name="T58" fmla="*/ 128 w 457"/>
                <a:gd name="T59" fmla="*/ 23 h 458"/>
                <a:gd name="T60" fmla="*/ 89 w 457"/>
                <a:gd name="T61" fmla="*/ 46 h 458"/>
                <a:gd name="T62" fmla="*/ 57 w 457"/>
                <a:gd name="T63" fmla="*/ 76 h 458"/>
                <a:gd name="T64" fmla="*/ 30 w 457"/>
                <a:gd name="T65" fmla="*/ 113 h 458"/>
                <a:gd name="T66" fmla="*/ 11 w 457"/>
                <a:gd name="T67" fmla="*/ 154 h 458"/>
                <a:gd name="T68" fmla="*/ 5 w 457"/>
                <a:gd name="T69" fmla="*/ 176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7" h="458">
                  <a:moveTo>
                    <a:pt x="5" y="176"/>
                  </a:moveTo>
                  <a:lnTo>
                    <a:pt x="5" y="176"/>
                  </a:lnTo>
                  <a:lnTo>
                    <a:pt x="2" y="200"/>
                  </a:lnTo>
                  <a:lnTo>
                    <a:pt x="0" y="223"/>
                  </a:lnTo>
                  <a:lnTo>
                    <a:pt x="0" y="245"/>
                  </a:lnTo>
                  <a:lnTo>
                    <a:pt x="3" y="267"/>
                  </a:lnTo>
                  <a:lnTo>
                    <a:pt x="8" y="290"/>
                  </a:lnTo>
                  <a:lnTo>
                    <a:pt x="14" y="310"/>
                  </a:lnTo>
                  <a:lnTo>
                    <a:pt x="24" y="331"/>
                  </a:lnTo>
                  <a:lnTo>
                    <a:pt x="34" y="350"/>
                  </a:lnTo>
                  <a:lnTo>
                    <a:pt x="46" y="368"/>
                  </a:lnTo>
                  <a:lnTo>
                    <a:pt x="61" y="385"/>
                  </a:lnTo>
                  <a:lnTo>
                    <a:pt x="77" y="399"/>
                  </a:lnTo>
                  <a:lnTo>
                    <a:pt x="94" y="414"/>
                  </a:lnTo>
                  <a:lnTo>
                    <a:pt x="113" y="427"/>
                  </a:lnTo>
                  <a:lnTo>
                    <a:pt x="132" y="438"/>
                  </a:lnTo>
                  <a:lnTo>
                    <a:pt x="155" y="446"/>
                  </a:lnTo>
                  <a:lnTo>
                    <a:pt x="177" y="452"/>
                  </a:lnTo>
                  <a:lnTo>
                    <a:pt x="177" y="452"/>
                  </a:lnTo>
                  <a:lnTo>
                    <a:pt x="199" y="457"/>
                  </a:lnTo>
                  <a:lnTo>
                    <a:pt x="223" y="458"/>
                  </a:lnTo>
                  <a:lnTo>
                    <a:pt x="245" y="457"/>
                  </a:lnTo>
                  <a:lnTo>
                    <a:pt x="268" y="455"/>
                  </a:lnTo>
                  <a:lnTo>
                    <a:pt x="290" y="450"/>
                  </a:lnTo>
                  <a:lnTo>
                    <a:pt x="311" y="442"/>
                  </a:lnTo>
                  <a:lnTo>
                    <a:pt x="332" y="435"/>
                  </a:lnTo>
                  <a:lnTo>
                    <a:pt x="351" y="423"/>
                  </a:lnTo>
                  <a:lnTo>
                    <a:pt x="368" y="411"/>
                  </a:lnTo>
                  <a:lnTo>
                    <a:pt x="386" y="396"/>
                  </a:lnTo>
                  <a:lnTo>
                    <a:pt x="400" y="380"/>
                  </a:lnTo>
                  <a:lnTo>
                    <a:pt x="414" y="363"/>
                  </a:lnTo>
                  <a:lnTo>
                    <a:pt x="427" y="345"/>
                  </a:lnTo>
                  <a:lnTo>
                    <a:pt x="437" y="325"/>
                  </a:lnTo>
                  <a:lnTo>
                    <a:pt x="446" y="304"/>
                  </a:lnTo>
                  <a:lnTo>
                    <a:pt x="453" y="280"/>
                  </a:lnTo>
                  <a:lnTo>
                    <a:pt x="453" y="280"/>
                  </a:lnTo>
                  <a:lnTo>
                    <a:pt x="456" y="258"/>
                  </a:lnTo>
                  <a:lnTo>
                    <a:pt x="457" y="234"/>
                  </a:lnTo>
                  <a:lnTo>
                    <a:pt x="457" y="211"/>
                  </a:lnTo>
                  <a:lnTo>
                    <a:pt x="454" y="189"/>
                  </a:lnTo>
                  <a:lnTo>
                    <a:pt x="449" y="168"/>
                  </a:lnTo>
                  <a:lnTo>
                    <a:pt x="443" y="146"/>
                  </a:lnTo>
                  <a:lnTo>
                    <a:pt x="435" y="127"/>
                  </a:lnTo>
                  <a:lnTo>
                    <a:pt x="424" y="108"/>
                  </a:lnTo>
                  <a:lnTo>
                    <a:pt x="411" y="89"/>
                  </a:lnTo>
                  <a:lnTo>
                    <a:pt x="397" y="73"/>
                  </a:lnTo>
                  <a:lnTo>
                    <a:pt x="381" y="57"/>
                  </a:lnTo>
                  <a:lnTo>
                    <a:pt x="363" y="43"/>
                  </a:lnTo>
                  <a:lnTo>
                    <a:pt x="344" y="31"/>
                  </a:lnTo>
                  <a:lnTo>
                    <a:pt x="325" y="20"/>
                  </a:lnTo>
                  <a:lnTo>
                    <a:pt x="303" y="12"/>
                  </a:lnTo>
                  <a:lnTo>
                    <a:pt x="281" y="4"/>
                  </a:lnTo>
                  <a:lnTo>
                    <a:pt x="281" y="4"/>
                  </a:lnTo>
                  <a:lnTo>
                    <a:pt x="258" y="1"/>
                  </a:lnTo>
                  <a:lnTo>
                    <a:pt x="234" y="0"/>
                  </a:lnTo>
                  <a:lnTo>
                    <a:pt x="212" y="0"/>
                  </a:lnTo>
                  <a:lnTo>
                    <a:pt x="190" y="3"/>
                  </a:lnTo>
                  <a:lnTo>
                    <a:pt x="167" y="8"/>
                  </a:lnTo>
                  <a:lnTo>
                    <a:pt x="147" y="14"/>
                  </a:lnTo>
                  <a:lnTo>
                    <a:pt x="128" y="23"/>
                  </a:lnTo>
                  <a:lnTo>
                    <a:pt x="107" y="33"/>
                  </a:lnTo>
                  <a:lnTo>
                    <a:pt x="89" y="46"/>
                  </a:lnTo>
                  <a:lnTo>
                    <a:pt x="73" y="60"/>
                  </a:lnTo>
                  <a:lnTo>
                    <a:pt x="57" y="76"/>
                  </a:lnTo>
                  <a:lnTo>
                    <a:pt x="43" y="94"/>
                  </a:lnTo>
                  <a:lnTo>
                    <a:pt x="30" y="113"/>
                  </a:lnTo>
                  <a:lnTo>
                    <a:pt x="21" y="132"/>
                  </a:lnTo>
                  <a:lnTo>
                    <a:pt x="11" y="154"/>
                  </a:lnTo>
                  <a:lnTo>
                    <a:pt x="5" y="176"/>
                  </a:lnTo>
                  <a:lnTo>
                    <a:pt x="5" y="17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4533900" y="5353050"/>
              <a:ext cx="723900" cy="1504950"/>
            </a:xfrm>
            <a:custGeom>
              <a:avLst/>
              <a:gdLst>
                <a:gd name="T0" fmla="*/ 744 w 912"/>
                <a:gd name="T1" fmla="*/ 934 h 1896"/>
                <a:gd name="T2" fmla="*/ 881 w 912"/>
                <a:gd name="T3" fmla="*/ 832 h 1896"/>
                <a:gd name="T4" fmla="*/ 832 w 912"/>
                <a:gd name="T5" fmla="*/ 698 h 1896"/>
                <a:gd name="T6" fmla="*/ 697 w 912"/>
                <a:gd name="T7" fmla="*/ 629 h 1896"/>
                <a:gd name="T8" fmla="*/ 582 w 912"/>
                <a:gd name="T9" fmla="*/ 519 h 1896"/>
                <a:gd name="T10" fmla="*/ 505 w 912"/>
                <a:gd name="T11" fmla="*/ 382 h 1896"/>
                <a:gd name="T12" fmla="*/ 467 w 912"/>
                <a:gd name="T13" fmla="*/ 223 h 1896"/>
                <a:gd name="T14" fmla="*/ 466 w 912"/>
                <a:gd name="T15" fmla="*/ 202 h 1896"/>
                <a:gd name="T16" fmla="*/ 489 w 912"/>
                <a:gd name="T17" fmla="*/ 137 h 1896"/>
                <a:gd name="T18" fmla="*/ 553 w 912"/>
                <a:gd name="T19" fmla="*/ 107 h 1896"/>
                <a:gd name="T20" fmla="*/ 607 w 912"/>
                <a:gd name="T21" fmla="*/ 123 h 1896"/>
                <a:gd name="T22" fmla="*/ 649 w 912"/>
                <a:gd name="T23" fmla="*/ 196 h 1896"/>
                <a:gd name="T24" fmla="*/ 652 w 912"/>
                <a:gd name="T25" fmla="*/ 225 h 1896"/>
                <a:gd name="T26" fmla="*/ 685 w 912"/>
                <a:gd name="T27" fmla="*/ 336 h 1896"/>
                <a:gd name="T28" fmla="*/ 771 w 912"/>
                <a:gd name="T29" fmla="*/ 457 h 1896"/>
                <a:gd name="T30" fmla="*/ 838 w 912"/>
                <a:gd name="T31" fmla="*/ 502 h 1896"/>
                <a:gd name="T32" fmla="*/ 779 w 912"/>
                <a:gd name="T33" fmla="*/ 271 h 1896"/>
                <a:gd name="T34" fmla="*/ 690 w 912"/>
                <a:gd name="T35" fmla="*/ 91 h 1896"/>
                <a:gd name="T36" fmla="*/ 622 w 912"/>
                <a:gd name="T37" fmla="*/ 24 h 1896"/>
                <a:gd name="T38" fmla="*/ 555 w 912"/>
                <a:gd name="T39" fmla="*/ 2 h 1896"/>
                <a:gd name="T40" fmla="*/ 501 w 912"/>
                <a:gd name="T41" fmla="*/ 0 h 1896"/>
                <a:gd name="T42" fmla="*/ 378 w 912"/>
                <a:gd name="T43" fmla="*/ 19 h 1896"/>
                <a:gd name="T44" fmla="*/ 268 w 912"/>
                <a:gd name="T45" fmla="*/ 70 h 1896"/>
                <a:gd name="T46" fmla="*/ 195 w 912"/>
                <a:gd name="T47" fmla="*/ 131 h 1896"/>
                <a:gd name="T48" fmla="*/ 112 w 912"/>
                <a:gd name="T49" fmla="*/ 239 h 1896"/>
                <a:gd name="T50" fmla="*/ 43 w 912"/>
                <a:gd name="T51" fmla="*/ 389 h 1896"/>
                <a:gd name="T52" fmla="*/ 2 w 912"/>
                <a:gd name="T53" fmla="*/ 542 h 1896"/>
                <a:gd name="T54" fmla="*/ 21 w 912"/>
                <a:gd name="T55" fmla="*/ 607 h 1896"/>
                <a:gd name="T56" fmla="*/ 72 w 912"/>
                <a:gd name="T57" fmla="*/ 628 h 1896"/>
                <a:gd name="T58" fmla="*/ 117 w 912"/>
                <a:gd name="T59" fmla="*/ 612 h 1896"/>
                <a:gd name="T60" fmla="*/ 142 w 912"/>
                <a:gd name="T61" fmla="*/ 570 h 1896"/>
                <a:gd name="T62" fmla="*/ 188 w 912"/>
                <a:gd name="T63" fmla="*/ 406 h 1896"/>
                <a:gd name="T64" fmla="*/ 246 w 912"/>
                <a:gd name="T65" fmla="*/ 293 h 1896"/>
                <a:gd name="T66" fmla="*/ 322 w 912"/>
                <a:gd name="T67" fmla="*/ 209 h 1896"/>
                <a:gd name="T68" fmla="*/ 321 w 912"/>
                <a:gd name="T69" fmla="*/ 257 h 1896"/>
                <a:gd name="T70" fmla="*/ 263 w 912"/>
                <a:gd name="T71" fmla="*/ 556 h 1896"/>
                <a:gd name="T72" fmla="*/ 239 w 912"/>
                <a:gd name="T73" fmla="*/ 927 h 1896"/>
                <a:gd name="T74" fmla="*/ 419 w 912"/>
                <a:gd name="T75" fmla="*/ 1141 h 1896"/>
                <a:gd name="T76" fmla="*/ 392 w 912"/>
                <a:gd name="T77" fmla="*/ 1340 h 1896"/>
                <a:gd name="T78" fmla="*/ 329 w 912"/>
                <a:gd name="T79" fmla="*/ 1528 h 1896"/>
                <a:gd name="T80" fmla="*/ 214 w 912"/>
                <a:gd name="T81" fmla="*/ 1718 h 1896"/>
                <a:gd name="T82" fmla="*/ 195 w 912"/>
                <a:gd name="T83" fmla="*/ 1754 h 1896"/>
                <a:gd name="T84" fmla="*/ 199 w 912"/>
                <a:gd name="T85" fmla="*/ 1821 h 1896"/>
                <a:gd name="T86" fmla="*/ 230 w 912"/>
                <a:gd name="T87" fmla="*/ 1861 h 1896"/>
                <a:gd name="T88" fmla="*/ 293 w 912"/>
                <a:gd name="T89" fmla="*/ 1883 h 1896"/>
                <a:gd name="T90" fmla="*/ 336 w 912"/>
                <a:gd name="T91" fmla="*/ 1874 h 1896"/>
                <a:gd name="T92" fmla="*/ 373 w 912"/>
                <a:gd name="T93" fmla="*/ 1845 h 1896"/>
                <a:gd name="T94" fmla="*/ 517 w 912"/>
                <a:gd name="T95" fmla="*/ 1609 h 1896"/>
                <a:gd name="T96" fmla="*/ 593 w 912"/>
                <a:gd name="T97" fmla="*/ 1380 h 1896"/>
                <a:gd name="T98" fmla="*/ 622 w 912"/>
                <a:gd name="T99" fmla="*/ 1177 h 1896"/>
                <a:gd name="T100" fmla="*/ 674 w 912"/>
                <a:gd name="T101" fmla="*/ 1201 h 1896"/>
                <a:gd name="T102" fmla="*/ 706 w 912"/>
                <a:gd name="T103" fmla="*/ 1399 h 1896"/>
                <a:gd name="T104" fmla="*/ 703 w 912"/>
                <a:gd name="T105" fmla="*/ 1558 h 1896"/>
                <a:gd name="T106" fmla="*/ 666 w 912"/>
                <a:gd name="T107" fmla="*/ 1772 h 1896"/>
                <a:gd name="T108" fmla="*/ 665 w 912"/>
                <a:gd name="T109" fmla="*/ 1812 h 1896"/>
                <a:gd name="T110" fmla="*/ 698 w 912"/>
                <a:gd name="T111" fmla="*/ 1871 h 1896"/>
                <a:gd name="T112" fmla="*/ 743 w 912"/>
                <a:gd name="T113" fmla="*/ 1894 h 1896"/>
                <a:gd name="T114" fmla="*/ 783 w 912"/>
                <a:gd name="T115" fmla="*/ 1894 h 1896"/>
                <a:gd name="T116" fmla="*/ 851 w 912"/>
                <a:gd name="T117" fmla="*/ 1850 h 1896"/>
                <a:gd name="T118" fmla="*/ 886 w 912"/>
                <a:gd name="T119" fmla="*/ 1718 h 1896"/>
                <a:gd name="T120" fmla="*/ 910 w 912"/>
                <a:gd name="T121" fmla="*/ 1490 h 1896"/>
                <a:gd name="T122" fmla="*/ 899 w 912"/>
                <a:gd name="T123" fmla="*/ 1273 h 1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12" h="1896">
                  <a:moveTo>
                    <a:pt x="814" y="1222"/>
                  </a:moveTo>
                  <a:lnTo>
                    <a:pt x="813" y="1203"/>
                  </a:lnTo>
                  <a:lnTo>
                    <a:pt x="781" y="934"/>
                  </a:lnTo>
                  <a:lnTo>
                    <a:pt x="765" y="934"/>
                  </a:lnTo>
                  <a:lnTo>
                    <a:pt x="744" y="934"/>
                  </a:lnTo>
                  <a:lnTo>
                    <a:pt x="744" y="913"/>
                  </a:lnTo>
                  <a:lnTo>
                    <a:pt x="744" y="852"/>
                  </a:lnTo>
                  <a:lnTo>
                    <a:pt x="744" y="832"/>
                  </a:lnTo>
                  <a:lnTo>
                    <a:pt x="765" y="832"/>
                  </a:lnTo>
                  <a:lnTo>
                    <a:pt x="881" y="832"/>
                  </a:lnTo>
                  <a:lnTo>
                    <a:pt x="885" y="822"/>
                  </a:lnTo>
                  <a:lnTo>
                    <a:pt x="885" y="822"/>
                  </a:lnTo>
                  <a:lnTo>
                    <a:pt x="872" y="709"/>
                  </a:lnTo>
                  <a:lnTo>
                    <a:pt x="872" y="709"/>
                  </a:lnTo>
                  <a:lnTo>
                    <a:pt x="832" y="698"/>
                  </a:lnTo>
                  <a:lnTo>
                    <a:pt x="794" y="684"/>
                  </a:lnTo>
                  <a:lnTo>
                    <a:pt x="757" y="666"/>
                  </a:lnTo>
                  <a:lnTo>
                    <a:pt x="724" y="647"/>
                  </a:lnTo>
                  <a:lnTo>
                    <a:pt x="724" y="647"/>
                  </a:lnTo>
                  <a:lnTo>
                    <a:pt x="697" y="629"/>
                  </a:lnTo>
                  <a:lnTo>
                    <a:pt x="671" y="610"/>
                  </a:lnTo>
                  <a:lnTo>
                    <a:pt x="646" y="590"/>
                  </a:lnTo>
                  <a:lnTo>
                    <a:pt x="623" y="569"/>
                  </a:lnTo>
                  <a:lnTo>
                    <a:pt x="601" y="545"/>
                  </a:lnTo>
                  <a:lnTo>
                    <a:pt x="582" y="519"/>
                  </a:lnTo>
                  <a:lnTo>
                    <a:pt x="563" y="492"/>
                  </a:lnTo>
                  <a:lnTo>
                    <a:pt x="545" y="464"/>
                  </a:lnTo>
                  <a:lnTo>
                    <a:pt x="545" y="464"/>
                  </a:lnTo>
                  <a:lnTo>
                    <a:pt x="523" y="422"/>
                  </a:lnTo>
                  <a:lnTo>
                    <a:pt x="505" y="382"/>
                  </a:lnTo>
                  <a:lnTo>
                    <a:pt x="493" y="344"/>
                  </a:lnTo>
                  <a:lnTo>
                    <a:pt x="483" y="308"/>
                  </a:lnTo>
                  <a:lnTo>
                    <a:pt x="475" y="276"/>
                  </a:lnTo>
                  <a:lnTo>
                    <a:pt x="470" y="247"/>
                  </a:lnTo>
                  <a:lnTo>
                    <a:pt x="467" y="223"/>
                  </a:lnTo>
                  <a:lnTo>
                    <a:pt x="466" y="206"/>
                  </a:lnTo>
                  <a:lnTo>
                    <a:pt x="466" y="204"/>
                  </a:lnTo>
                  <a:lnTo>
                    <a:pt x="466" y="202"/>
                  </a:lnTo>
                  <a:lnTo>
                    <a:pt x="466" y="202"/>
                  </a:lnTo>
                  <a:lnTo>
                    <a:pt x="466" y="202"/>
                  </a:lnTo>
                  <a:lnTo>
                    <a:pt x="467" y="185"/>
                  </a:lnTo>
                  <a:lnTo>
                    <a:pt x="472" y="167"/>
                  </a:lnTo>
                  <a:lnTo>
                    <a:pt x="478" y="151"/>
                  </a:lnTo>
                  <a:lnTo>
                    <a:pt x="489" y="137"/>
                  </a:lnTo>
                  <a:lnTo>
                    <a:pt x="489" y="137"/>
                  </a:lnTo>
                  <a:lnTo>
                    <a:pt x="504" y="124"/>
                  </a:lnTo>
                  <a:lnTo>
                    <a:pt x="520" y="116"/>
                  </a:lnTo>
                  <a:lnTo>
                    <a:pt x="536" y="110"/>
                  </a:lnTo>
                  <a:lnTo>
                    <a:pt x="553" y="107"/>
                  </a:lnTo>
                  <a:lnTo>
                    <a:pt x="553" y="107"/>
                  </a:lnTo>
                  <a:lnTo>
                    <a:pt x="558" y="107"/>
                  </a:lnTo>
                  <a:lnTo>
                    <a:pt x="558" y="107"/>
                  </a:lnTo>
                  <a:lnTo>
                    <a:pt x="575" y="108"/>
                  </a:lnTo>
                  <a:lnTo>
                    <a:pt x="593" y="115"/>
                  </a:lnTo>
                  <a:lnTo>
                    <a:pt x="607" y="123"/>
                  </a:lnTo>
                  <a:lnTo>
                    <a:pt x="622" y="132"/>
                  </a:lnTo>
                  <a:lnTo>
                    <a:pt x="633" y="147"/>
                  </a:lnTo>
                  <a:lnTo>
                    <a:pt x="641" y="161"/>
                  </a:lnTo>
                  <a:lnTo>
                    <a:pt x="647" y="177"/>
                  </a:lnTo>
                  <a:lnTo>
                    <a:pt x="649" y="196"/>
                  </a:lnTo>
                  <a:lnTo>
                    <a:pt x="649" y="196"/>
                  </a:lnTo>
                  <a:lnTo>
                    <a:pt x="649" y="201"/>
                  </a:lnTo>
                  <a:lnTo>
                    <a:pt x="649" y="201"/>
                  </a:lnTo>
                  <a:lnTo>
                    <a:pt x="652" y="225"/>
                  </a:lnTo>
                  <a:lnTo>
                    <a:pt x="652" y="225"/>
                  </a:lnTo>
                  <a:lnTo>
                    <a:pt x="660" y="260"/>
                  </a:lnTo>
                  <a:lnTo>
                    <a:pt x="666" y="282"/>
                  </a:lnTo>
                  <a:lnTo>
                    <a:pt x="674" y="306"/>
                  </a:lnTo>
                  <a:lnTo>
                    <a:pt x="674" y="306"/>
                  </a:lnTo>
                  <a:lnTo>
                    <a:pt x="685" y="336"/>
                  </a:lnTo>
                  <a:lnTo>
                    <a:pt x="700" y="365"/>
                  </a:lnTo>
                  <a:lnTo>
                    <a:pt x="716" y="390"/>
                  </a:lnTo>
                  <a:lnTo>
                    <a:pt x="733" y="414"/>
                  </a:lnTo>
                  <a:lnTo>
                    <a:pt x="751" y="437"/>
                  </a:lnTo>
                  <a:lnTo>
                    <a:pt x="771" y="457"/>
                  </a:lnTo>
                  <a:lnTo>
                    <a:pt x="794" y="475"/>
                  </a:lnTo>
                  <a:lnTo>
                    <a:pt x="818" y="491"/>
                  </a:lnTo>
                  <a:lnTo>
                    <a:pt x="818" y="491"/>
                  </a:lnTo>
                  <a:lnTo>
                    <a:pt x="838" y="502"/>
                  </a:lnTo>
                  <a:lnTo>
                    <a:pt x="838" y="502"/>
                  </a:lnTo>
                  <a:lnTo>
                    <a:pt x="829" y="453"/>
                  </a:lnTo>
                  <a:lnTo>
                    <a:pt x="818" y="405"/>
                  </a:lnTo>
                  <a:lnTo>
                    <a:pt x="807" y="359"/>
                  </a:lnTo>
                  <a:lnTo>
                    <a:pt x="792" y="314"/>
                  </a:lnTo>
                  <a:lnTo>
                    <a:pt x="779" y="271"/>
                  </a:lnTo>
                  <a:lnTo>
                    <a:pt x="763" y="229"/>
                  </a:lnTo>
                  <a:lnTo>
                    <a:pt x="748" y="190"/>
                  </a:lnTo>
                  <a:lnTo>
                    <a:pt x="730" y="153"/>
                  </a:lnTo>
                  <a:lnTo>
                    <a:pt x="711" y="120"/>
                  </a:lnTo>
                  <a:lnTo>
                    <a:pt x="690" y="91"/>
                  </a:lnTo>
                  <a:lnTo>
                    <a:pt x="669" y="64"/>
                  </a:lnTo>
                  <a:lnTo>
                    <a:pt x="658" y="53"/>
                  </a:lnTo>
                  <a:lnTo>
                    <a:pt x="646" y="41"/>
                  </a:lnTo>
                  <a:lnTo>
                    <a:pt x="634" y="32"/>
                  </a:lnTo>
                  <a:lnTo>
                    <a:pt x="622" y="24"/>
                  </a:lnTo>
                  <a:lnTo>
                    <a:pt x="609" y="18"/>
                  </a:lnTo>
                  <a:lnTo>
                    <a:pt x="596" y="11"/>
                  </a:lnTo>
                  <a:lnTo>
                    <a:pt x="583" y="6"/>
                  </a:lnTo>
                  <a:lnTo>
                    <a:pt x="569" y="3"/>
                  </a:lnTo>
                  <a:lnTo>
                    <a:pt x="555" y="2"/>
                  </a:lnTo>
                  <a:lnTo>
                    <a:pt x="540" y="0"/>
                  </a:lnTo>
                  <a:lnTo>
                    <a:pt x="540" y="0"/>
                  </a:lnTo>
                  <a:lnTo>
                    <a:pt x="526" y="2"/>
                  </a:lnTo>
                  <a:lnTo>
                    <a:pt x="526" y="2"/>
                  </a:lnTo>
                  <a:lnTo>
                    <a:pt x="501" y="0"/>
                  </a:lnTo>
                  <a:lnTo>
                    <a:pt x="501" y="0"/>
                  </a:lnTo>
                  <a:lnTo>
                    <a:pt x="474" y="2"/>
                  </a:lnTo>
                  <a:lnTo>
                    <a:pt x="445" y="5"/>
                  </a:lnTo>
                  <a:lnTo>
                    <a:pt x="411" y="10"/>
                  </a:lnTo>
                  <a:lnTo>
                    <a:pt x="378" y="19"/>
                  </a:lnTo>
                  <a:lnTo>
                    <a:pt x="341" y="32"/>
                  </a:lnTo>
                  <a:lnTo>
                    <a:pt x="324" y="40"/>
                  </a:lnTo>
                  <a:lnTo>
                    <a:pt x="306" y="48"/>
                  </a:lnTo>
                  <a:lnTo>
                    <a:pt x="287" y="59"/>
                  </a:lnTo>
                  <a:lnTo>
                    <a:pt x="268" y="70"/>
                  </a:lnTo>
                  <a:lnTo>
                    <a:pt x="250" y="83"/>
                  </a:lnTo>
                  <a:lnTo>
                    <a:pt x="231" y="97"/>
                  </a:lnTo>
                  <a:lnTo>
                    <a:pt x="231" y="97"/>
                  </a:lnTo>
                  <a:lnTo>
                    <a:pt x="214" y="113"/>
                  </a:lnTo>
                  <a:lnTo>
                    <a:pt x="195" y="131"/>
                  </a:lnTo>
                  <a:lnTo>
                    <a:pt x="177" y="148"/>
                  </a:lnTo>
                  <a:lnTo>
                    <a:pt x="161" y="169"/>
                  </a:lnTo>
                  <a:lnTo>
                    <a:pt x="144" y="191"/>
                  </a:lnTo>
                  <a:lnTo>
                    <a:pt x="128" y="214"/>
                  </a:lnTo>
                  <a:lnTo>
                    <a:pt x="112" y="239"/>
                  </a:lnTo>
                  <a:lnTo>
                    <a:pt x="97" y="265"/>
                  </a:lnTo>
                  <a:lnTo>
                    <a:pt x="82" y="293"/>
                  </a:lnTo>
                  <a:lnTo>
                    <a:pt x="69" y="323"/>
                  </a:lnTo>
                  <a:lnTo>
                    <a:pt x="56" y="355"/>
                  </a:lnTo>
                  <a:lnTo>
                    <a:pt x="43" y="389"/>
                  </a:lnTo>
                  <a:lnTo>
                    <a:pt x="31" y="424"/>
                  </a:lnTo>
                  <a:lnTo>
                    <a:pt x="21" y="462"/>
                  </a:lnTo>
                  <a:lnTo>
                    <a:pt x="11" y="500"/>
                  </a:lnTo>
                  <a:lnTo>
                    <a:pt x="2" y="542"/>
                  </a:lnTo>
                  <a:lnTo>
                    <a:pt x="2" y="542"/>
                  </a:lnTo>
                  <a:lnTo>
                    <a:pt x="0" y="556"/>
                  </a:lnTo>
                  <a:lnTo>
                    <a:pt x="2" y="570"/>
                  </a:lnTo>
                  <a:lnTo>
                    <a:pt x="5" y="583"/>
                  </a:lnTo>
                  <a:lnTo>
                    <a:pt x="13" y="596"/>
                  </a:lnTo>
                  <a:lnTo>
                    <a:pt x="21" y="607"/>
                  </a:lnTo>
                  <a:lnTo>
                    <a:pt x="32" y="615"/>
                  </a:lnTo>
                  <a:lnTo>
                    <a:pt x="43" y="621"/>
                  </a:lnTo>
                  <a:lnTo>
                    <a:pt x="58" y="626"/>
                  </a:lnTo>
                  <a:lnTo>
                    <a:pt x="58" y="626"/>
                  </a:lnTo>
                  <a:lnTo>
                    <a:pt x="72" y="628"/>
                  </a:lnTo>
                  <a:lnTo>
                    <a:pt x="72" y="628"/>
                  </a:lnTo>
                  <a:lnTo>
                    <a:pt x="85" y="626"/>
                  </a:lnTo>
                  <a:lnTo>
                    <a:pt x="96" y="623"/>
                  </a:lnTo>
                  <a:lnTo>
                    <a:pt x="107" y="618"/>
                  </a:lnTo>
                  <a:lnTo>
                    <a:pt x="117" y="612"/>
                  </a:lnTo>
                  <a:lnTo>
                    <a:pt x="125" y="604"/>
                  </a:lnTo>
                  <a:lnTo>
                    <a:pt x="133" y="594"/>
                  </a:lnTo>
                  <a:lnTo>
                    <a:pt x="137" y="583"/>
                  </a:lnTo>
                  <a:lnTo>
                    <a:pt x="142" y="570"/>
                  </a:lnTo>
                  <a:lnTo>
                    <a:pt x="142" y="570"/>
                  </a:lnTo>
                  <a:lnTo>
                    <a:pt x="150" y="534"/>
                  </a:lnTo>
                  <a:lnTo>
                    <a:pt x="158" y="499"/>
                  </a:lnTo>
                  <a:lnTo>
                    <a:pt x="168" y="465"/>
                  </a:lnTo>
                  <a:lnTo>
                    <a:pt x="177" y="435"/>
                  </a:lnTo>
                  <a:lnTo>
                    <a:pt x="188" y="406"/>
                  </a:lnTo>
                  <a:lnTo>
                    <a:pt x="199" y="381"/>
                  </a:lnTo>
                  <a:lnTo>
                    <a:pt x="211" y="355"/>
                  </a:lnTo>
                  <a:lnTo>
                    <a:pt x="222" y="333"/>
                  </a:lnTo>
                  <a:lnTo>
                    <a:pt x="235" y="312"/>
                  </a:lnTo>
                  <a:lnTo>
                    <a:pt x="246" y="293"/>
                  </a:lnTo>
                  <a:lnTo>
                    <a:pt x="258" y="276"/>
                  </a:lnTo>
                  <a:lnTo>
                    <a:pt x="271" y="260"/>
                  </a:lnTo>
                  <a:lnTo>
                    <a:pt x="284" y="244"/>
                  </a:lnTo>
                  <a:lnTo>
                    <a:pt x="297" y="231"/>
                  </a:lnTo>
                  <a:lnTo>
                    <a:pt x="322" y="209"/>
                  </a:lnTo>
                  <a:lnTo>
                    <a:pt x="322" y="209"/>
                  </a:lnTo>
                  <a:lnTo>
                    <a:pt x="343" y="193"/>
                  </a:lnTo>
                  <a:lnTo>
                    <a:pt x="343" y="193"/>
                  </a:lnTo>
                  <a:lnTo>
                    <a:pt x="332" y="223"/>
                  </a:lnTo>
                  <a:lnTo>
                    <a:pt x="321" y="257"/>
                  </a:lnTo>
                  <a:lnTo>
                    <a:pt x="311" y="292"/>
                  </a:lnTo>
                  <a:lnTo>
                    <a:pt x="301" y="327"/>
                  </a:lnTo>
                  <a:lnTo>
                    <a:pt x="285" y="402"/>
                  </a:lnTo>
                  <a:lnTo>
                    <a:pt x="273" y="478"/>
                  </a:lnTo>
                  <a:lnTo>
                    <a:pt x="263" y="556"/>
                  </a:lnTo>
                  <a:lnTo>
                    <a:pt x="255" y="636"/>
                  </a:lnTo>
                  <a:lnTo>
                    <a:pt x="249" y="714"/>
                  </a:lnTo>
                  <a:lnTo>
                    <a:pt x="244" y="789"/>
                  </a:lnTo>
                  <a:lnTo>
                    <a:pt x="241" y="860"/>
                  </a:lnTo>
                  <a:lnTo>
                    <a:pt x="239" y="927"/>
                  </a:lnTo>
                  <a:lnTo>
                    <a:pt x="238" y="1039"/>
                  </a:lnTo>
                  <a:lnTo>
                    <a:pt x="239" y="1114"/>
                  </a:lnTo>
                  <a:lnTo>
                    <a:pt x="239" y="1141"/>
                  </a:lnTo>
                  <a:lnTo>
                    <a:pt x="419" y="1141"/>
                  </a:lnTo>
                  <a:lnTo>
                    <a:pt x="419" y="1141"/>
                  </a:lnTo>
                  <a:lnTo>
                    <a:pt x="415" y="1203"/>
                  </a:lnTo>
                  <a:lnTo>
                    <a:pt x="410" y="1236"/>
                  </a:lnTo>
                  <a:lnTo>
                    <a:pt x="405" y="1270"/>
                  </a:lnTo>
                  <a:lnTo>
                    <a:pt x="400" y="1305"/>
                  </a:lnTo>
                  <a:lnTo>
                    <a:pt x="392" y="1340"/>
                  </a:lnTo>
                  <a:lnTo>
                    <a:pt x="383" y="1377"/>
                  </a:lnTo>
                  <a:lnTo>
                    <a:pt x="372" y="1415"/>
                  </a:lnTo>
                  <a:lnTo>
                    <a:pt x="359" y="1451"/>
                  </a:lnTo>
                  <a:lnTo>
                    <a:pt x="344" y="1490"/>
                  </a:lnTo>
                  <a:lnTo>
                    <a:pt x="329" y="1528"/>
                  </a:lnTo>
                  <a:lnTo>
                    <a:pt x="311" y="1566"/>
                  </a:lnTo>
                  <a:lnTo>
                    <a:pt x="290" y="1604"/>
                  </a:lnTo>
                  <a:lnTo>
                    <a:pt x="266" y="1643"/>
                  </a:lnTo>
                  <a:lnTo>
                    <a:pt x="241" y="1681"/>
                  </a:lnTo>
                  <a:lnTo>
                    <a:pt x="214" y="1718"/>
                  </a:lnTo>
                  <a:lnTo>
                    <a:pt x="214" y="1718"/>
                  </a:lnTo>
                  <a:lnTo>
                    <a:pt x="207" y="1726"/>
                  </a:lnTo>
                  <a:lnTo>
                    <a:pt x="203" y="1735"/>
                  </a:lnTo>
                  <a:lnTo>
                    <a:pt x="198" y="1745"/>
                  </a:lnTo>
                  <a:lnTo>
                    <a:pt x="195" y="1754"/>
                  </a:lnTo>
                  <a:lnTo>
                    <a:pt x="193" y="1764"/>
                  </a:lnTo>
                  <a:lnTo>
                    <a:pt x="191" y="1773"/>
                  </a:lnTo>
                  <a:lnTo>
                    <a:pt x="191" y="1792"/>
                  </a:lnTo>
                  <a:lnTo>
                    <a:pt x="196" y="1812"/>
                  </a:lnTo>
                  <a:lnTo>
                    <a:pt x="199" y="1821"/>
                  </a:lnTo>
                  <a:lnTo>
                    <a:pt x="204" y="1829"/>
                  </a:lnTo>
                  <a:lnTo>
                    <a:pt x="209" y="1839"/>
                  </a:lnTo>
                  <a:lnTo>
                    <a:pt x="215" y="1847"/>
                  </a:lnTo>
                  <a:lnTo>
                    <a:pt x="222" y="1855"/>
                  </a:lnTo>
                  <a:lnTo>
                    <a:pt x="230" y="1861"/>
                  </a:lnTo>
                  <a:lnTo>
                    <a:pt x="230" y="1861"/>
                  </a:lnTo>
                  <a:lnTo>
                    <a:pt x="244" y="1871"/>
                  </a:lnTo>
                  <a:lnTo>
                    <a:pt x="260" y="1877"/>
                  </a:lnTo>
                  <a:lnTo>
                    <a:pt x="276" y="1882"/>
                  </a:lnTo>
                  <a:lnTo>
                    <a:pt x="293" y="1883"/>
                  </a:lnTo>
                  <a:lnTo>
                    <a:pt x="293" y="1883"/>
                  </a:lnTo>
                  <a:lnTo>
                    <a:pt x="305" y="1882"/>
                  </a:lnTo>
                  <a:lnTo>
                    <a:pt x="316" y="1880"/>
                  </a:lnTo>
                  <a:lnTo>
                    <a:pt x="327" y="1877"/>
                  </a:lnTo>
                  <a:lnTo>
                    <a:pt x="336" y="1874"/>
                  </a:lnTo>
                  <a:lnTo>
                    <a:pt x="346" y="1867"/>
                  </a:lnTo>
                  <a:lnTo>
                    <a:pt x="356" y="1861"/>
                  </a:lnTo>
                  <a:lnTo>
                    <a:pt x="365" y="1853"/>
                  </a:lnTo>
                  <a:lnTo>
                    <a:pt x="373" y="1845"/>
                  </a:lnTo>
                  <a:lnTo>
                    <a:pt x="373" y="1845"/>
                  </a:lnTo>
                  <a:lnTo>
                    <a:pt x="408" y="1797"/>
                  </a:lnTo>
                  <a:lnTo>
                    <a:pt x="440" y="1751"/>
                  </a:lnTo>
                  <a:lnTo>
                    <a:pt x="469" y="1703"/>
                  </a:lnTo>
                  <a:lnTo>
                    <a:pt x="494" y="1657"/>
                  </a:lnTo>
                  <a:lnTo>
                    <a:pt x="517" y="1609"/>
                  </a:lnTo>
                  <a:lnTo>
                    <a:pt x="536" y="1561"/>
                  </a:lnTo>
                  <a:lnTo>
                    <a:pt x="553" y="1515"/>
                  </a:lnTo>
                  <a:lnTo>
                    <a:pt x="569" y="1469"/>
                  </a:lnTo>
                  <a:lnTo>
                    <a:pt x="582" y="1424"/>
                  </a:lnTo>
                  <a:lnTo>
                    <a:pt x="593" y="1380"/>
                  </a:lnTo>
                  <a:lnTo>
                    <a:pt x="601" y="1337"/>
                  </a:lnTo>
                  <a:lnTo>
                    <a:pt x="609" y="1294"/>
                  </a:lnTo>
                  <a:lnTo>
                    <a:pt x="614" y="1254"/>
                  </a:lnTo>
                  <a:lnTo>
                    <a:pt x="619" y="1214"/>
                  </a:lnTo>
                  <a:lnTo>
                    <a:pt x="622" y="1177"/>
                  </a:lnTo>
                  <a:lnTo>
                    <a:pt x="623" y="1141"/>
                  </a:lnTo>
                  <a:lnTo>
                    <a:pt x="655" y="1141"/>
                  </a:lnTo>
                  <a:lnTo>
                    <a:pt x="655" y="1141"/>
                  </a:lnTo>
                  <a:lnTo>
                    <a:pt x="665" y="1169"/>
                  </a:lnTo>
                  <a:lnTo>
                    <a:pt x="674" y="1201"/>
                  </a:lnTo>
                  <a:lnTo>
                    <a:pt x="684" y="1235"/>
                  </a:lnTo>
                  <a:lnTo>
                    <a:pt x="692" y="1271"/>
                  </a:lnTo>
                  <a:lnTo>
                    <a:pt x="698" y="1311"/>
                  </a:lnTo>
                  <a:lnTo>
                    <a:pt x="703" y="1354"/>
                  </a:lnTo>
                  <a:lnTo>
                    <a:pt x="706" y="1399"/>
                  </a:lnTo>
                  <a:lnTo>
                    <a:pt x="708" y="1448"/>
                  </a:lnTo>
                  <a:lnTo>
                    <a:pt x="708" y="1448"/>
                  </a:lnTo>
                  <a:lnTo>
                    <a:pt x="706" y="1483"/>
                  </a:lnTo>
                  <a:lnTo>
                    <a:pt x="705" y="1520"/>
                  </a:lnTo>
                  <a:lnTo>
                    <a:pt x="703" y="1558"/>
                  </a:lnTo>
                  <a:lnTo>
                    <a:pt x="698" y="1596"/>
                  </a:lnTo>
                  <a:lnTo>
                    <a:pt x="692" y="1638"/>
                  </a:lnTo>
                  <a:lnTo>
                    <a:pt x="685" y="1681"/>
                  </a:lnTo>
                  <a:lnTo>
                    <a:pt x="677" y="1726"/>
                  </a:lnTo>
                  <a:lnTo>
                    <a:pt x="666" y="1772"/>
                  </a:lnTo>
                  <a:lnTo>
                    <a:pt x="666" y="1772"/>
                  </a:lnTo>
                  <a:lnTo>
                    <a:pt x="665" y="1781"/>
                  </a:lnTo>
                  <a:lnTo>
                    <a:pt x="663" y="1791"/>
                  </a:lnTo>
                  <a:lnTo>
                    <a:pt x="663" y="1802"/>
                  </a:lnTo>
                  <a:lnTo>
                    <a:pt x="665" y="1812"/>
                  </a:lnTo>
                  <a:lnTo>
                    <a:pt x="668" y="1821"/>
                  </a:lnTo>
                  <a:lnTo>
                    <a:pt x="669" y="1831"/>
                  </a:lnTo>
                  <a:lnTo>
                    <a:pt x="679" y="1848"/>
                  </a:lnTo>
                  <a:lnTo>
                    <a:pt x="690" y="1864"/>
                  </a:lnTo>
                  <a:lnTo>
                    <a:pt x="698" y="1871"/>
                  </a:lnTo>
                  <a:lnTo>
                    <a:pt x="705" y="1877"/>
                  </a:lnTo>
                  <a:lnTo>
                    <a:pt x="714" y="1882"/>
                  </a:lnTo>
                  <a:lnTo>
                    <a:pt x="722" y="1886"/>
                  </a:lnTo>
                  <a:lnTo>
                    <a:pt x="732" y="1891"/>
                  </a:lnTo>
                  <a:lnTo>
                    <a:pt x="743" y="1894"/>
                  </a:lnTo>
                  <a:lnTo>
                    <a:pt x="743" y="1894"/>
                  </a:lnTo>
                  <a:lnTo>
                    <a:pt x="754" y="1896"/>
                  </a:lnTo>
                  <a:lnTo>
                    <a:pt x="765" y="1896"/>
                  </a:lnTo>
                  <a:lnTo>
                    <a:pt x="765" y="1896"/>
                  </a:lnTo>
                  <a:lnTo>
                    <a:pt x="783" y="1894"/>
                  </a:lnTo>
                  <a:lnTo>
                    <a:pt x="799" y="1891"/>
                  </a:lnTo>
                  <a:lnTo>
                    <a:pt x="814" y="1885"/>
                  </a:lnTo>
                  <a:lnTo>
                    <a:pt x="829" y="1875"/>
                  </a:lnTo>
                  <a:lnTo>
                    <a:pt x="842" y="1864"/>
                  </a:lnTo>
                  <a:lnTo>
                    <a:pt x="851" y="1850"/>
                  </a:lnTo>
                  <a:lnTo>
                    <a:pt x="859" y="1835"/>
                  </a:lnTo>
                  <a:lnTo>
                    <a:pt x="865" y="1818"/>
                  </a:lnTo>
                  <a:lnTo>
                    <a:pt x="865" y="1818"/>
                  </a:lnTo>
                  <a:lnTo>
                    <a:pt x="877" y="1767"/>
                  </a:lnTo>
                  <a:lnTo>
                    <a:pt x="886" y="1718"/>
                  </a:lnTo>
                  <a:lnTo>
                    <a:pt x="894" y="1668"/>
                  </a:lnTo>
                  <a:lnTo>
                    <a:pt x="901" y="1622"/>
                  </a:lnTo>
                  <a:lnTo>
                    <a:pt x="905" y="1576"/>
                  </a:lnTo>
                  <a:lnTo>
                    <a:pt x="908" y="1533"/>
                  </a:lnTo>
                  <a:lnTo>
                    <a:pt x="910" y="1490"/>
                  </a:lnTo>
                  <a:lnTo>
                    <a:pt x="912" y="1448"/>
                  </a:lnTo>
                  <a:lnTo>
                    <a:pt x="912" y="1448"/>
                  </a:lnTo>
                  <a:lnTo>
                    <a:pt x="910" y="1386"/>
                  </a:lnTo>
                  <a:lnTo>
                    <a:pt x="905" y="1329"/>
                  </a:lnTo>
                  <a:lnTo>
                    <a:pt x="899" y="1273"/>
                  </a:lnTo>
                  <a:lnTo>
                    <a:pt x="889" y="1222"/>
                  </a:lnTo>
                  <a:lnTo>
                    <a:pt x="834" y="1222"/>
                  </a:lnTo>
                  <a:lnTo>
                    <a:pt x="814" y="122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5141913" y="5911850"/>
              <a:ext cx="425450" cy="395288"/>
            </a:xfrm>
            <a:custGeom>
              <a:avLst/>
              <a:gdLst>
                <a:gd name="T0" fmla="*/ 354 w 537"/>
                <a:gd name="T1" fmla="*/ 0 h 497"/>
                <a:gd name="T2" fmla="*/ 354 w 537"/>
                <a:gd name="T3" fmla="*/ 0 h 497"/>
                <a:gd name="T4" fmla="*/ 343 w 537"/>
                <a:gd name="T5" fmla="*/ 10 h 497"/>
                <a:gd name="T6" fmla="*/ 332 w 537"/>
                <a:gd name="T7" fmla="*/ 16 h 497"/>
                <a:gd name="T8" fmla="*/ 317 w 537"/>
                <a:gd name="T9" fmla="*/ 21 h 497"/>
                <a:gd name="T10" fmla="*/ 303 w 537"/>
                <a:gd name="T11" fmla="*/ 24 h 497"/>
                <a:gd name="T12" fmla="*/ 347 w 537"/>
                <a:gd name="T13" fmla="*/ 148 h 497"/>
                <a:gd name="T14" fmla="*/ 190 w 537"/>
                <a:gd name="T15" fmla="*/ 148 h 497"/>
                <a:gd name="T16" fmla="*/ 234 w 537"/>
                <a:gd name="T17" fmla="*/ 24 h 497"/>
                <a:gd name="T18" fmla="*/ 234 w 537"/>
                <a:gd name="T19" fmla="*/ 24 h 497"/>
                <a:gd name="T20" fmla="*/ 206 w 537"/>
                <a:gd name="T21" fmla="*/ 21 h 497"/>
                <a:gd name="T22" fmla="*/ 177 w 537"/>
                <a:gd name="T23" fmla="*/ 18 h 497"/>
                <a:gd name="T24" fmla="*/ 131 w 537"/>
                <a:gd name="T25" fmla="*/ 148 h 497"/>
                <a:gd name="T26" fmla="*/ 0 w 537"/>
                <a:gd name="T27" fmla="*/ 148 h 497"/>
                <a:gd name="T28" fmla="*/ 0 w 537"/>
                <a:gd name="T29" fmla="*/ 209 h 497"/>
                <a:gd name="T30" fmla="*/ 35 w 537"/>
                <a:gd name="T31" fmla="*/ 209 h 497"/>
                <a:gd name="T32" fmla="*/ 69 w 537"/>
                <a:gd name="T33" fmla="*/ 497 h 497"/>
                <a:gd name="T34" fmla="*/ 470 w 537"/>
                <a:gd name="T35" fmla="*/ 497 h 497"/>
                <a:gd name="T36" fmla="*/ 502 w 537"/>
                <a:gd name="T37" fmla="*/ 209 h 497"/>
                <a:gd name="T38" fmla="*/ 537 w 537"/>
                <a:gd name="T39" fmla="*/ 209 h 497"/>
                <a:gd name="T40" fmla="*/ 537 w 537"/>
                <a:gd name="T41" fmla="*/ 148 h 497"/>
                <a:gd name="T42" fmla="*/ 406 w 537"/>
                <a:gd name="T43" fmla="*/ 148 h 497"/>
                <a:gd name="T44" fmla="*/ 354 w 537"/>
                <a:gd name="T45" fmla="*/ 0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7" h="497">
                  <a:moveTo>
                    <a:pt x="354" y="0"/>
                  </a:moveTo>
                  <a:lnTo>
                    <a:pt x="354" y="0"/>
                  </a:lnTo>
                  <a:lnTo>
                    <a:pt x="343" y="10"/>
                  </a:lnTo>
                  <a:lnTo>
                    <a:pt x="332" y="16"/>
                  </a:lnTo>
                  <a:lnTo>
                    <a:pt x="317" y="21"/>
                  </a:lnTo>
                  <a:lnTo>
                    <a:pt x="303" y="24"/>
                  </a:lnTo>
                  <a:lnTo>
                    <a:pt x="347" y="148"/>
                  </a:lnTo>
                  <a:lnTo>
                    <a:pt x="190" y="148"/>
                  </a:lnTo>
                  <a:lnTo>
                    <a:pt x="234" y="24"/>
                  </a:lnTo>
                  <a:lnTo>
                    <a:pt x="234" y="24"/>
                  </a:lnTo>
                  <a:lnTo>
                    <a:pt x="206" y="21"/>
                  </a:lnTo>
                  <a:lnTo>
                    <a:pt x="177" y="18"/>
                  </a:lnTo>
                  <a:lnTo>
                    <a:pt x="131" y="148"/>
                  </a:lnTo>
                  <a:lnTo>
                    <a:pt x="0" y="148"/>
                  </a:lnTo>
                  <a:lnTo>
                    <a:pt x="0" y="209"/>
                  </a:lnTo>
                  <a:lnTo>
                    <a:pt x="35" y="209"/>
                  </a:lnTo>
                  <a:lnTo>
                    <a:pt x="69" y="497"/>
                  </a:lnTo>
                  <a:lnTo>
                    <a:pt x="470" y="497"/>
                  </a:lnTo>
                  <a:lnTo>
                    <a:pt x="502" y="209"/>
                  </a:lnTo>
                  <a:lnTo>
                    <a:pt x="537" y="209"/>
                  </a:lnTo>
                  <a:lnTo>
                    <a:pt x="537" y="148"/>
                  </a:lnTo>
                  <a:lnTo>
                    <a:pt x="406" y="148"/>
                  </a:lnTo>
                  <a:lnTo>
                    <a:pt x="354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1" name="Rectangle 60"/>
            <p:cNvSpPr>
              <a:spLocks noChangeArrowheads="1"/>
            </p:cNvSpPr>
            <p:nvPr/>
          </p:nvSpPr>
          <p:spPr bwMode="auto">
            <a:xfrm>
              <a:off x="4919663" y="5513388"/>
              <a:ext cx="1587" cy="1588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4919663" y="5454650"/>
              <a:ext cx="509587" cy="461963"/>
            </a:xfrm>
            <a:custGeom>
              <a:avLst/>
              <a:gdLst>
                <a:gd name="T0" fmla="*/ 560 w 642"/>
                <a:gd name="T1" fmla="*/ 581 h 581"/>
                <a:gd name="T2" fmla="*/ 560 w 642"/>
                <a:gd name="T3" fmla="*/ 581 h 581"/>
                <a:gd name="T4" fmla="*/ 572 w 642"/>
                <a:gd name="T5" fmla="*/ 581 h 581"/>
                <a:gd name="T6" fmla="*/ 599 w 642"/>
                <a:gd name="T7" fmla="*/ 575 h 581"/>
                <a:gd name="T8" fmla="*/ 622 w 642"/>
                <a:gd name="T9" fmla="*/ 560 h 581"/>
                <a:gd name="T10" fmla="*/ 638 w 642"/>
                <a:gd name="T11" fmla="*/ 536 h 581"/>
                <a:gd name="T12" fmla="*/ 642 w 642"/>
                <a:gd name="T13" fmla="*/ 509 h 581"/>
                <a:gd name="T14" fmla="*/ 641 w 642"/>
                <a:gd name="T15" fmla="*/ 495 h 581"/>
                <a:gd name="T16" fmla="*/ 630 w 642"/>
                <a:gd name="T17" fmla="*/ 470 h 581"/>
                <a:gd name="T18" fmla="*/ 611 w 642"/>
                <a:gd name="T19" fmla="*/ 450 h 581"/>
                <a:gd name="T20" fmla="*/ 585 w 642"/>
                <a:gd name="T21" fmla="*/ 439 h 581"/>
                <a:gd name="T22" fmla="*/ 571 w 642"/>
                <a:gd name="T23" fmla="*/ 438 h 581"/>
                <a:gd name="T24" fmla="*/ 560 w 642"/>
                <a:gd name="T25" fmla="*/ 438 h 581"/>
                <a:gd name="T26" fmla="*/ 486 w 642"/>
                <a:gd name="T27" fmla="*/ 434 h 581"/>
                <a:gd name="T28" fmla="*/ 422 w 642"/>
                <a:gd name="T29" fmla="*/ 422 h 581"/>
                <a:gd name="T30" fmla="*/ 367 w 642"/>
                <a:gd name="T31" fmla="*/ 403 h 581"/>
                <a:gd name="T32" fmla="*/ 322 w 642"/>
                <a:gd name="T33" fmla="*/ 380 h 581"/>
                <a:gd name="T34" fmla="*/ 306 w 642"/>
                <a:gd name="T35" fmla="*/ 371 h 581"/>
                <a:gd name="T36" fmla="*/ 266 w 642"/>
                <a:gd name="T37" fmla="*/ 337 h 581"/>
                <a:gd name="T38" fmla="*/ 223 w 642"/>
                <a:gd name="T39" fmla="*/ 289 h 581"/>
                <a:gd name="T40" fmla="*/ 191 w 642"/>
                <a:gd name="T41" fmla="*/ 237 h 581"/>
                <a:gd name="T42" fmla="*/ 169 w 642"/>
                <a:gd name="T43" fmla="*/ 186 h 581"/>
                <a:gd name="T44" fmla="*/ 161 w 642"/>
                <a:gd name="T45" fmla="*/ 160 h 581"/>
                <a:gd name="T46" fmla="*/ 147 w 642"/>
                <a:gd name="T47" fmla="*/ 100 h 581"/>
                <a:gd name="T48" fmla="*/ 144 w 642"/>
                <a:gd name="T49" fmla="*/ 76 h 581"/>
                <a:gd name="T50" fmla="*/ 142 w 642"/>
                <a:gd name="T51" fmla="*/ 70 h 581"/>
                <a:gd name="T52" fmla="*/ 142 w 642"/>
                <a:gd name="T53" fmla="*/ 68 h 581"/>
                <a:gd name="T54" fmla="*/ 140 w 642"/>
                <a:gd name="T55" fmla="*/ 54 h 581"/>
                <a:gd name="T56" fmla="*/ 129 w 642"/>
                <a:gd name="T57" fmla="*/ 28 h 581"/>
                <a:gd name="T58" fmla="*/ 109 w 642"/>
                <a:gd name="T59" fmla="*/ 11 h 581"/>
                <a:gd name="T60" fmla="*/ 83 w 642"/>
                <a:gd name="T61" fmla="*/ 1 h 581"/>
                <a:gd name="T62" fmla="*/ 69 w 642"/>
                <a:gd name="T63" fmla="*/ 0 h 581"/>
                <a:gd name="T64" fmla="*/ 42 w 642"/>
                <a:gd name="T65" fmla="*/ 6 h 581"/>
                <a:gd name="T66" fmla="*/ 19 w 642"/>
                <a:gd name="T67" fmla="*/ 22 h 581"/>
                <a:gd name="T68" fmla="*/ 5 w 642"/>
                <a:gd name="T69" fmla="*/ 46 h 581"/>
                <a:gd name="T70" fmla="*/ 0 w 642"/>
                <a:gd name="T71" fmla="*/ 74 h 581"/>
                <a:gd name="T72" fmla="*/ 2 w 642"/>
                <a:gd name="T73" fmla="*/ 98 h 581"/>
                <a:gd name="T74" fmla="*/ 11 w 642"/>
                <a:gd name="T75" fmla="*/ 154 h 581"/>
                <a:gd name="T76" fmla="*/ 34 w 642"/>
                <a:gd name="T77" fmla="*/ 234 h 581"/>
                <a:gd name="T78" fmla="*/ 53 w 642"/>
                <a:gd name="T79" fmla="*/ 278 h 581"/>
                <a:gd name="T80" fmla="*/ 77 w 642"/>
                <a:gd name="T81" fmla="*/ 326 h 581"/>
                <a:gd name="T82" fmla="*/ 91 w 642"/>
                <a:gd name="T83" fmla="*/ 350 h 581"/>
                <a:gd name="T84" fmla="*/ 126 w 642"/>
                <a:gd name="T85" fmla="*/ 396 h 581"/>
                <a:gd name="T86" fmla="*/ 168 w 642"/>
                <a:gd name="T87" fmla="*/ 442 h 581"/>
                <a:gd name="T88" fmla="*/ 219 w 642"/>
                <a:gd name="T89" fmla="*/ 484 h 581"/>
                <a:gd name="T90" fmla="*/ 247 w 642"/>
                <a:gd name="T91" fmla="*/ 501 h 581"/>
                <a:gd name="T92" fmla="*/ 313 w 642"/>
                <a:gd name="T93" fmla="*/ 535 h 581"/>
                <a:gd name="T94" fmla="*/ 384 w 642"/>
                <a:gd name="T95" fmla="*/ 560 h 581"/>
                <a:gd name="T96" fmla="*/ 467 w 642"/>
                <a:gd name="T97" fmla="*/ 575 h 581"/>
                <a:gd name="T98" fmla="*/ 560 w 642"/>
                <a:gd name="T99" fmla="*/ 581 h 5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42" h="581">
                  <a:moveTo>
                    <a:pt x="560" y="581"/>
                  </a:moveTo>
                  <a:lnTo>
                    <a:pt x="560" y="581"/>
                  </a:lnTo>
                  <a:lnTo>
                    <a:pt x="560" y="581"/>
                  </a:lnTo>
                  <a:lnTo>
                    <a:pt x="560" y="581"/>
                  </a:lnTo>
                  <a:lnTo>
                    <a:pt x="572" y="581"/>
                  </a:lnTo>
                  <a:lnTo>
                    <a:pt x="572" y="581"/>
                  </a:lnTo>
                  <a:lnTo>
                    <a:pt x="587" y="579"/>
                  </a:lnTo>
                  <a:lnTo>
                    <a:pt x="599" y="575"/>
                  </a:lnTo>
                  <a:lnTo>
                    <a:pt x="612" y="568"/>
                  </a:lnTo>
                  <a:lnTo>
                    <a:pt x="622" y="560"/>
                  </a:lnTo>
                  <a:lnTo>
                    <a:pt x="631" y="549"/>
                  </a:lnTo>
                  <a:lnTo>
                    <a:pt x="638" y="536"/>
                  </a:lnTo>
                  <a:lnTo>
                    <a:pt x="641" y="524"/>
                  </a:lnTo>
                  <a:lnTo>
                    <a:pt x="642" y="509"/>
                  </a:lnTo>
                  <a:lnTo>
                    <a:pt x="642" y="509"/>
                  </a:lnTo>
                  <a:lnTo>
                    <a:pt x="641" y="495"/>
                  </a:lnTo>
                  <a:lnTo>
                    <a:pt x="636" y="481"/>
                  </a:lnTo>
                  <a:lnTo>
                    <a:pt x="630" y="470"/>
                  </a:lnTo>
                  <a:lnTo>
                    <a:pt x="622" y="458"/>
                  </a:lnTo>
                  <a:lnTo>
                    <a:pt x="611" y="450"/>
                  </a:lnTo>
                  <a:lnTo>
                    <a:pt x="598" y="444"/>
                  </a:lnTo>
                  <a:lnTo>
                    <a:pt x="585" y="439"/>
                  </a:lnTo>
                  <a:lnTo>
                    <a:pt x="571" y="438"/>
                  </a:lnTo>
                  <a:lnTo>
                    <a:pt x="571" y="438"/>
                  </a:lnTo>
                  <a:lnTo>
                    <a:pt x="560" y="438"/>
                  </a:lnTo>
                  <a:lnTo>
                    <a:pt x="560" y="438"/>
                  </a:lnTo>
                  <a:lnTo>
                    <a:pt x="521" y="438"/>
                  </a:lnTo>
                  <a:lnTo>
                    <a:pt x="486" y="434"/>
                  </a:lnTo>
                  <a:lnTo>
                    <a:pt x="453" y="428"/>
                  </a:lnTo>
                  <a:lnTo>
                    <a:pt x="422" y="422"/>
                  </a:lnTo>
                  <a:lnTo>
                    <a:pt x="394" y="414"/>
                  </a:lnTo>
                  <a:lnTo>
                    <a:pt x="367" y="403"/>
                  </a:lnTo>
                  <a:lnTo>
                    <a:pt x="343" y="391"/>
                  </a:lnTo>
                  <a:lnTo>
                    <a:pt x="322" y="380"/>
                  </a:lnTo>
                  <a:lnTo>
                    <a:pt x="322" y="380"/>
                  </a:lnTo>
                  <a:lnTo>
                    <a:pt x="306" y="371"/>
                  </a:lnTo>
                  <a:lnTo>
                    <a:pt x="292" y="360"/>
                  </a:lnTo>
                  <a:lnTo>
                    <a:pt x="266" y="337"/>
                  </a:lnTo>
                  <a:lnTo>
                    <a:pt x="242" y="313"/>
                  </a:lnTo>
                  <a:lnTo>
                    <a:pt x="223" y="289"/>
                  </a:lnTo>
                  <a:lnTo>
                    <a:pt x="206" y="264"/>
                  </a:lnTo>
                  <a:lnTo>
                    <a:pt x="191" y="237"/>
                  </a:lnTo>
                  <a:lnTo>
                    <a:pt x="179" y="211"/>
                  </a:lnTo>
                  <a:lnTo>
                    <a:pt x="169" y="186"/>
                  </a:lnTo>
                  <a:lnTo>
                    <a:pt x="169" y="186"/>
                  </a:lnTo>
                  <a:lnTo>
                    <a:pt x="161" y="160"/>
                  </a:lnTo>
                  <a:lnTo>
                    <a:pt x="155" y="138"/>
                  </a:lnTo>
                  <a:lnTo>
                    <a:pt x="147" y="100"/>
                  </a:lnTo>
                  <a:lnTo>
                    <a:pt x="147" y="100"/>
                  </a:lnTo>
                  <a:lnTo>
                    <a:pt x="144" y="76"/>
                  </a:lnTo>
                  <a:lnTo>
                    <a:pt x="144" y="76"/>
                  </a:lnTo>
                  <a:lnTo>
                    <a:pt x="142" y="70"/>
                  </a:lnTo>
                  <a:lnTo>
                    <a:pt x="142" y="70"/>
                  </a:lnTo>
                  <a:lnTo>
                    <a:pt x="142" y="68"/>
                  </a:lnTo>
                  <a:lnTo>
                    <a:pt x="142" y="68"/>
                  </a:lnTo>
                  <a:lnTo>
                    <a:pt x="140" y="54"/>
                  </a:lnTo>
                  <a:lnTo>
                    <a:pt x="136" y="41"/>
                  </a:lnTo>
                  <a:lnTo>
                    <a:pt x="129" y="28"/>
                  </a:lnTo>
                  <a:lnTo>
                    <a:pt x="120" y="19"/>
                  </a:lnTo>
                  <a:lnTo>
                    <a:pt x="109" y="11"/>
                  </a:lnTo>
                  <a:lnTo>
                    <a:pt x="96" y="4"/>
                  </a:lnTo>
                  <a:lnTo>
                    <a:pt x="83" y="1"/>
                  </a:lnTo>
                  <a:lnTo>
                    <a:pt x="69" y="0"/>
                  </a:lnTo>
                  <a:lnTo>
                    <a:pt x="69" y="0"/>
                  </a:lnTo>
                  <a:lnTo>
                    <a:pt x="54" y="1"/>
                  </a:lnTo>
                  <a:lnTo>
                    <a:pt x="42" y="6"/>
                  </a:lnTo>
                  <a:lnTo>
                    <a:pt x="29" y="14"/>
                  </a:lnTo>
                  <a:lnTo>
                    <a:pt x="19" y="22"/>
                  </a:lnTo>
                  <a:lnTo>
                    <a:pt x="11" y="33"/>
                  </a:lnTo>
                  <a:lnTo>
                    <a:pt x="5" y="46"/>
                  </a:lnTo>
                  <a:lnTo>
                    <a:pt x="0" y="60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2" y="98"/>
                  </a:lnTo>
                  <a:lnTo>
                    <a:pt x="5" y="122"/>
                  </a:lnTo>
                  <a:lnTo>
                    <a:pt x="11" y="154"/>
                  </a:lnTo>
                  <a:lnTo>
                    <a:pt x="21" y="192"/>
                  </a:lnTo>
                  <a:lnTo>
                    <a:pt x="34" y="234"/>
                  </a:lnTo>
                  <a:lnTo>
                    <a:pt x="43" y="256"/>
                  </a:lnTo>
                  <a:lnTo>
                    <a:pt x="53" y="278"/>
                  </a:lnTo>
                  <a:lnTo>
                    <a:pt x="64" y="302"/>
                  </a:lnTo>
                  <a:lnTo>
                    <a:pt x="77" y="326"/>
                  </a:lnTo>
                  <a:lnTo>
                    <a:pt x="77" y="326"/>
                  </a:lnTo>
                  <a:lnTo>
                    <a:pt x="91" y="350"/>
                  </a:lnTo>
                  <a:lnTo>
                    <a:pt x="107" y="374"/>
                  </a:lnTo>
                  <a:lnTo>
                    <a:pt x="126" y="396"/>
                  </a:lnTo>
                  <a:lnTo>
                    <a:pt x="145" y="420"/>
                  </a:lnTo>
                  <a:lnTo>
                    <a:pt x="168" y="442"/>
                  </a:lnTo>
                  <a:lnTo>
                    <a:pt x="193" y="463"/>
                  </a:lnTo>
                  <a:lnTo>
                    <a:pt x="219" y="484"/>
                  </a:lnTo>
                  <a:lnTo>
                    <a:pt x="247" y="501"/>
                  </a:lnTo>
                  <a:lnTo>
                    <a:pt x="247" y="501"/>
                  </a:lnTo>
                  <a:lnTo>
                    <a:pt x="279" y="519"/>
                  </a:lnTo>
                  <a:lnTo>
                    <a:pt x="313" y="535"/>
                  </a:lnTo>
                  <a:lnTo>
                    <a:pt x="348" y="548"/>
                  </a:lnTo>
                  <a:lnTo>
                    <a:pt x="384" y="560"/>
                  </a:lnTo>
                  <a:lnTo>
                    <a:pt x="426" y="568"/>
                  </a:lnTo>
                  <a:lnTo>
                    <a:pt x="467" y="575"/>
                  </a:lnTo>
                  <a:lnTo>
                    <a:pt x="512" y="579"/>
                  </a:lnTo>
                  <a:lnTo>
                    <a:pt x="560" y="581"/>
                  </a:lnTo>
                  <a:lnTo>
                    <a:pt x="560" y="58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2486695" y="5057775"/>
            <a:ext cx="1036637" cy="1800226"/>
            <a:chOff x="3478213" y="5057775"/>
            <a:chExt cx="1036637" cy="1800226"/>
          </a:xfrm>
        </p:grpSpPr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3844925" y="5057775"/>
              <a:ext cx="363537" cy="365125"/>
            </a:xfrm>
            <a:custGeom>
              <a:avLst/>
              <a:gdLst>
                <a:gd name="T0" fmla="*/ 19 w 459"/>
                <a:gd name="T1" fmla="*/ 138 h 459"/>
                <a:gd name="T2" fmla="*/ 5 w 459"/>
                <a:gd name="T3" fmla="*/ 183 h 459"/>
                <a:gd name="T4" fmla="*/ 0 w 459"/>
                <a:gd name="T5" fmla="*/ 228 h 459"/>
                <a:gd name="T6" fmla="*/ 5 w 459"/>
                <a:gd name="T7" fmla="*/ 272 h 459"/>
                <a:gd name="T8" fmla="*/ 17 w 459"/>
                <a:gd name="T9" fmla="*/ 315 h 459"/>
                <a:gd name="T10" fmla="*/ 37 w 459"/>
                <a:gd name="T11" fmla="*/ 354 h 459"/>
                <a:gd name="T12" fmla="*/ 64 w 459"/>
                <a:gd name="T13" fmla="*/ 389 h 459"/>
                <a:gd name="T14" fmla="*/ 99 w 459"/>
                <a:gd name="T15" fmla="*/ 417 h 459"/>
                <a:gd name="T16" fmla="*/ 139 w 459"/>
                <a:gd name="T17" fmla="*/ 441 h 459"/>
                <a:gd name="T18" fmla="*/ 161 w 459"/>
                <a:gd name="T19" fmla="*/ 449 h 459"/>
                <a:gd name="T20" fmla="*/ 205 w 459"/>
                <a:gd name="T21" fmla="*/ 459 h 459"/>
                <a:gd name="T22" fmla="*/ 250 w 459"/>
                <a:gd name="T23" fmla="*/ 459 h 459"/>
                <a:gd name="T24" fmla="*/ 295 w 459"/>
                <a:gd name="T25" fmla="*/ 451 h 459"/>
                <a:gd name="T26" fmla="*/ 335 w 459"/>
                <a:gd name="T27" fmla="*/ 433 h 459"/>
                <a:gd name="T28" fmla="*/ 371 w 459"/>
                <a:gd name="T29" fmla="*/ 409 h 459"/>
                <a:gd name="T30" fmla="*/ 405 w 459"/>
                <a:gd name="T31" fmla="*/ 379 h 459"/>
                <a:gd name="T32" fmla="*/ 430 w 459"/>
                <a:gd name="T33" fmla="*/ 341 h 459"/>
                <a:gd name="T34" fmla="*/ 441 w 459"/>
                <a:gd name="T35" fmla="*/ 320 h 459"/>
                <a:gd name="T36" fmla="*/ 454 w 459"/>
                <a:gd name="T37" fmla="*/ 275 h 459"/>
                <a:gd name="T38" fmla="*/ 459 w 459"/>
                <a:gd name="T39" fmla="*/ 231 h 459"/>
                <a:gd name="T40" fmla="*/ 456 w 459"/>
                <a:gd name="T41" fmla="*/ 188 h 459"/>
                <a:gd name="T42" fmla="*/ 443 w 459"/>
                <a:gd name="T43" fmla="*/ 145 h 459"/>
                <a:gd name="T44" fmla="*/ 422 w 459"/>
                <a:gd name="T45" fmla="*/ 105 h 459"/>
                <a:gd name="T46" fmla="*/ 395 w 459"/>
                <a:gd name="T47" fmla="*/ 72 h 459"/>
                <a:gd name="T48" fmla="*/ 362 w 459"/>
                <a:gd name="T49" fmla="*/ 41 h 459"/>
                <a:gd name="T50" fmla="*/ 320 w 459"/>
                <a:gd name="T51" fmla="*/ 19 h 459"/>
                <a:gd name="T52" fmla="*/ 298 w 459"/>
                <a:gd name="T53" fmla="*/ 11 h 459"/>
                <a:gd name="T54" fmla="*/ 253 w 459"/>
                <a:gd name="T55" fmla="*/ 1 h 459"/>
                <a:gd name="T56" fmla="*/ 209 w 459"/>
                <a:gd name="T57" fmla="*/ 1 h 459"/>
                <a:gd name="T58" fmla="*/ 166 w 459"/>
                <a:gd name="T59" fmla="*/ 9 h 459"/>
                <a:gd name="T60" fmla="*/ 124 w 459"/>
                <a:gd name="T61" fmla="*/ 25 h 459"/>
                <a:gd name="T62" fmla="*/ 88 w 459"/>
                <a:gd name="T63" fmla="*/ 49 h 459"/>
                <a:gd name="T64" fmla="*/ 56 w 459"/>
                <a:gd name="T65" fmla="*/ 81 h 459"/>
                <a:gd name="T66" fmla="*/ 30 w 459"/>
                <a:gd name="T67" fmla="*/ 118 h 459"/>
                <a:gd name="T68" fmla="*/ 19 w 459"/>
                <a:gd name="T69" fmla="*/ 138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9">
                  <a:moveTo>
                    <a:pt x="19" y="138"/>
                  </a:moveTo>
                  <a:lnTo>
                    <a:pt x="19" y="138"/>
                  </a:lnTo>
                  <a:lnTo>
                    <a:pt x="11" y="161"/>
                  </a:lnTo>
                  <a:lnTo>
                    <a:pt x="5" y="183"/>
                  </a:lnTo>
                  <a:lnTo>
                    <a:pt x="2" y="205"/>
                  </a:lnTo>
                  <a:lnTo>
                    <a:pt x="0" y="228"/>
                  </a:lnTo>
                  <a:lnTo>
                    <a:pt x="2" y="250"/>
                  </a:lnTo>
                  <a:lnTo>
                    <a:pt x="5" y="272"/>
                  </a:lnTo>
                  <a:lnTo>
                    <a:pt x="9" y="295"/>
                  </a:lnTo>
                  <a:lnTo>
                    <a:pt x="17" y="315"/>
                  </a:lnTo>
                  <a:lnTo>
                    <a:pt x="25" y="334"/>
                  </a:lnTo>
                  <a:lnTo>
                    <a:pt x="37" y="354"/>
                  </a:lnTo>
                  <a:lnTo>
                    <a:pt x="49" y="373"/>
                  </a:lnTo>
                  <a:lnTo>
                    <a:pt x="64" y="389"/>
                  </a:lnTo>
                  <a:lnTo>
                    <a:pt x="81" y="405"/>
                  </a:lnTo>
                  <a:lnTo>
                    <a:pt x="99" y="417"/>
                  </a:lnTo>
                  <a:lnTo>
                    <a:pt x="118" y="430"/>
                  </a:lnTo>
                  <a:lnTo>
                    <a:pt x="139" y="441"/>
                  </a:lnTo>
                  <a:lnTo>
                    <a:pt x="139" y="441"/>
                  </a:lnTo>
                  <a:lnTo>
                    <a:pt x="161" y="449"/>
                  </a:lnTo>
                  <a:lnTo>
                    <a:pt x="183" y="454"/>
                  </a:lnTo>
                  <a:lnTo>
                    <a:pt x="205" y="459"/>
                  </a:lnTo>
                  <a:lnTo>
                    <a:pt x="228" y="459"/>
                  </a:lnTo>
                  <a:lnTo>
                    <a:pt x="250" y="459"/>
                  </a:lnTo>
                  <a:lnTo>
                    <a:pt x="272" y="456"/>
                  </a:lnTo>
                  <a:lnTo>
                    <a:pt x="295" y="451"/>
                  </a:lnTo>
                  <a:lnTo>
                    <a:pt x="315" y="443"/>
                  </a:lnTo>
                  <a:lnTo>
                    <a:pt x="335" y="433"/>
                  </a:lnTo>
                  <a:lnTo>
                    <a:pt x="354" y="422"/>
                  </a:lnTo>
                  <a:lnTo>
                    <a:pt x="371" y="409"/>
                  </a:lnTo>
                  <a:lnTo>
                    <a:pt x="389" y="395"/>
                  </a:lnTo>
                  <a:lnTo>
                    <a:pt x="405" y="379"/>
                  </a:lnTo>
                  <a:lnTo>
                    <a:pt x="417" y="362"/>
                  </a:lnTo>
                  <a:lnTo>
                    <a:pt x="430" y="341"/>
                  </a:lnTo>
                  <a:lnTo>
                    <a:pt x="441" y="320"/>
                  </a:lnTo>
                  <a:lnTo>
                    <a:pt x="441" y="320"/>
                  </a:lnTo>
                  <a:lnTo>
                    <a:pt x="449" y="298"/>
                  </a:lnTo>
                  <a:lnTo>
                    <a:pt x="454" y="275"/>
                  </a:lnTo>
                  <a:lnTo>
                    <a:pt x="457" y="253"/>
                  </a:lnTo>
                  <a:lnTo>
                    <a:pt x="459" y="231"/>
                  </a:lnTo>
                  <a:lnTo>
                    <a:pt x="459" y="209"/>
                  </a:lnTo>
                  <a:lnTo>
                    <a:pt x="456" y="188"/>
                  </a:lnTo>
                  <a:lnTo>
                    <a:pt x="451" y="166"/>
                  </a:lnTo>
                  <a:lnTo>
                    <a:pt x="443" y="145"/>
                  </a:lnTo>
                  <a:lnTo>
                    <a:pt x="433" y="124"/>
                  </a:lnTo>
                  <a:lnTo>
                    <a:pt x="422" y="105"/>
                  </a:lnTo>
                  <a:lnTo>
                    <a:pt x="409" y="87"/>
                  </a:lnTo>
                  <a:lnTo>
                    <a:pt x="395" y="72"/>
                  </a:lnTo>
                  <a:lnTo>
                    <a:pt x="379" y="56"/>
                  </a:lnTo>
                  <a:lnTo>
                    <a:pt x="362" y="41"/>
                  </a:lnTo>
                  <a:lnTo>
                    <a:pt x="341" y="30"/>
                  </a:lnTo>
                  <a:lnTo>
                    <a:pt x="320" y="19"/>
                  </a:lnTo>
                  <a:lnTo>
                    <a:pt x="320" y="19"/>
                  </a:lnTo>
                  <a:lnTo>
                    <a:pt x="298" y="11"/>
                  </a:lnTo>
                  <a:lnTo>
                    <a:pt x="276" y="5"/>
                  </a:lnTo>
                  <a:lnTo>
                    <a:pt x="253" y="1"/>
                  </a:lnTo>
                  <a:lnTo>
                    <a:pt x="231" y="0"/>
                  </a:lnTo>
                  <a:lnTo>
                    <a:pt x="209" y="1"/>
                  </a:lnTo>
                  <a:lnTo>
                    <a:pt x="186" y="5"/>
                  </a:lnTo>
                  <a:lnTo>
                    <a:pt x="166" y="9"/>
                  </a:lnTo>
                  <a:lnTo>
                    <a:pt x="145" y="17"/>
                  </a:lnTo>
                  <a:lnTo>
                    <a:pt x="124" y="25"/>
                  </a:lnTo>
                  <a:lnTo>
                    <a:pt x="105" y="37"/>
                  </a:lnTo>
                  <a:lnTo>
                    <a:pt x="88" y="49"/>
                  </a:lnTo>
                  <a:lnTo>
                    <a:pt x="72" y="64"/>
                  </a:lnTo>
                  <a:lnTo>
                    <a:pt x="56" y="81"/>
                  </a:lnTo>
                  <a:lnTo>
                    <a:pt x="41" y="99"/>
                  </a:lnTo>
                  <a:lnTo>
                    <a:pt x="30" y="118"/>
                  </a:lnTo>
                  <a:lnTo>
                    <a:pt x="19" y="138"/>
                  </a:lnTo>
                  <a:lnTo>
                    <a:pt x="19" y="13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3478213" y="5468938"/>
              <a:ext cx="746125" cy="1389063"/>
            </a:xfrm>
            <a:custGeom>
              <a:avLst/>
              <a:gdLst>
                <a:gd name="T0" fmla="*/ 749 w 940"/>
                <a:gd name="T1" fmla="*/ 994 h 1751"/>
                <a:gd name="T2" fmla="*/ 765 w 940"/>
                <a:gd name="T3" fmla="*/ 892 h 1751"/>
                <a:gd name="T4" fmla="*/ 652 w 940"/>
                <a:gd name="T5" fmla="*/ 774 h 1751"/>
                <a:gd name="T6" fmla="*/ 567 w 940"/>
                <a:gd name="T7" fmla="*/ 709 h 1751"/>
                <a:gd name="T8" fmla="*/ 605 w 940"/>
                <a:gd name="T9" fmla="*/ 543 h 1751"/>
                <a:gd name="T10" fmla="*/ 540 w 940"/>
                <a:gd name="T11" fmla="*/ 419 h 1751"/>
                <a:gd name="T12" fmla="*/ 491 w 940"/>
                <a:gd name="T13" fmla="*/ 231 h 1751"/>
                <a:gd name="T14" fmla="*/ 487 w 940"/>
                <a:gd name="T15" fmla="*/ 182 h 1751"/>
                <a:gd name="T16" fmla="*/ 503 w 940"/>
                <a:gd name="T17" fmla="*/ 134 h 1751"/>
                <a:gd name="T18" fmla="*/ 530 w 940"/>
                <a:gd name="T19" fmla="*/ 105 h 1751"/>
                <a:gd name="T20" fmla="*/ 577 w 940"/>
                <a:gd name="T21" fmla="*/ 88 h 1751"/>
                <a:gd name="T22" fmla="*/ 609 w 940"/>
                <a:gd name="T23" fmla="*/ 89 h 1751"/>
                <a:gd name="T24" fmla="*/ 672 w 940"/>
                <a:gd name="T25" fmla="*/ 132 h 1751"/>
                <a:gd name="T26" fmla="*/ 691 w 940"/>
                <a:gd name="T27" fmla="*/ 188 h 1751"/>
                <a:gd name="T28" fmla="*/ 693 w 940"/>
                <a:gd name="T29" fmla="*/ 217 h 1751"/>
                <a:gd name="T30" fmla="*/ 706 w 940"/>
                <a:gd name="T31" fmla="*/ 274 h 1751"/>
                <a:gd name="T32" fmla="*/ 731 w 940"/>
                <a:gd name="T33" fmla="*/ 180 h 1751"/>
                <a:gd name="T34" fmla="*/ 718 w 940"/>
                <a:gd name="T35" fmla="*/ 89 h 1751"/>
                <a:gd name="T36" fmla="*/ 669 w 940"/>
                <a:gd name="T37" fmla="*/ 24 h 1751"/>
                <a:gd name="T38" fmla="*/ 604 w 940"/>
                <a:gd name="T39" fmla="*/ 2 h 1751"/>
                <a:gd name="T40" fmla="*/ 507 w 940"/>
                <a:gd name="T41" fmla="*/ 13 h 1751"/>
                <a:gd name="T42" fmla="*/ 411 w 940"/>
                <a:gd name="T43" fmla="*/ 75 h 1751"/>
                <a:gd name="T44" fmla="*/ 326 w 940"/>
                <a:gd name="T45" fmla="*/ 210 h 1751"/>
                <a:gd name="T46" fmla="*/ 250 w 940"/>
                <a:gd name="T47" fmla="*/ 402 h 1751"/>
                <a:gd name="T48" fmla="*/ 217 w 940"/>
                <a:gd name="T49" fmla="*/ 570 h 1751"/>
                <a:gd name="T50" fmla="*/ 213 w 940"/>
                <a:gd name="T51" fmla="*/ 750 h 1751"/>
                <a:gd name="T52" fmla="*/ 271 w 940"/>
                <a:gd name="T53" fmla="*/ 852 h 1751"/>
                <a:gd name="T54" fmla="*/ 314 w 940"/>
                <a:gd name="T55" fmla="*/ 951 h 1751"/>
                <a:gd name="T56" fmla="*/ 326 w 940"/>
                <a:gd name="T57" fmla="*/ 1064 h 1751"/>
                <a:gd name="T58" fmla="*/ 309 w 940"/>
                <a:gd name="T59" fmla="*/ 1195 h 1751"/>
                <a:gd name="T60" fmla="*/ 258 w 940"/>
                <a:gd name="T61" fmla="*/ 1308 h 1751"/>
                <a:gd name="T62" fmla="*/ 131 w 940"/>
                <a:gd name="T63" fmla="*/ 1458 h 1751"/>
                <a:gd name="T64" fmla="*/ 33 w 940"/>
                <a:gd name="T65" fmla="*/ 1538 h 1751"/>
                <a:gd name="T66" fmla="*/ 3 w 940"/>
                <a:gd name="T67" fmla="*/ 1592 h 1751"/>
                <a:gd name="T68" fmla="*/ 1 w 940"/>
                <a:gd name="T69" fmla="*/ 1652 h 1751"/>
                <a:gd name="T70" fmla="*/ 22 w 940"/>
                <a:gd name="T71" fmla="*/ 1698 h 1751"/>
                <a:gd name="T72" fmla="*/ 70 w 940"/>
                <a:gd name="T73" fmla="*/ 1738 h 1751"/>
                <a:gd name="T74" fmla="*/ 131 w 940"/>
                <a:gd name="T75" fmla="*/ 1751 h 1751"/>
                <a:gd name="T76" fmla="*/ 189 w 940"/>
                <a:gd name="T77" fmla="*/ 1735 h 1751"/>
                <a:gd name="T78" fmla="*/ 344 w 940"/>
                <a:gd name="T79" fmla="*/ 1608 h 1751"/>
                <a:gd name="T80" fmla="*/ 502 w 940"/>
                <a:gd name="T81" fmla="*/ 1396 h 1751"/>
                <a:gd name="T82" fmla="*/ 562 w 940"/>
                <a:gd name="T83" fmla="*/ 1230 h 1751"/>
                <a:gd name="T84" fmla="*/ 581 w 940"/>
                <a:gd name="T85" fmla="*/ 1074 h 1751"/>
                <a:gd name="T86" fmla="*/ 632 w 940"/>
                <a:gd name="T87" fmla="*/ 1162 h 1751"/>
                <a:gd name="T88" fmla="*/ 677 w 940"/>
                <a:gd name="T89" fmla="*/ 1313 h 1751"/>
                <a:gd name="T90" fmla="*/ 683 w 940"/>
                <a:gd name="T91" fmla="*/ 1466 h 1751"/>
                <a:gd name="T92" fmla="*/ 666 w 940"/>
                <a:gd name="T93" fmla="*/ 1612 h 1751"/>
                <a:gd name="T94" fmla="*/ 675 w 940"/>
                <a:gd name="T95" fmla="*/ 1675 h 1751"/>
                <a:gd name="T96" fmla="*/ 712 w 940"/>
                <a:gd name="T97" fmla="*/ 1722 h 1751"/>
                <a:gd name="T98" fmla="*/ 769 w 940"/>
                <a:gd name="T99" fmla="*/ 1749 h 1751"/>
                <a:gd name="T100" fmla="*/ 804 w 940"/>
                <a:gd name="T101" fmla="*/ 1751 h 1751"/>
                <a:gd name="T102" fmla="*/ 889 w 940"/>
                <a:gd name="T103" fmla="*/ 1708 h 1751"/>
                <a:gd name="T104" fmla="*/ 918 w 940"/>
                <a:gd name="T105" fmla="*/ 1647 h 1751"/>
                <a:gd name="T106" fmla="*/ 938 w 940"/>
                <a:gd name="T107" fmla="*/ 1479 h 1751"/>
                <a:gd name="T108" fmla="*/ 934 w 940"/>
                <a:gd name="T109" fmla="*/ 1316 h 17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40" h="1751">
                  <a:moveTo>
                    <a:pt x="819" y="1283"/>
                  </a:moveTo>
                  <a:lnTo>
                    <a:pt x="817" y="1263"/>
                  </a:lnTo>
                  <a:lnTo>
                    <a:pt x="785" y="994"/>
                  </a:lnTo>
                  <a:lnTo>
                    <a:pt x="769" y="994"/>
                  </a:lnTo>
                  <a:lnTo>
                    <a:pt x="749" y="994"/>
                  </a:lnTo>
                  <a:lnTo>
                    <a:pt x="749" y="974"/>
                  </a:lnTo>
                  <a:lnTo>
                    <a:pt x="749" y="913"/>
                  </a:lnTo>
                  <a:lnTo>
                    <a:pt x="749" y="892"/>
                  </a:lnTo>
                  <a:lnTo>
                    <a:pt x="765" y="892"/>
                  </a:lnTo>
                  <a:lnTo>
                    <a:pt x="765" y="892"/>
                  </a:lnTo>
                  <a:lnTo>
                    <a:pt x="742" y="865"/>
                  </a:lnTo>
                  <a:lnTo>
                    <a:pt x="720" y="840"/>
                  </a:lnTo>
                  <a:lnTo>
                    <a:pt x="698" y="816"/>
                  </a:lnTo>
                  <a:lnTo>
                    <a:pt x="674" y="795"/>
                  </a:lnTo>
                  <a:lnTo>
                    <a:pt x="652" y="774"/>
                  </a:lnTo>
                  <a:lnTo>
                    <a:pt x="629" y="755"/>
                  </a:lnTo>
                  <a:lnTo>
                    <a:pt x="586" y="722"/>
                  </a:lnTo>
                  <a:lnTo>
                    <a:pt x="586" y="722"/>
                  </a:lnTo>
                  <a:lnTo>
                    <a:pt x="567" y="709"/>
                  </a:lnTo>
                  <a:lnTo>
                    <a:pt x="567" y="709"/>
                  </a:lnTo>
                  <a:lnTo>
                    <a:pt x="573" y="668"/>
                  </a:lnTo>
                  <a:lnTo>
                    <a:pt x="583" y="626"/>
                  </a:lnTo>
                  <a:lnTo>
                    <a:pt x="594" y="585"/>
                  </a:lnTo>
                  <a:lnTo>
                    <a:pt x="605" y="543"/>
                  </a:lnTo>
                  <a:lnTo>
                    <a:pt x="605" y="543"/>
                  </a:lnTo>
                  <a:lnTo>
                    <a:pt x="581" y="505"/>
                  </a:lnTo>
                  <a:lnTo>
                    <a:pt x="561" y="467"/>
                  </a:lnTo>
                  <a:lnTo>
                    <a:pt x="561" y="467"/>
                  </a:lnTo>
                  <a:lnTo>
                    <a:pt x="550" y="443"/>
                  </a:lnTo>
                  <a:lnTo>
                    <a:pt x="540" y="419"/>
                  </a:lnTo>
                  <a:lnTo>
                    <a:pt x="522" y="374"/>
                  </a:lnTo>
                  <a:lnTo>
                    <a:pt x="510" y="331"/>
                  </a:lnTo>
                  <a:lnTo>
                    <a:pt x="500" y="293"/>
                  </a:lnTo>
                  <a:lnTo>
                    <a:pt x="494" y="260"/>
                  </a:lnTo>
                  <a:lnTo>
                    <a:pt x="491" y="231"/>
                  </a:lnTo>
                  <a:lnTo>
                    <a:pt x="487" y="193"/>
                  </a:lnTo>
                  <a:lnTo>
                    <a:pt x="487" y="193"/>
                  </a:lnTo>
                  <a:lnTo>
                    <a:pt x="487" y="191"/>
                  </a:lnTo>
                  <a:lnTo>
                    <a:pt x="487" y="191"/>
                  </a:lnTo>
                  <a:lnTo>
                    <a:pt x="487" y="182"/>
                  </a:lnTo>
                  <a:lnTo>
                    <a:pt x="489" y="171"/>
                  </a:lnTo>
                  <a:lnTo>
                    <a:pt x="491" y="161"/>
                  </a:lnTo>
                  <a:lnTo>
                    <a:pt x="494" y="151"/>
                  </a:lnTo>
                  <a:lnTo>
                    <a:pt x="499" y="143"/>
                  </a:lnTo>
                  <a:lnTo>
                    <a:pt x="503" y="134"/>
                  </a:lnTo>
                  <a:lnTo>
                    <a:pt x="510" y="126"/>
                  </a:lnTo>
                  <a:lnTo>
                    <a:pt x="516" y="120"/>
                  </a:lnTo>
                  <a:lnTo>
                    <a:pt x="516" y="120"/>
                  </a:lnTo>
                  <a:lnTo>
                    <a:pt x="522" y="112"/>
                  </a:lnTo>
                  <a:lnTo>
                    <a:pt x="530" y="105"/>
                  </a:lnTo>
                  <a:lnTo>
                    <a:pt x="540" y="100"/>
                  </a:lnTo>
                  <a:lnTo>
                    <a:pt x="548" y="96"/>
                  </a:lnTo>
                  <a:lnTo>
                    <a:pt x="558" y="92"/>
                  </a:lnTo>
                  <a:lnTo>
                    <a:pt x="567" y="89"/>
                  </a:lnTo>
                  <a:lnTo>
                    <a:pt x="577" y="88"/>
                  </a:lnTo>
                  <a:lnTo>
                    <a:pt x="588" y="88"/>
                  </a:lnTo>
                  <a:lnTo>
                    <a:pt x="589" y="88"/>
                  </a:lnTo>
                  <a:lnTo>
                    <a:pt x="589" y="88"/>
                  </a:lnTo>
                  <a:lnTo>
                    <a:pt x="599" y="88"/>
                  </a:lnTo>
                  <a:lnTo>
                    <a:pt x="609" y="89"/>
                  </a:lnTo>
                  <a:lnTo>
                    <a:pt x="618" y="92"/>
                  </a:lnTo>
                  <a:lnTo>
                    <a:pt x="628" y="96"/>
                  </a:lnTo>
                  <a:lnTo>
                    <a:pt x="645" y="105"/>
                  </a:lnTo>
                  <a:lnTo>
                    <a:pt x="659" y="116"/>
                  </a:lnTo>
                  <a:lnTo>
                    <a:pt x="672" y="132"/>
                  </a:lnTo>
                  <a:lnTo>
                    <a:pt x="682" y="148"/>
                  </a:lnTo>
                  <a:lnTo>
                    <a:pt x="687" y="158"/>
                  </a:lnTo>
                  <a:lnTo>
                    <a:pt x="688" y="167"/>
                  </a:lnTo>
                  <a:lnTo>
                    <a:pt x="690" y="177"/>
                  </a:lnTo>
                  <a:lnTo>
                    <a:pt x="691" y="188"/>
                  </a:lnTo>
                  <a:lnTo>
                    <a:pt x="691" y="188"/>
                  </a:lnTo>
                  <a:lnTo>
                    <a:pt x="691" y="193"/>
                  </a:lnTo>
                  <a:lnTo>
                    <a:pt x="691" y="193"/>
                  </a:lnTo>
                  <a:lnTo>
                    <a:pt x="693" y="217"/>
                  </a:lnTo>
                  <a:lnTo>
                    <a:pt x="693" y="217"/>
                  </a:lnTo>
                  <a:lnTo>
                    <a:pt x="698" y="242"/>
                  </a:lnTo>
                  <a:lnTo>
                    <a:pt x="706" y="274"/>
                  </a:lnTo>
                  <a:lnTo>
                    <a:pt x="706" y="274"/>
                  </a:lnTo>
                  <a:lnTo>
                    <a:pt x="706" y="274"/>
                  </a:lnTo>
                  <a:lnTo>
                    <a:pt x="706" y="274"/>
                  </a:lnTo>
                  <a:lnTo>
                    <a:pt x="714" y="255"/>
                  </a:lnTo>
                  <a:lnTo>
                    <a:pt x="720" y="237"/>
                  </a:lnTo>
                  <a:lnTo>
                    <a:pt x="725" y="218"/>
                  </a:lnTo>
                  <a:lnTo>
                    <a:pt x="728" y="199"/>
                  </a:lnTo>
                  <a:lnTo>
                    <a:pt x="731" y="180"/>
                  </a:lnTo>
                  <a:lnTo>
                    <a:pt x="731" y="161"/>
                  </a:lnTo>
                  <a:lnTo>
                    <a:pt x="731" y="142"/>
                  </a:lnTo>
                  <a:lnTo>
                    <a:pt x="728" y="123"/>
                  </a:lnTo>
                  <a:lnTo>
                    <a:pt x="725" y="105"/>
                  </a:lnTo>
                  <a:lnTo>
                    <a:pt x="718" y="89"/>
                  </a:lnTo>
                  <a:lnTo>
                    <a:pt x="712" y="73"/>
                  </a:lnTo>
                  <a:lnTo>
                    <a:pt x="703" y="59"/>
                  </a:lnTo>
                  <a:lnTo>
                    <a:pt x="693" y="45"/>
                  </a:lnTo>
                  <a:lnTo>
                    <a:pt x="682" y="34"/>
                  </a:lnTo>
                  <a:lnTo>
                    <a:pt x="669" y="24"/>
                  </a:lnTo>
                  <a:lnTo>
                    <a:pt x="655" y="16"/>
                  </a:lnTo>
                  <a:lnTo>
                    <a:pt x="655" y="16"/>
                  </a:lnTo>
                  <a:lnTo>
                    <a:pt x="639" y="10"/>
                  </a:lnTo>
                  <a:lnTo>
                    <a:pt x="621" y="5"/>
                  </a:lnTo>
                  <a:lnTo>
                    <a:pt x="604" y="2"/>
                  </a:lnTo>
                  <a:lnTo>
                    <a:pt x="585" y="0"/>
                  </a:lnTo>
                  <a:lnTo>
                    <a:pt x="565" y="2"/>
                  </a:lnTo>
                  <a:lnTo>
                    <a:pt x="546" y="3"/>
                  </a:lnTo>
                  <a:lnTo>
                    <a:pt x="527" y="8"/>
                  </a:lnTo>
                  <a:lnTo>
                    <a:pt x="507" y="13"/>
                  </a:lnTo>
                  <a:lnTo>
                    <a:pt x="487" y="21"/>
                  </a:lnTo>
                  <a:lnTo>
                    <a:pt x="467" y="32"/>
                  </a:lnTo>
                  <a:lnTo>
                    <a:pt x="448" y="45"/>
                  </a:lnTo>
                  <a:lnTo>
                    <a:pt x="430" y="59"/>
                  </a:lnTo>
                  <a:lnTo>
                    <a:pt x="411" y="75"/>
                  </a:lnTo>
                  <a:lnTo>
                    <a:pt x="393" y="96"/>
                  </a:lnTo>
                  <a:lnTo>
                    <a:pt x="377" y="116"/>
                  </a:lnTo>
                  <a:lnTo>
                    <a:pt x="363" y="142"/>
                  </a:lnTo>
                  <a:lnTo>
                    <a:pt x="363" y="142"/>
                  </a:lnTo>
                  <a:lnTo>
                    <a:pt x="326" y="210"/>
                  </a:lnTo>
                  <a:lnTo>
                    <a:pt x="296" y="276"/>
                  </a:lnTo>
                  <a:lnTo>
                    <a:pt x="283" y="308"/>
                  </a:lnTo>
                  <a:lnTo>
                    <a:pt x="271" y="338"/>
                  </a:lnTo>
                  <a:lnTo>
                    <a:pt x="260" y="370"/>
                  </a:lnTo>
                  <a:lnTo>
                    <a:pt x="250" y="402"/>
                  </a:lnTo>
                  <a:lnTo>
                    <a:pt x="242" y="433"/>
                  </a:lnTo>
                  <a:lnTo>
                    <a:pt x="234" y="465"/>
                  </a:lnTo>
                  <a:lnTo>
                    <a:pt x="228" y="499"/>
                  </a:lnTo>
                  <a:lnTo>
                    <a:pt x="221" y="534"/>
                  </a:lnTo>
                  <a:lnTo>
                    <a:pt x="217" y="570"/>
                  </a:lnTo>
                  <a:lnTo>
                    <a:pt x="212" y="607"/>
                  </a:lnTo>
                  <a:lnTo>
                    <a:pt x="205" y="688"/>
                  </a:lnTo>
                  <a:lnTo>
                    <a:pt x="205" y="688"/>
                  </a:lnTo>
                  <a:lnTo>
                    <a:pt x="209" y="722"/>
                  </a:lnTo>
                  <a:lnTo>
                    <a:pt x="213" y="750"/>
                  </a:lnTo>
                  <a:lnTo>
                    <a:pt x="220" y="778"/>
                  </a:lnTo>
                  <a:lnTo>
                    <a:pt x="229" y="800"/>
                  </a:lnTo>
                  <a:lnTo>
                    <a:pt x="242" y="821"/>
                  </a:lnTo>
                  <a:lnTo>
                    <a:pt x="255" y="838"/>
                  </a:lnTo>
                  <a:lnTo>
                    <a:pt x="271" y="852"/>
                  </a:lnTo>
                  <a:lnTo>
                    <a:pt x="287" y="865"/>
                  </a:lnTo>
                  <a:lnTo>
                    <a:pt x="287" y="865"/>
                  </a:lnTo>
                  <a:lnTo>
                    <a:pt x="301" y="903"/>
                  </a:lnTo>
                  <a:lnTo>
                    <a:pt x="307" y="927"/>
                  </a:lnTo>
                  <a:lnTo>
                    <a:pt x="314" y="951"/>
                  </a:lnTo>
                  <a:lnTo>
                    <a:pt x="319" y="978"/>
                  </a:lnTo>
                  <a:lnTo>
                    <a:pt x="323" y="1005"/>
                  </a:lnTo>
                  <a:lnTo>
                    <a:pt x="326" y="1034"/>
                  </a:lnTo>
                  <a:lnTo>
                    <a:pt x="326" y="1064"/>
                  </a:lnTo>
                  <a:lnTo>
                    <a:pt x="326" y="1064"/>
                  </a:lnTo>
                  <a:lnTo>
                    <a:pt x="326" y="1090"/>
                  </a:lnTo>
                  <a:lnTo>
                    <a:pt x="323" y="1115"/>
                  </a:lnTo>
                  <a:lnTo>
                    <a:pt x="320" y="1142"/>
                  </a:lnTo>
                  <a:lnTo>
                    <a:pt x="315" y="1168"/>
                  </a:lnTo>
                  <a:lnTo>
                    <a:pt x="309" y="1195"/>
                  </a:lnTo>
                  <a:lnTo>
                    <a:pt x="299" y="1222"/>
                  </a:lnTo>
                  <a:lnTo>
                    <a:pt x="288" y="1251"/>
                  </a:lnTo>
                  <a:lnTo>
                    <a:pt x="274" y="1279"/>
                  </a:lnTo>
                  <a:lnTo>
                    <a:pt x="274" y="1279"/>
                  </a:lnTo>
                  <a:lnTo>
                    <a:pt x="258" y="1308"/>
                  </a:lnTo>
                  <a:lnTo>
                    <a:pt x="239" y="1337"/>
                  </a:lnTo>
                  <a:lnTo>
                    <a:pt x="218" y="1367"/>
                  </a:lnTo>
                  <a:lnTo>
                    <a:pt x="193" y="1397"/>
                  </a:lnTo>
                  <a:lnTo>
                    <a:pt x="164" y="1428"/>
                  </a:lnTo>
                  <a:lnTo>
                    <a:pt x="131" y="1458"/>
                  </a:lnTo>
                  <a:lnTo>
                    <a:pt x="94" y="1490"/>
                  </a:lnTo>
                  <a:lnTo>
                    <a:pt x="52" y="1520"/>
                  </a:lnTo>
                  <a:lnTo>
                    <a:pt x="52" y="1520"/>
                  </a:lnTo>
                  <a:lnTo>
                    <a:pt x="43" y="1528"/>
                  </a:lnTo>
                  <a:lnTo>
                    <a:pt x="33" y="1538"/>
                  </a:lnTo>
                  <a:lnTo>
                    <a:pt x="25" y="1547"/>
                  </a:lnTo>
                  <a:lnTo>
                    <a:pt x="17" y="1557"/>
                  </a:lnTo>
                  <a:lnTo>
                    <a:pt x="13" y="1568"/>
                  </a:lnTo>
                  <a:lnTo>
                    <a:pt x="8" y="1579"/>
                  </a:lnTo>
                  <a:lnTo>
                    <a:pt x="3" y="1592"/>
                  </a:lnTo>
                  <a:lnTo>
                    <a:pt x="1" y="1603"/>
                  </a:lnTo>
                  <a:lnTo>
                    <a:pt x="0" y="1616"/>
                  </a:lnTo>
                  <a:lnTo>
                    <a:pt x="0" y="1627"/>
                  </a:lnTo>
                  <a:lnTo>
                    <a:pt x="0" y="1639"/>
                  </a:lnTo>
                  <a:lnTo>
                    <a:pt x="1" y="1652"/>
                  </a:lnTo>
                  <a:lnTo>
                    <a:pt x="6" y="1663"/>
                  </a:lnTo>
                  <a:lnTo>
                    <a:pt x="9" y="1676"/>
                  </a:lnTo>
                  <a:lnTo>
                    <a:pt x="16" y="1687"/>
                  </a:lnTo>
                  <a:lnTo>
                    <a:pt x="22" y="1698"/>
                  </a:lnTo>
                  <a:lnTo>
                    <a:pt x="22" y="1698"/>
                  </a:lnTo>
                  <a:lnTo>
                    <a:pt x="32" y="1708"/>
                  </a:lnTo>
                  <a:lnTo>
                    <a:pt x="40" y="1718"/>
                  </a:lnTo>
                  <a:lnTo>
                    <a:pt x="49" y="1726"/>
                  </a:lnTo>
                  <a:lnTo>
                    <a:pt x="60" y="1732"/>
                  </a:lnTo>
                  <a:lnTo>
                    <a:pt x="70" y="1738"/>
                  </a:lnTo>
                  <a:lnTo>
                    <a:pt x="83" y="1743"/>
                  </a:lnTo>
                  <a:lnTo>
                    <a:pt x="94" y="1748"/>
                  </a:lnTo>
                  <a:lnTo>
                    <a:pt x="105" y="1749"/>
                  </a:lnTo>
                  <a:lnTo>
                    <a:pt x="118" y="1751"/>
                  </a:lnTo>
                  <a:lnTo>
                    <a:pt x="131" y="1751"/>
                  </a:lnTo>
                  <a:lnTo>
                    <a:pt x="142" y="1751"/>
                  </a:lnTo>
                  <a:lnTo>
                    <a:pt x="154" y="1748"/>
                  </a:lnTo>
                  <a:lnTo>
                    <a:pt x="167" y="1745"/>
                  </a:lnTo>
                  <a:lnTo>
                    <a:pt x="178" y="1741"/>
                  </a:lnTo>
                  <a:lnTo>
                    <a:pt x="189" y="1735"/>
                  </a:lnTo>
                  <a:lnTo>
                    <a:pt x="201" y="1727"/>
                  </a:lnTo>
                  <a:lnTo>
                    <a:pt x="201" y="1727"/>
                  </a:lnTo>
                  <a:lnTo>
                    <a:pt x="253" y="1689"/>
                  </a:lnTo>
                  <a:lnTo>
                    <a:pt x="299" y="1649"/>
                  </a:lnTo>
                  <a:lnTo>
                    <a:pt x="344" y="1608"/>
                  </a:lnTo>
                  <a:lnTo>
                    <a:pt x="382" y="1566"/>
                  </a:lnTo>
                  <a:lnTo>
                    <a:pt x="417" y="1525"/>
                  </a:lnTo>
                  <a:lnTo>
                    <a:pt x="449" y="1482"/>
                  </a:lnTo>
                  <a:lnTo>
                    <a:pt x="476" y="1439"/>
                  </a:lnTo>
                  <a:lnTo>
                    <a:pt x="502" y="1396"/>
                  </a:lnTo>
                  <a:lnTo>
                    <a:pt x="502" y="1396"/>
                  </a:lnTo>
                  <a:lnTo>
                    <a:pt x="521" y="1354"/>
                  </a:lnTo>
                  <a:lnTo>
                    <a:pt x="538" y="1313"/>
                  </a:lnTo>
                  <a:lnTo>
                    <a:pt x="551" y="1270"/>
                  </a:lnTo>
                  <a:lnTo>
                    <a:pt x="562" y="1230"/>
                  </a:lnTo>
                  <a:lnTo>
                    <a:pt x="570" y="1189"/>
                  </a:lnTo>
                  <a:lnTo>
                    <a:pt x="577" y="1150"/>
                  </a:lnTo>
                  <a:lnTo>
                    <a:pt x="580" y="1111"/>
                  </a:lnTo>
                  <a:lnTo>
                    <a:pt x="581" y="1074"/>
                  </a:lnTo>
                  <a:lnTo>
                    <a:pt x="581" y="1074"/>
                  </a:lnTo>
                  <a:lnTo>
                    <a:pt x="596" y="1095"/>
                  </a:lnTo>
                  <a:lnTo>
                    <a:pt x="609" y="1115"/>
                  </a:lnTo>
                  <a:lnTo>
                    <a:pt x="620" y="1138"/>
                  </a:lnTo>
                  <a:lnTo>
                    <a:pt x="632" y="1162"/>
                  </a:lnTo>
                  <a:lnTo>
                    <a:pt x="632" y="1162"/>
                  </a:lnTo>
                  <a:lnTo>
                    <a:pt x="644" y="1189"/>
                  </a:lnTo>
                  <a:lnTo>
                    <a:pt x="653" y="1217"/>
                  </a:lnTo>
                  <a:lnTo>
                    <a:pt x="663" y="1248"/>
                  </a:lnTo>
                  <a:lnTo>
                    <a:pt x="671" y="1279"/>
                  </a:lnTo>
                  <a:lnTo>
                    <a:pt x="677" y="1313"/>
                  </a:lnTo>
                  <a:lnTo>
                    <a:pt x="682" y="1348"/>
                  </a:lnTo>
                  <a:lnTo>
                    <a:pt x="683" y="1386"/>
                  </a:lnTo>
                  <a:lnTo>
                    <a:pt x="685" y="1426"/>
                  </a:lnTo>
                  <a:lnTo>
                    <a:pt x="685" y="1426"/>
                  </a:lnTo>
                  <a:lnTo>
                    <a:pt x="683" y="1466"/>
                  </a:lnTo>
                  <a:lnTo>
                    <a:pt x="680" y="1509"/>
                  </a:lnTo>
                  <a:lnTo>
                    <a:pt x="675" y="1553"/>
                  </a:lnTo>
                  <a:lnTo>
                    <a:pt x="667" y="1600"/>
                  </a:lnTo>
                  <a:lnTo>
                    <a:pt x="667" y="1600"/>
                  </a:lnTo>
                  <a:lnTo>
                    <a:pt x="666" y="1612"/>
                  </a:lnTo>
                  <a:lnTo>
                    <a:pt x="666" y="1627"/>
                  </a:lnTo>
                  <a:lnTo>
                    <a:pt x="666" y="1638"/>
                  </a:lnTo>
                  <a:lnTo>
                    <a:pt x="669" y="1651"/>
                  </a:lnTo>
                  <a:lnTo>
                    <a:pt x="672" y="1663"/>
                  </a:lnTo>
                  <a:lnTo>
                    <a:pt x="675" y="1675"/>
                  </a:lnTo>
                  <a:lnTo>
                    <a:pt x="682" y="1686"/>
                  </a:lnTo>
                  <a:lnTo>
                    <a:pt x="688" y="1695"/>
                  </a:lnTo>
                  <a:lnTo>
                    <a:pt x="695" y="1705"/>
                  </a:lnTo>
                  <a:lnTo>
                    <a:pt x="703" y="1714"/>
                  </a:lnTo>
                  <a:lnTo>
                    <a:pt x="712" y="1722"/>
                  </a:lnTo>
                  <a:lnTo>
                    <a:pt x="722" y="1730"/>
                  </a:lnTo>
                  <a:lnTo>
                    <a:pt x="733" y="1737"/>
                  </a:lnTo>
                  <a:lnTo>
                    <a:pt x="744" y="1741"/>
                  </a:lnTo>
                  <a:lnTo>
                    <a:pt x="757" y="1746"/>
                  </a:lnTo>
                  <a:lnTo>
                    <a:pt x="769" y="1749"/>
                  </a:lnTo>
                  <a:lnTo>
                    <a:pt x="769" y="1749"/>
                  </a:lnTo>
                  <a:lnTo>
                    <a:pt x="781" y="1751"/>
                  </a:lnTo>
                  <a:lnTo>
                    <a:pt x="793" y="1751"/>
                  </a:lnTo>
                  <a:lnTo>
                    <a:pt x="793" y="1751"/>
                  </a:lnTo>
                  <a:lnTo>
                    <a:pt x="804" y="1751"/>
                  </a:lnTo>
                  <a:lnTo>
                    <a:pt x="816" y="1749"/>
                  </a:lnTo>
                  <a:lnTo>
                    <a:pt x="836" y="1745"/>
                  </a:lnTo>
                  <a:lnTo>
                    <a:pt x="855" y="1735"/>
                  </a:lnTo>
                  <a:lnTo>
                    <a:pt x="873" y="1722"/>
                  </a:lnTo>
                  <a:lnTo>
                    <a:pt x="889" y="1708"/>
                  </a:lnTo>
                  <a:lnTo>
                    <a:pt x="902" y="1690"/>
                  </a:lnTo>
                  <a:lnTo>
                    <a:pt x="908" y="1681"/>
                  </a:lnTo>
                  <a:lnTo>
                    <a:pt x="911" y="1670"/>
                  </a:lnTo>
                  <a:lnTo>
                    <a:pt x="916" y="1659"/>
                  </a:lnTo>
                  <a:lnTo>
                    <a:pt x="918" y="1647"/>
                  </a:lnTo>
                  <a:lnTo>
                    <a:pt x="918" y="1647"/>
                  </a:lnTo>
                  <a:lnTo>
                    <a:pt x="918" y="1647"/>
                  </a:lnTo>
                  <a:lnTo>
                    <a:pt x="927" y="1590"/>
                  </a:lnTo>
                  <a:lnTo>
                    <a:pt x="935" y="1533"/>
                  </a:lnTo>
                  <a:lnTo>
                    <a:pt x="938" y="1479"/>
                  </a:lnTo>
                  <a:lnTo>
                    <a:pt x="940" y="1426"/>
                  </a:lnTo>
                  <a:lnTo>
                    <a:pt x="940" y="1426"/>
                  </a:lnTo>
                  <a:lnTo>
                    <a:pt x="940" y="1388"/>
                  </a:lnTo>
                  <a:lnTo>
                    <a:pt x="937" y="1353"/>
                  </a:lnTo>
                  <a:lnTo>
                    <a:pt x="934" y="1316"/>
                  </a:lnTo>
                  <a:lnTo>
                    <a:pt x="930" y="1283"/>
                  </a:lnTo>
                  <a:lnTo>
                    <a:pt x="838" y="1283"/>
                  </a:lnTo>
                  <a:lnTo>
                    <a:pt x="819" y="128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4089400" y="6102350"/>
              <a:ext cx="425450" cy="366713"/>
            </a:xfrm>
            <a:custGeom>
              <a:avLst/>
              <a:gdLst>
                <a:gd name="T0" fmla="*/ 370 w 537"/>
                <a:gd name="T1" fmla="*/ 9 h 462"/>
                <a:gd name="T2" fmla="*/ 370 w 537"/>
                <a:gd name="T3" fmla="*/ 9 h 462"/>
                <a:gd name="T4" fmla="*/ 359 w 537"/>
                <a:gd name="T5" fmla="*/ 19 h 462"/>
                <a:gd name="T6" fmla="*/ 348 w 537"/>
                <a:gd name="T7" fmla="*/ 25 h 462"/>
                <a:gd name="T8" fmla="*/ 333 w 537"/>
                <a:gd name="T9" fmla="*/ 30 h 462"/>
                <a:gd name="T10" fmla="*/ 319 w 537"/>
                <a:gd name="T11" fmla="*/ 33 h 462"/>
                <a:gd name="T12" fmla="*/ 348 w 537"/>
                <a:gd name="T13" fmla="*/ 113 h 462"/>
                <a:gd name="T14" fmla="*/ 190 w 537"/>
                <a:gd name="T15" fmla="*/ 113 h 462"/>
                <a:gd name="T16" fmla="*/ 224 w 537"/>
                <a:gd name="T17" fmla="*/ 19 h 462"/>
                <a:gd name="T18" fmla="*/ 224 w 537"/>
                <a:gd name="T19" fmla="*/ 19 h 462"/>
                <a:gd name="T20" fmla="*/ 198 w 537"/>
                <a:gd name="T21" fmla="*/ 9 h 462"/>
                <a:gd name="T22" fmla="*/ 171 w 537"/>
                <a:gd name="T23" fmla="*/ 0 h 462"/>
                <a:gd name="T24" fmla="*/ 131 w 537"/>
                <a:gd name="T25" fmla="*/ 113 h 462"/>
                <a:gd name="T26" fmla="*/ 0 w 537"/>
                <a:gd name="T27" fmla="*/ 113 h 462"/>
                <a:gd name="T28" fmla="*/ 0 w 537"/>
                <a:gd name="T29" fmla="*/ 174 h 462"/>
                <a:gd name="T30" fmla="*/ 35 w 537"/>
                <a:gd name="T31" fmla="*/ 174 h 462"/>
                <a:gd name="T32" fmla="*/ 69 w 537"/>
                <a:gd name="T33" fmla="*/ 462 h 462"/>
                <a:gd name="T34" fmla="*/ 470 w 537"/>
                <a:gd name="T35" fmla="*/ 462 h 462"/>
                <a:gd name="T36" fmla="*/ 502 w 537"/>
                <a:gd name="T37" fmla="*/ 174 h 462"/>
                <a:gd name="T38" fmla="*/ 537 w 537"/>
                <a:gd name="T39" fmla="*/ 174 h 462"/>
                <a:gd name="T40" fmla="*/ 537 w 537"/>
                <a:gd name="T41" fmla="*/ 113 h 462"/>
                <a:gd name="T42" fmla="*/ 407 w 537"/>
                <a:gd name="T43" fmla="*/ 113 h 462"/>
                <a:gd name="T44" fmla="*/ 370 w 537"/>
                <a:gd name="T45" fmla="*/ 9 h 4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37" h="462">
                  <a:moveTo>
                    <a:pt x="370" y="9"/>
                  </a:moveTo>
                  <a:lnTo>
                    <a:pt x="370" y="9"/>
                  </a:lnTo>
                  <a:lnTo>
                    <a:pt x="359" y="19"/>
                  </a:lnTo>
                  <a:lnTo>
                    <a:pt x="348" y="25"/>
                  </a:lnTo>
                  <a:lnTo>
                    <a:pt x="333" y="30"/>
                  </a:lnTo>
                  <a:lnTo>
                    <a:pt x="319" y="33"/>
                  </a:lnTo>
                  <a:lnTo>
                    <a:pt x="348" y="113"/>
                  </a:lnTo>
                  <a:lnTo>
                    <a:pt x="190" y="113"/>
                  </a:lnTo>
                  <a:lnTo>
                    <a:pt x="224" y="19"/>
                  </a:lnTo>
                  <a:lnTo>
                    <a:pt x="224" y="19"/>
                  </a:lnTo>
                  <a:lnTo>
                    <a:pt x="198" y="9"/>
                  </a:lnTo>
                  <a:lnTo>
                    <a:pt x="171" y="0"/>
                  </a:lnTo>
                  <a:lnTo>
                    <a:pt x="131" y="113"/>
                  </a:lnTo>
                  <a:lnTo>
                    <a:pt x="0" y="113"/>
                  </a:lnTo>
                  <a:lnTo>
                    <a:pt x="0" y="174"/>
                  </a:lnTo>
                  <a:lnTo>
                    <a:pt x="35" y="174"/>
                  </a:lnTo>
                  <a:lnTo>
                    <a:pt x="69" y="462"/>
                  </a:lnTo>
                  <a:lnTo>
                    <a:pt x="470" y="462"/>
                  </a:lnTo>
                  <a:lnTo>
                    <a:pt x="502" y="174"/>
                  </a:lnTo>
                  <a:lnTo>
                    <a:pt x="537" y="174"/>
                  </a:lnTo>
                  <a:lnTo>
                    <a:pt x="537" y="113"/>
                  </a:lnTo>
                  <a:lnTo>
                    <a:pt x="407" y="113"/>
                  </a:lnTo>
                  <a:lnTo>
                    <a:pt x="370" y="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3881438" y="5554663"/>
              <a:ext cx="512762" cy="560388"/>
            </a:xfrm>
            <a:custGeom>
              <a:avLst/>
              <a:gdLst>
                <a:gd name="T0" fmla="*/ 545 w 645"/>
                <a:gd name="T1" fmla="*/ 705 h 708"/>
                <a:gd name="T2" fmla="*/ 564 w 645"/>
                <a:gd name="T3" fmla="*/ 708 h 708"/>
                <a:gd name="T4" fmla="*/ 577 w 645"/>
                <a:gd name="T5" fmla="*/ 706 h 708"/>
                <a:gd name="T6" fmla="*/ 602 w 645"/>
                <a:gd name="T7" fmla="*/ 697 h 708"/>
                <a:gd name="T8" fmla="*/ 625 w 645"/>
                <a:gd name="T9" fmla="*/ 681 h 708"/>
                <a:gd name="T10" fmla="*/ 639 w 645"/>
                <a:gd name="T11" fmla="*/ 657 h 708"/>
                <a:gd name="T12" fmla="*/ 644 w 645"/>
                <a:gd name="T13" fmla="*/ 644 h 708"/>
                <a:gd name="T14" fmla="*/ 644 w 645"/>
                <a:gd name="T15" fmla="*/ 611 h 708"/>
                <a:gd name="T16" fmla="*/ 633 w 645"/>
                <a:gd name="T17" fmla="*/ 582 h 708"/>
                <a:gd name="T18" fmla="*/ 612 w 645"/>
                <a:gd name="T19" fmla="*/ 560 h 708"/>
                <a:gd name="T20" fmla="*/ 582 w 645"/>
                <a:gd name="T21" fmla="*/ 545 h 708"/>
                <a:gd name="T22" fmla="*/ 543 w 645"/>
                <a:gd name="T23" fmla="*/ 536 h 708"/>
                <a:gd name="T24" fmla="*/ 473 w 645"/>
                <a:gd name="T25" fmla="*/ 512 h 708"/>
                <a:gd name="T26" fmla="*/ 413 w 645"/>
                <a:gd name="T27" fmla="*/ 483 h 708"/>
                <a:gd name="T28" fmla="*/ 362 w 645"/>
                <a:gd name="T29" fmla="*/ 450 h 708"/>
                <a:gd name="T30" fmla="*/ 340 w 645"/>
                <a:gd name="T31" fmla="*/ 432 h 708"/>
                <a:gd name="T32" fmla="*/ 282 w 645"/>
                <a:gd name="T33" fmla="*/ 376 h 708"/>
                <a:gd name="T34" fmla="*/ 239 w 645"/>
                <a:gd name="T35" fmla="*/ 316 h 708"/>
                <a:gd name="T36" fmla="*/ 207 w 645"/>
                <a:gd name="T37" fmla="*/ 257 h 708"/>
                <a:gd name="T38" fmla="*/ 187 w 645"/>
                <a:gd name="T39" fmla="*/ 200 h 708"/>
                <a:gd name="T40" fmla="*/ 179 w 645"/>
                <a:gd name="T41" fmla="*/ 174 h 708"/>
                <a:gd name="T42" fmla="*/ 166 w 645"/>
                <a:gd name="T43" fmla="*/ 112 h 708"/>
                <a:gd name="T44" fmla="*/ 163 w 645"/>
                <a:gd name="T45" fmla="*/ 86 h 708"/>
                <a:gd name="T46" fmla="*/ 163 w 645"/>
                <a:gd name="T47" fmla="*/ 82 h 708"/>
                <a:gd name="T48" fmla="*/ 163 w 645"/>
                <a:gd name="T49" fmla="*/ 80 h 708"/>
                <a:gd name="T50" fmla="*/ 163 w 645"/>
                <a:gd name="T51" fmla="*/ 80 h 708"/>
                <a:gd name="T52" fmla="*/ 156 w 645"/>
                <a:gd name="T53" fmla="*/ 48 h 708"/>
                <a:gd name="T54" fmla="*/ 137 w 645"/>
                <a:gd name="T55" fmla="*/ 23 h 708"/>
                <a:gd name="T56" fmla="*/ 112 w 645"/>
                <a:gd name="T57" fmla="*/ 7 h 708"/>
                <a:gd name="T58" fmla="*/ 80 w 645"/>
                <a:gd name="T59" fmla="*/ 0 h 708"/>
                <a:gd name="T60" fmla="*/ 64 w 645"/>
                <a:gd name="T61" fmla="*/ 2 h 708"/>
                <a:gd name="T62" fmla="*/ 34 w 645"/>
                <a:gd name="T63" fmla="*/ 15 h 708"/>
                <a:gd name="T64" fmla="*/ 13 w 645"/>
                <a:gd name="T65" fmla="*/ 37 h 708"/>
                <a:gd name="T66" fmla="*/ 0 w 645"/>
                <a:gd name="T67" fmla="*/ 67 h 708"/>
                <a:gd name="T68" fmla="*/ 0 w 645"/>
                <a:gd name="T69" fmla="*/ 83 h 708"/>
                <a:gd name="T70" fmla="*/ 3 w 645"/>
                <a:gd name="T71" fmla="*/ 134 h 708"/>
                <a:gd name="T72" fmla="*/ 18 w 645"/>
                <a:gd name="T73" fmla="*/ 206 h 708"/>
                <a:gd name="T74" fmla="*/ 38 w 645"/>
                <a:gd name="T75" fmla="*/ 274 h 708"/>
                <a:gd name="T76" fmla="*/ 59 w 645"/>
                <a:gd name="T77" fmla="*/ 324 h 708"/>
                <a:gd name="T78" fmla="*/ 70 w 645"/>
                <a:gd name="T79" fmla="*/ 349 h 708"/>
                <a:gd name="T80" fmla="*/ 101 w 645"/>
                <a:gd name="T81" fmla="*/ 402 h 708"/>
                <a:gd name="T82" fmla="*/ 137 w 645"/>
                <a:gd name="T83" fmla="*/ 456 h 708"/>
                <a:gd name="T84" fmla="*/ 182 w 645"/>
                <a:gd name="T85" fmla="*/ 507 h 708"/>
                <a:gd name="T86" fmla="*/ 236 w 645"/>
                <a:gd name="T87" fmla="*/ 558 h 708"/>
                <a:gd name="T88" fmla="*/ 266 w 645"/>
                <a:gd name="T89" fmla="*/ 580 h 708"/>
                <a:gd name="T90" fmla="*/ 333 w 645"/>
                <a:gd name="T91" fmla="*/ 625 h 708"/>
                <a:gd name="T92" fmla="*/ 411 w 645"/>
                <a:gd name="T93" fmla="*/ 662 h 708"/>
                <a:gd name="T94" fmla="*/ 497 w 645"/>
                <a:gd name="T95" fmla="*/ 693 h 708"/>
                <a:gd name="T96" fmla="*/ 545 w 645"/>
                <a:gd name="T97" fmla="*/ 705 h 7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45" h="708">
                  <a:moveTo>
                    <a:pt x="545" y="705"/>
                  </a:moveTo>
                  <a:lnTo>
                    <a:pt x="545" y="705"/>
                  </a:lnTo>
                  <a:lnTo>
                    <a:pt x="555" y="706"/>
                  </a:lnTo>
                  <a:lnTo>
                    <a:pt x="564" y="708"/>
                  </a:lnTo>
                  <a:lnTo>
                    <a:pt x="564" y="708"/>
                  </a:lnTo>
                  <a:lnTo>
                    <a:pt x="577" y="706"/>
                  </a:lnTo>
                  <a:lnTo>
                    <a:pt x="591" y="703"/>
                  </a:lnTo>
                  <a:lnTo>
                    <a:pt x="602" y="697"/>
                  </a:lnTo>
                  <a:lnTo>
                    <a:pt x="614" y="690"/>
                  </a:lnTo>
                  <a:lnTo>
                    <a:pt x="625" y="681"/>
                  </a:lnTo>
                  <a:lnTo>
                    <a:pt x="633" y="670"/>
                  </a:lnTo>
                  <a:lnTo>
                    <a:pt x="639" y="657"/>
                  </a:lnTo>
                  <a:lnTo>
                    <a:pt x="644" y="644"/>
                  </a:lnTo>
                  <a:lnTo>
                    <a:pt x="644" y="644"/>
                  </a:lnTo>
                  <a:lnTo>
                    <a:pt x="645" y="628"/>
                  </a:lnTo>
                  <a:lnTo>
                    <a:pt x="644" y="611"/>
                  </a:lnTo>
                  <a:lnTo>
                    <a:pt x="639" y="596"/>
                  </a:lnTo>
                  <a:lnTo>
                    <a:pt x="633" y="582"/>
                  </a:lnTo>
                  <a:lnTo>
                    <a:pt x="623" y="569"/>
                  </a:lnTo>
                  <a:lnTo>
                    <a:pt x="612" y="560"/>
                  </a:lnTo>
                  <a:lnTo>
                    <a:pt x="598" y="552"/>
                  </a:lnTo>
                  <a:lnTo>
                    <a:pt x="582" y="545"/>
                  </a:lnTo>
                  <a:lnTo>
                    <a:pt x="582" y="545"/>
                  </a:lnTo>
                  <a:lnTo>
                    <a:pt x="543" y="536"/>
                  </a:lnTo>
                  <a:lnTo>
                    <a:pt x="507" y="525"/>
                  </a:lnTo>
                  <a:lnTo>
                    <a:pt x="473" y="512"/>
                  </a:lnTo>
                  <a:lnTo>
                    <a:pt x="441" y="497"/>
                  </a:lnTo>
                  <a:lnTo>
                    <a:pt x="413" y="483"/>
                  </a:lnTo>
                  <a:lnTo>
                    <a:pt x="387" y="467"/>
                  </a:lnTo>
                  <a:lnTo>
                    <a:pt x="362" y="450"/>
                  </a:lnTo>
                  <a:lnTo>
                    <a:pt x="340" y="432"/>
                  </a:lnTo>
                  <a:lnTo>
                    <a:pt x="340" y="432"/>
                  </a:lnTo>
                  <a:lnTo>
                    <a:pt x="309" y="405"/>
                  </a:lnTo>
                  <a:lnTo>
                    <a:pt x="282" y="376"/>
                  </a:lnTo>
                  <a:lnTo>
                    <a:pt x="260" y="346"/>
                  </a:lnTo>
                  <a:lnTo>
                    <a:pt x="239" y="316"/>
                  </a:lnTo>
                  <a:lnTo>
                    <a:pt x="222" y="286"/>
                  </a:lnTo>
                  <a:lnTo>
                    <a:pt x="207" y="257"/>
                  </a:lnTo>
                  <a:lnTo>
                    <a:pt x="196" y="228"/>
                  </a:lnTo>
                  <a:lnTo>
                    <a:pt x="187" y="200"/>
                  </a:lnTo>
                  <a:lnTo>
                    <a:pt x="187" y="200"/>
                  </a:lnTo>
                  <a:lnTo>
                    <a:pt x="179" y="174"/>
                  </a:lnTo>
                  <a:lnTo>
                    <a:pt x="172" y="150"/>
                  </a:lnTo>
                  <a:lnTo>
                    <a:pt x="166" y="112"/>
                  </a:lnTo>
                  <a:lnTo>
                    <a:pt x="166" y="112"/>
                  </a:lnTo>
                  <a:lnTo>
                    <a:pt x="163" y="86"/>
                  </a:lnTo>
                  <a:lnTo>
                    <a:pt x="163" y="86"/>
                  </a:lnTo>
                  <a:lnTo>
                    <a:pt x="163" y="82"/>
                  </a:lnTo>
                  <a:lnTo>
                    <a:pt x="163" y="82"/>
                  </a:lnTo>
                  <a:lnTo>
                    <a:pt x="163" y="80"/>
                  </a:lnTo>
                  <a:lnTo>
                    <a:pt x="163" y="80"/>
                  </a:lnTo>
                  <a:lnTo>
                    <a:pt x="163" y="80"/>
                  </a:lnTo>
                  <a:lnTo>
                    <a:pt x="161" y="64"/>
                  </a:lnTo>
                  <a:lnTo>
                    <a:pt x="156" y="48"/>
                  </a:lnTo>
                  <a:lnTo>
                    <a:pt x="148" y="35"/>
                  </a:lnTo>
                  <a:lnTo>
                    <a:pt x="137" y="23"/>
                  </a:lnTo>
                  <a:lnTo>
                    <a:pt x="126" y="13"/>
                  </a:lnTo>
                  <a:lnTo>
                    <a:pt x="112" y="7"/>
                  </a:lnTo>
                  <a:lnTo>
                    <a:pt x="96" y="2"/>
                  </a:lnTo>
                  <a:lnTo>
                    <a:pt x="80" y="0"/>
                  </a:lnTo>
                  <a:lnTo>
                    <a:pt x="80" y="0"/>
                  </a:lnTo>
                  <a:lnTo>
                    <a:pt x="64" y="2"/>
                  </a:lnTo>
                  <a:lnTo>
                    <a:pt x="48" y="7"/>
                  </a:lnTo>
                  <a:lnTo>
                    <a:pt x="34" y="15"/>
                  </a:lnTo>
                  <a:lnTo>
                    <a:pt x="22" y="24"/>
                  </a:lnTo>
                  <a:lnTo>
                    <a:pt x="13" y="37"/>
                  </a:lnTo>
                  <a:lnTo>
                    <a:pt x="5" y="51"/>
                  </a:lnTo>
                  <a:lnTo>
                    <a:pt x="0" y="67"/>
                  </a:lnTo>
                  <a:lnTo>
                    <a:pt x="0" y="83"/>
                  </a:lnTo>
                  <a:lnTo>
                    <a:pt x="0" y="83"/>
                  </a:lnTo>
                  <a:lnTo>
                    <a:pt x="2" y="109"/>
                  </a:lnTo>
                  <a:lnTo>
                    <a:pt x="3" y="134"/>
                  </a:lnTo>
                  <a:lnTo>
                    <a:pt x="10" y="166"/>
                  </a:lnTo>
                  <a:lnTo>
                    <a:pt x="18" y="206"/>
                  </a:lnTo>
                  <a:lnTo>
                    <a:pt x="30" y="251"/>
                  </a:lnTo>
                  <a:lnTo>
                    <a:pt x="38" y="274"/>
                  </a:lnTo>
                  <a:lnTo>
                    <a:pt x="48" y="298"/>
                  </a:lnTo>
                  <a:lnTo>
                    <a:pt x="59" y="324"/>
                  </a:lnTo>
                  <a:lnTo>
                    <a:pt x="70" y="349"/>
                  </a:lnTo>
                  <a:lnTo>
                    <a:pt x="70" y="349"/>
                  </a:lnTo>
                  <a:lnTo>
                    <a:pt x="85" y="375"/>
                  </a:lnTo>
                  <a:lnTo>
                    <a:pt x="101" y="402"/>
                  </a:lnTo>
                  <a:lnTo>
                    <a:pt x="118" y="429"/>
                  </a:lnTo>
                  <a:lnTo>
                    <a:pt x="137" y="456"/>
                  </a:lnTo>
                  <a:lnTo>
                    <a:pt x="158" y="482"/>
                  </a:lnTo>
                  <a:lnTo>
                    <a:pt x="182" y="507"/>
                  </a:lnTo>
                  <a:lnTo>
                    <a:pt x="207" y="533"/>
                  </a:lnTo>
                  <a:lnTo>
                    <a:pt x="236" y="558"/>
                  </a:lnTo>
                  <a:lnTo>
                    <a:pt x="236" y="558"/>
                  </a:lnTo>
                  <a:lnTo>
                    <a:pt x="266" y="580"/>
                  </a:lnTo>
                  <a:lnTo>
                    <a:pt x="298" y="604"/>
                  </a:lnTo>
                  <a:lnTo>
                    <a:pt x="333" y="625"/>
                  </a:lnTo>
                  <a:lnTo>
                    <a:pt x="370" y="644"/>
                  </a:lnTo>
                  <a:lnTo>
                    <a:pt x="411" y="662"/>
                  </a:lnTo>
                  <a:lnTo>
                    <a:pt x="453" y="679"/>
                  </a:lnTo>
                  <a:lnTo>
                    <a:pt x="497" y="693"/>
                  </a:lnTo>
                  <a:lnTo>
                    <a:pt x="545" y="705"/>
                  </a:lnTo>
                  <a:lnTo>
                    <a:pt x="545" y="70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4" name="组合 83"/>
          <p:cNvGrpSpPr/>
          <p:nvPr/>
        </p:nvGrpSpPr>
        <p:grpSpPr>
          <a:xfrm>
            <a:off x="6193507" y="4938713"/>
            <a:ext cx="1958975" cy="1919287"/>
            <a:chOff x="7185025" y="4938713"/>
            <a:chExt cx="1958975" cy="1919287"/>
          </a:xfrm>
        </p:grpSpPr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8499475" y="4967288"/>
              <a:ext cx="363537" cy="363538"/>
            </a:xfrm>
            <a:custGeom>
              <a:avLst/>
              <a:gdLst>
                <a:gd name="T0" fmla="*/ 7 w 459"/>
                <a:gd name="T1" fmla="*/ 177 h 459"/>
                <a:gd name="T2" fmla="*/ 0 w 459"/>
                <a:gd name="T3" fmla="*/ 223 h 459"/>
                <a:gd name="T4" fmla="*/ 4 w 459"/>
                <a:gd name="T5" fmla="*/ 268 h 459"/>
                <a:gd name="T6" fmla="*/ 16 w 459"/>
                <a:gd name="T7" fmla="*/ 311 h 459"/>
                <a:gd name="T8" fmla="*/ 35 w 459"/>
                <a:gd name="T9" fmla="*/ 351 h 459"/>
                <a:gd name="T10" fmla="*/ 63 w 459"/>
                <a:gd name="T11" fmla="*/ 386 h 459"/>
                <a:gd name="T12" fmla="*/ 96 w 459"/>
                <a:gd name="T13" fmla="*/ 414 h 459"/>
                <a:gd name="T14" fmla="*/ 134 w 459"/>
                <a:gd name="T15" fmla="*/ 438 h 459"/>
                <a:gd name="T16" fmla="*/ 179 w 459"/>
                <a:gd name="T17" fmla="*/ 453 h 459"/>
                <a:gd name="T18" fmla="*/ 201 w 459"/>
                <a:gd name="T19" fmla="*/ 457 h 459"/>
                <a:gd name="T20" fmla="*/ 247 w 459"/>
                <a:gd name="T21" fmla="*/ 459 h 459"/>
                <a:gd name="T22" fmla="*/ 290 w 459"/>
                <a:gd name="T23" fmla="*/ 451 h 459"/>
                <a:gd name="T24" fmla="*/ 332 w 459"/>
                <a:gd name="T25" fmla="*/ 435 h 459"/>
                <a:gd name="T26" fmla="*/ 370 w 459"/>
                <a:gd name="T27" fmla="*/ 411 h 459"/>
                <a:gd name="T28" fmla="*/ 402 w 459"/>
                <a:gd name="T29" fmla="*/ 381 h 459"/>
                <a:gd name="T30" fmla="*/ 427 w 459"/>
                <a:gd name="T31" fmla="*/ 346 h 459"/>
                <a:gd name="T32" fmla="*/ 447 w 459"/>
                <a:gd name="T33" fmla="*/ 304 h 459"/>
                <a:gd name="T34" fmla="*/ 453 w 459"/>
                <a:gd name="T35" fmla="*/ 282 h 459"/>
                <a:gd name="T36" fmla="*/ 459 w 459"/>
                <a:gd name="T37" fmla="*/ 236 h 459"/>
                <a:gd name="T38" fmla="*/ 456 w 459"/>
                <a:gd name="T39" fmla="*/ 190 h 459"/>
                <a:gd name="T40" fmla="*/ 445 w 459"/>
                <a:gd name="T41" fmla="*/ 148 h 459"/>
                <a:gd name="T42" fmla="*/ 424 w 459"/>
                <a:gd name="T43" fmla="*/ 108 h 459"/>
                <a:gd name="T44" fmla="*/ 399 w 459"/>
                <a:gd name="T45" fmla="*/ 73 h 459"/>
                <a:gd name="T46" fmla="*/ 365 w 459"/>
                <a:gd name="T47" fmla="*/ 43 h 459"/>
                <a:gd name="T48" fmla="*/ 325 w 459"/>
                <a:gd name="T49" fmla="*/ 21 h 459"/>
                <a:gd name="T50" fmla="*/ 282 w 459"/>
                <a:gd name="T51" fmla="*/ 7 h 459"/>
                <a:gd name="T52" fmla="*/ 259 w 459"/>
                <a:gd name="T53" fmla="*/ 2 h 459"/>
                <a:gd name="T54" fmla="*/ 214 w 459"/>
                <a:gd name="T55" fmla="*/ 0 h 459"/>
                <a:gd name="T56" fmla="*/ 169 w 459"/>
                <a:gd name="T57" fmla="*/ 8 h 459"/>
                <a:gd name="T58" fmla="*/ 128 w 459"/>
                <a:gd name="T59" fmla="*/ 24 h 459"/>
                <a:gd name="T60" fmla="*/ 91 w 459"/>
                <a:gd name="T61" fmla="*/ 48 h 459"/>
                <a:gd name="T62" fmla="*/ 58 w 459"/>
                <a:gd name="T63" fmla="*/ 77 h 459"/>
                <a:gd name="T64" fmla="*/ 32 w 459"/>
                <a:gd name="T65" fmla="*/ 113 h 459"/>
                <a:gd name="T66" fmla="*/ 13 w 459"/>
                <a:gd name="T67" fmla="*/ 155 h 459"/>
                <a:gd name="T68" fmla="*/ 7 w 459"/>
                <a:gd name="T69" fmla="*/ 177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9">
                  <a:moveTo>
                    <a:pt x="7" y="177"/>
                  </a:moveTo>
                  <a:lnTo>
                    <a:pt x="7" y="177"/>
                  </a:lnTo>
                  <a:lnTo>
                    <a:pt x="2" y="201"/>
                  </a:lnTo>
                  <a:lnTo>
                    <a:pt x="0" y="223"/>
                  </a:lnTo>
                  <a:lnTo>
                    <a:pt x="2" y="245"/>
                  </a:lnTo>
                  <a:lnTo>
                    <a:pt x="4" y="268"/>
                  </a:lnTo>
                  <a:lnTo>
                    <a:pt x="8" y="290"/>
                  </a:lnTo>
                  <a:lnTo>
                    <a:pt x="16" y="311"/>
                  </a:lnTo>
                  <a:lnTo>
                    <a:pt x="24" y="332"/>
                  </a:lnTo>
                  <a:lnTo>
                    <a:pt x="35" y="351"/>
                  </a:lnTo>
                  <a:lnTo>
                    <a:pt x="48" y="368"/>
                  </a:lnTo>
                  <a:lnTo>
                    <a:pt x="63" y="386"/>
                  </a:lnTo>
                  <a:lnTo>
                    <a:pt x="78" y="402"/>
                  </a:lnTo>
                  <a:lnTo>
                    <a:pt x="96" y="414"/>
                  </a:lnTo>
                  <a:lnTo>
                    <a:pt x="114" y="427"/>
                  </a:lnTo>
                  <a:lnTo>
                    <a:pt x="134" y="438"/>
                  </a:lnTo>
                  <a:lnTo>
                    <a:pt x="155" y="446"/>
                  </a:lnTo>
                  <a:lnTo>
                    <a:pt x="179" y="453"/>
                  </a:lnTo>
                  <a:lnTo>
                    <a:pt x="179" y="453"/>
                  </a:lnTo>
                  <a:lnTo>
                    <a:pt x="201" y="457"/>
                  </a:lnTo>
                  <a:lnTo>
                    <a:pt x="223" y="459"/>
                  </a:lnTo>
                  <a:lnTo>
                    <a:pt x="247" y="459"/>
                  </a:lnTo>
                  <a:lnTo>
                    <a:pt x="270" y="456"/>
                  </a:lnTo>
                  <a:lnTo>
                    <a:pt x="290" y="451"/>
                  </a:lnTo>
                  <a:lnTo>
                    <a:pt x="313" y="443"/>
                  </a:lnTo>
                  <a:lnTo>
                    <a:pt x="332" y="435"/>
                  </a:lnTo>
                  <a:lnTo>
                    <a:pt x="351" y="424"/>
                  </a:lnTo>
                  <a:lnTo>
                    <a:pt x="370" y="411"/>
                  </a:lnTo>
                  <a:lnTo>
                    <a:pt x="386" y="397"/>
                  </a:lnTo>
                  <a:lnTo>
                    <a:pt x="402" y="381"/>
                  </a:lnTo>
                  <a:lnTo>
                    <a:pt x="416" y="365"/>
                  </a:lnTo>
                  <a:lnTo>
                    <a:pt x="427" y="346"/>
                  </a:lnTo>
                  <a:lnTo>
                    <a:pt x="439" y="325"/>
                  </a:lnTo>
                  <a:lnTo>
                    <a:pt x="447" y="304"/>
                  </a:lnTo>
                  <a:lnTo>
                    <a:pt x="453" y="282"/>
                  </a:lnTo>
                  <a:lnTo>
                    <a:pt x="453" y="282"/>
                  </a:lnTo>
                  <a:lnTo>
                    <a:pt x="458" y="258"/>
                  </a:lnTo>
                  <a:lnTo>
                    <a:pt x="459" y="236"/>
                  </a:lnTo>
                  <a:lnTo>
                    <a:pt x="459" y="212"/>
                  </a:lnTo>
                  <a:lnTo>
                    <a:pt x="456" y="190"/>
                  </a:lnTo>
                  <a:lnTo>
                    <a:pt x="451" y="169"/>
                  </a:lnTo>
                  <a:lnTo>
                    <a:pt x="445" y="148"/>
                  </a:lnTo>
                  <a:lnTo>
                    <a:pt x="435" y="128"/>
                  </a:lnTo>
                  <a:lnTo>
                    <a:pt x="424" y="108"/>
                  </a:lnTo>
                  <a:lnTo>
                    <a:pt x="413" y="89"/>
                  </a:lnTo>
                  <a:lnTo>
                    <a:pt x="399" y="73"/>
                  </a:lnTo>
                  <a:lnTo>
                    <a:pt x="383" y="58"/>
                  </a:lnTo>
                  <a:lnTo>
                    <a:pt x="365" y="43"/>
                  </a:lnTo>
                  <a:lnTo>
                    <a:pt x="346" y="32"/>
                  </a:lnTo>
                  <a:lnTo>
                    <a:pt x="325" y="21"/>
                  </a:lnTo>
                  <a:lnTo>
                    <a:pt x="305" y="13"/>
                  </a:lnTo>
                  <a:lnTo>
                    <a:pt x="282" y="7"/>
                  </a:lnTo>
                  <a:lnTo>
                    <a:pt x="282" y="7"/>
                  </a:lnTo>
                  <a:lnTo>
                    <a:pt x="259" y="2"/>
                  </a:lnTo>
                  <a:lnTo>
                    <a:pt x="236" y="0"/>
                  </a:lnTo>
                  <a:lnTo>
                    <a:pt x="214" y="0"/>
                  </a:lnTo>
                  <a:lnTo>
                    <a:pt x="192" y="3"/>
                  </a:lnTo>
                  <a:lnTo>
                    <a:pt x="169" y="8"/>
                  </a:lnTo>
                  <a:lnTo>
                    <a:pt x="149" y="14"/>
                  </a:lnTo>
                  <a:lnTo>
                    <a:pt x="128" y="24"/>
                  </a:lnTo>
                  <a:lnTo>
                    <a:pt x="109" y="35"/>
                  </a:lnTo>
                  <a:lnTo>
                    <a:pt x="91" y="48"/>
                  </a:lnTo>
                  <a:lnTo>
                    <a:pt x="74" y="61"/>
                  </a:lnTo>
                  <a:lnTo>
                    <a:pt x="58" y="77"/>
                  </a:lnTo>
                  <a:lnTo>
                    <a:pt x="45" y="94"/>
                  </a:lnTo>
                  <a:lnTo>
                    <a:pt x="32" y="113"/>
                  </a:lnTo>
                  <a:lnTo>
                    <a:pt x="21" y="134"/>
                  </a:lnTo>
                  <a:lnTo>
                    <a:pt x="13" y="155"/>
                  </a:lnTo>
                  <a:lnTo>
                    <a:pt x="7" y="177"/>
                  </a:lnTo>
                  <a:lnTo>
                    <a:pt x="7" y="17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8556625" y="5368925"/>
              <a:ext cx="249237" cy="182563"/>
            </a:xfrm>
            <a:custGeom>
              <a:avLst/>
              <a:gdLst>
                <a:gd name="T0" fmla="*/ 62 w 316"/>
                <a:gd name="T1" fmla="*/ 231 h 231"/>
                <a:gd name="T2" fmla="*/ 158 w 316"/>
                <a:gd name="T3" fmla="*/ 225 h 231"/>
                <a:gd name="T4" fmla="*/ 253 w 316"/>
                <a:gd name="T5" fmla="*/ 231 h 231"/>
                <a:gd name="T6" fmla="*/ 316 w 316"/>
                <a:gd name="T7" fmla="*/ 16 h 231"/>
                <a:gd name="T8" fmla="*/ 316 w 316"/>
                <a:gd name="T9" fmla="*/ 16 h 231"/>
                <a:gd name="T10" fmla="*/ 285 w 316"/>
                <a:gd name="T11" fmla="*/ 10 h 231"/>
                <a:gd name="T12" fmla="*/ 249 w 316"/>
                <a:gd name="T13" fmla="*/ 5 h 231"/>
                <a:gd name="T14" fmla="*/ 206 w 316"/>
                <a:gd name="T15" fmla="*/ 2 h 231"/>
                <a:gd name="T16" fmla="*/ 158 w 316"/>
                <a:gd name="T17" fmla="*/ 0 h 231"/>
                <a:gd name="T18" fmla="*/ 158 w 316"/>
                <a:gd name="T19" fmla="*/ 0 h 231"/>
                <a:gd name="T20" fmla="*/ 110 w 316"/>
                <a:gd name="T21" fmla="*/ 2 h 231"/>
                <a:gd name="T22" fmla="*/ 69 w 316"/>
                <a:gd name="T23" fmla="*/ 5 h 231"/>
                <a:gd name="T24" fmla="*/ 32 w 316"/>
                <a:gd name="T25" fmla="*/ 10 h 231"/>
                <a:gd name="T26" fmla="*/ 0 w 316"/>
                <a:gd name="T27" fmla="*/ 16 h 231"/>
                <a:gd name="T28" fmla="*/ 62 w 316"/>
                <a:gd name="T29" fmla="*/ 231 h 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16" h="231">
                  <a:moveTo>
                    <a:pt x="62" y="231"/>
                  </a:moveTo>
                  <a:lnTo>
                    <a:pt x="158" y="225"/>
                  </a:lnTo>
                  <a:lnTo>
                    <a:pt x="253" y="231"/>
                  </a:lnTo>
                  <a:lnTo>
                    <a:pt x="316" y="16"/>
                  </a:lnTo>
                  <a:lnTo>
                    <a:pt x="316" y="16"/>
                  </a:lnTo>
                  <a:lnTo>
                    <a:pt x="285" y="10"/>
                  </a:lnTo>
                  <a:lnTo>
                    <a:pt x="249" y="5"/>
                  </a:lnTo>
                  <a:lnTo>
                    <a:pt x="206" y="2"/>
                  </a:lnTo>
                  <a:lnTo>
                    <a:pt x="158" y="0"/>
                  </a:lnTo>
                  <a:lnTo>
                    <a:pt x="158" y="0"/>
                  </a:lnTo>
                  <a:lnTo>
                    <a:pt x="110" y="2"/>
                  </a:lnTo>
                  <a:lnTo>
                    <a:pt x="69" y="5"/>
                  </a:lnTo>
                  <a:lnTo>
                    <a:pt x="32" y="10"/>
                  </a:lnTo>
                  <a:lnTo>
                    <a:pt x="0" y="16"/>
                  </a:lnTo>
                  <a:lnTo>
                    <a:pt x="62" y="23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8"/>
            <p:cNvSpPr>
              <a:spLocks noEditPoints="1"/>
            </p:cNvSpPr>
            <p:nvPr/>
          </p:nvSpPr>
          <p:spPr bwMode="auto">
            <a:xfrm>
              <a:off x="7997825" y="5157788"/>
              <a:ext cx="1146175" cy="685800"/>
            </a:xfrm>
            <a:custGeom>
              <a:avLst/>
              <a:gdLst>
                <a:gd name="T0" fmla="*/ 1119 w 1444"/>
                <a:gd name="T1" fmla="*/ 463 h 863"/>
                <a:gd name="T2" fmla="*/ 1164 w 1444"/>
                <a:gd name="T3" fmla="*/ 471 h 863"/>
                <a:gd name="T4" fmla="*/ 1181 w 1444"/>
                <a:gd name="T5" fmla="*/ 471 h 863"/>
                <a:gd name="T6" fmla="*/ 1216 w 1444"/>
                <a:gd name="T7" fmla="*/ 468 h 863"/>
                <a:gd name="T8" fmla="*/ 1254 w 1444"/>
                <a:gd name="T9" fmla="*/ 455 h 863"/>
                <a:gd name="T10" fmla="*/ 1294 w 1444"/>
                <a:gd name="T11" fmla="*/ 428 h 863"/>
                <a:gd name="T12" fmla="*/ 1326 w 1444"/>
                <a:gd name="T13" fmla="*/ 388 h 863"/>
                <a:gd name="T14" fmla="*/ 1342 w 1444"/>
                <a:gd name="T15" fmla="*/ 357 h 863"/>
                <a:gd name="T16" fmla="*/ 1360 w 1444"/>
                <a:gd name="T17" fmla="*/ 301 h 863"/>
                <a:gd name="T18" fmla="*/ 1368 w 1444"/>
                <a:gd name="T19" fmla="*/ 234 h 863"/>
                <a:gd name="T20" fmla="*/ 1368 w 1444"/>
                <a:gd name="T21" fmla="*/ 124 h 863"/>
                <a:gd name="T22" fmla="*/ 1360 w 1444"/>
                <a:gd name="T23" fmla="*/ 44 h 863"/>
                <a:gd name="T24" fmla="*/ 1337 w 1444"/>
                <a:gd name="T25" fmla="*/ 14 h 863"/>
                <a:gd name="T26" fmla="*/ 1302 w 1444"/>
                <a:gd name="T27" fmla="*/ 0 h 863"/>
                <a:gd name="T28" fmla="*/ 1277 w 1444"/>
                <a:gd name="T29" fmla="*/ 1 h 863"/>
                <a:gd name="T30" fmla="*/ 1245 w 1444"/>
                <a:gd name="T31" fmla="*/ 24 h 863"/>
                <a:gd name="T32" fmla="*/ 1230 w 1444"/>
                <a:gd name="T33" fmla="*/ 59 h 863"/>
                <a:gd name="T34" fmla="*/ 1235 w 1444"/>
                <a:gd name="T35" fmla="*/ 132 h 863"/>
                <a:gd name="T36" fmla="*/ 1237 w 1444"/>
                <a:gd name="T37" fmla="*/ 212 h 863"/>
                <a:gd name="T38" fmla="*/ 1229 w 1444"/>
                <a:gd name="T39" fmla="*/ 277 h 863"/>
                <a:gd name="T40" fmla="*/ 1215 w 1444"/>
                <a:gd name="T41" fmla="*/ 315 h 863"/>
                <a:gd name="T42" fmla="*/ 1203 w 1444"/>
                <a:gd name="T43" fmla="*/ 331 h 863"/>
                <a:gd name="T44" fmla="*/ 1189 w 1444"/>
                <a:gd name="T45" fmla="*/ 337 h 863"/>
                <a:gd name="T46" fmla="*/ 1168 w 1444"/>
                <a:gd name="T47" fmla="*/ 337 h 863"/>
                <a:gd name="T48" fmla="*/ 1124 w 1444"/>
                <a:gd name="T49" fmla="*/ 323 h 863"/>
                <a:gd name="T50" fmla="*/ 1103 w 1444"/>
                <a:gd name="T51" fmla="*/ 312 h 863"/>
                <a:gd name="T52" fmla="*/ 1097 w 1444"/>
                <a:gd name="T53" fmla="*/ 307 h 863"/>
                <a:gd name="T54" fmla="*/ 1087 w 1444"/>
                <a:gd name="T55" fmla="*/ 302 h 863"/>
                <a:gd name="T56" fmla="*/ 1087 w 1444"/>
                <a:gd name="T57" fmla="*/ 301 h 863"/>
                <a:gd name="T58" fmla="*/ 662 w 1444"/>
                <a:gd name="T59" fmla="*/ 772 h 863"/>
                <a:gd name="T60" fmla="*/ 636 w 1444"/>
                <a:gd name="T61" fmla="*/ 301 h 863"/>
                <a:gd name="T62" fmla="*/ 635 w 1444"/>
                <a:gd name="T63" fmla="*/ 302 h 863"/>
                <a:gd name="T64" fmla="*/ 619 w 1444"/>
                <a:gd name="T65" fmla="*/ 312 h 863"/>
                <a:gd name="T66" fmla="*/ 563 w 1444"/>
                <a:gd name="T67" fmla="*/ 365 h 863"/>
                <a:gd name="T68" fmla="*/ 499 w 1444"/>
                <a:gd name="T69" fmla="*/ 439 h 863"/>
                <a:gd name="T70" fmla="*/ 427 w 1444"/>
                <a:gd name="T71" fmla="*/ 553 h 863"/>
                <a:gd name="T72" fmla="*/ 351 w 1444"/>
                <a:gd name="T73" fmla="*/ 709 h 863"/>
                <a:gd name="T74" fmla="*/ 0 w 1444"/>
                <a:gd name="T75" fmla="*/ 823 h 863"/>
                <a:gd name="T76" fmla="*/ 1444 w 1444"/>
                <a:gd name="T77" fmla="*/ 846 h 863"/>
                <a:gd name="T78" fmla="*/ 588 w 1444"/>
                <a:gd name="T79" fmla="*/ 543 h 863"/>
                <a:gd name="T80" fmla="*/ 469 w 1444"/>
                <a:gd name="T81" fmla="*/ 772 h 863"/>
                <a:gd name="T82" fmla="*/ 529 w 1444"/>
                <a:gd name="T83" fmla="*/ 640 h 863"/>
                <a:gd name="T84" fmla="*/ 588 w 1444"/>
                <a:gd name="T85" fmla="*/ 543 h 8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444" h="863">
                  <a:moveTo>
                    <a:pt x="1178" y="772"/>
                  </a:moveTo>
                  <a:lnTo>
                    <a:pt x="1119" y="463"/>
                  </a:lnTo>
                  <a:lnTo>
                    <a:pt x="1119" y="463"/>
                  </a:lnTo>
                  <a:lnTo>
                    <a:pt x="1133" y="467"/>
                  </a:lnTo>
                  <a:lnTo>
                    <a:pt x="1148" y="470"/>
                  </a:lnTo>
                  <a:lnTo>
                    <a:pt x="1164" y="471"/>
                  </a:lnTo>
                  <a:lnTo>
                    <a:pt x="1180" y="471"/>
                  </a:lnTo>
                  <a:lnTo>
                    <a:pt x="1180" y="471"/>
                  </a:lnTo>
                  <a:lnTo>
                    <a:pt x="1181" y="471"/>
                  </a:lnTo>
                  <a:lnTo>
                    <a:pt x="1181" y="471"/>
                  </a:lnTo>
                  <a:lnTo>
                    <a:pt x="1199" y="471"/>
                  </a:lnTo>
                  <a:lnTo>
                    <a:pt x="1216" y="468"/>
                  </a:lnTo>
                  <a:lnTo>
                    <a:pt x="1235" y="463"/>
                  </a:lnTo>
                  <a:lnTo>
                    <a:pt x="1254" y="455"/>
                  </a:lnTo>
                  <a:lnTo>
                    <a:pt x="1254" y="455"/>
                  </a:lnTo>
                  <a:lnTo>
                    <a:pt x="1269" y="447"/>
                  </a:lnTo>
                  <a:lnTo>
                    <a:pt x="1281" y="439"/>
                  </a:lnTo>
                  <a:lnTo>
                    <a:pt x="1294" y="428"/>
                  </a:lnTo>
                  <a:lnTo>
                    <a:pt x="1305" y="416"/>
                  </a:lnTo>
                  <a:lnTo>
                    <a:pt x="1317" y="403"/>
                  </a:lnTo>
                  <a:lnTo>
                    <a:pt x="1326" y="388"/>
                  </a:lnTo>
                  <a:lnTo>
                    <a:pt x="1334" y="373"/>
                  </a:lnTo>
                  <a:lnTo>
                    <a:pt x="1342" y="357"/>
                  </a:lnTo>
                  <a:lnTo>
                    <a:pt x="1342" y="357"/>
                  </a:lnTo>
                  <a:lnTo>
                    <a:pt x="1348" y="339"/>
                  </a:lnTo>
                  <a:lnTo>
                    <a:pt x="1355" y="320"/>
                  </a:lnTo>
                  <a:lnTo>
                    <a:pt x="1360" y="301"/>
                  </a:lnTo>
                  <a:lnTo>
                    <a:pt x="1363" y="280"/>
                  </a:lnTo>
                  <a:lnTo>
                    <a:pt x="1366" y="258"/>
                  </a:lnTo>
                  <a:lnTo>
                    <a:pt x="1368" y="234"/>
                  </a:lnTo>
                  <a:lnTo>
                    <a:pt x="1369" y="181"/>
                  </a:lnTo>
                  <a:lnTo>
                    <a:pt x="1369" y="181"/>
                  </a:lnTo>
                  <a:lnTo>
                    <a:pt x="1368" y="124"/>
                  </a:lnTo>
                  <a:lnTo>
                    <a:pt x="1363" y="59"/>
                  </a:lnTo>
                  <a:lnTo>
                    <a:pt x="1363" y="59"/>
                  </a:lnTo>
                  <a:lnTo>
                    <a:pt x="1360" y="44"/>
                  </a:lnTo>
                  <a:lnTo>
                    <a:pt x="1355" y="33"/>
                  </a:lnTo>
                  <a:lnTo>
                    <a:pt x="1347" y="22"/>
                  </a:lnTo>
                  <a:lnTo>
                    <a:pt x="1337" y="14"/>
                  </a:lnTo>
                  <a:lnTo>
                    <a:pt x="1328" y="6"/>
                  </a:lnTo>
                  <a:lnTo>
                    <a:pt x="1315" y="1"/>
                  </a:lnTo>
                  <a:lnTo>
                    <a:pt x="1302" y="0"/>
                  </a:lnTo>
                  <a:lnTo>
                    <a:pt x="1289" y="0"/>
                  </a:lnTo>
                  <a:lnTo>
                    <a:pt x="1289" y="0"/>
                  </a:lnTo>
                  <a:lnTo>
                    <a:pt x="1277" y="1"/>
                  </a:lnTo>
                  <a:lnTo>
                    <a:pt x="1264" y="8"/>
                  </a:lnTo>
                  <a:lnTo>
                    <a:pt x="1253" y="14"/>
                  </a:lnTo>
                  <a:lnTo>
                    <a:pt x="1245" y="24"/>
                  </a:lnTo>
                  <a:lnTo>
                    <a:pt x="1237" y="35"/>
                  </a:lnTo>
                  <a:lnTo>
                    <a:pt x="1232" y="46"/>
                  </a:lnTo>
                  <a:lnTo>
                    <a:pt x="1230" y="59"/>
                  </a:lnTo>
                  <a:lnTo>
                    <a:pt x="1230" y="73"/>
                  </a:lnTo>
                  <a:lnTo>
                    <a:pt x="1230" y="73"/>
                  </a:lnTo>
                  <a:lnTo>
                    <a:pt x="1235" y="132"/>
                  </a:lnTo>
                  <a:lnTo>
                    <a:pt x="1237" y="181"/>
                  </a:lnTo>
                  <a:lnTo>
                    <a:pt x="1237" y="181"/>
                  </a:lnTo>
                  <a:lnTo>
                    <a:pt x="1237" y="212"/>
                  </a:lnTo>
                  <a:lnTo>
                    <a:pt x="1235" y="237"/>
                  </a:lnTo>
                  <a:lnTo>
                    <a:pt x="1232" y="258"/>
                  </a:lnTo>
                  <a:lnTo>
                    <a:pt x="1229" y="277"/>
                  </a:lnTo>
                  <a:lnTo>
                    <a:pt x="1224" y="293"/>
                  </a:lnTo>
                  <a:lnTo>
                    <a:pt x="1219" y="306"/>
                  </a:lnTo>
                  <a:lnTo>
                    <a:pt x="1215" y="315"/>
                  </a:lnTo>
                  <a:lnTo>
                    <a:pt x="1210" y="323"/>
                  </a:lnTo>
                  <a:lnTo>
                    <a:pt x="1210" y="323"/>
                  </a:lnTo>
                  <a:lnTo>
                    <a:pt x="1203" y="331"/>
                  </a:lnTo>
                  <a:lnTo>
                    <a:pt x="1197" y="336"/>
                  </a:lnTo>
                  <a:lnTo>
                    <a:pt x="1197" y="336"/>
                  </a:lnTo>
                  <a:lnTo>
                    <a:pt x="1189" y="337"/>
                  </a:lnTo>
                  <a:lnTo>
                    <a:pt x="1180" y="339"/>
                  </a:lnTo>
                  <a:lnTo>
                    <a:pt x="1180" y="339"/>
                  </a:lnTo>
                  <a:lnTo>
                    <a:pt x="1168" y="337"/>
                  </a:lnTo>
                  <a:lnTo>
                    <a:pt x="1154" y="334"/>
                  </a:lnTo>
                  <a:lnTo>
                    <a:pt x="1138" y="330"/>
                  </a:lnTo>
                  <a:lnTo>
                    <a:pt x="1124" y="323"/>
                  </a:lnTo>
                  <a:lnTo>
                    <a:pt x="1124" y="323"/>
                  </a:lnTo>
                  <a:lnTo>
                    <a:pt x="1103" y="312"/>
                  </a:lnTo>
                  <a:lnTo>
                    <a:pt x="1103" y="312"/>
                  </a:lnTo>
                  <a:lnTo>
                    <a:pt x="1097" y="307"/>
                  </a:lnTo>
                  <a:lnTo>
                    <a:pt x="1097" y="307"/>
                  </a:lnTo>
                  <a:lnTo>
                    <a:pt x="1097" y="307"/>
                  </a:lnTo>
                  <a:lnTo>
                    <a:pt x="1097" y="307"/>
                  </a:lnTo>
                  <a:lnTo>
                    <a:pt x="1097" y="307"/>
                  </a:lnTo>
                  <a:lnTo>
                    <a:pt x="1087" y="302"/>
                  </a:lnTo>
                  <a:lnTo>
                    <a:pt x="1087" y="302"/>
                  </a:lnTo>
                  <a:lnTo>
                    <a:pt x="1087" y="302"/>
                  </a:lnTo>
                  <a:lnTo>
                    <a:pt x="1087" y="301"/>
                  </a:lnTo>
                  <a:lnTo>
                    <a:pt x="1035" y="518"/>
                  </a:lnTo>
                  <a:lnTo>
                    <a:pt x="1062" y="772"/>
                  </a:lnTo>
                  <a:lnTo>
                    <a:pt x="662" y="772"/>
                  </a:lnTo>
                  <a:lnTo>
                    <a:pt x="687" y="518"/>
                  </a:lnTo>
                  <a:lnTo>
                    <a:pt x="636" y="301"/>
                  </a:lnTo>
                  <a:lnTo>
                    <a:pt x="636" y="301"/>
                  </a:lnTo>
                  <a:lnTo>
                    <a:pt x="635" y="302"/>
                  </a:lnTo>
                  <a:lnTo>
                    <a:pt x="635" y="302"/>
                  </a:lnTo>
                  <a:lnTo>
                    <a:pt x="635" y="302"/>
                  </a:lnTo>
                  <a:lnTo>
                    <a:pt x="630" y="306"/>
                  </a:lnTo>
                  <a:lnTo>
                    <a:pt x="630" y="306"/>
                  </a:lnTo>
                  <a:lnTo>
                    <a:pt x="619" y="312"/>
                  </a:lnTo>
                  <a:lnTo>
                    <a:pt x="595" y="331"/>
                  </a:lnTo>
                  <a:lnTo>
                    <a:pt x="580" y="345"/>
                  </a:lnTo>
                  <a:lnTo>
                    <a:pt x="563" y="365"/>
                  </a:lnTo>
                  <a:lnTo>
                    <a:pt x="544" y="385"/>
                  </a:lnTo>
                  <a:lnTo>
                    <a:pt x="521" y="411"/>
                  </a:lnTo>
                  <a:lnTo>
                    <a:pt x="499" y="439"/>
                  </a:lnTo>
                  <a:lnTo>
                    <a:pt x="477" y="473"/>
                  </a:lnTo>
                  <a:lnTo>
                    <a:pt x="451" y="511"/>
                  </a:lnTo>
                  <a:lnTo>
                    <a:pt x="427" y="553"/>
                  </a:lnTo>
                  <a:lnTo>
                    <a:pt x="402" y="600"/>
                  </a:lnTo>
                  <a:lnTo>
                    <a:pt x="376" y="653"/>
                  </a:lnTo>
                  <a:lnTo>
                    <a:pt x="351" y="709"/>
                  </a:lnTo>
                  <a:lnTo>
                    <a:pt x="327" y="772"/>
                  </a:lnTo>
                  <a:lnTo>
                    <a:pt x="0" y="772"/>
                  </a:lnTo>
                  <a:lnTo>
                    <a:pt x="0" y="823"/>
                  </a:lnTo>
                  <a:lnTo>
                    <a:pt x="0" y="863"/>
                  </a:lnTo>
                  <a:lnTo>
                    <a:pt x="1444" y="863"/>
                  </a:lnTo>
                  <a:lnTo>
                    <a:pt x="1444" y="846"/>
                  </a:lnTo>
                  <a:lnTo>
                    <a:pt x="1444" y="772"/>
                  </a:lnTo>
                  <a:lnTo>
                    <a:pt x="1178" y="772"/>
                  </a:lnTo>
                  <a:close/>
                  <a:moveTo>
                    <a:pt x="588" y="543"/>
                  </a:moveTo>
                  <a:lnTo>
                    <a:pt x="544" y="772"/>
                  </a:lnTo>
                  <a:lnTo>
                    <a:pt x="469" y="772"/>
                  </a:lnTo>
                  <a:lnTo>
                    <a:pt x="469" y="772"/>
                  </a:lnTo>
                  <a:lnTo>
                    <a:pt x="485" y="736"/>
                  </a:lnTo>
                  <a:lnTo>
                    <a:pt x="499" y="702"/>
                  </a:lnTo>
                  <a:lnTo>
                    <a:pt x="529" y="640"/>
                  </a:lnTo>
                  <a:lnTo>
                    <a:pt x="560" y="588"/>
                  </a:lnTo>
                  <a:lnTo>
                    <a:pt x="588" y="543"/>
                  </a:lnTo>
                  <a:lnTo>
                    <a:pt x="588" y="54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7505700" y="5772150"/>
              <a:ext cx="23812" cy="71438"/>
            </a:xfrm>
            <a:custGeom>
              <a:avLst/>
              <a:gdLst>
                <a:gd name="T0" fmla="*/ 30 w 30"/>
                <a:gd name="T1" fmla="*/ 51 h 91"/>
                <a:gd name="T2" fmla="*/ 30 w 30"/>
                <a:gd name="T3" fmla="*/ 0 h 91"/>
                <a:gd name="T4" fmla="*/ 6 w 30"/>
                <a:gd name="T5" fmla="*/ 0 h 91"/>
                <a:gd name="T6" fmla="*/ 6 w 30"/>
                <a:gd name="T7" fmla="*/ 0 h 91"/>
                <a:gd name="T8" fmla="*/ 3 w 30"/>
                <a:gd name="T9" fmla="*/ 43 h 91"/>
                <a:gd name="T10" fmla="*/ 0 w 30"/>
                <a:gd name="T11" fmla="*/ 91 h 91"/>
                <a:gd name="T12" fmla="*/ 30 w 30"/>
                <a:gd name="T13" fmla="*/ 91 h 91"/>
                <a:gd name="T14" fmla="*/ 30 w 30"/>
                <a:gd name="T15" fmla="*/ 5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1">
                  <a:moveTo>
                    <a:pt x="30" y="51"/>
                  </a:moveTo>
                  <a:lnTo>
                    <a:pt x="30" y="0"/>
                  </a:lnTo>
                  <a:lnTo>
                    <a:pt x="6" y="0"/>
                  </a:lnTo>
                  <a:lnTo>
                    <a:pt x="6" y="0"/>
                  </a:lnTo>
                  <a:lnTo>
                    <a:pt x="3" y="43"/>
                  </a:lnTo>
                  <a:lnTo>
                    <a:pt x="0" y="91"/>
                  </a:lnTo>
                  <a:lnTo>
                    <a:pt x="30" y="91"/>
                  </a:lnTo>
                  <a:lnTo>
                    <a:pt x="30" y="5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7185025" y="5772150"/>
              <a:ext cx="161925" cy="71438"/>
            </a:xfrm>
            <a:custGeom>
              <a:avLst/>
              <a:gdLst>
                <a:gd name="T0" fmla="*/ 204 w 204"/>
                <a:gd name="T1" fmla="*/ 0 h 91"/>
                <a:gd name="T2" fmla="*/ 0 w 204"/>
                <a:gd name="T3" fmla="*/ 0 h 91"/>
                <a:gd name="T4" fmla="*/ 0 w 204"/>
                <a:gd name="T5" fmla="*/ 91 h 91"/>
                <a:gd name="T6" fmla="*/ 188 w 204"/>
                <a:gd name="T7" fmla="*/ 91 h 91"/>
                <a:gd name="T8" fmla="*/ 199 w 204"/>
                <a:gd name="T9" fmla="*/ 91 h 91"/>
                <a:gd name="T10" fmla="*/ 199 w 204"/>
                <a:gd name="T11" fmla="*/ 91 h 91"/>
                <a:gd name="T12" fmla="*/ 202 w 204"/>
                <a:gd name="T13" fmla="*/ 45 h 91"/>
                <a:gd name="T14" fmla="*/ 204 w 204"/>
                <a:gd name="T15" fmla="*/ 0 h 91"/>
                <a:gd name="T16" fmla="*/ 204 w 204"/>
                <a:gd name="T17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4" h="91">
                  <a:moveTo>
                    <a:pt x="204" y="0"/>
                  </a:moveTo>
                  <a:lnTo>
                    <a:pt x="0" y="0"/>
                  </a:lnTo>
                  <a:lnTo>
                    <a:pt x="0" y="91"/>
                  </a:lnTo>
                  <a:lnTo>
                    <a:pt x="188" y="91"/>
                  </a:lnTo>
                  <a:lnTo>
                    <a:pt x="199" y="91"/>
                  </a:lnTo>
                  <a:lnTo>
                    <a:pt x="199" y="91"/>
                  </a:lnTo>
                  <a:lnTo>
                    <a:pt x="202" y="45"/>
                  </a:lnTo>
                  <a:lnTo>
                    <a:pt x="204" y="0"/>
                  </a:lnTo>
                  <a:lnTo>
                    <a:pt x="204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Freeform 71"/>
            <p:cNvSpPr>
              <a:spLocks/>
            </p:cNvSpPr>
            <p:nvPr/>
          </p:nvSpPr>
          <p:spPr bwMode="auto">
            <a:xfrm>
              <a:off x="7358063" y="5340350"/>
              <a:ext cx="968375" cy="1517650"/>
            </a:xfrm>
            <a:custGeom>
              <a:avLst/>
              <a:gdLst>
                <a:gd name="T0" fmla="*/ 15 w 1221"/>
                <a:gd name="T1" fmla="*/ 943 h 1912"/>
                <a:gd name="T2" fmla="*/ 58 w 1221"/>
                <a:gd name="T3" fmla="*/ 983 h 1912"/>
                <a:gd name="T4" fmla="*/ 93 w 1221"/>
                <a:gd name="T5" fmla="*/ 990 h 1912"/>
                <a:gd name="T6" fmla="*/ 137 w 1221"/>
                <a:gd name="T7" fmla="*/ 972 h 1912"/>
                <a:gd name="T8" fmla="*/ 169 w 1221"/>
                <a:gd name="T9" fmla="*/ 919 h 1912"/>
                <a:gd name="T10" fmla="*/ 164 w 1221"/>
                <a:gd name="T11" fmla="*/ 717 h 1912"/>
                <a:gd name="T12" fmla="*/ 177 w 1221"/>
                <a:gd name="T13" fmla="*/ 483 h 1912"/>
                <a:gd name="T14" fmla="*/ 222 w 1221"/>
                <a:gd name="T15" fmla="*/ 290 h 1912"/>
                <a:gd name="T16" fmla="*/ 234 w 1221"/>
                <a:gd name="T17" fmla="*/ 1786 h 1912"/>
                <a:gd name="T18" fmla="*/ 241 w 1221"/>
                <a:gd name="T19" fmla="*/ 1824 h 1912"/>
                <a:gd name="T20" fmla="*/ 263 w 1221"/>
                <a:gd name="T21" fmla="*/ 1867 h 1912"/>
                <a:gd name="T22" fmla="*/ 301 w 1221"/>
                <a:gd name="T23" fmla="*/ 1898 h 1912"/>
                <a:gd name="T24" fmla="*/ 348 w 1221"/>
                <a:gd name="T25" fmla="*/ 1912 h 1912"/>
                <a:gd name="T26" fmla="*/ 386 w 1221"/>
                <a:gd name="T27" fmla="*/ 1910 h 1912"/>
                <a:gd name="T28" fmla="*/ 432 w 1221"/>
                <a:gd name="T29" fmla="*/ 1891 h 1912"/>
                <a:gd name="T30" fmla="*/ 465 w 1221"/>
                <a:gd name="T31" fmla="*/ 1856 h 1912"/>
                <a:gd name="T32" fmla="*/ 485 w 1221"/>
                <a:gd name="T33" fmla="*/ 1812 h 1912"/>
                <a:gd name="T34" fmla="*/ 534 w 1221"/>
                <a:gd name="T35" fmla="*/ 865 h 1912"/>
                <a:gd name="T36" fmla="*/ 537 w 1221"/>
                <a:gd name="T37" fmla="*/ 1812 h 1912"/>
                <a:gd name="T38" fmla="*/ 556 w 1221"/>
                <a:gd name="T39" fmla="*/ 1856 h 1912"/>
                <a:gd name="T40" fmla="*/ 590 w 1221"/>
                <a:gd name="T41" fmla="*/ 1891 h 1912"/>
                <a:gd name="T42" fmla="*/ 636 w 1221"/>
                <a:gd name="T43" fmla="*/ 1910 h 1912"/>
                <a:gd name="T44" fmla="*/ 674 w 1221"/>
                <a:gd name="T45" fmla="*/ 1912 h 1912"/>
                <a:gd name="T46" fmla="*/ 720 w 1221"/>
                <a:gd name="T47" fmla="*/ 1898 h 1912"/>
                <a:gd name="T48" fmla="*/ 759 w 1221"/>
                <a:gd name="T49" fmla="*/ 1867 h 1912"/>
                <a:gd name="T50" fmla="*/ 781 w 1221"/>
                <a:gd name="T51" fmla="*/ 1824 h 1912"/>
                <a:gd name="T52" fmla="*/ 787 w 1221"/>
                <a:gd name="T53" fmla="*/ 787 h 1912"/>
                <a:gd name="T54" fmla="*/ 802 w 1221"/>
                <a:gd name="T55" fmla="*/ 273 h 1912"/>
                <a:gd name="T56" fmla="*/ 875 w 1221"/>
                <a:gd name="T57" fmla="*/ 301 h 1912"/>
                <a:gd name="T58" fmla="*/ 940 w 1221"/>
                <a:gd name="T59" fmla="*/ 309 h 1912"/>
                <a:gd name="T60" fmla="*/ 959 w 1221"/>
                <a:gd name="T61" fmla="*/ 309 h 1912"/>
                <a:gd name="T62" fmla="*/ 1033 w 1221"/>
                <a:gd name="T63" fmla="*/ 292 h 1912"/>
                <a:gd name="T64" fmla="*/ 1085 w 1221"/>
                <a:gd name="T65" fmla="*/ 263 h 1912"/>
                <a:gd name="T66" fmla="*/ 1151 w 1221"/>
                <a:gd name="T67" fmla="*/ 204 h 1912"/>
                <a:gd name="T68" fmla="*/ 1210 w 1221"/>
                <a:gd name="T69" fmla="*/ 121 h 1912"/>
                <a:gd name="T70" fmla="*/ 1221 w 1221"/>
                <a:gd name="T71" fmla="*/ 75 h 1912"/>
                <a:gd name="T72" fmla="*/ 1194 w 1221"/>
                <a:gd name="T73" fmla="*/ 21 h 1912"/>
                <a:gd name="T74" fmla="*/ 1149 w 1221"/>
                <a:gd name="T75" fmla="*/ 0 h 1912"/>
                <a:gd name="T76" fmla="*/ 1090 w 1221"/>
                <a:gd name="T77" fmla="*/ 16 h 1912"/>
                <a:gd name="T78" fmla="*/ 1047 w 1221"/>
                <a:gd name="T79" fmla="*/ 72 h 1912"/>
                <a:gd name="T80" fmla="*/ 993 w 1221"/>
                <a:gd name="T81" fmla="*/ 129 h 1912"/>
                <a:gd name="T82" fmla="*/ 940 w 1221"/>
                <a:gd name="T83" fmla="*/ 147 h 1912"/>
                <a:gd name="T84" fmla="*/ 902 w 1221"/>
                <a:gd name="T85" fmla="*/ 139 h 1912"/>
                <a:gd name="T86" fmla="*/ 846 w 1221"/>
                <a:gd name="T87" fmla="*/ 108 h 1912"/>
                <a:gd name="T88" fmla="*/ 787 w 1221"/>
                <a:gd name="T89" fmla="*/ 53 h 1912"/>
                <a:gd name="T90" fmla="*/ 781 w 1221"/>
                <a:gd name="T91" fmla="*/ 45 h 1912"/>
                <a:gd name="T92" fmla="*/ 768 w 1221"/>
                <a:gd name="T93" fmla="*/ 32 h 1912"/>
                <a:gd name="T94" fmla="*/ 722 w 1221"/>
                <a:gd name="T95" fmla="*/ 13 h 1912"/>
                <a:gd name="T96" fmla="*/ 301 w 1221"/>
                <a:gd name="T97" fmla="*/ 11 h 1912"/>
                <a:gd name="T98" fmla="*/ 260 w 1221"/>
                <a:gd name="T99" fmla="*/ 21 h 1912"/>
                <a:gd name="T100" fmla="*/ 206 w 1221"/>
                <a:gd name="T101" fmla="*/ 46 h 1912"/>
                <a:gd name="T102" fmla="*/ 124 w 1221"/>
                <a:gd name="T103" fmla="*/ 128 h 1912"/>
                <a:gd name="T104" fmla="*/ 70 w 1221"/>
                <a:gd name="T105" fmla="*/ 228 h 1912"/>
                <a:gd name="T106" fmla="*/ 21 w 1221"/>
                <a:gd name="T107" fmla="*/ 426 h 1912"/>
                <a:gd name="T108" fmla="*/ 0 w 1221"/>
                <a:gd name="T109" fmla="*/ 717 h 1912"/>
                <a:gd name="T110" fmla="*/ 7 w 1221"/>
                <a:gd name="T111" fmla="*/ 913 h 1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21" h="1912">
                  <a:moveTo>
                    <a:pt x="7" y="913"/>
                  </a:moveTo>
                  <a:lnTo>
                    <a:pt x="7" y="913"/>
                  </a:lnTo>
                  <a:lnTo>
                    <a:pt x="10" y="929"/>
                  </a:lnTo>
                  <a:lnTo>
                    <a:pt x="15" y="943"/>
                  </a:lnTo>
                  <a:lnTo>
                    <a:pt x="23" y="956"/>
                  </a:lnTo>
                  <a:lnTo>
                    <a:pt x="32" y="967"/>
                  </a:lnTo>
                  <a:lnTo>
                    <a:pt x="45" y="977"/>
                  </a:lnTo>
                  <a:lnTo>
                    <a:pt x="58" y="983"/>
                  </a:lnTo>
                  <a:lnTo>
                    <a:pt x="72" y="988"/>
                  </a:lnTo>
                  <a:lnTo>
                    <a:pt x="88" y="990"/>
                  </a:lnTo>
                  <a:lnTo>
                    <a:pt x="88" y="990"/>
                  </a:lnTo>
                  <a:lnTo>
                    <a:pt x="93" y="990"/>
                  </a:lnTo>
                  <a:lnTo>
                    <a:pt x="93" y="990"/>
                  </a:lnTo>
                  <a:lnTo>
                    <a:pt x="110" y="986"/>
                  </a:lnTo>
                  <a:lnTo>
                    <a:pt x="124" y="982"/>
                  </a:lnTo>
                  <a:lnTo>
                    <a:pt x="137" y="972"/>
                  </a:lnTo>
                  <a:lnTo>
                    <a:pt x="150" y="962"/>
                  </a:lnTo>
                  <a:lnTo>
                    <a:pt x="158" y="950"/>
                  </a:lnTo>
                  <a:lnTo>
                    <a:pt x="166" y="935"/>
                  </a:lnTo>
                  <a:lnTo>
                    <a:pt x="169" y="919"/>
                  </a:lnTo>
                  <a:lnTo>
                    <a:pt x="169" y="903"/>
                  </a:lnTo>
                  <a:lnTo>
                    <a:pt x="169" y="903"/>
                  </a:lnTo>
                  <a:lnTo>
                    <a:pt x="166" y="806"/>
                  </a:lnTo>
                  <a:lnTo>
                    <a:pt x="164" y="717"/>
                  </a:lnTo>
                  <a:lnTo>
                    <a:pt x="164" y="717"/>
                  </a:lnTo>
                  <a:lnTo>
                    <a:pt x="166" y="629"/>
                  </a:lnTo>
                  <a:lnTo>
                    <a:pt x="171" y="551"/>
                  </a:lnTo>
                  <a:lnTo>
                    <a:pt x="177" y="483"/>
                  </a:lnTo>
                  <a:lnTo>
                    <a:pt x="187" y="422"/>
                  </a:lnTo>
                  <a:lnTo>
                    <a:pt x="196" y="371"/>
                  </a:lnTo>
                  <a:lnTo>
                    <a:pt x="209" y="327"/>
                  </a:lnTo>
                  <a:lnTo>
                    <a:pt x="222" y="290"/>
                  </a:lnTo>
                  <a:lnTo>
                    <a:pt x="234" y="260"/>
                  </a:lnTo>
                  <a:lnTo>
                    <a:pt x="234" y="594"/>
                  </a:lnTo>
                  <a:lnTo>
                    <a:pt x="234" y="787"/>
                  </a:lnTo>
                  <a:lnTo>
                    <a:pt x="234" y="1786"/>
                  </a:lnTo>
                  <a:lnTo>
                    <a:pt x="234" y="1786"/>
                  </a:lnTo>
                  <a:lnTo>
                    <a:pt x="236" y="1799"/>
                  </a:lnTo>
                  <a:lnTo>
                    <a:pt x="238" y="1812"/>
                  </a:lnTo>
                  <a:lnTo>
                    <a:pt x="241" y="1824"/>
                  </a:lnTo>
                  <a:lnTo>
                    <a:pt x="246" y="1836"/>
                  </a:lnTo>
                  <a:lnTo>
                    <a:pt x="250" y="1847"/>
                  </a:lnTo>
                  <a:lnTo>
                    <a:pt x="257" y="1856"/>
                  </a:lnTo>
                  <a:lnTo>
                    <a:pt x="263" y="1867"/>
                  </a:lnTo>
                  <a:lnTo>
                    <a:pt x="273" y="1875"/>
                  </a:lnTo>
                  <a:lnTo>
                    <a:pt x="281" y="1883"/>
                  </a:lnTo>
                  <a:lnTo>
                    <a:pt x="290" y="1891"/>
                  </a:lnTo>
                  <a:lnTo>
                    <a:pt x="301" y="1898"/>
                  </a:lnTo>
                  <a:lnTo>
                    <a:pt x="313" y="1902"/>
                  </a:lnTo>
                  <a:lnTo>
                    <a:pt x="324" y="1907"/>
                  </a:lnTo>
                  <a:lnTo>
                    <a:pt x="336" y="1910"/>
                  </a:lnTo>
                  <a:lnTo>
                    <a:pt x="348" y="1912"/>
                  </a:lnTo>
                  <a:lnTo>
                    <a:pt x="362" y="1912"/>
                  </a:lnTo>
                  <a:lnTo>
                    <a:pt x="362" y="1912"/>
                  </a:lnTo>
                  <a:lnTo>
                    <a:pt x="375" y="1912"/>
                  </a:lnTo>
                  <a:lnTo>
                    <a:pt x="386" y="1910"/>
                  </a:lnTo>
                  <a:lnTo>
                    <a:pt x="399" y="1907"/>
                  </a:lnTo>
                  <a:lnTo>
                    <a:pt x="410" y="1902"/>
                  </a:lnTo>
                  <a:lnTo>
                    <a:pt x="421" y="1898"/>
                  </a:lnTo>
                  <a:lnTo>
                    <a:pt x="432" y="1891"/>
                  </a:lnTo>
                  <a:lnTo>
                    <a:pt x="442" y="1883"/>
                  </a:lnTo>
                  <a:lnTo>
                    <a:pt x="450" y="1875"/>
                  </a:lnTo>
                  <a:lnTo>
                    <a:pt x="459" y="1867"/>
                  </a:lnTo>
                  <a:lnTo>
                    <a:pt x="465" y="1856"/>
                  </a:lnTo>
                  <a:lnTo>
                    <a:pt x="472" y="1847"/>
                  </a:lnTo>
                  <a:lnTo>
                    <a:pt x="477" y="1836"/>
                  </a:lnTo>
                  <a:lnTo>
                    <a:pt x="481" y="1824"/>
                  </a:lnTo>
                  <a:lnTo>
                    <a:pt x="485" y="1812"/>
                  </a:lnTo>
                  <a:lnTo>
                    <a:pt x="486" y="1799"/>
                  </a:lnTo>
                  <a:lnTo>
                    <a:pt x="488" y="1786"/>
                  </a:lnTo>
                  <a:lnTo>
                    <a:pt x="488" y="865"/>
                  </a:lnTo>
                  <a:lnTo>
                    <a:pt x="534" y="865"/>
                  </a:lnTo>
                  <a:lnTo>
                    <a:pt x="534" y="1786"/>
                  </a:lnTo>
                  <a:lnTo>
                    <a:pt x="534" y="1786"/>
                  </a:lnTo>
                  <a:lnTo>
                    <a:pt x="536" y="1799"/>
                  </a:lnTo>
                  <a:lnTo>
                    <a:pt x="537" y="1812"/>
                  </a:lnTo>
                  <a:lnTo>
                    <a:pt x="540" y="1824"/>
                  </a:lnTo>
                  <a:lnTo>
                    <a:pt x="545" y="1836"/>
                  </a:lnTo>
                  <a:lnTo>
                    <a:pt x="550" y="1847"/>
                  </a:lnTo>
                  <a:lnTo>
                    <a:pt x="556" y="1856"/>
                  </a:lnTo>
                  <a:lnTo>
                    <a:pt x="563" y="1867"/>
                  </a:lnTo>
                  <a:lnTo>
                    <a:pt x="572" y="1875"/>
                  </a:lnTo>
                  <a:lnTo>
                    <a:pt x="580" y="1883"/>
                  </a:lnTo>
                  <a:lnTo>
                    <a:pt x="590" y="1891"/>
                  </a:lnTo>
                  <a:lnTo>
                    <a:pt x="601" y="1898"/>
                  </a:lnTo>
                  <a:lnTo>
                    <a:pt x="612" y="1902"/>
                  </a:lnTo>
                  <a:lnTo>
                    <a:pt x="623" y="1907"/>
                  </a:lnTo>
                  <a:lnTo>
                    <a:pt x="636" y="1910"/>
                  </a:lnTo>
                  <a:lnTo>
                    <a:pt x="647" y="1912"/>
                  </a:lnTo>
                  <a:lnTo>
                    <a:pt x="660" y="1912"/>
                  </a:lnTo>
                  <a:lnTo>
                    <a:pt x="660" y="1912"/>
                  </a:lnTo>
                  <a:lnTo>
                    <a:pt x="674" y="1912"/>
                  </a:lnTo>
                  <a:lnTo>
                    <a:pt x="685" y="1910"/>
                  </a:lnTo>
                  <a:lnTo>
                    <a:pt x="698" y="1907"/>
                  </a:lnTo>
                  <a:lnTo>
                    <a:pt x="709" y="1902"/>
                  </a:lnTo>
                  <a:lnTo>
                    <a:pt x="720" y="1898"/>
                  </a:lnTo>
                  <a:lnTo>
                    <a:pt x="732" y="1891"/>
                  </a:lnTo>
                  <a:lnTo>
                    <a:pt x="741" y="1883"/>
                  </a:lnTo>
                  <a:lnTo>
                    <a:pt x="749" y="1875"/>
                  </a:lnTo>
                  <a:lnTo>
                    <a:pt x="759" y="1867"/>
                  </a:lnTo>
                  <a:lnTo>
                    <a:pt x="765" y="1856"/>
                  </a:lnTo>
                  <a:lnTo>
                    <a:pt x="771" y="1847"/>
                  </a:lnTo>
                  <a:lnTo>
                    <a:pt x="776" y="1836"/>
                  </a:lnTo>
                  <a:lnTo>
                    <a:pt x="781" y="1824"/>
                  </a:lnTo>
                  <a:lnTo>
                    <a:pt x="784" y="1812"/>
                  </a:lnTo>
                  <a:lnTo>
                    <a:pt x="786" y="1799"/>
                  </a:lnTo>
                  <a:lnTo>
                    <a:pt x="787" y="1786"/>
                  </a:lnTo>
                  <a:lnTo>
                    <a:pt x="787" y="787"/>
                  </a:lnTo>
                  <a:lnTo>
                    <a:pt x="787" y="594"/>
                  </a:lnTo>
                  <a:lnTo>
                    <a:pt x="787" y="265"/>
                  </a:lnTo>
                  <a:lnTo>
                    <a:pt x="787" y="265"/>
                  </a:lnTo>
                  <a:lnTo>
                    <a:pt x="802" y="273"/>
                  </a:lnTo>
                  <a:lnTo>
                    <a:pt x="818" y="281"/>
                  </a:lnTo>
                  <a:lnTo>
                    <a:pt x="818" y="281"/>
                  </a:lnTo>
                  <a:lnTo>
                    <a:pt x="846" y="292"/>
                  </a:lnTo>
                  <a:lnTo>
                    <a:pt x="875" y="301"/>
                  </a:lnTo>
                  <a:lnTo>
                    <a:pt x="891" y="304"/>
                  </a:lnTo>
                  <a:lnTo>
                    <a:pt x="907" y="308"/>
                  </a:lnTo>
                  <a:lnTo>
                    <a:pt x="923" y="309"/>
                  </a:lnTo>
                  <a:lnTo>
                    <a:pt x="940" y="309"/>
                  </a:lnTo>
                  <a:lnTo>
                    <a:pt x="940" y="309"/>
                  </a:lnTo>
                  <a:lnTo>
                    <a:pt x="942" y="309"/>
                  </a:lnTo>
                  <a:lnTo>
                    <a:pt x="942" y="309"/>
                  </a:lnTo>
                  <a:lnTo>
                    <a:pt x="959" y="309"/>
                  </a:lnTo>
                  <a:lnTo>
                    <a:pt x="977" y="308"/>
                  </a:lnTo>
                  <a:lnTo>
                    <a:pt x="996" y="303"/>
                  </a:lnTo>
                  <a:lnTo>
                    <a:pt x="1014" y="298"/>
                  </a:lnTo>
                  <a:lnTo>
                    <a:pt x="1033" y="292"/>
                  </a:lnTo>
                  <a:lnTo>
                    <a:pt x="1050" y="284"/>
                  </a:lnTo>
                  <a:lnTo>
                    <a:pt x="1068" y="274"/>
                  </a:lnTo>
                  <a:lnTo>
                    <a:pt x="1085" y="263"/>
                  </a:lnTo>
                  <a:lnTo>
                    <a:pt x="1085" y="263"/>
                  </a:lnTo>
                  <a:lnTo>
                    <a:pt x="1103" y="250"/>
                  </a:lnTo>
                  <a:lnTo>
                    <a:pt x="1119" y="238"/>
                  </a:lnTo>
                  <a:lnTo>
                    <a:pt x="1135" y="222"/>
                  </a:lnTo>
                  <a:lnTo>
                    <a:pt x="1151" y="204"/>
                  </a:lnTo>
                  <a:lnTo>
                    <a:pt x="1167" y="187"/>
                  </a:lnTo>
                  <a:lnTo>
                    <a:pt x="1181" y="166"/>
                  </a:lnTo>
                  <a:lnTo>
                    <a:pt x="1195" y="145"/>
                  </a:lnTo>
                  <a:lnTo>
                    <a:pt x="1210" y="121"/>
                  </a:lnTo>
                  <a:lnTo>
                    <a:pt x="1210" y="121"/>
                  </a:lnTo>
                  <a:lnTo>
                    <a:pt x="1216" y="107"/>
                  </a:lnTo>
                  <a:lnTo>
                    <a:pt x="1219" y="91"/>
                  </a:lnTo>
                  <a:lnTo>
                    <a:pt x="1221" y="75"/>
                  </a:lnTo>
                  <a:lnTo>
                    <a:pt x="1218" y="61"/>
                  </a:lnTo>
                  <a:lnTo>
                    <a:pt x="1213" y="45"/>
                  </a:lnTo>
                  <a:lnTo>
                    <a:pt x="1203" y="32"/>
                  </a:lnTo>
                  <a:lnTo>
                    <a:pt x="1194" y="21"/>
                  </a:lnTo>
                  <a:lnTo>
                    <a:pt x="1179" y="10"/>
                  </a:lnTo>
                  <a:lnTo>
                    <a:pt x="1179" y="10"/>
                  </a:lnTo>
                  <a:lnTo>
                    <a:pt x="1165" y="3"/>
                  </a:lnTo>
                  <a:lnTo>
                    <a:pt x="1149" y="0"/>
                  </a:lnTo>
                  <a:lnTo>
                    <a:pt x="1133" y="0"/>
                  </a:lnTo>
                  <a:lnTo>
                    <a:pt x="1117" y="2"/>
                  </a:lnTo>
                  <a:lnTo>
                    <a:pt x="1103" y="8"/>
                  </a:lnTo>
                  <a:lnTo>
                    <a:pt x="1090" y="16"/>
                  </a:lnTo>
                  <a:lnTo>
                    <a:pt x="1077" y="26"/>
                  </a:lnTo>
                  <a:lnTo>
                    <a:pt x="1068" y="40"/>
                  </a:lnTo>
                  <a:lnTo>
                    <a:pt x="1068" y="40"/>
                  </a:lnTo>
                  <a:lnTo>
                    <a:pt x="1047" y="72"/>
                  </a:lnTo>
                  <a:lnTo>
                    <a:pt x="1028" y="97"/>
                  </a:lnTo>
                  <a:lnTo>
                    <a:pt x="1010" y="115"/>
                  </a:lnTo>
                  <a:lnTo>
                    <a:pt x="993" y="129"/>
                  </a:lnTo>
                  <a:lnTo>
                    <a:pt x="993" y="129"/>
                  </a:lnTo>
                  <a:lnTo>
                    <a:pt x="979" y="137"/>
                  </a:lnTo>
                  <a:lnTo>
                    <a:pt x="964" y="144"/>
                  </a:lnTo>
                  <a:lnTo>
                    <a:pt x="953" y="145"/>
                  </a:lnTo>
                  <a:lnTo>
                    <a:pt x="940" y="147"/>
                  </a:lnTo>
                  <a:lnTo>
                    <a:pt x="940" y="147"/>
                  </a:lnTo>
                  <a:lnTo>
                    <a:pt x="928" y="145"/>
                  </a:lnTo>
                  <a:lnTo>
                    <a:pt x="915" y="144"/>
                  </a:lnTo>
                  <a:lnTo>
                    <a:pt x="902" y="139"/>
                  </a:lnTo>
                  <a:lnTo>
                    <a:pt x="888" y="134"/>
                  </a:lnTo>
                  <a:lnTo>
                    <a:pt x="888" y="134"/>
                  </a:lnTo>
                  <a:lnTo>
                    <a:pt x="867" y="121"/>
                  </a:lnTo>
                  <a:lnTo>
                    <a:pt x="846" y="108"/>
                  </a:lnTo>
                  <a:lnTo>
                    <a:pt x="827" y="93"/>
                  </a:lnTo>
                  <a:lnTo>
                    <a:pt x="811" y="78"/>
                  </a:lnTo>
                  <a:lnTo>
                    <a:pt x="811" y="78"/>
                  </a:lnTo>
                  <a:lnTo>
                    <a:pt x="787" y="53"/>
                  </a:lnTo>
                  <a:lnTo>
                    <a:pt x="787" y="53"/>
                  </a:lnTo>
                  <a:lnTo>
                    <a:pt x="781" y="46"/>
                  </a:lnTo>
                  <a:lnTo>
                    <a:pt x="781" y="46"/>
                  </a:lnTo>
                  <a:lnTo>
                    <a:pt x="781" y="45"/>
                  </a:lnTo>
                  <a:lnTo>
                    <a:pt x="781" y="45"/>
                  </a:lnTo>
                  <a:lnTo>
                    <a:pt x="781" y="45"/>
                  </a:lnTo>
                  <a:lnTo>
                    <a:pt x="775" y="38"/>
                  </a:lnTo>
                  <a:lnTo>
                    <a:pt x="768" y="32"/>
                  </a:lnTo>
                  <a:lnTo>
                    <a:pt x="754" y="22"/>
                  </a:lnTo>
                  <a:lnTo>
                    <a:pt x="740" y="16"/>
                  </a:lnTo>
                  <a:lnTo>
                    <a:pt x="722" y="13"/>
                  </a:lnTo>
                  <a:lnTo>
                    <a:pt x="722" y="13"/>
                  </a:lnTo>
                  <a:lnTo>
                    <a:pt x="708" y="11"/>
                  </a:lnTo>
                  <a:lnTo>
                    <a:pt x="314" y="11"/>
                  </a:lnTo>
                  <a:lnTo>
                    <a:pt x="314" y="11"/>
                  </a:lnTo>
                  <a:lnTo>
                    <a:pt x="301" y="11"/>
                  </a:lnTo>
                  <a:lnTo>
                    <a:pt x="289" y="14"/>
                  </a:lnTo>
                  <a:lnTo>
                    <a:pt x="289" y="14"/>
                  </a:lnTo>
                  <a:lnTo>
                    <a:pt x="276" y="18"/>
                  </a:lnTo>
                  <a:lnTo>
                    <a:pt x="260" y="21"/>
                  </a:lnTo>
                  <a:lnTo>
                    <a:pt x="244" y="27"/>
                  </a:lnTo>
                  <a:lnTo>
                    <a:pt x="226" y="35"/>
                  </a:lnTo>
                  <a:lnTo>
                    <a:pt x="226" y="35"/>
                  </a:lnTo>
                  <a:lnTo>
                    <a:pt x="206" y="46"/>
                  </a:lnTo>
                  <a:lnTo>
                    <a:pt x="185" y="62"/>
                  </a:lnTo>
                  <a:lnTo>
                    <a:pt x="164" y="80"/>
                  </a:lnTo>
                  <a:lnTo>
                    <a:pt x="144" y="102"/>
                  </a:lnTo>
                  <a:lnTo>
                    <a:pt x="124" y="128"/>
                  </a:lnTo>
                  <a:lnTo>
                    <a:pt x="105" y="156"/>
                  </a:lnTo>
                  <a:lnTo>
                    <a:pt x="88" y="190"/>
                  </a:lnTo>
                  <a:lnTo>
                    <a:pt x="70" y="228"/>
                  </a:lnTo>
                  <a:lnTo>
                    <a:pt x="70" y="228"/>
                  </a:lnTo>
                  <a:lnTo>
                    <a:pt x="56" y="269"/>
                  </a:lnTo>
                  <a:lnTo>
                    <a:pt x="42" y="316"/>
                  </a:lnTo>
                  <a:lnTo>
                    <a:pt x="30" y="368"/>
                  </a:lnTo>
                  <a:lnTo>
                    <a:pt x="21" y="426"/>
                  </a:lnTo>
                  <a:lnTo>
                    <a:pt x="11" y="488"/>
                  </a:lnTo>
                  <a:lnTo>
                    <a:pt x="7" y="558"/>
                  </a:lnTo>
                  <a:lnTo>
                    <a:pt x="2" y="634"/>
                  </a:lnTo>
                  <a:lnTo>
                    <a:pt x="0" y="717"/>
                  </a:lnTo>
                  <a:lnTo>
                    <a:pt x="0" y="717"/>
                  </a:lnTo>
                  <a:lnTo>
                    <a:pt x="2" y="811"/>
                  </a:lnTo>
                  <a:lnTo>
                    <a:pt x="7" y="913"/>
                  </a:lnTo>
                  <a:lnTo>
                    <a:pt x="7" y="91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3" name="Freeform 72"/>
            <p:cNvSpPr>
              <a:spLocks/>
            </p:cNvSpPr>
            <p:nvPr/>
          </p:nvSpPr>
          <p:spPr bwMode="auto">
            <a:xfrm>
              <a:off x="7581900" y="4938713"/>
              <a:ext cx="365125" cy="363538"/>
            </a:xfrm>
            <a:custGeom>
              <a:avLst/>
              <a:gdLst>
                <a:gd name="T0" fmla="*/ 230 w 459"/>
                <a:gd name="T1" fmla="*/ 0 h 458"/>
                <a:gd name="T2" fmla="*/ 182 w 459"/>
                <a:gd name="T3" fmla="*/ 4 h 458"/>
                <a:gd name="T4" fmla="*/ 139 w 459"/>
                <a:gd name="T5" fmla="*/ 19 h 458"/>
                <a:gd name="T6" fmla="*/ 101 w 459"/>
                <a:gd name="T7" fmla="*/ 39 h 458"/>
                <a:gd name="T8" fmla="*/ 67 w 459"/>
                <a:gd name="T9" fmla="*/ 68 h 458"/>
                <a:gd name="T10" fmla="*/ 38 w 459"/>
                <a:gd name="T11" fmla="*/ 101 h 458"/>
                <a:gd name="T12" fmla="*/ 18 w 459"/>
                <a:gd name="T13" fmla="*/ 140 h 458"/>
                <a:gd name="T14" fmla="*/ 3 w 459"/>
                <a:gd name="T15" fmla="*/ 183 h 458"/>
                <a:gd name="T16" fmla="*/ 0 w 459"/>
                <a:gd name="T17" fmla="*/ 229 h 458"/>
                <a:gd name="T18" fmla="*/ 0 w 459"/>
                <a:gd name="T19" fmla="*/ 253 h 458"/>
                <a:gd name="T20" fmla="*/ 10 w 459"/>
                <a:gd name="T21" fmla="*/ 297 h 458"/>
                <a:gd name="T22" fmla="*/ 27 w 459"/>
                <a:gd name="T23" fmla="*/ 339 h 458"/>
                <a:gd name="T24" fmla="*/ 51 w 459"/>
                <a:gd name="T25" fmla="*/ 375 h 458"/>
                <a:gd name="T26" fmla="*/ 83 w 459"/>
                <a:gd name="T27" fmla="*/ 406 h 458"/>
                <a:gd name="T28" fmla="*/ 120 w 459"/>
                <a:gd name="T29" fmla="*/ 431 h 458"/>
                <a:gd name="T30" fmla="*/ 161 w 459"/>
                <a:gd name="T31" fmla="*/ 449 h 458"/>
                <a:gd name="T32" fmla="*/ 206 w 459"/>
                <a:gd name="T33" fmla="*/ 458 h 458"/>
                <a:gd name="T34" fmla="*/ 230 w 459"/>
                <a:gd name="T35" fmla="*/ 458 h 458"/>
                <a:gd name="T36" fmla="*/ 276 w 459"/>
                <a:gd name="T37" fmla="*/ 454 h 458"/>
                <a:gd name="T38" fmla="*/ 319 w 459"/>
                <a:gd name="T39" fmla="*/ 441 h 458"/>
                <a:gd name="T40" fmla="*/ 357 w 459"/>
                <a:gd name="T41" fmla="*/ 420 h 458"/>
                <a:gd name="T42" fmla="*/ 391 w 459"/>
                <a:gd name="T43" fmla="*/ 391 h 458"/>
                <a:gd name="T44" fmla="*/ 419 w 459"/>
                <a:gd name="T45" fmla="*/ 358 h 458"/>
                <a:gd name="T46" fmla="*/ 440 w 459"/>
                <a:gd name="T47" fmla="*/ 318 h 458"/>
                <a:gd name="T48" fmla="*/ 454 w 459"/>
                <a:gd name="T49" fmla="*/ 275 h 458"/>
                <a:gd name="T50" fmla="*/ 459 w 459"/>
                <a:gd name="T51" fmla="*/ 229 h 458"/>
                <a:gd name="T52" fmla="*/ 458 w 459"/>
                <a:gd name="T53" fmla="*/ 207 h 458"/>
                <a:gd name="T54" fmla="*/ 448 w 459"/>
                <a:gd name="T55" fmla="*/ 162 h 458"/>
                <a:gd name="T56" fmla="*/ 430 w 459"/>
                <a:gd name="T57" fmla="*/ 121 h 458"/>
                <a:gd name="T58" fmla="*/ 407 w 459"/>
                <a:gd name="T59" fmla="*/ 84 h 458"/>
                <a:gd name="T60" fmla="*/ 375 w 459"/>
                <a:gd name="T61" fmla="*/ 52 h 458"/>
                <a:gd name="T62" fmla="*/ 338 w 459"/>
                <a:gd name="T63" fmla="*/ 28 h 458"/>
                <a:gd name="T64" fmla="*/ 297 w 459"/>
                <a:gd name="T65" fmla="*/ 11 h 458"/>
                <a:gd name="T66" fmla="*/ 252 w 459"/>
                <a:gd name="T67" fmla="*/ 1 h 458"/>
                <a:gd name="T68" fmla="*/ 230 w 459"/>
                <a:gd name="T69" fmla="*/ 0 h 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59" h="458">
                  <a:moveTo>
                    <a:pt x="230" y="0"/>
                  </a:moveTo>
                  <a:lnTo>
                    <a:pt x="230" y="0"/>
                  </a:lnTo>
                  <a:lnTo>
                    <a:pt x="206" y="1"/>
                  </a:lnTo>
                  <a:lnTo>
                    <a:pt x="182" y="4"/>
                  </a:lnTo>
                  <a:lnTo>
                    <a:pt x="161" y="11"/>
                  </a:lnTo>
                  <a:lnTo>
                    <a:pt x="139" y="19"/>
                  </a:lnTo>
                  <a:lnTo>
                    <a:pt x="120" y="28"/>
                  </a:lnTo>
                  <a:lnTo>
                    <a:pt x="101" y="39"/>
                  </a:lnTo>
                  <a:lnTo>
                    <a:pt x="83" y="52"/>
                  </a:lnTo>
                  <a:lnTo>
                    <a:pt x="67" y="68"/>
                  </a:lnTo>
                  <a:lnTo>
                    <a:pt x="51" y="84"/>
                  </a:lnTo>
                  <a:lnTo>
                    <a:pt x="38" y="101"/>
                  </a:lnTo>
                  <a:lnTo>
                    <a:pt x="27" y="121"/>
                  </a:lnTo>
                  <a:lnTo>
                    <a:pt x="18" y="140"/>
                  </a:lnTo>
                  <a:lnTo>
                    <a:pt x="10" y="162"/>
                  </a:lnTo>
                  <a:lnTo>
                    <a:pt x="3" y="183"/>
                  </a:lnTo>
                  <a:lnTo>
                    <a:pt x="0" y="207"/>
                  </a:lnTo>
                  <a:lnTo>
                    <a:pt x="0" y="229"/>
                  </a:lnTo>
                  <a:lnTo>
                    <a:pt x="0" y="229"/>
                  </a:lnTo>
                  <a:lnTo>
                    <a:pt x="0" y="253"/>
                  </a:lnTo>
                  <a:lnTo>
                    <a:pt x="3" y="275"/>
                  </a:lnTo>
                  <a:lnTo>
                    <a:pt x="10" y="297"/>
                  </a:lnTo>
                  <a:lnTo>
                    <a:pt x="18" y="318"/>
                  </a:lnTo>
                  <a:lnTo>
                    <a:pt x="27" y="339"/>
                  </a:lnTo>
                  <a:lnTo>
                    <a:pt x="38" y="358"/>
                  </a:lnTo>
                  <a:lnTo>
                    <a:pt x="51" y="375"/>
                  </a:lnTo>
                  <a:lnTo>
                    <a:pt x="67" y="391"/>
                  </a:lnTo>
                  <a:lnTo>
                    <a:pt x="83" y="406"/>
                  </a:lnTo>
                  <a:lnTo>
                    <a:pt x="101" y="420"/>
                  </a:lnTo>
                  <a:lnTo>
                    <a:pt x="120" y="431"/>
                  </a:lnTo>
                  <a:lnTo>
                    <a:pt x="139" y="441"/>
                  </a:lnTo>
                  <a:lnTo>
                    <a:pt x="161" y="449"/>
                  </a:lnTo>
                  <a:lnTo>
                    <a:pt x="182" y="454"/>
                  </a:lnTo>
                  <a:lnTo>
                    <a:pt x="206" y="458"/>
                  </a:lnTo>
                  <a:lnTo>
                    <a:pt x="230" y="458"/>
                  </a:lnTo>
                  <a:lnTo>
                    <a:pt x="230" y="458"/>
                  </a:lnTo>
                  <a:lnTo>
                    <a:pt x="252" y="458"/>
                  </a:lnTo>
                  <a:lnTo>
                    <a:pt x="276" y="454"/>
                  </a:lnTo>
                  <a:lnTo>
                    <a:pt x="297" y="449"/>
                  </a:lnTo>
                  <a:lnTo>
                    <a:pt x="319" y="441"/>
                  </a:lnTo>
                  <a:lnTo>
                    <a:pt x="338" y="431"/>
                  </a:lnTo>
                  <a:lnTo>
                    <a:pt x="357" y="420"/>
                  </a:lnTo>
                  <a:lnTo>
                    <a:pt x="375" y="406"/>
                  </a:lnTo>
                  <a:lnTo>
                    <a:pt x="391" y="391"/>
                  </a:lnTo>
                  <a:lnTo>
                    <a:pt x="407" y="375"/>
                  </a:lnTo>
                  <a:lnTo>
                    <a:pt x="419" y="358"/>
                  </a:lnTo>
                  <a:lnTo>
                    <a:pt x="430" y="339"/>
                  </a:lnTo>
                  <a:lnTo>
                    <a:pt x="440" y="318"/>
                  </a:lnTo>
                  <a:lnTo>
                    <a:pt x="448" y="297"/>
                  </a:lnTo>
                  <a:lnTo>
                    <a:pt x="454" y="275"/>
                  </a:lnTo>
                  <a:lnTo>
                    <a:pt x="458" y="253"/>
                  </a:lnTo>
                  <a:lnTo>
                    <a:pt x="459" y="229"/>
                  </a:lnTo>
                  <a:lnTo>
                    <a:pt x="459" y="229"/>
                  </a:lnTo>
                  <a:lnTo>
                    <a:pt x="458" y="207"/>
                  </a:lnTo>
                  <a:lnTo>
                    <a:pt x="454" y="183"/>
                  </a:lnTo>
                  <a:lnTo>
                    <a:pt x="448" y="162"/>
                  </a:lnTo>
                  <a:lnTo>
                    <a:pt x="440" y="140"/>
                  </a:lnTo>
                  <a:lnTo>
                    <a:pt x="430" y="121"/>
                  </a:lnTo>
                  <a:lnTo>
                    <a:pt x="419" y="101"/>
                  </a:lnTo>
                  <a:lnTo>
                    <a:pt x="407" y="84"/>
                  </a:lnTo>
                  <a:lnTo>
                    <a:pt x="391" y="68"/>
                  </a:lnTo>
                  <a:lnTo>
                    <a:pt x="375" y="52"/>
                  </a:lnTo>
                  <a:lnTo>
                    <a:pt x="357" y="39"/>
                  </a:lnTo>
                  <a:lnTo>
                    <a:pt x="338" y="28"/>
                  </a:lnTo>
                  <a:lnTo>
                    <a:pt x="319" y="19"/>
                  </a:lnTo>
                  <a:lnTo>
                    <a:pt x="297" y="11"/>
                  </a:lnTo>
                  <a:lnTo>
                    <a:pt x="276" y="4"/>
                  </a:lnTo>
                  <a:lnTo>
                    <a:pt x="252" y="1"/>
                  </a:lnTo>
                  <a:lnTo>
                    <a:pt x="230" y="0"/>
                  </a:lnTo>
                  <a:lnTo>
                    <a:pt x="23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550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/>
          <p:cNvGrpSpPr/>
          <p:nvPr/>
        </p:nvGrpSpPr>
        <p:grpSpPr>
          <a:xfrm>
            <a:off x="1041821" y="252413"/>
            <a:ext cx="1550988" cy="1768475"/>
            <a:chOff x="2187575" y="252413"/>
            <a:chExt cx="1550988" cy="1768475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365375" y="252413"/>
              <a:ext cx="350837" cy="350838"/>
            </a:xfrm>
            <a:custGeom>
              <a:avLst/>
              <a:gdLst>
                <a:gd name="T0" fmla="*/ 172 w 443"/>
                <a:gd name="T1" fmla="*/ 437 h 443"/>
                <a:gd name="T2" fmla="*/ 217 w 443"/>
                <a:gd name="T3" fmla="*/ 443 h 443"/>
                <a:gd name="T4" fmla="*/ 260 w 443"/>
                <a:gd name="T5" fmla="*/ 440 h 443"/>
                <a:gd name="T6" fmla="*/ 301 w 443"/>
                <a:gd name="T7" fmla="*/ 427 h 443"/>
                <a:gd name="T8" fmla="*/ 338 w 443"/>
                <a:gd name="T9" fmla="*/ 409 h 443"/>
                <a:gd name="T10" fmla="*/ 372 w 443"/>
                <a:gd name="T11" fmla="*/ 383 h 443"/>
                <a:gd name="T12" fmla="*/ 401 w 443"/>
                <a:gd name="T13" fmla="*/ 351 h 443"/>
                <a:gd name="T14" fmla="*/ 423 w 443"/>
                <a:gd name="T15" fmla="*/ 314 h 443"/>
                <a:gd name="T16" fmla="*/ 438 w 443"/>
                <a:gd name="T17" fmla="*/ 271 h 443"/>
                <a:gd name="T18" fmla="*/ 441 w 443"/>
                <a:gd name="T19" fmla="*/ 249 h 443"/>
                <a:gd name="T20" fmla="*/ 443 w 443"/>
                <a:gd name="T21" fmla="*/ 205 h 443"/>
                <a:gd name="T22" fmla="*/ 435 w 443"/>
                <a:gd name="T23" fmla="*/ 163 h 443"/>
                <a:gd name="T24" fmla="*/ 420 w 443"/>
                <a:gd name="T25" fmla="*/ 123 h 443"/>
                <a:gd name="T26" fmla="*/ 398 w 443"/>
                <a:gd name="T27" fmla="*/ 86 h 443"/>
                <a:gd name="T28" fmla="*/ 369 w 443"/>
                <a:gd name="T29" fmla="*/ 56 h 443"/>
                <a:gd name="T30" fmla="*/ 334 w 443"/>
                <a:gd name="T31" fmla="*/ 29 h 443"/>
                <a:gd name="T32" fmla="*/ 294 w 443"/>
                <a:gd name="T33" fmla="*/ 11 h 443"/>
                <a:gd name="T34" fmla="*/ 272 w 443"/>
                <a:gd name="T35" fmla="*/ 5 h 443"/>
                <a:gd name="T36" fmla="*/ 228 w 443"/>
                <a:gd name="T37" fmla="*/ 0 h 443"/>
                <a:gd name="T38" fmla="*/ 185 w 443"/>
                <a:gd name="T39" fmla="*/ 3 h 443"/>
                <a:gd name="T40" fmla="*/ 143 w 443"/>
                <a:gd name="T41" fmla="*/ 14 h 443"/>
                <a:gd name="T42" fmla="*/ 105 w 443"/>
                <a:gd name="T43" fmla="*/ 32 h 443"/>
                <a:gd name="T44" fmla="*/ 71 w 443"/>
                <a:gd name="T45" fmla="*/ 59 h 443"/>
                <a:gd name="T46" fmla="*/ 43 w 443"/>
                <a:gd name="T47" fmla="*/ 91 h 443"/>
                <a:gd name="T48" fmla="*/ 22 w 443"/>
                <a:gd name="T49" fmla="*/ 128 h 443"/>
                <a:gd name="T50" fmla="*/ 6 w 443"/>
                <a:gd name="T51" fmla="*/ 171 h 443"/>
                <a:gd name="T52" fmla="*/ 2 w 443"/>
                <a:gd name="T53" fmla="*/ 192 h 443"/>
                <a:gd name="T54" fmla="*/ 2 w 443"/>
                <a:gd name="T55" fmla="*/ 237 h 443"/>
                <a:gd name="T56" fmla="*/ 8 w 443"/>
                <a:gd name="T57" fmla="*/ 280 h 443"/>
                <a:gd name="T58" fmla="*/ 23 w 443"/>
                <a:gd name="T59" fmla="*/ 320 h 443"/>
                <a:gd name="T60" fmla="*/ 46 w 443"/>
                <a:gd name="T61" fmla="*/ 355 h 443"/>
                <a:gd name="T62" fmla="*/ 76 w 443"/>
                <a:gd name="T63" fmla="*/ 386 h 443"/>
                <a:gd name="T64" fmla="*/ 109 w 443"/>
                <a:gd name="T65" fmla="*/ 412 h 443"/>
                <a:gd name="T66" fmla="*/ 151 w 443"/>
                <a:gd name="T67" fmla="*/ 431 h 443"/>
                <a:gd name="T68" fmla="*/ 172 w 443"/>
                <a:gd name="T69" fmla="*/ 437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3" h="443">
                  <a:moveTo>
                    <a:pt x="172" y="437"/>
                  </a:moveTo>
                  <a:lnTo>
                    <a:pt x="172" y="437"/>
                  </a:lnTo>
                  <a:lnTo>
                    <a:pt x="194" y="440"/>
                  </a:lnTo>
                  <a:lnTo>
                    <a:pt x="217" y="443"/>
                  </a:lnTo>
                  <a:lnTo>
                    <a:pt x="238" y="441"/>
                  </a:lnTo>
                  <a:lnTo>
                    <a:pt x="260" y="440"/>
                  </a:lnTo>
                  <a:lnTo>
                    <a:pt x="280" y="434"/>
                  </a:lnTo>
                  <a:lnTo>
                    <a:pt x="301" y="427"/>
                  </a:lnTo>
                  <a:lnTo>
                    <a:pt x="320" y="420"/>
                  </a:lnTo>
                  <a:lnTo>
                    <a:pt x="338" y="409"/>
                  </a:lnTo>
                  <a:lnTo>
                    <a:pt x="357" y="397"/>
                  </a:lnTo>
                  <a:lnTo>
                    <a:pt x="372" y="383"/>
                  </a:lnTo>
                  <a:lnTo>
                    <a:pt x="388" y="368"/>
                  </a:lnTo>
                  <a:lnTo>
                    <a:pt x="401" y="351"/>
                  </a:lnTo>
                  <a:lnTo>
                    <a:pt x="414" y="334"/>
                  </a:lnTo>
                  <a:lnTo>
                    <a:pt x="423" y="314"/>
                  </a:lnTo>
                  <a:lnTo>
                    <a:pt x="431" y="292"/>
                  </a:lnTo>
                  <a:lnTo>
                    <a:pt x="438" y="271"/>
                  </a:lnTo>
                  <a:lnTo>
                    <a:pt x="438" y="271"/>
                  </a:lnTo>
                  <a:lnTo>
                    <a:pt x="441" y="249"/>
                  </a:lnTo>
                  <a:lnTo>
                    <a:pt x="443" y="226"/>
                  </a:lnTo>
                  <a:lnTo>
                    <a:pt x="443" y="205"/>
                  </a:lnTo>
                  <a:lnTo>
                    <a:pt x="440" y="183"/>
                  </a:lnTo>
                  <a:lnTo>
                    <a:pt x="435" y="163"/>
                  </a:lnTo>
                  <a:lnTo>
                    <a:pt x="429" y="142"/>
                  </a:lnTo>
                  <a:lnTo>
                    <a:pt x="420" y="123"/>
                  </a:lnTo>
                  <a:lnTo>
                    <a:pt x="411" y="105"/>
                  </a:lnTo>
                  <a:lnTo>
                    <a:pt x="398" y="86"/>
                  </a:lnTo>
                  <a:lnTo>
                    <a:pt x="384" y="71"/>
                  </a:lnTo>
                  <a:lnTo>
                    <a:pt x="369" y="56"/>
                  </a:lnTo>
                  <a:lnTo>
                    <a:pt x="352" y="42"/>
                  </a:lnTo>
                  <a:lnTo>
                    <a:pt x="334" y="29"/>
                  </a:lnTo>
                  <a:lnTo>
                    <a:pt x="315" y="20"/>
                  </a:lnTo>
                  <a:lnTo>
                    <a:pt x="294" y="11"/>
                  </a:lnTo>
                  <a:lnTo>
                    <a:pt x="272" y="5"/>
                  </a:lnTo>
                  <a:lnTo>
                    <a:pt x="272" y="5"/>
                  </a:lnTo>
                  <a:lnTo>
                    <a:pt x="249" y="2"/>
                  </a:lnTo>
                  <a:lnTo>
                    <a:pt x="228" y="0"/>
                  </a:lnTo>
                  <a:lnTo>
                    <a:pt x="206" y="0"/>
                  </a:lnTo>
                  <a:lnTo>
                    <a:pt x="185" y="3"/>
                  </a:lnTo>
                  <a:lnTo>
                    <a:pt x="163" y="8"/>
                  </a:lnTo>
                  <a:lnTo>
                    <a:pt x="143" y="14"/>
                  </a:lnTo>
                  <a:lnTo>
                    <a:pt x="123" y="23"/>
                  </a:lnTo>
                  <a:lnTo>
                    <a:pt x="105" y="32"/>
                  </a:lnTo>
                  <a:lnTo>
                    <a:pt x="88" y="45"/>
                  </a:lnTo>
                  <a:lnTo>
                    <a:pt x="71" y="59"/>
                  </a:lnTo>
                  <a:lnTo>
                    <a:pt x="57" y="74"/>
                  </a:lnTo>
                  <a:lnTo>
                    <a:pt x="43" y="91"/>
                  </a:lnTo>
                  <a:lnTo>
                    <a:pt x="31" y="109"/>
                  </a:lnTo>
                  <a:lnTo>
                    <a:pt x="22" y="128"/>
                  </a:lnTo>
                  <a:lnTo>
                    <a:pt x="13" y="149"/>
                  </a:lnTo>
                  <a:lnTo>
                    <a:pt x="6" y="171"/>
                  </a:lnTo>
                  <a:lnTo>
                    <a:pt x="6" y="171"/>
                  </a:lnTo>
                  <a:lnTo>
                    <a:pt x="2" y="192"/>
                  </a:lnTo>
                  <a:lnTo>
                    <a:pt x="0" y="215"/>
                  </a:lnTo>
                  <a:lnTo>
                    <a:pt x="2" y="237"/>
                  </a:lnTo>
                  <a:lnTo>
                    <a:pt x="3" y="258"/>
                  </a:lnTo>
                  <a:lnTo>
                    <a:pt x="8" y="280"/>
                  </a:lnTo>
                  <a:lnTo>
                    <a:pt x="16" y="300"/>
                  </a:lnTo>
                  <a:lnTo>
                    <a:pt x="23" y="320"/>
                  </a:lnTo>
                  <a:lnTo>
                    <a:pt x="34" y="338"/>
                  </a:lnTo>
                  <a:lnTo>
                    <a:pt x="46" y="355"/>
                  </a:lnTo>
                  <a:lnTo>
                    <a:pt x="60" y="372"/>
                  </a:lnTo>
                  <a:lnTo>
                    <a:pt x="76" y="386"/>
                  </a:lnTo>
                  <a:lnTo>
                    <a:pt x="92" y="400"/>
                  </a:lnTo>
                  <a:lnTo>
                    <a:pt x="109" y="412"/>
                  </a:lnTo>
                  <a:lnTo>
                    <a:pt x="129" y="421"/>
                  </a:lnTo>
                  <a:lnTo>
                    <a:pt x="151" y="431"/>
                  </a:lnTo>
                  <a:lnTo>
                    <a:pt x="172" y="437"/>
                  </a:lnTo>
                  <a:lnTo>
                    <a:pt x="172" y="43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2187575" y="608013"/>
              <a:ext cx="344487" cy="1403350"/>
            </a:xfrm>
            <a:custGeom>
              <a:avLst/>
              <a:gdLst>
                <a:gd name="T0" fmla="*/ 163 w 434"/>
                <a:gd name="T1" fmla="*/ 941 h 1770"/>
                <a:gd name="T2" fmla="*/ 185 w 434"/>
                <a:gd name="T3" fmla="*/ 1081 h 1770"/>
                <a:gd name="T4" fmla="*/ 186 w 434"/>
                <a:gd name="T5" fmla="*/ 1213 h 1770"/>
                <a:gd name="T6" fmla="*/ 159 w 434"/>
                <a:gd name="T7" fmla="*/ 1424 h 1770"/>
                <a:gd name="T8" fmla="*/ 106 w 434"/>
                <a:gd name="T9" fmla="*/ 1605 h 1770"/>
                <a:gd name="T10" fmla="*/ 99 w 434"/>
                <a:gd name="T11" fmla="*/ 1653 h 1770"/>
                <a:gd name="T12" fmla="*/ 111 w 434"/>
                <a:gd name="T13" fmla="*/ 1699 h 1770"/>
                <a:gd name="T14" fmla="*/ 139 w 434"/>
                <a:gd name="T15" fmla="*/ 1737 h 1770"/>
                <a:gd name="T16" fmla="*/ 180 w 434"/>
                <a:gd name="T17" fmla="*/ 1762 h 1770"/>
                <a:gd name="T18" fmla="*/ 222 w 434"/>
                <a:gd name="T19" fmla="*/ 1770 h 1770"/>
                <a:gd name="T20" fmla="*/ 276 w 434"/>
                <a:gd name="T21" fmla="*/ 1757 h 1770"/>
                <a:gd name="T22" fmla="*/ 329 w 434"/>
                <a:gd name="T23" fmla="*/ 1707 h 1770"/>
                <a:gd name="T24" fmla="*/ 383 w 434"/>
                <a:gd name="T25" fmla="*/ 1545 h 1770"/>
                <a:gd name="T26" fmla="*/ 428 w 434"/>
                <a:gd name="T27" fmla="*/ 1282 h 1770"/>
                <a:gd name="T28" fmla="*/ 431 w 434"/>
                <a:gd name="T29" fmla="*/ 1096 h 1770"/>
                <a:gd name="T30" fmla="*/ 400 w 434"/>
                <a:gd name="T31" fmla="*/ 869 h 1770"/>
                <a:gd name="T32" fmla="*/ 365 w 434"/>
                <a:gd name="T33" fmla="*/ 746 h 1770"/>
                <a:gd name="T34" fmla="*/ 360 w 434"/>
                <a:gd name="T35" fmla="*/ 695 h 1770"/>
                <a:gd name="T36" fmla="*/ 365 w 434"/>
                <a:gd name="T37" fmla="*/ 543 h 1770"/>
                <a:gd name="T38" fmla="*/ 251 w 434"/>
                <a:gd name="T39" fmla="*/ 415 h 1770"/>
                <a:gd name="T40" fmla="*/ 196 w 434"/>
                <a:gd name="T41" fmla="*/ 305 h 1770"/>
                <a:gd name="T42" fmla="*/ 160 w 434"/>
                <a:gd name="T43" fmla="*/ 179 h 1770"/>
                <a:gd name="T44" fmla="*/ 159 w 434"/>
                <a:gd name="T45" fmla="*/ 157 h 1770"/>
                <a:gd name="T46" fmla="*/ 168 w 434"/>
                <a:gd name="T47" fmla="*/ 120 h 1770"/>
                <a:gd name="T48" fmla="*/ 206 w 434"/>
                <a:gd name="T49" fmla="*/ 79 h 1770"/>
                <a:gd name="T50" fmla="*/ 243 w 434"/>
                <a:gd name="T51" fmla="*/ 65 h 1770"/>
                <a:gd name="T52" fmla="*/ 274 w 434"/>
                <a:gd name="T53" fmla="*/ 67 h 1770"/>
                <a:gd name="T54" fmla="*/ 332 w 434"/>
                <a:gd name="T55" fmla="*/ 102 h 1770"/>
                <a:gd name="T56" fmla="*/ 354 w 434"/>
                <a:gd name="T57" fmla="*/ 150 h 1770"/>
                <a:gd name="T58" fmla="*/ 360 w 434"/>
                <a:gd name="T59" fmla="*/ 176 h 1770"/>
                <a:gd name="T60" fmla="*/ 386 w 434"/>
                <a:gd name="T61" fmla="*/ 249 h 1770"/>
                <a:gd name="T62" fmla="*/ 415 w 434"/>
                <a:gd name="T63" fmla="*/ 242 h 1770"/>
                <a:gd name="T64" fmla="*/ 425 w 434"/>
                <a:gd name="T65" fmla="*/ 185 h 1770"/>
                <a:gd name="T66" fmla="*/ 417 w 434"/>
                <a:gd name="T67" fmla="*/ 111 h 1770"/>
                <a:gd name="T68" fmla="*/ 388 w 434"/>
                <a:gd name="T69" fmla="*/ 50 h 1770"/>
                <a:gd name="T70" fmla="*/ 339 w 434"/>
                <a:gd name="T71" fmla="*/ 10 h 1770"/>
                <a:gd name="T72" fmla="*/ 291 w 434"/>
                <a:gd name="T73" fmla="*/ 0 h 1770"/>
                <a:gd name="T74" fmla="*/ 219 w 434"/>
                <a:gd name="T75" fmla="*/ 11 h 1770"/>
                <a:gd name="T76" fmla="*/ 148 w 434"/>
                <a:gd name="T77" fmla="*/ 51 h 1770"/>
                <a:gd name="T78" fmla="*/ 90 w 434"/>
                <a:gd name="T79" fmla="*/ 125 h 1770"/>
                <a:gd name="T80" fmla="*/ 45 w 434"/>
                <a:gd name="T81" fmla="*/ 245 h 1770"/>
                <a:gd name="T82" fmla="*/ 10 w 434"/>
                <a:gd name="T83" fmla="*/ 408 h 1770"/>
                <a:gd name="T84" fmla="*/ 0 w 434"/>
                <a:gd name="T85" fmla="*/ 537 h 1770"/>
                <a:gd name="T86" fmla="*/ 13 w 434"/>
                <a:gd name="T87" fmla="*/ 720 h 1770"/>
                <a:gd name="T88" fmla="*/ 28 w 434"/>
                <a:gd name="T89" fmla="*/ 774 h 1770"/>
                <a:gd name="T90" fmla="*/ 57 w 434"/>
                <a:gd name="T91" fmla="*/ 826 h 1770"/>
                <a:gd name="T92" fmla="*/ 96 w 434"/>
                <a:gd name="T93" fmla="*/ 861 h 1770"/>
                <a:gd name="T94" fmla="*/ 149 w 434"/>
                <a:gd name="T95" fmla="*/ 884 h 17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34" h="1770">
                  <a:moveTo>
                    <a:pt x="149" y="884"/>
                  </a:moveTo>
                  <a:lnTo>
                    <a:pt x="149" y="884"/>
                  </a:lnTo>
                  <a:lnTo>
                    <a:pt x="157" y="912"/>
                  </a:lnTo>
                  <a:lnTo>
                    <a:pt x="163" y="941"/>
                  </a:lnTo>
                  <a:lnTo>
                    <a:pt x="171" y="972"/>
                  </a:lnTo>
                  <a:lnTo>
                    <a:pt x="176" y="1007"/>
                  </a:lnTo>
                  <a:lnTo>
                    <a:pt x="180" y="1043"/>
                  </a:lnTo>
                  <a:lnTo>
                    <a:pt x="185" y="1081"/>
                  </a:lnTo>
                  <a:lnTo>
                    <a:pt x="186" y="1123"/>
                  </a:lnTo>
                  <a:lnTo>
                    <a:pt x="188" y="1166"/>
                  </a:lnTo>
                  <a:lnTo>
                    <a:pt x="188" y="1166"/>
                  </a:lnTo>
                  <a:lnTo>
                    <a:pt x="186" y="1213"/>
                  </a:lnTo>
                  <a:lnTo>
                    <a:pt x="183" y="1262"/>
                  </a:lnTo>
                  <a:lnTo>
                    <a:pt x="177" y="1315"/>
                  </a:lnTo>
                  <a:lnTo>
                    <a:pt x="169" y="1368"/>
                  </a:lnTo>
                  <a:lnTo>
                    <a:pt x="159" y="1424"/>
                  </a:lnTo>
                  <a:lnTo>
                    <a:pt x="145" y="1482"/>
                  </a:lnTo>
                  <a:lnTo>
                    <a:pt x="128" y="1544"/>
                  </a:lnTo>
                  <a:lnTo>
                    <a:pt x="106" y="1605"/>
                  </a:lnTo>
                  <a:lnTo>
                    <a:pt x="106" y="1605"/>
                  </a:lnTo>
                  <a:lnTo>
                    <a:pt x="103" y="1617"/>
                  </a:lnTo>
                  <a:lnTo>
                    <a:pt x="100" y="1630"/>
                  </a:lnTo>
                  <a:lnTo>
                    <a:pt x="99" y="1642"/>
                  </a:lnTo>
                  <a:lnTo>
                    <a:pt x="99" y="1653"/>
                  </a:lnTo>
                  <a:lnTo>
                    <a:pt x="100" y="1665"/>
                  </a:lnTo>
                  <a:lnTo>
                    <a:pt x="103" y="1677"/>
                  </a:lnTo>
                  <a:lnTo>
                    <a:pt x="106" y="1688"/>
                  </a:lnTo>
                  <a:lnTo>
                    <a:pt x="111" y="1699"/>
                  </a:lnTo>
                  <a:lnTo>
                    <a:pt x="117" y="1710"/>
                  </a:lnTo>
                  <a:lnTo>
                    <a:pt x="123" y="1719"/>
                  </a:lnTo>
                  <a:lnTo>
                    <a:pt x="131" y="1728"/>
                  </a:lnTo>
                  <a:lnTo>
                    <a:pt x="139" y="1737"/>
                  </a:lnTo>
                  <a:lnTo>
                    <a:pt x="148" y="1745"/>
                  </a:lnTo>
                  <a:lnTo>
                    <a:pt x="159" y="1751"/>
                  </a:lnTo>
                  <a:lnTo>
                    <a:pt x="169" y="1757"/>
                  </a:lnTo>
                  <a:lnTo>
                    <a:pt x="180" y="1762"/>
                  </a:lnTo>
                  <a:lnTo>
                    <a:pt x="180" y="1762"/>
                  </a:lnTo>
                  <a:lnTo>
                    <a:pt x="191" y="1765"/>
                  </a:lnTo>
                  <a:lnTo>
                    <a:pt x="202" y="1768"/>
                  </a:lnTo>
                  <a:lnTo>
                    <a:pt x="222" y="1770"/>
                  </a:lnTo>
                  <a:lnTo>
                    <a:pt x="222" y="1770"/>
                  </a:lnTo>
                  <a:lnTo>
                    <a:pt x="242" y="1768"/>
                  </a:lnTo>
                  <a:lnTo>
                    <a:pt x="259" y="1764"/>
                  </a:lnTo>
                  <a:lnTo>
                    <a:pt x="276" y="1757"/>
                  </a:lnTo>
                  <a:lnTo>
                    <a:pt x="292" y="1748"/>
                  </a:lnTo>
                  <a:lnTo>
                    <a:pt x="306" y="1736"/>
                  </a:lnTo>
                  <a:lnTo>
                    <a:pt x="320" y="1722"/>
                  </a:lnTo>
                  <a:lnTo>
                    <a:pt x="329" y="1707"/>
                  </a:lnTo>
                  <a:lnTo>
                    <a:pt x="339" y="1688"/>
                  </a:lnTo>
                  <a:lnTo>
                    <a:pt x="339" y="1688"/>
                  </a:lnTo>
                  <a:lnTo>
                    <a:pt x="362" y="1616"/>
                  </a:lnTo>
                  <a:lnTo>
                    <a:pt x="383" y="1545"/>
                  </a:lnTo>
                  <a:lnTo>
                    <a:pt x="398" y="1476"/>
                  </a:lnTo>
                  <a:lnTo>
                    <a:pt x="412" y="1410"/>
                  </a:lnTo>
                  <a:lnTo>
                    <a:pt x="422" y="1345"/>
                  </a:lnTo>
                  <a:lnTo>
                    <a:pt x="428" y="1282"/>
                  </a:lnTo>
                  <a:lnTo>
                    <a:pt x="432" y="1222"/>
                  </a:lnTo>
                  <a:lnTo>
                    <a:pt x="434" y="1166"/>
                  </a:lnTo>
                  <a:lnTo>
                    <a:pt x="434" y="1166"/>
                  </a:lnTo>
                  <a:lnTo>
                    <a:pt x="431" y="1096"/>
                  </a:lnTo>
                  <a:lnTo>
                    <a:pt x="426" y="1033"/>
                  </a:lnTo>
                  <a:lnTo>
                    <a:pt x="420" y="973"/>
                  </a:lnTo>
                  <a:lnTo>
                    <a:pt x="411" y="920"/>
                  </a:lnTo>
                  <a:lnTo>
                    <a:pt x="400" y="869"/>
                  </a:lnTo>
                  <a:lnTo>
                    <a:pt x="388" y="823"/>
                  </a:lnTo>
                  <a:lnTo>
                    <a:pt x="375" y="781"/>
                  </a:lnTo>
                  <a:lnTo>
                    <a:pt x="365" y="746"/>
                  </a:lnTo>
                  <a:lnTo>
                    <a:pt x="365" y="746"/>
                  </a:lnTo>
                  <a:lnTo>
                    <a:pt x="365" y="746"/>
                  </a:lnTo>
                  <a:lnTo>
                    <a:pt x="365" y="746"/>
                  </a:lnTo>
                  <a:lnTo>
                    <a:pt x="362" y="721"/>
                  </a:lnTo>
                  <a:lnTo>
                    <a:pt x="360" y="695"/>
                  </a:lnTo>
                  <a:lnTo>
                    <a:pt x="359" y="645"/>
                  </a:lnTo>
                  <a:lnTo>
                    <a:pt x="360" y="594"/>
                  </a:lnTo>
                  <a:lnTo>
                    <a:pt x="365" y="543"/>
                  </a:lnTo>
                  <a:lnTo>
                    <a:pt x="365" y="543"/>
                  </a:lnTo>
                  <a:lnTo>
                    <a:pt x="332" y="514"/>
                  </a:lnTo>
                  <a:lnTo>
                    <a:pt x="303" y="485"/>
                  </a:lnTo>
                  <a:lnTo>
                    <a:pt x="277" y="451"/>
                  </a:lnTo>
                  <a:lnTo>
                    <a:pt x="251" y="415"/>
                  </a:lnTo>
                  <a:lnTo>
                    <a:pt x="251" y="415"/>
                  </a:lnTo>
                  <a:lnTo>
                    <a:pt x="229" y="377"/>
                  </a:lnTo>
                  <a:lnTo>
                    <a:pt x="211" y="340"/>
                  </a:lnTo>
                  <a:lnTo>
                    <a:pt x="196" y="305"/>
                  </a:lnTo>
                  <a:lnTo>
                    <a:pt x="183" y="273"/>
                  </a:lnTo>
                  <a:lnTo>
                    <a:pt x="174" y="243"/>
                  </a:lnTo>
                  <a:lnTo>
                    <a:pt x="168" y="217"/>
                  </a:lnTo>
                  <a:lnTo>
                    <a:pt x="160" y="179"/>
                  </a:lnTo>
                  <a:lnTo>
                    <a:pt x="160" y="177"/>
                  </a:lnTo>
                  <a:lnTo>
                    <a:pt x="160" y="177"/>
                  </a:lnTo>
                  <a:lnTo>
                    <a:pt x="159" y="168"/>
                  </a:lnTo>
                  <a:lnTo>
                    <a:pt x="159" y="157"/>
                  </a:lnTo>
                  <a:lnTo>
                    <a:pt x="160" y="148"/>
                  </a:lnTo>
                  <a:lnTo>
                    <a:pt x="162" y="139"/>
                  </a:lnTo>
                  <a:lnTo>
                    <a:pt x="165" y="130"/>
                  </a:lnTo>
                  <a:lnTo>
                    <a:pt x="168" y="120"/>
                  </a:lnTo>
                  <a:lnTo>
                    <a:pt x="179" y="103"/>
                  </a:lnTo>
                  <a:lnTo>
                    <a:pt x="191" y="90"/>
                  </a:lnTo>
                  <a:lnTo>
                    <a:pt x="199" y="83"/>
                  </a:lnTo>
                  <a:lnTo>
                    <a:pt x="206" y="79"/>
                  </a:lnTo>
                  <a:lnTo>
                    <a:pt x="214" y="74"/>
                  </a:lnTo>
                  <a:lnTo>
                    <a:pt x="223" y="71"/>
                  </a:lnTo>
                  <a:lnTo>
                    <a:pt x="232" y="68"/>
                  </a:lnTo>
                  <a:lnTo>
                    <a:pt x="243" y="65"/>
                  </a:lnTo>
                  <a:lnTo>
                    <a:pt x="243" y="65"/>
                  </a:lnTo>
                  <a:lnTo>
                    <a:pt x="257" y="65"/>
                  </a:lnTo>
                  <a:lnTo>
                    <a:pt x="257" y="65"/>
                  </a:lnTo>
                  <a:lnTo>
                    <a:pt x="274" y="67"/>
                  </a:lnTo>
                  <a:lnTo>
                    <a:pt x="291" y="71"/>
                  </a:lnTo>
                  <a:lnTo>
                    <a:pt x="308" y="79"/>
                  </a:lnTo>
                  <a:lnTo>
                    <a:pt x="322" y="90"/>
                  </a:lnTo>
                  <a:lnTo>
                    <a:pt x="332" y="102"/>
                  </a:lnTo>
                  <a:lnTo>
                    <a:pt x="343" y="116"/>
                  </a:lnTo>
                  <a:lnTo>
                    <a:pt x="349" y="131"/>
                  </a:lnTo>
                  <a:lnTo>
                    <a:pt x="354" y="150"/>
                  </a:lnTo>
                  <a:lnTo>
                    <a:pt x="354" y="150"/>
                  </a:lnTo>
                  <a:lnTo>
                    <a:pt x="355" y="154"/>
                  </a:lnTo>
                  <a:lnTo>
                    <a:pt x="355" y="154"/>
                  </a:lnTo>
                  <a:lnTo>
                    <a:pt x="360" y="176"/>
                  </a:lnTo>
                  <a:lnTo>
                    <a:pt x="360" y="176"/>
                  </a:lnTo>
                  <a:lnTo>
                    <a:pt x="369" y="208"/>
                  </a:lnTo>
                  <a:lnTo>
                    <a:pt x="377" y="228"/>
                  </a:lnTo>
                  <a:lnTo>
                    <a:pt x="386" y="249"/>
                  </a:lnTo>
                  <a:lnTo>
                    <a:pt x="386" y="249"/>
                  </a:lnTo>
                  <a:lnTo>
                    <a:pt x="395" y="269"/>
                  </a:lnTo>
                  <a:lnTo>
                    <a:pt x="406" y="291"/>
                  </a:lnTo>
                  <a:lnTo>
                    <a:pt x="406" y="291"/>
                  </a:lnTo>
                  <a:lnTo>
                    <a:pt x="415" y="242"/>
                  </a:lnTo>
                  <a:lnTo>
                    <a:pt x="415" y="242"/>
                  </a:lnTo>
                  <a:lnTo>
                    <a:pt x="420" y="223"/>
                  </a:lnTo>
                  <a:lnTo>
                    <a:pt x="423" y="203"/>
                  </a:lnTo>
                  <a:lnTo>
                    <a:pt x="425" y="185"/>
                  </a:lnTo>
                  <a:lnTo>
                    <a:pt x="425" y="166"/>
                  </a:lnTo>
                  <a:lnTo>
                    <a:pt x="425" y="148"/>
                  </a:lnTo>
                  <a:lnTo>
                    <a:pt x="422" y="130"/>
                  </a:lnTo>
                  <a:lnTo>
                    <a:pt x="417" y="111"/>
                  </a:lnTo>
                  <a:lnTo>
                    <a:pt x="412" y="94"/>
                  </a:lnTo>
                  <a:lnTo>
                    <a:pt x="405" y="79"/>
                  </a:lnTo>
                  <a:lnTo>
                    <a:pt x="397" y="63"/>
                  </a:lnTo>
                  <a:lnTo>
                    <a:pt x="388" y="50"/>
                  </a:lnTo>
                  <a:lnTo>
                    <a:pt x="377" y="37"/>
                  </a:lnTo>
                  <a:lnTo>
                    <a:pt x="366" y="27"/>
                  </a:lnTo>
                  <a:lnTo>
                    <a:pt x="352" y="17"/>
                  </a:lnTo>
                  <a:lnTo>
                    <a:pt x="339" y="10"/>
                  </a:lnTo>
                  <a:lnTo>
                    <a:pt x="323" y="5"/>
                  </a:lnTo>
                  <a:lnTo>
                    <a:pt x="323" y="5"/>
                  </a:lnTo>
                  <a:lnTo>
                    <a:pt x="308" y="2"/>
                  </a:lnTo>
                  <a:lnTo>
                    <a:pt x="291" y="0"/>
                  </a:lnTo>
                  <a:lnTo>
                    <a:pt x="272" y="0"/>
                  </a:lnTo>
                  <a:lnTo>
                    <a:pt x="256" y="2"/>
                  </a:lnTo>
                  <a:lnTo>
                    <a:pt x="237" y="7"/>
                  </a:lnTo>
                  <a:lnTo>
                    <a:pt x="219" y="11"/>
                  </a:lnTo>
                  <a:lnTo>
                    <a:pt x="200" y="19"/>
                  </a:lnTo>
                  <a:lnTo>
                    <a:pt x="183" y="28"/>
                  </a:lnTo>
                  <a:lnTo>
                    <a:pt x="165" y="39"/>
                  </a:lnTo>
                  <a:lnTo>
                    <a:pt x="148" y="51"/>
                  </a:lnTo>
                  <a:lnTo>
                    <a:pt x="133" y="67"/>
                  </a:lnTo>
                  <a:lnTo>
                    <a:pt x="117" y="83"/>
                  </a:lnTo>
                  <a:lnTo>
                    <a:pt x="103" y="103"/>
                  </a:lnTo>
                  <a:lnTo>
                    <a:pt x="90" y="125"/>
                  </a:lnTo>
                  <a:lnTo>
                    <a:pt x="79" y="148"/>
                  </a:lnTo>
                  <a:lnTo>
                    <a:pt x="68" y="174"/>
                  </a:lnTo>
                  <a:lnTo>
                    <a:pt x="68" y="174"/>
                  </a:lnTo>
                  <a:lnTo>
                    <a:pt x="45" y="245"/>
                  </a:lnTo>
                  <a:lnTo>
                    <a:pt x="28" y="313"/>
                  </a:lnTo>
                  <a:lnTo>
                    <a:pt x="20" y="345"/>
                  </a:lnTo>
                  <a:lnTo>
                    <a:pt x="14" y="377"/>
                  </a:lnTo>
                  <a:lnTo>
                    <a:pt x="10" y="408"/>
                  </a:lnTo>
                  <a:lnTo>
                    <a:pt x="5" y="440"/>
                  </a:lnTo>
                  <a:lnTo>
                    <a:pt x="3" y="471"/>
                  </a:lnTo>
                  <a:lnTo>
                    <a:pt x="0" y="503"/>
                  </a:lnTo>
                  <a:lnTo>
                    <a:pt x="0" y="537"/>
                  </a:lnTo>
                  <a:lnTo>
                    <a:pt x="0" y="571"/>
                  </a:lnTo>
                  <a:lnTo>
                    <a:pt x="2" y="606"/>
                  </a:lnTo>
                  <a:lnTo>
                    <a:pt x="5" y="641"/>
                  </a:lnTo>
                  <a:lnTo>
                    <a:pt x="13" y="720"/>
                  </a:lnTo>
                  <a:lnTo>
                    <a:pt x="13" y="720"/>
                  </a:lnTo>
                  <a:lnTo>
                    <a:pt x="17" y="740"/>
                  </a:lnTo>
                  <a:lnTo>
                    <a:pt x="22" y="757"/>
                  </a:lnTo>
                  <a:lnTo>
                    <a:pt x="28" y="774"/>
                  </a:lnTo>
                  <a:lnTo>
                    <a:pt x="34" y="789"/>
                  </a:lnTo>
                  <a:lnTo>
                    <a:pt x="40" y="803"/>
                  </a:lnTo>
                  <a:lnTo>
                    <a:pt x="48" y="815"/>
                  </a:lnTo>
                  <a:lnTo>
                    <a:pt x="57" y="826"/>
                  </a:lnTo>
                  <a:lnTo>
                    <a:pt x="66" y="837"/>
                  </a:lnTo>
                  <a:lnTo>
                    <a:pt x="76" y="846"/>
                  </a:lnTo>
                  <a:lnTo>
                    <a:pt x="85" y="854"/>
                  </a:lnTo>
                  <a:lnTo>
                    <a:pt x="96" y="861"/>
                  </a:lnTo>
                  <a:lnTo>
                    <a:pt x="105" y="867"/>
                  </a:lnTo>
                  <a:lnTo>
                    <a:pt x="128" y="877"/>
                  </a:lnTo>
                  <a:lnTo>
                    <a:pt x="149" y="884"/>
                  </a:lnTo>
                  <a:lnTo>
                    <a:pt x="149" y="88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2805113" y="1049338"/>
              <a:ext cx="933450" cy="744538"/>
            </a:xfrm>
            <a:custGeom>
              <a:avLst/>
              <a:gdLst>
                <a:gd name="T0" fmla="*/ 0 w 1176"/>
                <a:gd name="T1" fmla="*/ 88 h 938"/>
                <a:gd name="T2" fmla="*/ 15 w 1176"/>
                <a:gd name="T3" fmla="*/ 88 h 938"/>
                <a:gd name="T4" fmla="*/ 198 w 1176"/>
                <a:gd name="T5" fmla="*/ 938 h 938"/>
                <a:gd name="T6" fmla="*/ 1038 w 1176"/>
                <a:gd name="T7" fmla="*/ 938 h 938"/>
                <a:gd name="T8" fmla="*/ 1038 w 1176"/>
                <a:gd name="T9" fmla="*/ 850 h 938"/>
                <a:gd name="T10" fmla="*/ 284 w 1176"/>
                <a:gd name="T11" fmla="*/ 850 h 938"/>
                <a:gd name="T12" fmla="*/ 272 w 1176"/>
                <a:gd name="T13" fmla="*/ 790 h 938"/>
                <a:gd name="T14" fmla="*/ 1054 w 1176"/>
                <a:gd name="T15" fmla="*/ 641 h 938"/>
                <a:gd name="T16" fmla="*/ 1176 w 1176"/>
                <a:gd name="T17" fmla="*/ 223 h 938"/>
                <a:gd name="T18" fmla="*/ 151 w 1176"/>
                <a:gd name="T19" fmla="*/ 223 h 938"/>
                <a:gd name="T20" fmla="*/ 120 w 1176"/>
                <a:gd name="T21" fmla="*/ 86 h 938"/>
                <a:gd name="T22" fmla="*/ 120 w 1176"/>
                <a:gd name="T23" fmla="*/ 0 h 938"/>
                <a:gd name="T24" fmla="*/ 48 w 1176"/>
                <a:gd name="T25" fmla="*/ 0 h 938"/>
                <a:gd name="T26" fmla="*/ 48 w 1176"/>
                <a:gd name="T27" fmla="*/ 0 h 938"/>
                <a:gd name="T28" fmla="*/ 48 w 1176"/>
                <a:gd name="T29" fmla="*/ 0 h 938"/>
                <a:gd name="T30" fmla="*/ 48 w 1176"/>
                <a:gd name="T31" fmla="*/ 0 h 938"/>
                <a:gd name="T32" fmla="*/ 48 w 1176"/>
                <a:gd name="T33" fmla="*/ 14 h 938"/>
                <a:gd name="T34" fmla="*/ 46 w 1176"/>
                <a:gd name="T35" fmla="*/ 28 h 938"/>
                <a:gd name="T36" fmla="*/ 42 w 1176"/>
                <a:gd name="T37" fmla="*/ 40 h 938"/>
                <a:gd name="T38" fmla="*/ 35 w 1176"/>
                <a:gd name="T39" fmla="*/ 51 h 938"/>
                <a:gd name="T40" fmla="*/ 29 w 1176"/>
                <a:gd name="T41" fmla="*/ 61 h 938"/>
                <a:gd name="T42" fmla="*/ 20 w 1176"/>
                <a:gd name="T43" fmla="*/ 72 h 938"/>
                <a:gd name="T44" fmla="*/ 11 w 1176"/>
                <a:gd name="T45" fmla="*/ 80 h 938"/>
                <a:gd name="T46" fmla="*/ 0 w 1176"/>
                <a:gd name="T47" fmla="*/ 88 h 938"/>
                <a:gd name="T48" fmla="*/ 0 w 1176"/>
                <a:gd name="T49" fmla="*/ 88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176" h="938">
                  <a:moveTo>
                    <a:pt x="0" y="88"/>
                  </a:moveTo>
                  <a:lnTo>
                    <a:pt x="15" y="88"/>
                  </a:lnTo>
                  <a:lnTo>
                    <a:pt x="198" y="938"/>
                  </a:lnTo>
                  <a:lnTo>
                    <a:pt x="1038" y="938"/>
                  </a:lnTo>
                  <a:lnTo>
                    <a:pt x="1038" y="850"/>
                  </a:lnTo>
                  <a:lnTo>
                    <a:pt x="284" y="850"/>
                  </a:lnTo>
                  <a:lnTo>
                    <a:pt x="272" y="790"/>
                  </a:lnTo>
                  <a:lnTo>
                    <a:pt x="1054" y="641"/>
                  </a:lnTo>
                  <a:lnTo>
                    <a:pt x="1176" y="223"/>
                  </a:lnTo>
                  <a:lnTo>
                    <a:pt x="151" y="223"/>
                  </a:lnTo>
                  <a:lnTo>
                    <a:pt x="120" y="86"/>
                  </a:lnTo>
                  <a:lnTo>
                    <a:pt x="120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0"/>
                  </a:lnTo>
                  <a:lnTo>
                    <a:pt x="48" y="14"/>
                  </a:lnTo>
                  <a:lnTo>
                    <a:pt x="46" y="28"/>
                  </a:lnTo>
                  <a:lnTo>
                    <a:pt x="42" y="40"/>
                  </a:lnTo>
                  <a:lnTo>
                    <a:pt x="35" y="51"/>
                  </a:lnTo>
                  <a:lnTo>
                    <a:pt x="29" y="61"/>
                  </a:lnTo>
                  <a:lnTo>
                    <a:pt x="20" y="72"/>
                  </a:lnTo>
                  <a:lnTo>
                    <a:pt x="11" y="80"/>
                  </a:lnTo>
                  <a:lnTo>
                    <a:pt x="0" y="88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2976563" y="1817688"/>
              <a:ext cx="203200" cy="203200"/>
            </a:xfrm>
            <a:custGeom>
              <a:avLst/>
              <a:gdLst>
                <a:gd name="T0" fmla="*/ 0 w 255"/>
                <a:gd name="T1" fmla="*/ 128 h 257"/>
                <a:gd name="T2" fmla="*/ 1 w 255"/>
                <a:gd name="T3" fmla="*/ 154 h 257"/>
                <a:gd name="T4" fmla="*/ 9 w 255"/>
                <a:gd name="T5" fmla="*/ 179 h 257"/>
                <a:gd name="T6" fmla="*/ 21 w 255"/>
                <a:gd name="T7" fmla="*/ 200 h 257"/>
                <a:gd name="T8" fmla="*/ 37 w 255"/>
                <a:gd name="T9" fmla="*/ 219 h 257"/>
                <a:gd name="T10" fmla="*/ 55 w 255"/>
                <a:gd name="T11" fmla="*/ 234 h 257"/>
                <a:gd name="T12" fmla="*/ 78 w 255"/>
                <a:gd name="T13" fmla="*/ 246 h 257"/>
                <a:gd name="T14" fmla="*/ 101 w 255"/>
                <a:gd name="T15" fmla="*/ 254 h 257"/>
                <a:gd name="T16" fmla="*/ 127 w 255"/>
                <a:gd name="T17" fmla="*/ 257 h 257"/>
                <a:gd name="T18" fmla="*/ 140 w 255"/>
                <a:gd name="T19" fmla="*/ 255 h 257"/>
                <a:gd name="T20" fmla="*/ 166 w 255"/>
                <a:gd name="T21" fmla="*/ 251 h 257"/>
                <a:gd name="T22" fmla="*/ 189 w 255"/>
                <a:gd name="T23" fmla="*/ 242 h 257"/>
                <a:gd name="T24" fmla="*/ 209 w 255"/>
                <a:gd name="T25" fmla="*/ 228 h 257"/>
                <a:gd name="T26" fmla="*/ 226 w 255"/>
                <a:gd name="T27" fmla="*/ 209 h 257"/>
                <a:gd name="T28" fmla="*/ 240 w 255"/>
                <a:gd name="T29" fmla="*/ 189 h 257"/>
                <a:gd name="T30" fmla="*/ 249 w 255"/>
                <a:gd name="T31" fmla="*/ 166 h 257"/>
                <a:gd name="T32" fmla="*/ 255 w 255"/>
                <a:gd name="T33" fmla="*/ 142 h 257"/>
                <a:gd name="T34" fmla="*/ 255 w 255"/>
                <a:gd name="T35" fmla="*/ 128 h 257"/>
                <a:gd name="T36" fmla="*/ 253 w 255"/>
                <a:gd name="T37" fmla="*/ 103 h 257"/>
                <a:gd name="T38" fmla="*/ 246 w 255"/>
                <a:gd name="T39" fmla="*/ 79 h 257"/>
                <a:gd name="T40" fmla="*/ 233 w 255"/>
                <a:gd name="T41" fmla="*/ 57 h 257"/>
                <a:gd name="T42" fmla="*/ 218 w 255"/>
                <a:gd name="T43" fmla="*/ 37 h 257"/>
                <a:gd name="T44" fmla="*/ 198 w 255"/>
                <a:gd name="T45" fmla="*/ 22 h 257"/>
                <a:gd name="T46" fmla="*/ 177 w 255"/>
                <a:gd name="T47" fmla="*/ 11 h 257"/>
                <a:gd name="T48" fmla="*/ 153 w 255"/>
                <a:gd name="T49" fmla="*/ 3 h 257"/>
                <a:gd name="T50" fmla="*/ 127 w 255"/>
                <a:gd name="T51" fmla="*/ 0 h 257"/>
                <a:gd name="T52" fmla="*/ 114 w 255"/>
                <a:gd name="T53" fmla="*/ 0 h 257"/>
                <a:gd name="T54" fmla="*/ 89 w 255"/>
                <a:gd name="T55" fmla="*/ 6 h 257"/>
                <a:gd name="T56" fmla="*/ 66 w 255"/>
                <a:gd name="T57" fmla="*/ 16 h 257"/>
                <a:gd name="T58" fmla="*/ 46 w 255"/>
                <a:gd name="T59" fmla="*/ 29 h 257"/>
                <a:gd name="T60" fmla="*/ 29 w 255"/>
                <a:gd name="T61" fmla="*/ 46 h 257"/>
                <a:gd name="T62" fmla="*/ 15 w 255"/>
                <a:gd name="T63" fmla="*/ 68 h 257"/>
                <a:gd name="T64" fmla="*/ 4 w 255"/>
                <a:gd name="T65" fmla="*/ 91 h 257"/>
                <a:gd name="T66" fmla="*/ 0 w 255"/>
                <a:gd name="T67" fmla="*/ 116 h 257"/>
                <a:gd name="T68" fmla="*/ 0 w 255"/>
                <a:gd name="T69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5" h="257">
                  <a:moveTo>
                    <a:pt x="0" y="128"/>
                  </a:moveTo>
                  <a:lnTo>
                    <a:pt x="0" y="128"/>
                  </a:lnTo>
                  <a:lnTo>
                    <a:pt x="0" y="142"/>
                  </a:lnTo>
                  <a:lnTo>
                    <a:pt x="1" y="154"/>
                  </a:lnTo>
                  <a:lnTo>
                    <a:pt x="4" y="166"/>
                  </a:lnTo>
                  <a:lnTo>
                    <a:pt x="9" y="179"/>
                  </a:lnTo>
                  <a:lnTo>
                    <a:pt x="15" y="189"/>
                  </a:lnTo>
                  <a:lnTo>
                    <a:pt x="21" y="200"/>
                  </a:lnTo>
                  <a:lnTo>
                    <a:pt x="29" y="209"/>
                  </a:lnTo>
                  <a:lnTo>
                    <a:pt x="37" y="219"/>
                  </a:lnTo>
                  <a:lnTo>
                    <a:pt x="46" y="228"/>
                  </a:lnTo>
                  <a:lnTo>
                    <a:pt x="55" y="234"/>
                  </a:lnTo>
                  <a:lnTo>
                    <a:pt x="66" y="242"/>
                  </a:lnTo>
                  <a:lnTo>
                    <a:pt x="78" y="246"/>
                  </a:lnTo>
                  <a:lnTo>
                    <a:pt x="89" y="251"/>
                  </a:lnTo>
                  <a:lnTo>
                    <a:pt x="101" y="254"/>
                  </a:lnTo>
                  <a:lnTo>
                    <a:pt x="114" y="255"/>
                  </a:lnTo>
                  <a:lnTo>
                    <a:pt x="127" y="257"/>
                  </a:lnTo>
                  <a:lnTo>
                    <a:pt x="127" y="257"/>
                  </a:lnTo>
                  <a:lnTo>
                    <a:pt x="140" y="255"/>
                  </a:lnTo>
                  <a:lnTo>
                    <a:pt x="153" y="254"/>
                  </a:lnTo>
                  <a:lnTo>
                    <a:pt x="166" y="251"/>
                  </a:lnTo>
                  <a:lnTo>
                    <a:pt x="177" y="246"/>
                  </a:lnTo>
                  <a:lnTo>
                    <a:pt x="189" y="242"/>
                  </a:lnTo>
                  <a:lnTo>
                    <a:pt x="198" y="234"/>
                  </a:lnTo>
                  <a:lnTo>
                    <a:pt x="209" y="228"/>
                  </a:lnTo>
                  <a:lnTo>
                    <a:pt x="218" y="219"/>
                  </a:lnTo>
                  <a:lnTo>
                    <a:pt x="226" y="209"/>
                  </a:lnTo>
                  <a:lnTo>
                    <a:pt x="233" y="200"/>
                  </a:lnTo>
                  <a:lnTo>
                    <a:pt x="240" y="189"/>
                  </a:lnTo>
                  <a:lnTo>
                    <a:pt x="246" y="179"/>
                  </a:lnTo>
                  <a:lnTo>
                    <a:pt x="249" y="166"/>
                  </a:lnTo>
                  <a:lnTo>
                    <a:pt x="253" y="154"/>
                  </a:lnTo>
                  <a:lnTo>
                    <a:pt x="255" y="142"/>
                  </a:lnTo>
                  <a:lnTo>
                    <a:pt x="255" y="128"/>
                  </a:lnTo>
                  <a:lnTo>
                    <a:pt x="255" y="128"/>
                  </a:lnTo>
                  <a:lnTo>
                    <a:pt x="255" y="116"/>
                  </a:lnTo>
                  <a:lnTo>
                    <a:pt x="253" y="103"/>
                  </a:lnTo>
                  <a:lnTo>
                    <a:pt x="249" y="91"/>
                  </a:lnTo>
                  <a:lnTo>
                    <a:pt x="246" y="79"/>
                  </a:lnTo>
                  <a:lnTo>
                    <a:pt x="240" y="68"/>
                  </a:lnTo>
                  <a:lnTo>
                    <a:pt x="233" y="57"/>
                  </a:lnTo>
                  <a:lnTo>
                    <a:pt x="226" y="46"/>
                  </a:lnTo>
                  <a:lnTo>
                    <a:pt x="218" y="37"/>
                  </a:lnTo>
                  <a:lnTo>
                    <a:pt x="209" y="29"/>
                  </a:lnTo>
                  <a:lnTo>
                    <a:pt x="198" y="22"/>
                  </a:lnTo>
                  <a:lnTo>
                    <a:pt x="189" y="16"/>
                  </a:lnTo>
                  <a:lnTo>
                    <a:pt x="177" y="11"/>
                  </a:lnTo>
                  <a:lnTo>
                    <a:pt x="166" y="6"/>
                  </a:lnTo>
                  <a:lnTo>
                    <a:pt x="153" y="3"/>
                  </a:lnTo>
                  <a:lnTo>
                    <a:pt x="140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4" y="0"/>
                  </a:lnTo>
                  <a:lnTo>
                    <a:pt x="101" y="3"/>
                  </a:lnTo>
                  <a:lnTo>
                    <a:pt x="89" y="6"/>
                  </a:lnTo>
                  <a:lnTo>
                    <a:pt x="78" y="11"/>
                  </a:lnTo>
                  <a:lnTo>
                    <a:pt x="66" y="16"/>
                  </a:lnTo>
                  <a:lnTo>
                    <a:pt x="55" y="22"/>
                  </a:lnTo>
                  <a:lnTo>
                    <a:pt x="46" y="29"/>
                  </a:lnTo>
                  <a:lnTo>
                    <a:pt x="37" y="37"/>
                  </a:lnTo>
                  <a:lnTo>
                    <a:pt x="29" y="46"/>
                  </a:lnTo>
                  <a:lnTo>
                    <a:pt x="21" y="57"/>
                  </a:lnTo>
                  <a:lnTo>
                    <a:pt x="15" y="68"/>
                  </a:lnTo>
                  <a:lnTo>
                    <a:pt x="9" y="79"/>
                  </a:lnTo>
                  <a:lnTo>
                    <a:pt x="4" y="91"/>
                  </a:lnTo>
                  <a:lnTo>
                    <a:pt x="1" y="103"/>
                  </a:lnTo>
                  <a:lnTo>
                    <a:pt x="0" y="116"/>
                  </a:lnTo>
                  <a:lnTo>
                    <a:pt x="0" y="128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3397250" y="1817688"/>
              <a:ext cx="203200" cy="203200"/>
            </a:xfrm>
            <a:custGeom>
              <a:avLst/>
              <a:gdLst>
                <a:gd name="T0" fmla="*/ 256 w 256"/>
                <a:gd name="T1" fmla="*/ 128 h 257"/>
                <a:gd name="T2" fmla="*/ 253 w 256"/>
                <a:gd name="T3" fmla="*/ 103 h 257"/>
                <a:gd name="T4" fmla="*/ 245 w 256"/>
                <a:gd name="T5" fmla="*/ 79 h 257"/>
                <a:gd name="T6" fmla="*/ 233 w 256"/>
                <a:gd name="T7" fmla="*/ 57 h 257"/>
                <a:gd name="T8" fmla="*/ 218 w 256"/>
                <a:gd name="T9" fmla="*/ 37 h 257"/>
                <a:gd name="T10" fmla="*/ 199 w 256"/>
                <a:gd name="T11" fmla="*/ 22 h 257"/>
                <a:gd name="T12" fmla="*/ 178 w 256"/>
                <a:gd name="T13" fmla="*/ 11 h 257"/>
                <a:gd name="T14" fmla="*/ 153 w 256"/>
                <a:gd name="T15" fmla="*/ 3 h 257"/>
                <a:gd name="T16" fmla="*/ 127 w 256"/>
                <a:gd name="T17" fmla="*/ 0 h 257"/>
                <a:gd name="T18" fmla="*/ 115 w 256"/>
                <a:gd name="T19" fmla="*/ 0 h 257"/>
                <a:gd name="T20" fmla="*/ 89 w 256"/>
                <a:gd name="T21" fmla="*/ 6 h 257"/>
                <a:gd name="T22" fmla="*/ 67 w 256"/>
                <a:gd name="T23" fmla="*/ 16 h 257"/>
                <a:gd name="T24" fmla="*/ 46 w 256"/>
                <a:gd name="T25" fmla="*/ 29 h 257"/>
                <a:gd name="T26" fmla="*/ 29 w 256"/>
                <a:gd name="T27" fmla="*/ 46 h 257"/>
                <a:gd name="T28" fmla="*/ 15 w 256"/>
                <a:gd name="T29" fmla="*/ 68 h 257"/>
                <a:gd name="T30" fmla="*/ 6 w 256"/>
                <a:gd name="T31" fmla="*/ 91 h 257"/>
                <a:gd name="T32" fmla="*/ 0 w 256"/>
                <a:gd name="T33" fmla="*/ 116 h 257"/>
                <a:gd name="T34" fmla="*/ 0 w 256"/>
                <a:gd name="T35" fmla="*/ 128 h 257"/>
                <a:gd name="T36" fmla="*/ 3 w 256"/>
                <a:gd name="T37" fmla="*/ 154 h 257"/>
                <a:gd name="T38" fmla="*/ 10 w 256"/>
                <a:gd name="T39" fmla="*/ 179 h 257"/>
                <a:gd name="T40" fmla="*/ 21 w 256"/>
                <a:gd name="T41" fmla="*/ 200 h 257"/>
                <a:gd name="T42" fmla="*/ 36 w 256"/>
                <a:gd name="T43" fmla="*/ 219 h 257"/>
                <a:gd name="T44" fmla="*/ 56 w 256"/>
                <a:gd name="T45" fmla="*/ 234 h 257"/>
                <a:gd name="T46" fmla="*/ 78 w 256"/>
                <a:gd name="T47" fmla="*/ 246 h 257"/>
                <a:gd name="T48" fmla="*/ 101 w 256"/>
                <a:gd name="T49" fmla="*/ 254 h 257"/>
                <a:gd name="T50" fmla="*/ 127 w 256"/>
                <a:gd name="T51" fmla="*/ 257 h 257"/>
                <a:gd name="T52" fmla="*/ 141 w 256"/>
                <a:gd name="T53" fmla="*/ 255 h 257"/>
                <a:gd name="T54" fmla="*/ 165 w 256"/>
                <a:gd name="T55" fmla="*/ 251 h 257"/>
                <a:gd name="T56" fmla="*/ 189 w 256"/>
                <a:gd name="T57" fmla="*/ 242 h 257"/>
                <a:gd name="T58" fmla="*/ 209 w 256"/>
                <a:gd name="T59" fmla="*/ 228 h 257"/>
                <a:gd name="T60" fmla="*/ 227 w 256"/>
                <a:gd name="T61" fmla="*/ 209 h 257"/>
                <a:gd name="T62" fmla="*/ 239 w 256"/>
                <a:gd name="T63" fmla="*/ 189 h 257"/>
                <a:gd name="T64" fmla="*/ 250 w 256"/>
                <a:gd name="T65" fmla="*/ 166 h 257"/>
                <a:gd name="T66" fmla="*/ 255 w 256"/>
                <a:gd name="T67" fmla="*/ 142 h 257"/>
                <a:gd name="T68" fmla="*/ 256 w 256"/>
                <a:gd name="T69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6" h="257">
                  <a:moveTo>
                    <a:pt x="256" y="128"/>
                  </a:moveTo>
                  <a:lnTo>
                    <a:pt x="256" y="128"/>
                  </a:lnTo>
                  <a:lnTo>
                    <a:pt x="255" y="116"/>
                  </a:lnTo>
                  <a:lnTo>
                    <a:pt x="253" y="103"/>
                  </a:lnTo>
                  <a:lnTo>
                    <a:pt x="250" y="91"/>
                  </a:lnTo>
                  <a:lnTo>
                    <a:pt x="245" y="79"/>
                  </a:lnTo>
                  <a:lnTo>
                    <a:pt x="239" y="68"/>
                  </a:lnTo>
                  <a:lnTo>
                    <a:pt x="233" y="57"/>
                  </a:lnTo>
                  <a:lnTo>
                    <a:pt x="227" y="46"/>
                  </a:lnTo>
                  <a:lnTo>
                    <a:pt x="218" y="37"/>
                  </a:lnTo>
                  <a:lnTo>
                    <a:pt x="209" y="29"/>
                  </a:lnTo>
                  <a:lnTo>
                    <a:pt x="199" y="22"/>
                  </a:lnTo>
                  <a:lnTo>
                    <a:pt x="189" y="16"/>
                  </a:lnTo>
                  <a:lnTo>
                    <a:pt x="178" y="11"/>
                  </a:lnTo>
                  <a:lnTo>
                    <a:pt x="165" y="6"/>
                  </a:lnTo>
                  <a:lnTo>
                    <a:pt x="153" y="3"/>
                  </a:lnTo>
                  <a:lnTo>
                    <a:pt x="141" y="0"/>
                  </a:lnTo>
                  <a:lnTo>
                    <a:pt x="127" y="0"/>
                  </a:lnTo>
                  <a:lnTo>
                    <a:pt x="127" y="0"/>
                  </a:lnTo>
                  <a:lnTo>
                    <a:pt x="115" y="0"/>
                  </a:lnTo>
                  <a:lnTo>
                    <a:pt x="101" y="3"/>
                  </a:lnTo>
                  <a:lnTo>
                    <a:pt x="89" y="6"/>
                  </a:lnTo>
                  <a:lnTo>
                    <a:pt x="78" y="11"/>
                  </a:lnTo>
                  <a:lnTo>
                    <a:pt x="67" y="16"/>
                  </a:lnTo>
                  <a:lnTo>
                    <a:pt x="56" y="22"/>
                  </a:lnTo>
                  <a:lnTo>
                    <a:pt x="46" y="29"/>
                  </a:lnTo>
                  <a:lnTo>
                    <a:pt x="36" y="37"/>
                  </a:lnTo>
                  <a:lnTo>
                    <a:pt x="29" y="46"/>
                  </a:lnTo>
                  <a:lnTo>
                    <a:pt x="21" y="57"/>
                  </a:lnTo>
                  <a:lnTo>
                    <a:pt x="15" y="68"/>
                  </a:lnTo>
                  <a:lnTo>
                    <a:pt x="10" y="79"/>
                  </a:lnTo>
                  <a:lnTo>
                    <a:pt x="6" y="91"/>
                  </a:lnTo>
                  <a:lnTo>
                    <a:pt x="3" y="103"/>
                  </a:lnTo>
                  <a:lnTo>
                    <a:pt x="0" y="116"/>
                  </a:lnTo>
                  <a:lnTo>
                    <a:pt x="0" y="128"/>
                  </a:lnTo>
                  <a:lnTo>
                    <a:pt x="0" y="128"/>
                  </a:lnTo>
                  <a:lnTo>
                    <a:pt x="0" y="142"/>
                  </a:lnTo>
                  <a:lnTo>
                    <a:pt x="3" y="154"/>
                  </a:lnTo>
                  <a:lnTo>
                    <a:pt x="6" y="166"/>
                  </a:lnTo>
                  <a:lnTo>
                    <a:pt x="10" y="179"/>
                  </a:lnTo>
                  <a:lnTo>
                    <a:pt x="15" y="189"/>
                  </a:lnTo>
                  <a:lnTo>
                    <a:pt x="21" y="200"/>
                  </a:lnTo>
                  <a:lnTo>
                    <a:pt x="29" y="209"/>
                  </a:lnTo>
                  <a:lnTo>
                    <a:pt x="36" y="219"/>
                  </a:lnTo>
                  <a:lnTo>
                    <a:pt x="46" y="228"/>
                  </a:lnTo>
                  <a:lnTo>
                    <a:pt x="56" y="234"/>
                  </a:lnTo>
                  <a:lnTo>
                    <a:pt x="67" y="242"/>
                  </a:lnTo>
                  <a:lnTo>
                    <a:pt x="78" y="246"/>
                  </a:lnTo>
                  <a:lnTo>
                    <a:pt x="89" y="251"/>
                  </a:lnTo>
                  <a:lnTo>
                    <a:pt x="101" y="254"/>
                  </a:lnTo>
                  <a:lnTo>
                    <a:pt x="115" y="255"/>
                  </a:lnTo>
                  <a:lnTo>
                    <a:pt x="127" y="257"/>
                  </a:lnTo>
                  <a:lnTo>
                    <a:pt x="127" y="257"/>
                  </a:lnTo>
                  <a:lnTo>
                    <a:pt x="141" y="255"/>
                  </a:lnTo>
                  <a:lnTo>
                    <a:pt x="153" y="254"/>
                  </a:lnTo>
                  <a:lnTo>
                    <a:pt x="165" y="251"/>
                  </a:lnTo>
                  <a:lnTo>
                    <a:pt x="178" y="246"/>
                  </a:lnTo>
                  <a:lnTo>
                    <a:pt x="189" y="242"/>
                  </a:lnTo>
                  <a:lnTo>
                    <a:pt x="199" y="234"/>
                  </a:lnTo>
                  <a:lnTo>
                    <a:pt x="209" y="228"/>
                  </a:lnTo>
                  <a:lnTo>
                    <a:pt x="218" y="219"/>
                  </a:lnTo>
                  <a:lnTo>
                    <a:pt x="227" y="209"/>
                  </a:lnTo>
                  <a:lnTo>
                    <a:pt x="233" y="200"/>
                  </a:lnTo>
                  <a:lnTo>
                    <a:pt x="239" y="189"/>
                  </a:lnTo>
                  <a:lnTo>
                    <a:pt x="245" y="179"/>
                  </a:lnTo>
                  <a:lnTo>
                    <a:pt x="250" y="166"/>
                  </a:lnTo>
                  <a:lnTo>
                    <a:pt x="253" y="154"/>
                  </a:lnTo>
                  <a:lnTo>
                    <a:pt x="255" y="142"/>
                  </a:lnTo>
                  <a:lnTo>
                    <a:pt x="256" y="128"/>
                  </a:lnTo>
                  <a:lnTo>
                    <a:pt x="256" y="12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2328863" y="674688"/>
              <a:ext cx="500062" cy="439738"/>
            </a:xfrm>
            <a:custGeom>
              <a:avLst/>
              <a:gdLst>
                <a:gd name="T0" fmla="*/ 161 w 628"/>
                <a:gd name="T1" fmla="*/ 95 h 555"/>
                <a:gd name="T2" fmla="*/ 156 w 628"/>
                <a:gd name="T3" fmla="*/ 72 h 555"/>
                <a:gd name="T4" fmla="*/ 156 w 628"/>
                <a:gd name="T5" fmla="*/ 68 h 555"/>
                <a:gd name="T6" fmla="*/ 155 w 628"/>
                <a:gd name="T7" fmla="*/ 68 h 555"/>
                <a:gd name="T8" fmla="*/ 146 w 628"/>
                <a:gd name="T9" fmla="*/ 37 h 555"/>
                <a:gd name="T10" fmla="*/ 126 w 628"/>
                <a:gd name="T11" fmla="*/ 15 h 555"/>
                <a:gd name="T12" fmla="*/ 98 w 628"/>
                <a:gd name="T13" fmla="*/ 2 h 555"/>
                <a:gd name="T14" fmla="*/ 67 w 628"/>
                <a:gd name="T15" fmla="*/ 0 h 555"/>
                <a:gd name="T16" fmla="*/ 52 w 628"/>
                <a:gd name="T17" fmla="*/ 5 h 555"/>
                <a:gd name="T18" fmla="*/ 24 w 628"/>
                <a:gd name="T19" fmla="*/ 20 h 555"/>
                <a:gd name="T20" fmla="*/ 7 w 628"/>
                <a:gd name="T21" fmla="*/ 43 h 555"/>
                <a:gd name="T22" fmla="*/ 0 w 628"/>
                <a:gd name="T23" fmla="*/ 74 h 555"/>
                <a:gd name="T24" fmla="*/ 0 w 628"/>
                <a:gd name="T25" fmla="*/ 89 h 555"/>
                <a:gd name="T26" fmla="*/ 9 w 628"/>
                <a:gd name="T27" fmla="*/ 134 h 555"/>
                <a:gd name="T28" fmla="*/ 29 w 628"/>
                <a:gd name="T29" fmla="*/ 197 h 555"/>
                <a:gd name="T30" fmla="*/ 64 w 628"/>
                <a:gd name="T31" fmla="*/ 277 h 555"/>
                <a:gd name="T32" fmla="*/ 89 w 628"/>
                <a:gd name="T33" fmla="*/ 320 h 555"/>
                <a:gd name="T34" fmla="*/ 109 w 628"/>
                <a:gd name="T35" fmla="*/ 349 h 555"/>
                <a:gd name="T36" fmla="*/ 158 w 628"/>
                <a:gd name="T37" fmla="*/ 406 h 555"/>
                <a:gd name="T38" fmla="*/ 187 w 628"/>
                <a:gd name="T39" fmla="*/ 433 h 555"/>
                <a:gd name="T40" fmla="*/ 235 w 628"/>
                <a:gd name="T41" fmla="*/ 469 h 555"/>
                <a:gd name="T42" fmla="*/ 252 w 628"/>
                <a:gd name="T43" fmla="*/ 481 h 555"/>
                <a:gd name="T44" fmla="*/ 293 w 628"/>
                <a:gd name="T45" fmla="*/ 503 h 555"/>
                <a:gd name="T46" fmla="*/ 339 w 628"/>
                <a:gd name="T47" fmla="*/ 523 h 555"/>
                <a:gd name="T48" fmla="*/ 390 w 628"/>
                <a:gd name="T49" fmla="*/ 538 h 555"/>
                <a:gd name="T50" fmla="*/ 444 w 628"/>
                <a:gd name="T51" fmla="*/ 549 h 555"/>
                <a:gd name="T52" fmla="*/ 485 w 628"/>
                <a:gd name="T53" fmla="*/ 553 h 555"/>
                <a:gd name="T54" fmla="*/ 528 w 628"/>
                <a:gd name="T55" fmla="*/ 555 h 555"/>
                <a:gd name="T56" fmla="*/ 530 w 628"/>
                <a:gd name="T57" fmla="*/ 555 h 555"/>
                <a:gd name="T58" fmla="*/ 551 w 628"/>
                <a:gd name="T59" fmla="*/ 553 h 555"/>
                <a:gd name="T60" fmla="*/ 582 w 628"/>
                <a:gd name="T61" fmla="*/ 547 h 555"/>
                <a:gd name="T62" fmla="*/ 607 w 628"/>
                <a:gd name="T63" fmla="*/ 529 h 555"/>
                <a:gd name="T64" fmla="*/ 622 w 628"/>
                <a:gd name="T65" fmla="*/ 504 h 555"/>
                <a:gd name="T66" fmla="*/ 628 w 628"/>
                <a:gd name="T67" fmla="*/ 473 h 555"/>
                <a:gd name="T68" fmla="*/ 628 w 628"/>
                <a:gd name="T69" fmla="*/ 472 h 555"/>
                <a:gd name="T70" fmla="*/ 625 w 628"/>
                <a:gd name="T71" fmla="*/ 457 h 555"/>
                <a:gd name="T72" fmla="*/ 613 w 628"/>
                <a:gd name="T73" fmla="*/ 429 h 555"/>
                <a:gd name="T74" fmla="*/ 591 w 628"/>
                <a:gd name="T75" fmla="*/ 409 h 555"/>
                <a:gd name="T76" fmla="*/ 562 w 628"/>
                <a:gd name="T77" fmla="*/ 398 h 555"/>
                <a:gd name="T78" fmla="*/ 547 w 628"/>
                <a:gd name="T79" fmla="*/ 397 h 555"/>
                <a:gd name="T80" fmla="*/ 530 w 628"/>
                <a:gd name="T81" fmla="*/ 397 h 555"/>
                <a:gd name="T82" fmla="*/ 470 w 628"/>
                <a:gd name="T83" fmla="*/ 394 h 555"/>
                <a:gd name="T84" fmla="*/ 418 w 628"/>
                <a:gd name="T85" fmla="*/ 383 h 555"/>
                <a:gd name="T86" fmla="*/ 373 w 628"/>
                <a:gd name="T87" fmla="*/ 366 h 555"/>
                <a:gd name="T88" fmla="*/ 333 w 628"/>
                <a:gd name="T89" fmla="*/ 346 h 555"/>
                <a:gd name="T90" fmla="*/ 316 w 628"/>
                <a:gd name="T91" fmla="*/ 335 h 555"/>
                <a:gd name="T92" fmla="*/ 284 w 628"/>
                <a:gd name="T93" fmla="*/ 309 h 555"/>
                <a:gd name="T94" fmla="*/ 256 w 628"/>
                <a:gd name="T95" fmla="*/ 280 h 555"/>
                <a:gd name="T96" fmla="*/ 221 w 628"/>
                <a:gd name="T97" fmla="*/ 234 h 555"/>
                <a:gd name="T98" fmla="*/ 203 w 628"/>
                <a:gd name="T99" fmla="*/ 203 h 555"/>
                <a:gd name="T100" fmla="*/ 189 w 628"/>
                <a:gd name="T101" fmla="*/ 172 h 555"/>
                <a:gd name="T102" fmla="*/ 172 w 628"/>
                <a:gd name="T103" fmla="*/ 129 h 555"/>
                <a:gd name="T104" fmla="*/ 161 w 628"/>
                <a:gd name="T105" fmla="*/ 9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8" h="555">
                  <a:moveTo>
                    <a:pt x="161" y="95"/>
                  </a:moveTo>
                  <a:lnTo>
                    <a:pt x="161" y="95"/>
                  </a:lnTo>
                  <a:lnTo>
                    <a:pt x="156" y="72"/>
                  </a:lnTo>
                  <a:lnTo>
                    <a:pt x="156" y="72"/>
                  </a:lnTo>
                  <a:lnTo>
                    <a:pt x="156" y="68"/>
                  </a:lnTo>
                  <a:lnTo>
                    <a:pt x="156" y="68"/>
                  </a:lnTo>
                  <a:lnTo>
                    <a:pt x="155" y="68"/>
                  </a:lnTo>
                  <a:lnTo>
                    <a:pt x="155" y="68"/>
                  </a:lnTo>
                  <a:lnTo>
                    <a:pt x="152" y="52"/>
                  </a:lnTo>
                  <a:lnTo>
                    <a:pt x="146" y="37"/>
                  </a:lnTo>
                  <a:lnTo>
                    <a:pt x="136" y="25"/>
                  </a:lnTo>
                  <a:lnTo>
                    <a:pt x="126" y="15"/>
                  </a:lnTo>
                  <a:lnTo>
                    <a:pt x="112" y="8"/>
                  </a:lnTo>
                  <a:lnTo>
                    <a:pt x="98" y="2"/>
                  </a:lnTo>
                  <a:lnTo>
                    <a:pt x="83" y="0"/>
                  </a:lnTo>
                  <a:lnTo>
                    <a:pt x="67" y="0"/>
                  </a:lnTo>
                  <a:lnTo>
                    <a:pt x="67" y="0"/>
                  </a:lnTo>
                  <a:lnTo>
                    <a:pt x="52" y="5"/>
                  </a:lnTo>
                  <a:lnTo>
                    <a:pt x="37" y="11"/>
                  </a:lnTo>
                  <a:lnTo>
                    <a:pt x="24" y="20"/>
                  </a:lnTo>
                  <a:lnTo>
                    <a:pt x="15" y="31"/>
                  </a:lnTo>
                  <a:lnTo>
                    <a:pt x="7" y="43"/>
                  </a:lnTo>
                  <a:lnTo>
                    <a:pt x="1" y="58"/>
                  </a:lnTo>
                  <a:lnTo>
                    <a:pt x="0" y="74"/>
                  </a:lnTo>
                  <a:lnTo>
                    <a:pt x="0" y="89"/>
                  </a:lnTo>
                  <a:lnTo>
                    <a:pt x="0" y="89"/>
                  </a:lnTo>
                  <a:lnTo>
                    <a:pt x="4" y="112"/>
                  </a:lnTo>
                  <a:lnTo>
                    <a:pt x="9" y="134"/>
                  </a:lnTo>
                  <a:lnTo>
                    <a:pt x="18" y="163"/>
                  </a:lnTo>
                  <a:lnTo>
                    <a:pt x="29" y="197"/>
                  </a:lnTo>
                  <a:lnTo>
                    <a:pt x="44" y="235"/>
                  </a:lnTo>
                  <a:lnTo>
                    <a:pt x="64" y="277"/>
                  </a:lnTo>
                  <a:lnTo>
                    <a:pt x="77" y="298"/>
                  </a:lnTo>
                  <a:lnTo>
                    <a:pt x="89" y="320"/>
                  </a:lnTo>
                  <a:lnTo>
                    <a:pt x="89" y="320"/>
                  </a:lnTo>
                  <a:lnTo>
                    <a:pt x="109" y="349"/>
                  </a:lnTo>
                  <a:lnTo>
                    <a:pt x="132" y="378"/>
                  </a:lnTo>
                  <a:lnTo>
                    <a:pt x="158" y="406"/>
                  </a:lnTo>
                  <a:lnTo>
                    <a:pt x="187" y="433"/>
                  </a:lnTo>
                  <a:lnTo>
                    <a:pt x="187" y="433"/>
                  </a:lnTo>
                  <a:lnTo>
                    <a:pt x="218" y="458"/>
                  </a:lnTo>
                  <a:lnTo>
                    <a:pt x="235" y="469"/>
                  </a:lnTo>
                  <a:lnTo>
                    <a:pt x="252" y="481"/>
                  </a:lnTo>
                  <a:lnTo>
                    <a:pt x="252" y="481"/>
                  </a:lnTo>
                  <a:lnTo>
                    <a:pt x="272" y="492"/>
                  </a:lnTo>
                  <a:lnTo>
                    <a:pt x="293" y="503"/>
                  </a:lnTo>
                  <a:lnTo>
                    <a:pt x="316" y="513"/>
                  </a:lnTo>
                  <a:lnTo>
                    <a:pt x="339" y="523"/>
                  </a:lnTo>
                  <a:lnTo>
                    <a:pt x="364" y="530"/>
                  </a:lnTo>
                  <a:lnTo>
                    <a:pt x="390" y="538"/>
                  </a:lnTo>
                  <a:lnTo>
                    <a:pt x="416" y="544"/>
                  </a:lnTo>
                  <a:lnTo>
                    <a:pt x="444" y="549"/>
                  </a:lnTo>
                  <a:lnTo>
                    <a:pt x="444" y="549"/>
                  </a:lnTo>
                  <a:lnTo>
                    <a:pt x="485" y="553"/>
                  </a:lnTo>
                  <a:lnTo>
                    <a:pt x="528" y="555"/>
                  </a:lnTo>
                  <a:lnTo>
                    <a:pt x="528" y="555"/>
                  </a:lnTo>
                  <a:lnTo>
                    <a:pt x="530" y="555"/>
                  </a:lnTo>
                  <a:lnTo>
                    <a:pt x="530" y="555"/>
                  </a:lnTo>
                  <a:lnTo>
                    <a:pt x="551" y="553"/>
                  </a:lnTo>
                  <a:lnTo>
                    <a:pt x="551" y="553"/>
                  </a:lnTo>
                  <a:lnTo>
                    <a:pt x="567" y="552"/>
                  </a:lnTo>
                  <a:lnTo>
                    <a:pt x="582" y="547"/>
                  </a:lnTo>
                  <a:lnTo>
                    <a:pt x="594" y="540"/>
                  </a:lnTo>
                  <a:lnTo>
                    <a:pt x="607" y="529"/>
                  </a:lnTo>
                  <a:lnTo>
                    <a:pt x="616" y="516"/>
                  </a:lnTo>
                  <a:lnTo>
                    <a:pt x="622" y="504"/>
                  </a:lnTo>
                  <a:lnTo>
                    <a:pt x="627" y="489"/>
                  </a:lnTo>
                  <a:lnTo>
                    <a:pt x="628" y="473"/>
                  </a:lnTo>
                  <a:lnTo>
                    <a:pt x="628" y="473"/>
                  </a:lnTo>
                  <a:lnTo>
                    <a:pt x="628" y="472"/>
                  </a:lnTo>
                  <a:lnTo>
                    <a:pt x="628" y="472"/>
                  </a:lnTo>
                  <a:lnTo>
                    <a:pt x="625" y="457"/>
                  </a:lnTo>
                  <a:lnTo>
                    <a:pt x="621" y="441"/>
                  </a:lnTo>
                  <a:lnTo>
                    <a:pt x="613" y="429"/>
                  </a:lnTo>
                  <a:lnTo>
                    <a:pt x="602" y="418"/>
                  </a:lnTo>
                  <a:lnTo>
                    <a:pt x="591" y="409"/>
                  </a:lnTo>
                  <a:lnTo>
                    <a:pt x="578" y="401"/>
                  </a:lnTo>
                  <a:lnTo>
                    <a:pt x="562" y="398"/>
                  </a:lnTo>
                  <a:lnTo>
                    <a:pt x="547" y="397"/>
                  </a:lnTo>
                  <a:lnTo>
                    <a:pt x="547" y="397"/>
                  </a:lnTo>
                  <a:lnTo>
                    <a:pt x="530" y="397"/>
                  </a:lnTo>
                  <a:lnTo>
                    <a:pt x="530" y="397"/>
                  </a:lnTo>
                  <a:lnTo>
                    <a:pt x="499" y="395"/>
                  </a:lnTo>
                  <a:lnTo>
                    <a:pt x="470" y="394"/>
                  </a:lnTo>
                  <a:lnTo>
                    <a:pt x="442" y="389"/>
                  </a:lnTo>
                  <a:lnTo>
                    <a:pt x="418" y="383"/>
                  </a:lnTo>
                  <a:lnTo>
                    <a:pt x="395" y="375"/>
                  </a:lnTo>
                  <a:lnTo>
                    <a:pt x="373" y="366"/>
                  </a:lnTo>
                  <a:lnTo>
                    <a:pt x="352" y="357"/>
                  </a:lnTo>
                  <a:lnTo>
                    <a:pt x="333" y="346"/>
                  </a:lnTo>
                  <a:lnTo>
                    <a:pt x="333" y="346"/>
                  </a:lnTo>
                  <a:lnTo>
                    <a:pt x="316" y="335"/>
                  </a:lnTo>
                  <a:lnTo>
                    <a:pt x="299" y="323"/>
                  </a:lnTo>
                  <a:lnTo>
                    <a:pt x="284" y="309"/>
                  </a:lnTo>
                  <a:lnTo>
                    <a:pt x="269" y="295"/>
                  </a:lnTo>
                  <a:lnTo>
                    <a:pt x="256" y="280"/>
                  </a:lnTo>
                  <a:lnTo>
                    <a:pt x="244" y="264"/>
                  </a:lnTo>
                  <a:lnTo>
                    <a:pt x="221" y="234"/>
                  </a:lnTo>
                  <a:lnTo>
                    <a:pt x="221" y="234"/>
                  </a:lnTo>
                  <a:lnTo>
                    <a:pt x="203" y="203"/>
                  </a:lnTo>
                  <a:lnTo>
                    <a:pt x="189" y="172"/>
                  </a:lnTo>
                  <a:lnTo>
                    <a:pt x="189" y="172"/>
                  </a:lnTo>
                  <a:lnTo>
                    <a:pt x="180" y="151"/>
                  </a:lnTo>
                  <a:lnTo>
                    <a:pt x="172" y="129"/>
                  </a:lnTo>
                  <a:lnTo>
                    <a:pt x="161" y="95"/>
                  </a:lnTo>
                  <a:lnTo>
                    <a:pt x="161" y="9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2837284" y="255588"/>
            <a:ext cx="1092200" cy="1765300"/>
            <a:chOff x="3983038" y="255588"/>
            <a:chExt cx="1092200" cy="1765300"/>
          </a:xfrm>
        </p:grpSpPr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3983038" y="657225"/>
              <a:ext cx="1092200" cy="1363663"/>
            </a:xfrm>
            <a:custGeom>
              <a:avLst/>
              <a:gdLst>
                <a:gd name="T0" fmla="*/ 739 w 1377"/>
                <a:gd name="T1" fmla="*/ 1674 h 1719"/>
                <a:gd name="T2" fmla="*/ 833 w 1377"/>
                <a:gd name="T3" fmla="*/ 1719 h 1719"/>
                <a:gd name="T4" fmla="*/ 919 w 1377"/>
                <a:gd name="T5" fmla="*/ 1682 h 1719"/>
                <a:gd name="T6" fmla="*/ 955 w 1377"/>
                <a:gd name="T7" fmla="*/ 1247 h 1719"/>
                <a:gd name="T8" fmla="*/ 1101 w 1377"/>
                <a:gd name="T9" fmla="*/ 978 h 1719"/>
                <a:gd name="T10" fmla="*/ 1187 w 1377"/>
                <a:gd name="T11" fmla="*/ 970 h 1719"/>
                <a:gd name="T12" fmla="*/ 1273 w 1377"/>
                <a:gd name="T13" fmla="*/ 955 h 1719"/>
                <a:gd name="T14" fmla="*/ 1239 w 1377"/>
                <a:gd name="T15" fmla="*/ 837 h 1719"/>
                <a:gd name="T16" fmla="*/ 1219 w 1377"/>
                <a:gd name="T17" fmla="*/ 674 h 1719"/>
                <a:gd name="T18" fmla="*/ 1176 w 1377"/>
                <a:gd name="T19" fmla="*/ 296 h 1719"/>
                <a:gd name="T20" fmla="*/ 1093 w 1377"/>
                <a:gd name="T21" fmla="*/ 105 h 1719"/>
                <a:gd name="T22" fmla="*/ 984 w 1377"/>
                <a:gd name="T23" fmla="*/ 14 h 1719"/>
                <a:gd name="T24" fmla="*/ 879 w 1377"/>
                <a:gd name="T25" fmla="*/ 2 h 1719"/>
                <a:gd name="T26" fmla="*/ 421 w 1377"/>
                <a:gd name="T27" fmla="*/ 7 h 1719"/>
                <a:gd name="T28" fmla="*/ 285 w 1377"/>
                <a:gd name="T29" fmla="*/ 105 h 1719"/>
                <a:gd name="T30" fmla="*/ 175 w 1377"/>
                <a:gd name="T31" fmla="*/ 439 h 1719"/>
                <a:gd name="T32" fmla="*/ 162 w 1377"/>
                <a:gd name="T33" fmla="*/ 807 h 1719"/>
                <a:gd name="T34" fmla="*/ 103 w 1377"/>
                <a:gd name="T35" fmla="*/ 929 h 1719"/>
                <a:gd name="T36" fmla="*/ 185 w 1377"/>
                <a:gd name="T37" fmla="*/ 975 h 1719"/>
                <a:gd name="T38" fmla="*/ 314 w 1377"/>
                <a:gd name="T39" fmla="*/ 1273 h 1719"/>
                <a:gd name="T40" fmla="*/ 289 w 1377"/>
                <a:gd name="T41" fmla="*/ 975 h 1719"/>
                <a:gd name="T42" fmla="*/ 438 w 1377"/>
                <a:gd name="T43" fmla="*/ 1654 h 1719"/>
                <a:gd name="T44" fmla="*/ 520 w 1377"/>
                <a:gd name="T45" fmla="*/ 1716 h 1719"/>
                <a:gd name="T46" fmla="*/ 612 w 1377"/>
                <a:gd name="T47" fmla="*/ 1697 h 1719"/>
                <a:gd name="T48" fmla="*/ 666 w 1377"/>
                <a:gd name="T49" fmla="*/ 1610 h 1719"/>
                <a:gd name="T50" fmla="*/ 283 w 1377"/>
                <a:gd name="T51" fmla="*/ 892 h 1719"/>
                <a:gd name="T52" fmla="*/ 326 w 1377"/>
                <a:gd name="T53" fmla="*/ 843 h 1719"/>
                <a:gd name="T54" fmla="*/ 361 w 1377"/>
                <a:gd name="T55" fmla="*/ 940 h 1719"/>
                <a:gd name="T56" fmla="*/ 262 w 1377"/>
                <a:gd name="T57" fmla="*/ 867 h 1719"/>
                <a:gd name="T58" fmla="*/ 278 w 1377"/>
                <a:gd name="T59" fmla="*/ 935 h 1719"/>
                <a:gd name="T60" fmla="*/ 116 w 1377"/>
                <a:gd name="T61" fmla="*/ 918 h 1719"/>
                <a:gd name="T62" fmla="*/ 169 w 1377"/>
                <a:gd name="T63" fmla="*/ 832 h 1719"/>
                <a:gd name="T64" fmla="*/ 112 w 1377"/>
                <a:gd name="T65" fmla="*/ 940 h 1719"/>
                <a:gd name="T66" fmla="*/ 197 w 1377"/>
                <a:gd name="T67" fmla="*/ 912 h 1719"/>
                <a:gd name="T68" fmla="*/ 186 w 1377"/>
                <a:gd name="T69" fmla="*/ 960 h 1719"/>
                <a:gd name="T70" fmla="*/ 275 w 1377"/>
                <a:gd name="T71" fmla="*/ 958 h 1719"/>
                <a:gd name="T72" fmla="*/ 286 w 1377"/>
                <a:gd name="T73" fmla="*/ 960 h 1719"/>
                <a:gd name="T74" fmla="*/ 372 w 1377"/>
                <a:gd name="T75" fmla="*/ 938 h 1719"/>
                <a:gd name="T76" fmla="*/ 325 w 1377"/>
                <a:gd name="T77" fmla="*/ 823 h 1719"/>
                <a:gd name="T78" fmla="*/ 318 w 1377"/>
                <a:gd name="T79" fmla="*/ 628 h 1719"/>
                <a:gd name="T80" fmla="*/ 361 w 1377"/>
                <a:gd name="T81" fmla="*/ 309 h 1719"/>
                <a:gd name="T82" fmla="*/ 423 w 1377"/>
                <a:gd name="T83" fmla="*/ 565 h 1719"/>
                <a:gd name="T84" fmla="*/ 1051 w 1377"/>
                <a:gd name="T85" fmla="*/ 843 h 1719"/>
                <a:gd name="T86" fmla="*/ 1102 w 1377"/>
                <a:gd name="T87" fmla="*/ 861 h 1719"/>
                <a:gd name="T88" fmla="*/ 1116 w 1377"/>
                <a:gd name="T89" fmla="*/ 867 h 1719"/>
                <a:gd name="T90" fmla="*/ 1167 w 1377"/>
                <a:gd name="T91" fmla="*/ 866 h 1719"/>
                <a:gd name="T92" fmla="*/ 1105 w 1377"/>
                <a:gd name="T93" fmla="*/ 886 h 1719"/>
                <a:gd name="T94" fmla="*/ 1091 w 1377"/>
                <a:gd name="T95" fmla="*/ 958 h 1719"/>
                <a:gd name="T96" fmla="*/ 1102 w 1377"/>
                <a:gd name="T97" fmla="*/ 963 h 1719"/>
                <a:gd name="T98" fmla="*/ 1179 w 1377"/>
                <a:gd name="T99" fmla="*/ 963 h 1719"/>
                <a:gd name="T100" fmla="*/ 1191 w 1377"/>
                <a:gd name="T101" fmla="*/ 958 h 1719"/>
                <a:gd name="T102" fmla="*/ 1241 w 1377"/>
                <a:gd name="T103" fmla="*/ 861 h 1719"/>
                <a:gd name="T104" fmla="*/ 1191 w 1377"/>
                <a:gd name="T105" fmla="*/ 923 h 1719"/>
                <a:gd name="T106" fmla="*/ 1222 w 1377"/>
                <a:gd name="T107" fmla="*/ 829 h 1719"/>
                <a:gd name="T108" fmla="*/ 1064 w 1377"/>
                <a:gd name="T109" fmla="*/ 811 h 1719"/>
                <a:gd name="T110" fmla="*/ 1007 w 1377"/>
                <a:gd name="T111" fmla="*/ 929 h 1719"/>
                <a:gd name="T112" fmla="*/ 955 w 1377"/>
                <a:gd name="T113" fmla="*/ 183 h 1719"/>
                <a:gd name="T114" fmla="*/ 1039 w 1377"/>
                <a:gd name="T115" fmla="*/ 408 h 1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377" h="1719">
                  <a:moveTo>
                    <a:pt x="712" y="1596"/>
                  </a:moveTo>
                  <a:lnTo>
                    <a:pt x="712" y="1596"/>
                  </a:lnTo>
                  <a:lnTo>
                    <a:pt x="712" y="1610"/>
                  </a:lnTo>
                  <a:lnTo>
                    <a:pt x="715" y="1621"/>
                  </a:lnTo>
                  <a:lnTo>
                    <a:pt x="716" y="1633"/>
                  </a:lnTo>
                  <a:lnTo>
                    <a:pt x="721" y="1644"/>
                  </a:lnTo>
                  <a:lnTo>
                    <a:pt x="726" y="1654"/>
                  </a:lnTo>
                  <a:lnTo>
                    <a:pt x="732" y="1665"/>
                  </a:lnTo>
                  <a:lnTo>
                    <a:pt x="739" y="1674"/>
                  </a:lnTo>
                  <a:lnTo>
                    <a:pt x="747" y="1682"/>
                  </a:lnTo>
                  <a:lnTo>
                    <a:pt x="756" y="1691"/>
                  </a:lnTo>
                  <a:lnTo>
                    <a:pt x="766" y="1697"/>
                  </a:lnTo>
                  <a:lnTo>
                    <a:pt x="775" y="1704"/>
                  </a:lnTo>
                  <a:lnTo>
                    <a:pt x="786" y="1708"/>
                  </a:lnTo>
                  <a:lnTo>
                    <a:pt x="798" y="1713"/>
                  </a:lnTo>
                  <a:lnTo>
                    <a:pt x="809" y="1716"/>
                  </a:lnTo>
                  <a:lnTo>
                    <a:pt x="821" y="1717"/>
                  </a:lnTo>
                  <a:lnTo>
                    <a:pt x="833" y="1719"/>
                  </a:lnTo>
                  <a:lnTo>
                    <a:pt x="833" y="1719"/>
                  </a:lnTo>
                  <a:lnTo>
                    <a:pt x="846" y="1717"/>
                  </a:lnTo>
                  <a:lnTo>
                    <a:pt x="858" y="1716"/>
                  </a:lnTo>
                  <a:lnTo>
                    <a:pt x="870" y="1713"/>
                  </a:lnTo>
                  <a:lnTo>
                    <a:pt x="881" y="1708"/>
                  </a:lnTo>
                  <a:lnTo>
                    <a:pt x="892" y="1704"/>
                  </a:lnTo>
                  <a:lnTo>
                    <a:pt x="901" y="1697"/>
                  </a:lnTo>
                  <a:lnTo>
                    <a:pt x="910" y="1691"/>
                  </a:lnTo>
                  <a:lnTo>
                    <a:pt x="919" y="1682"/>
                  </a:lnTo>
                  <a:lnTo>
                    <a:pt x="927" y="1674"/>
                  </a:lnTo>
                  <a:lnTo>
                    <a:pt x="935" y="1665"/>
                  </a:lnTo>
                  <a:lnTo>
                    <a:pt x="941" y="1654"/>
                  </a:lnTo>
                  <a:lnTo>
                    <a:pt x="945" y="1644"/>
                  </a:lnTo>
                  <a:lnTo>
                    <a:pt x="950" y="1633"/>
                  </a:lnTo>
                  <a:lnTo>
                    <a:pt x="953" y="1621"/>
                  </a:lnTo>
                  <a:lnTo>
                    <a:pt x="955" y="1610"/>
                  </a:lnTo>
                  <a:lnTo>
                    <a:pt x="955" y="1596"/>
                  </a:lnTo>
                  <a:lnTo>
                    <a:pt x="955" y="1247"/>
                  </a:lnTo>
                  <a:lnTo>
                    <a:pt x="1053" y="1270"/>
                  </a:lnTo>
                  <a:lnTo>
                    <a:pt x="1090" y="975"/>
                  </a:lnTo>
                  <a:lnTo>
                    <a:pt x="1090" y="975"/>
                  </a:lnTo>
                  <a:lnTo>
                    <a:pt x="1090" y="975"/>
                  </a:lnTo>
                  <a:lnTo>
                    <a:pt x="1090" y="975"/>
                  </a:lnTo>
                  <a:lnTo>
                    <a:pt x="1095" y="970"/>
                  </a:lnTo>
                  <a:lnTo>
                    <a:pt x="1095" y="970"/>
                  </a:lnTo>
                  <a:lnTo>
                    <a:pt x="1101" y="978"/>
                  </a:lnTo>
                  <a:lnTo>
                    <a:pt x="1101" y="978"/>
                  </a:lnTo>
                  <a:lnTo>
                    <a:pt x="1101" y="978"/>
                  </a:lnTo>
                  <a:lnTo>
                    <a:pt x="1065" y="1273"/>
                  </a:lnTo>
                  <a:lnTo>
                    <a:pt x="1217" y="1273"/>
                  </a:lnTo>
                  <a:lnTo>
                    <a:pt x="1182" y="978"/>
                  </a:lnTo>
                  <a:lnTo>
                    <a:pt x="1182" y="978"/>
                  </a:lnTo>
                  <a:lnTo>
                    <a:pt x="1182" y="978"/>
                  </a:lnTo>
                  <a:lnTo>
                    <a:pt x="1182" y="978"/>
                  </a:lnTo>
                  <a:lnTo>
                    <a:pt x="1187" y="970"/>
                  </a:lnTo>
                  <a:lnTo>
                    <a:pt x="1187" y="970"/>
                  </a:lnTo>
                  <a:lnTo>
                    <a:pt x="1193" y="975"/>
                  </a:lnTo>
                  <a:lnTo>
                    <a:pt x="1193" y="975"/>
                  </a:lnTo>
                  <a:lnTo>
                    <a:pt x="1193" y="975"/>
                  </a:lnTo>
                  <a:lnTo>
                    <a:pt x="1230" y="1270"/>
                  </a:lnTo>
                  <a:lnTo>
                    <a:pt x="1377" y="1233"/>
                  </a:lnTo>
                  <a:lnTo>
                    <a:pt x="1271" y="955"/>
                  </a:lnTo>
                  <a:lnTo>
                    <a:pt x="1271" y="955"/>
                  </a:lnTo>
                  <a:lnTo>
                    <a:pt x="1273" y="955"/>
                  </a:lnTo>
                  <a:lnTo>
                    <a:pt x="1273" y="955"/>
                  </a:lnTo>
                  <a:lnTo>
                    <a:pt x="1274" y="947"/>
                  </a:lnTo>
                  <a:lnTo>
                    <a:pt x="1276" y="938"/>
                  </a:lnTo>
                  <a:lnTo>
                    <a:pt x="1276" y="929"/>
                  </a:lnTo>
                  <a:lnTo>
                    <a:pt x="1273" y="915"/>
                  </a:lnTo>
                  <a:lnTo>
                    <a:pt x="1273" y="915"/>
                  </a:lnTo>
                  <a:lnTo>
                    <a:pt x="1267" y="897"/>
                  </a:lnTo>
                  <a:lnTo>
                    <a:pt x="1259" y="877"/>
                  </a:lnTo>
                  <a:lnTo>
                    <a:pt x="1250" y="857"/>
                  </a:lnTo>
                  <a:lnTo>
                    <a:pt x="1239" y="837"/>
                  </a:lnTo>
                  <a:lnTo>
                    <a:pt x="1239" y="837"/>
                  </a:lnTo>
                  <a:lnTo>
                    <a:pt x="1228" y="821"/>
                  </a:lnTo>
                  <a:lnTo>
                    <a:pt x="1217" y="807"/>
                  </a:lnTo>
                  <a:lnTo>
                    <a:pt x="1217" y="807"/>
                  </a:lnTo>
                  <a:lnTo>
                    <a:pt x="1219" y="794"/>
                  </a:lnTo>
                  <a:lnTo>
                    <a:pt x="1219" y="794"/>
                  </a:lnTo>
                  <a:lnTo>
                    <a:pt x="1219" y="731"/>
                  </a:lnTo>
                  <a:lnTo>
                    <a:pt x="1219" y="731"/>
                  </a:lnTo>
                  <a:lnTo>
                    <a:pt x="1219" y="674"/>
                  </a:lnTo>
                  <a:lnTo>
                    <a:pt x="1217" y="621"/>
                  </a:lnTo>
                  <a:lnTo>
                    <a:pt x="1214" y="572"/>
                  </a:lnTo>
                  <a:lnTo>
                    <a:pt x="1211" y="525"/>
                  </a:lnTo>
                  <a:lnTo>
                    <a:pt x="1207" y="480"/>
                  </a:lnTo>
                  <a:lnTo>
                    <a:pt x="1202" y="439"/>
                  </a:lnTo>
                  <a:lnTo>
                    <a:pt x="1198" y="400"/>
                  </a:lnTo>
                  <a:lnTo>
                    <a:pt x="1190" y="363"/>
                  </a:lnTo>
                  <a:lnTo>
                    <a:pt x="1184" y="328"/>
                  </a:lnTo>
                  <a:lnTo>
                    <a:pt x="1176" y="296"/>
                  </a:lnTo>
                  <a:lnTo>
                    <a:pt x="1168" y="265"/>
                  </a:lnTo>
                  <a:lnTo>
                    <a:pt x="1159" y="237"/>
                  </a:lnTo>
                  <a:lnTo>
                    <a:pt x="1148" y="211"/>
                  </a:lnTo>
                  <a:lnTo>
                    <a:pt x="1139" y="186"/>
                  </a:lnTo>
                  <a:lnTo>
                    <a:pt x="1128" y="163"/>
                  </a:lnTo>
                  <a:lnTo>
                    <a:pt x="1118" y="143"/>
                  </a:lnTo>
                  <a:lnTo>
                    <a:pt x="1118" y="143"/>
                  </a:lnTo>
                  <a:lnTo>
                    <a:pt x="1105" y="123"/>
                  </a:lnTo>
                  <a:lnTo>
                    <a:pt x="1093" y="105"/>
                  </a:lnTo>
                  <a:lnTo>
                    <a:pt x="1081" y="90"/>
                  </a:lnTo>
                  <a:lnTo>
                    <a:pt x="1068" y="74"/>
                  </a:lnTo>
                  <a:lnTo>
                    <a:pt x="1055" y="60"/>
                  </a:lnTo>
                  <a:lnTo>
                    <a:pt x="1041" y="48"/>
                  </a:lnTo>
                  <a:lnTo>
                    <a:pt x="1027" y="39"/>
                  </a:lnTo>
                  <a:lnTo>
                    <a:pt x="1013" y="30"/>
                  </a:lnTo>
                  <a:lnTo>
                    <a:pt x="1013" y="30"/>
                  </a:lnTo>
                  <a:lnTo>
                    <a:pt x="999" y="22"/>
                  </a:lnTo>
                  <a:lnTo>
                    <a:pt x="984" y="14"/>
                  </a:lnTo>
                  <a:lnTo>
                    <a:pt x="970" y="10"/>
                  </a:lnTo>
                  <a:lnTo>
                    <a:pt x="958" y="7"/>
                  </a:lnTo>
                  <a:lnTo>
                    <a:pt x="932" y="0"/>
                  </a:lnTo>
                  <a:lnTo>
                    <a:pt x="910" y="0"/>
                  </a:lnTo>
                  <a:lnTo>
                    <a:pt x="910" y="0"/>
                  </a:lnTo>
                  <a:lnTo>
                    <a:pt x="895" y="0"/>
                  </a:lnTo>
                  <a:lnTo>
                    <a:pt x="882" y="2"/>
                  </a:lnTo>
                  <a:lnTo>
                    <a:pt x="882" y="2"/>
                  </a:lnTo>
                  <a:lnTo>
                    <a:pt x="879" y="2"/>
                  </a:lnTo>
                  <a:lnTo>
                    <a:pt x="498" y="2"/>
                  </a:lnTo>
                  <a:lnTo>
                    <a:pt x="498" y="2"/>
                  </a:lnTo>
                  <a:lnTo>
                    <a:pt x="495" y="2"/>
                  </a:lnTo>
                  <a:lnTo>
                    <a:pt x="495" y="2"/>
                  </a:lnTo>
                  <a:lnTo>
                    <a:pt x="483" y="0"/>
                  </a:lnTo>
                  <a:lnTo>
                    <a:pt x="467" y="0"/>
                  </a:lnTo>
                  <a:lnTo>
                    <a:pt x="467" y="0"/>
                  </a:lnTo>
                  <a:lnTo>
                    <a:pt x="446" y="0"/>
                  </a:lnTo>
                  <a:lnTo>
                    <a:pt x="421" y="7"/>
                  </a:lnTo>
                  <a:lnTo>
                    <a:pt x="408" y="10"/>
                  </a:lnTo>
                  <a:lnTo>
                    <a:pt x="394" y="14"/>
                  </a:lnTo>
                  <a:lnTo>
                    <a:pt x="380" y="22"/>
                  </a:lnTo>
                  <a:lnTo>
                    <a:pt x="364" y="30"/>
                  </a:lnTo>
                  <a:lnTo>
                    <a:pt x="364" y="30"/>
                  </a:lnTo>
                  <a:lnTo>
                    <a:pt x="345" y="44"/>
                  </a:lnTo>
                  <a:lnTo>
                    <a:pt x="323" y="60"/>
                  </a:lnTo>
                  <a:lnTo>
                    <a:pt x="303" y="82"/>
                  </a:lnTo>
                  <a:lnTo>
                    <a:pt x="285" y="105"/>
                  </a:lnTo>
                  <a:lnTo>
                    <a:pt x="266" y="133"/>
                  </a:lnTo>
                  <a:lnTo>
                    <a:pt x="249" y="163"/>
                  </a:lnTo>
                  <a:lnTo>
                    <a:pt x="234" y="199"/>
                  </a:lnTo>
                  <a:lnTo>
                    <a:pt x="218" y="237"/>
                  </a:lnTo>
                  <a:lnTo>
                    <a:pt x="218" y="237"/>
                  </a:lnTo>
                  <a:lnTo>
                    <a:pt x="206" y="280"/>
                  </a:lnTo>
                  <a:lnTo>
                    <a:pt x="194" y="328"/>
                  </a:lnTo>
                  <a:lnTo>
                    <a:pt x="185" y="382"/>
                  </a:lnTo>
                  <a:lnTo>
                    <a:pt x="175" y="439"/>
                  </a:lnTo>
                  <a:lnTo>
                    <a:pt x="168" y="503"/>
                  </a:lnTo>
                  <a:lnTo>
                    <a:pt x="163" y="572"/>
                  </a:lnTo>
                  <a:lnTo>
                    <a:pt x="160" y="648"/>
                  </a:lnTo>
                  <a:lnTo>
                    <a:pt x="159" y="731"/>
                  </a:lnTo>
                  <a:lnTo>
                    <a:pt x="159" y="731"/>
                  </a:lnTo>
                  <a:lnTo>
                    <a:pt x="160" y="794"/>
                  </a:lnTo>
                  <a:lnTo>
                    <a:pt x="160" y="794"/>
                  </a:lnTo>
                  <a:lnTo>
                    <a:pt x="162" y="807"/>
                  </a:lnTo>
                  <a:lnTo>
                    <a:pt x="162" y="807"/>
                  </a:lnTo>
                  <a:lnTo>
                    <a:pt x="149" y="821"/>
                  </a:lnTo>
                  <a:lnTo>
                    <a:pt x="139" y="837"/>
                  </a:lnTo>
                  <a:lnTo>
                    <a:pt x="139" y="837"/>
                  </a:lnTo>
                  <a:lnTo>
                    <a:pt x="128" y="857"/>
                  </a:lnTo>
                  <a:lnTo>
                    <a:pt x="119" y="877"/>
                  </a:lnTo>
                  <a:lnTo>
                    <a:pt x="111" y="897"/>
                  </a:lnTo>
                  <a:lnTo>
                    <a:pt x="105" y="915"/>
                  </a:lnTo>
                  <a:lnTo>
                    <a:pt x="105" y="915"/>
                  </a:lnTo>
                  <a:lnTo>
                    <a:pt x="103" y="929"/>
                  </a:lnTo>
                  <a:lnTo>
                    <a:pt x="102" y="938"/>
                  </a:lnTo>
                  <a:lnTo>
                    <a:pt x="103" y="947"/>
                  </a:lnTo>
                  <a:lnTo>
                    <a:pt x="106" y="955"/>
                  </a:lnTo>
                  <a:lnTo>
                    <a:pt x="106" y="955"/>
                  </a:lnTo>
                  <a:lnTo>
                    <a:pt x="106" y="955"/>
                  </a:lnTo>
                  <a:lnTo>
                    <a:pt x="0" y="1233"/>
                  </a:lnTo>
                  <a:lnTo>
                    <a:pt x="148" y="1270"/>
                  </a:lnTo>
                  <a:lnTo>
                    <a:pt x="185" y="975"/>
                  </a:lnTo>
                  <a:lnTo>
                    <a:pt x="185" y="975"/>
                  </a:lnTo>
                  <a:lnTo>
                    <a:pt x="186" y="975"/>
                  </a:lnTo>
                  <a:lnTo>
                    <a:pt x="186" y="975"/>
                  </a:lnTo>
                  <a:lnTo>
                    <a:pt x="191" y="970"/>
                  </a:lnTo>
                  <a:lnTo>
                    <a:pt x="191" y="970"/>
                  </a:lnTo>
                  <a:lnTo>
                    <a:pt x="195" y="978"/>
                  </a:lnTo>
                  <a:lnTo>
                    <a:pt x="195" y="978"/>
                  </a:lnTo>
                  <a:lnTo>
                    <a:pt x="197" y="978"/>
                  </a:lnTo>
                  <a:lnTo>
                    <a:pt x="160" y="1273"/>
                  </a:lnTo>
                  <a:lnTo>
                    <a:pt x="314" y="1273"/>
                  </a:lnTo>
                  <a:lnTo>
                    <a:pt x="277" y="978"/>
                  </a:lnTo>
                  <a:lnTo>
                    <a:pt x="277" y="978"/>
                  </a:lnTo>
                  <a:lnTo>
                    <a:pt x="278" y="978"/>
                  </a:lnTo>
                  <a:lnTo>
                    <a:pt x="278" y="978"/>
                  </a:lnTo>
                  <a:lnTo>
                    <a:pt x="283" y="970"/>
                  </a:lnTo>
                  <a:lnTo>
                    <a:pt x="283" y="970"/>
                  </a:lnTo>
                  <a:lnTo>
                    <a:pt x="288" y="975"/>
                  </a:lnTo>
                  <a:lnTo>
                    <a:pt x="288" y="975"/>
                  </a:lnTo>
                  <a:lnTo>
                    <a:pt x="289" y="975"/>
                  </a:lnTo>
                  <a:lnTo>
                    <a:pt x="326" y="1270"/>
                  </a:lnTo>
                  <a:lnTo>
                    <a:pt x="423" y="1247"/>
                  </a:lnTo>
                  <a:lnTo>
                    <a:pt x="423" y="1596"/>
                  </a:lnTo>
                  <a:lnTo>
                    <a:pt x="423" y="1596"/>
                  </a:lnTo>
                  <a:lnTo>
                    <a:pt x="423" y="1610"/>
                  </a:lnTo>
                  <a:lnTo>
                    <a:pt x="426" y="1621"/>
                  </a:lnTo>
                  <a:lnTo>
                    <a:pt x="429" y="1633"/>
                  </a:lnTo>
                  <a:lnTo>
                    <a:pt x="432" y="1644"/>
                  </a:lnTo>
                  <a:lnTo>
                    <a:pt x="438" y="1654"/>
                  </a:lnTo>
                  <a:lnTo>
                    <a:pt x="444" y="1665"/>
                  </a:lnTo>
                  <a:lnTo>
                    <a:pt x="451" y="1674"/>
                  </a:lnTo>
                  <a:lnTo>
                    <a:pt x="458" y="1682"/>
                  </a:lnTo>
                  <a:lnTo>
                    <a:pt x="467" y="1691"/>
                  </a:lnTo>
                  <a:lnTo>
                    <a:pt x="477" y="1697"/>
                  </a:lnTo>
                  <a:lnTo>
                    <a:pt x="486" y="1704"/>
                  </a:lnTo>
                  <a:lnTo>
                    <a:pt x="497" y="1708"/>
                  </a:lnTo>
                  <a:lnTo>
                    <a:pt x="509" y="1713"/>
                  </a:lnTo>
                  <a:lnTo>
                    <a:pt x="520" y="1716"/>
                  </a:lnTo>
                  <a:lnTo>
                    <a:pt x="532" y="1717"/>
                  </a:lnTo>
                  <a:lnTo>
                    <a:pt x="544" y="1719"/>
                  </a:lnTo>
                  <a:lnTo>
                    <a:pt x="544" y="1719"/>
                  </a:lnTo>
                  <a:lnTo>
                    <a:pt x="557" y="1717"/>
                  </a:lnTo>
                  <a:lnTo>
                    <a:pt x="569" y="1716"/>
                  </a:lnTo>
                  <a:lnTo>
                    <a:pt x="581" y="1713"/>
                  </a:lnTo>
                  <a:lnTo>
                    <a:pt x="592" y="1708"/>
                  </a:lnTo>
                  <a:lnTo>
                    <a:pt x="603" y="1704"/>
                  </a:lnTo>
                  <a:lnTo>
                    <a:pt x="612" y="1697"/>
                  </a:lnTo>
                  <a:lnTo>
                    <a:pt x="621" y="1691"/>
                  </a:lnTo>
                  <a:lnTo>
                    <a:pt x="630" y="1682"/>
                  </a:lnTo>
                  <a:lnTo>
                    <a:pt x="638" y="1674"/>
                  </a:lnTo>
                  <a:lnTo>
                    <a:pt x="646" y="1665"/>
                  </a:lnTo>
                  <a:lnTo>
                    <a:pt x="652" y="1654"/>
                  </a:lnTo>
                  <a:lnTo>
                    <a:pt x="657" y="1644"/>
                  </a:lnTo>
                  <a:lnTo>
                    <a:pt x="661" y="1633"/>
                  </a:lnTo>
                  <a:lnTo>
                    <a:pt x="664" y="1621"/>
                  </a:lnTo>
                  <a:lnTo>
                    <a:pt x="666" y="1610"/>
                  </a:lnTo>
                  <a:lnTo>
                    <a:pt x="666" y="1596"/>
                  </a:lnTo>
                  <a:lnTo>
                    <a:pt x="666" y="827"/>
                  </a:lnTo>
                  <a:lnTo>
                    <a:pt x="712" y="827"/>
                  </a:lnTo>
                  <a:lnTo>
                    <a:pt x="712" y="1596"/>
                  </a:lnTo>
                  <a:close/>
                  <a:moveTo>
                    <a:pt x="361" y="940"/>
                  </a:moveTo>
                  <a:lnTo>
                    <a:pt x="349" y="907"/>
                  </a:lnTo>
                  <a:lnTo>
                    <a:pt x="288" y="923"/>
                  </a:lnTo>
                  <a:lnTo>
                    <a:pt x="288" y="923"/>
                  </a:lnTo>
                  <a:lnTo>
                    <a:pt x="283" y="892"/>
                  </a:lnTo>
                  <a:lnTo>
                    <a:pt x="275" y="861"/>
                  </a:lnTo>
                  <a:lnTo>
                    <a:pt x="275" y="861"/>
                  </a:lnTo>
                  <a:lnTo>
                    <a:pt x="288" y="854"/>
                  </a:lnTo>
                  <a:lnTo>
                    <a:pt x="297" y="844"/>
                  </a:lnTo>
                  <a:lnTo>
                    <a:pt x="305" y="834"/>
                  </a:lnTo>
                  <a:lnTo>
                    <a:pt x="311" y="821"/>
                  </a:lnTo>
                  <a:lnTo>
                    <a:pt x="311" y="821"/>
                  </a:lnTo>
                  <a:lnTo>
                    <a:pt x="318" y="831"/>
                  </a:lnTo>
                  <a:lnTo>
                    <a:pt x="326" y="843"/>
                  </a:lnTo>
                  <a:lnTo>
                    <a:pt x="326" y="843"/>
                  </a:lnTo>
                  <a:lnTo>
                    <a:pt x="337" y="861"/>
                  </a:lnTo>
                  <a:lnTo>
                    <a:pt x="346" y="881"/>
                  </a:lnTo>
                  <a:lnTo>
                    <a:pt x="354" y="900"/>
                  </a:lnTo>
                  <a:lnTo>
                    <a:pt x="358" y="918"/>
                  </a:lnTo>
                  <a:lnTo>
                    <a:pt x="358" y="918"/>
                  </a:lnTo>
                  <a:lnTo>
                    <a:pt x="361" y="930"/>
                  </a:lnTo>
                  <a:lnTo>
                    <a:pt x="361" y="940"/>
                  </a:lnTo>
                  <a:lnTo>
                    <a:pt x="361" y="940"/>
                  </a:lnTo>
                  <a:close/>
                  <a:moveTo>
                    <a:pt x="212" y="866"/>
                  </a:moveTo>
                  <a:lnTo>
                    <a:pt x="212" y="866"/>
                  </a:lnTo>
                  <a:lnTo>
                    <a:pt x="225" y="870"/>
                  </a:lnTo>
                  <a:lnTo>
                    <a:pt x="238" y="870"/>
                  </a:lnTo>
                  <a:lnTo>
                    <a:pt x="238" y="870"/>
                  </a:lnTo>
                  <a:lnTo>
                    <a:pt x="240" y="870"/>
                  </a:lnTo>
                  <a:lnTo>
                    <a:pt x="240" y="870"/>
                  </a:lnTo>
                  <a:lnTo>
                    <a:pt x="251" y="870"/>
                  </a:lnTo>
                  <a:lnTo>
                    <a:pt x="262" y="867"/>
                  </a:lnTo>
                  <a:lnTo>
                    <a:pt x="262" y="867"/>
                  </a:lnTo>
                  <a:lnTo>
                    <a:pt x="263" y="898"/>
                  </a:lnTo>
                  <a:lnTo>
                    <a:pt x="266" y="927"/>
                  </a:lnTo>
                  <a:lnTo>
                    <a:pt x="208" y="927"/>
                  </a:lnTo>
                  <a:lnTo>
                    <a:pt x="208" y="927"/>
                  </a:lnTo>
                  <a:lnTo>
                    <a:pt x="211" y="898"/>
                  </a:lnTo>
                  <a:lnTo>
                    <a:pt x="212" y="866"/>
                  </a:lnTo>
                  <a:lnTo>
                    <a:pt x="212" y="866"/>
                  </a:lnTo>
                  <a:close/>
                  <a:moveTo>
                    <a:pt x="278" y="935"/>
                  </a:moveTo>
                  <a:lnTo>
                    <a:pt x="278" y="935"/>
                  </a:lnTo>
                  <a:lnTo>
                    <a:pt x="274" y="912"/>
                  </a:lnTo>
                  <a:lnTo>
                    <a:pt x="272" y="886"/>
                  </a:lnTo>
                  <a:lnTo>
                    <a:pt x="272" y="886"/>
                  </a:lnTo>
                  <a:lnTo>
                    <a:pt x="277" y="912"/>
                  </a:lnTo>
                  <a:lnTo>
                    <a:pt x="278" y="935"/>
                  </a:lnTo>
                  <a:lnTo>
                    <a:pt x="278" y="935"/>
                  </a:lnTo>
                  <a:close/>
                  <a:moveTo>
                    <a:pt x="116" y="918"/>
                  </a:moveTo>
                  <a:lnTo>
                    <a:pt x="116" y="918"/>
                  </a:lnTo>
                  <a:lnTo>
                    <a:pt x="120" y="900"/>
                  </a:lnTo>
                  <a:lnTo>
                    <a:pt x="128" y="881"/>
                  </a:lnTo>
                  <a:lnTo>
                    <a:pt x="137" y="861"/>
                  </a:lnTo>
                  <a:lnTo>
                    <a:pt x="148" y="843"/>
                  </a:lnTo>
                  <a:lnTo>
                    <a:pt x="148" y="843"/>
                  </a:lnTo>
                  <a:lnTo>
                    <a:pt x="155" y="829"/>
                  </a:lnTo>
                  <a:lnTo>
                    <a:pt x="165" y="820"/>
                  </a:lnTo>
                  <a:lnTo>
                    <a:pt x="165" y="820"/>
                  </a:lnTo>
                  <a:lnTo>
                    <a:pt x="169" y="832"/>
                  </a:lnTo>
                  <a:lnTo>
                    <a:pt x="177" y="843"/>
                  </a:lnTo>
                  <a:lnTo>
                    <a:pt x="188" y="852"/>
                  </a:lnTo>
                  <a:lnTo>
                    <a:pt x="198" y="860"/>
                  </a:lnTo>
                  <a:lnTo>
                    <a:pt x="198" y="860"/>
                  </a:lnTo>
                  <a:lnTo>
                    <a:pt x="191" y="892"/>
                  </a:lnTo>
                  <a:lnTo>
                    <a:pt x="186" y="923"/>
                  </a:lnTo>
                  <a:lnTo>
                    <a:pt x="125" y="907"/>
                  </a:lnTo>
                  <a:lnTo>
                    <a:pt x="112" y="940"/>
                  </a:lnTo>
                  <a:lnTo>
                    <a:pt x="112" y="940"/>
                  </a:lnTo>
                  <a:lnTo>
                    <a:pt x="112" y="930"/>
                  </a:lnTo>
                  <a:lnTo>
                    <a:pt x="116" y="918"/>
                  </a:lnTo>
                  <a:lnTo>
                    <a:pt x="116" y="918"/>
                  </a:lnTo>
                  <a:close/>
                  <a:moveTo>
                    <a:pt x="202" y="886"/>
                  </a:moveTo>
                  <a:lnTo>
                    <a:pt x="202" y="886"/>
                  </a:lnTo>
                  <a:lnTo>
                    <a:pt x="200" y="912"/>
                  </a:lnTo>
                  <a:lnTo>
                    <a:pt x="195" y="935"/>
                  </a:lnTo>
                  <a:lnTo>
                    <a:pt x="195" y="935"/>
                  </a:lnTo>
                  <a:lnTo>
                    <a:pt x="197" y="912"/>
                  </a:lnTo>
                  <a:lnTo>
                    <a:pt x="202" y="886"/>
                  </a:lnTo>
                  <a:lnTo>
                    <a:pt x="202" y="886"/>
                  </a:lnTo>
                  <a:close/>
                  <a:moveTo>
                    <a:pt x="186" y="960"/>
                  </a:moveTo>
                  <a:lnTo>
                    <a:pt x="188" y="958"/>
                  </a:lnTo>
                  <a:lnTo>
                    <a:pt x="188" y="958"/>
                  </a:lnTo>
                  <a:lnTo>
                    <a:pt x="188" y="958"/>
                  </a:lnTo>
                  <a:lnTo>
                    <a:pt x="188" y="958"/>
                  </a:lnTo>
                  <a:lnTo>
                    <a:pt x="186" y="960"/>
                  </a:lnTo>
                  <a:lnTo>
                    <a:pt x="186" y="960"/>
                  </a:lnTo>
                  <a:close/>
                  <a:moveTo>
                    <a:pt x="197" y="960"/>
                  </a:moveTo>
                  <a:lnTo>
                    <a:pt x="197" y="960"/>
                  </a:lnTo>
                  <a:lnTo>
                    <a:pt x="198" y="958"/>
                  </a:lnTo>
                  <a:lnTo>
                    <a:pt x="198" y="963"/>
                  </a:lnTo>
                  <a:lnTo>
                    <a:pt x="198" y="963"/>
                  </a:lnTo>
                  <a:lnTo>
                    <a:pt x="197" y="960"/>
                  </a:lnTo>
                  <a:lnTo>
                    <a:pt x="197" y="960"/>
                  </a:lnTo>
                  <a:close/>
                  <a:moveTo>
                    <a:pt x="275" y="963"/>
                  </a:moveTo>
                  <a:lnTo>
                    <a:pt x="275" y="958"/>
                  </a:lnTo>
                  <a:lnTo>
                    <a:pt x="275" y="958"/>
                  </a:lnTo>
                  <a:lnTo>
                    <a:pt x="275" y="960"/>
                  </a:lnTo>
                  <a:lnTo>
                    <a:pt x="275" y="960"/>
                  </a:lnTo>
                  <a:lnTo>
                    <a:pt x="275" y="963"/>
                  </a:lnTo>
                  <a:lnTo>
                    <a:pt x="275" y="963"/>
                  </a:lnTo>
                  <a:close/>
                  <a:moveTo>
                    <a:pt x="286" y="958"/>
                  </a:moveTo>
                  <a:lnTo>
                    <a:pt x="286" y="958"/>
                  </a:lnTo>
                  <a:lnTo>
                    <a:pt x="286" y="958"/>
                  </a:lnTo>
                  <a:lnTo>
                    <a:pt x="286" y="960"/>
                  </a:lnTo>
                  <a:lnTo>
                    <a:pt x="286" y="960"/>
                  </a:lnTo>
                  <a:lnTo>
                    <a:pt x="286" y="958"/>
                  </a:lnTo>
                  <a:lnTo>
                    <a:pt x="286" y="958"/>
                  </a:lnTo>
                  <a:close/>
                  <a:moveTo>
                    <a:pt x="368" y="955"/>
                  </a:moveTo>
                  <a:lnTo>
                    <a:pt x="368" y="955"/>
                  </a:lnTo>
                  <a:lnTo>
                    <a:pt x="368" y="955"/>
                  </a:lnTo>
                  <a:lnTo>
                    <a:pt x="368" y="955"/>
                  </a:lnTo>
                  <a:lnTo>
                    <a:pt x="371" y="947"/>
                  </a:lnTo>
                  <a:lnTo>
                    <a:pt x="372" y="938"/>
                  </a:lnTo>
                  <a:lnTo>
                    <a:pt x="371" y="929"/>
                  </a:lnTo>
                  <a:lnTo>
                    <a:pt x="369" y="915"/>
                  </a:lnTo>
                  <a:lnTo>
                    <a:pt x="369" y="915"/>
                  </a:lnTo>
                  <a:lnTo>
                    <a:pt x="363" y="897"/>
                  </a:lnTo>
                  <a:lnTo>
                    <a:pt x="355" y="877"/>
                  </a:lnTo>
                  <a:lnTo>
                    <a:pt x="346" y="857"/>
                  </a:lnTo>
                  <a:lnTo>
                    <a:pt x="335" y="837"/>
                  </a:lnTo>
                  <a:lnTo>
                    <a:pt x="335" y="837"/>
                  </a:lnTo>
                  <a:lnTo>
                    <a:pt x="325" y="823"/>
                  </a:lnTo>
                  <a:lnTo>
                    <a:pt x="315" y="811"/>
                  </a:lnTo>
                  <a:lnTo>
                    <a:pt x="315" y="811"/>
                  </a:lnTo>
                  <a:lnTo>
                    <a:pt x="317" y="801"/>
                  </a:lnTo>
                  <a:lnTo>
                    <a:pt x="317" y="791"/>
                  </a:lnTo>
                  <a:lnTo>
                    <a:pt x="317" y="791"/>
                  </a:lnTo>
                  <a:lnTo>
                    <a:pt x="317" y="731"/>
                  </a:lnTo>
                  <a:lnTo>
                    <a:pt x="317" y="731"/>
                  </a:lnTo>
                  <a:lnTo>
                    <a:pt x="317" y="677"/>
                  </a:lnTo>
                  <a:lnTo>
                    <a:pt x="318" y="628"/>
                  </a:lnTo>
                  <a:lnTo>
                    <a:pt x="320" y="582"/>
                  </a:lnTo>
                  <a:lnTo>
                    <a:pt x="323" y="537"/>
                  </a:lnTo>
                  <a:lnTo>
                    <a:pt x="328" y="497"/>
                  </a:lnTo>
                  <a:lnTo>
                    <a:pt x="332" y="459"/>
                  </a:lnTo>
                  <a:lnTo>
                    <a:pt x="337" y="425"/>
                  </a:lnTo>
                  <a:lnTo>
                    <a:pt x="341" y="392"/>
                  </a:lnTo>
                  <a:lnTo>
                    <a:pt x="348" y="362"/>
                  </a:lnTo>
                  <a:lnTo>
                    <a:pt x="355" y="336"/>
                  </a:lnTo>
                  <a:lnTo>
                    <a:pt x="361" y="309"/>
                  </a:lnTo>
                  <a:lnTo>
                    <a:pt x="368" y="288"/>
                  </a:lnTo>
                  <a:lnTo>
                    <a:pt x="375" y="268"/>
                  </a:lnTo>
                  <a:lnTo>
                    <a:pt x="383" y="250"/>
                  </a:lnTo>
                  <a:lnTo>
                    <a:pt x="391" y="234"/>
                  </a:lnTo>
                  <a:lnTo>
                    <a:pt x="398" y="220"/>
                  </a:lnTo>
                  <a:lnTo>
                    <a:pt x="398" y="220"/>
                  </a:lnTo>
                  <a:lnTo>
                    <a:pt x="411" y="199"/>
                  </a:lnTo>
                  <a:lnTo>
                    <a:pt x="423" y="183"/>
                  </a:lnTo>
                  <a:lnTo>
                    <a:pt x="423" y="565"/>
                  </a:lnTo>
                  <a:lnTo>
                    <a:pt x="423" y="751"/>
                  </a:lnTo>
                  <a:lnTo>
                    <a:pt x="423" y="1101"/>
                  </a:lnTo>
                  <a:lnTo>
                    <a:pt x="368" y="955"/>
                  </a:lnTo>
                  <a:close/>
                  <a:moveTo>
                    <a:pt x="1019" y="918"/>
                  </a:moveTo>
                  <a:lnTo>
                    <a:pt x="1019" y="918"/>
                  </a:lnTo>
                  <a:lnTo>
                    <a:pt x="1024" y="900"/>
                  </a:lnTo>
                  <a:lnTo>
                    <a:pt x="1032" y="881"/>
                  </a:lnTo>
                  <a:lnTo>
                    <a:pt x="1041" y="861"/>
                  </a:lnTo>
                  <a:lnTo>
                    <a:pt x="1051" y="843"/>
                  </a:lnTo>
                  <a:lnTo>
                    <a:pt x="1051" y="843"/>
                  </a:lnTo>
                  <a:lnTo>
                    <a:pt x="1059" y="831"/>
                  </a:lnTo>
                  <a:lnTo>
                    <a:pt x="1067" y="821"/>
                  </a:lnTo>
                  <a:lnTo>
                    <a:pt x="1067" y="821"/>
                  </a:lnTo>
                  <a:lnTo>
                    <a:pt x="1073" y="834"/>
                  </a:lnTo>
                  <a:lnTo>
                    <a:pt x="1081" y="844"/>
                  </a:lnTo>
                  <a:lnTo>
                    <a:pt x="1090" y="854"/>
                  </a:lnTo>
                  <a:lnTo>
                    <a:pt x="1102" y="861"/>
                  </a:lnTo>
                  <a:lnTo>
                    <a:pt x="1102" y="861"/>
                  </a:lnTo>
                  <a:lnTo>
                    <a:pt x="1095" y="892"/>
                  </a:lnTo>
                  <a:lnTo>
                    <a:pt x="1090" y="923"/>
                  </a:lnTo>
                  <a:lnTo>
                    <a:pt x="1028" y="907"/>
                  </a:lnTo>
                  <a:lnTo>
                    <a:pt x="1016" y="940"/>
                  </a:lnTo>
                  <a:lnTo>
                    <a:pt x="1016" y="940"/>
                  </a:lnTo>
                  <a:lnTo>
                    <a:pt x="1016" y="930"/>
                  </a:lnTo>
                  <a:lnTo>
                    <a:pt x="1019" y="918"/>
                  </a:lnTo>
                  <a:lnTo>
                    <a:pt x="1019" y="918"/>
                  </a:lnTo>
                  <a:close/>
                  <a:moveTo>
                    <a:pt x="1116" y="867"/>
                  </a:moveTo>
                  <a:lnTo>
                    <a:pt x="1116" y="867"/>
                  </a:lnTo>
                  <a:lnTo>
                    <a:pt x="1127" y="870"/>
                  </a:lnTo>
                  <a:lnTo>
                    <a:pt x="1138" y="870"/>
                  </a:lnTo>
                  <a:lnTo>
                    <a:pt x="1138" y="870"/>
                  </a:lnTo>
                  <a:lnTo>
                    <a:pt x="1139" y="870"/>
                  </a:lnTo>
                  <a:lnTo>
                    <a:pt x="1139" y="870"/>
                  </a:lnTo>
                  <a:lnTo>
                    <a:pt x="1153" y="870"/>
                  </a:lnTo>
                  <a:lnTo>
                    <a:pt x="1167" y="866"/>
                  </a:lnTo>
                  <a:lnTo>
                    <a:pt x="1167" y="866"/>
                  </a:lnTo>
                  <a:lnTo>
                    <a:pt x="1167" y="898"/>
                  </a:lnTo>
                  <a:lnTo>
                    <a:pt x="1171" y="927"/>
                  </a:lnTo>
                  <a:lnTo>
                    <a:pt x="1111" y="927"/>
                  </a:lnTo>
                  <a:lnTo>
                    <a:pt x="1111" y="927"/>
                  </a:lnTo>
                  <a:lnTo>
                    <a:pt x="1115" y="898"/>
                  </a:lnTo>
                  <a:lnTo>
                    <a:pt x="1116" y="867"/>
                  </a:lnTo>
                  <a:lnTo>
                    <a:pt x="1116" y="867"/>
                  </a:lnTo>
                  <a:close/>
                  <a:moveTo>
                    <a:pt x="1105" y="886"/>
                  </a:moveTo>
                  <a:lnTo>
                    <a:pt x="1105" y="886"/>
                  </a:lnTo>
                  <a:lnTo>
                    <a:pt x="1104" y="912"/>
                  </a:lnTo>
                  <a:lnTo>
                    <a:pt x="1099" y="935"/>
                  </a:lnTo>
                  <a:lnTo>
                    <a:pt x="1099" y="935"/>
                  </a:lnTo>
                  <a:lnTo>
                    <a:pt x="1102" y="912"/>
                  </a:lnTo>
                  <a:lnTo>
                    <a:pt x="1105" y="886"/>
                  </a:lnTo>
                  <a:lnTo>
                    <a:pt x="1105" y="886"/>
                  </a:lnTo>
                  <a:close/>
                  <a:moveTo>
                    <a:pt x="1091" y="960"/>
                  </a:moveTo>
                  <a:lnTo>
                    <a:pt x="1091" y="958"/>
                  </a:lnTo>
                  <a:lnTo>
                    <a:pt x="1091" y="958"/>
                  </a:lnTo>
                  <a:lnTo>
                    <a:pt x="1091" y="958"/>
                  </a:lnTo>
                  <a:lnTo>
                    <a:pt x="1091" y="958"/>
                  </a:lnTo>
                  <a:lnTo>
                    <a:pt x="1091" y="960"/>
                  </a:lnTo>
                  <a:lnTo>
                    <a:pt x="1091" y="960"/>
                  </a:lnTo>
                  <a:close/>
                  <a:moveTo>
                    <a:pt x="1102" y="960"/>
                  </a:moveTo>
                  <a:lnTo>
                    <a:pt x="1102" y="960"/>
                  </a:lnTo>
                  <a:lnTo>
                    <a:pt x="1102" y="958"/>
                  </a:lnTo>
                  <a:lnTo>
                    <a:pt x="1102" y="963"/>
                  </a:lnTo>
                  <a:lnTo>
                    <a:pt x="1102" y="963"/>
                  </a:lnTo>
                  <a:lnTo>
                    <a:pt x="1102" y="960"/>
                  </a:lnTo>
                  <a:lnTo>
                    <a:pt x="1102" y="960"/>
                  </a:lnTo>
                  <a:close/>
                  <a:moveTo>
                    <a:pt x="1179" y="963"/>
                  </a:moveTo>
                  <a:lnTo>
                    <a:pt x="1179" y="958"/>
                  </a:lnTo>
                  <a:lnTo>
                    <a:pt x="1179" y="958"/>
                  </a:lnTo>
                  <a:lnTo>
                    <a:pt x="1181" y="960"/>
                  </a:lnTo>
                  <a:lnTo>
                    <a:pt x="1181" y="960"/>
                  </a:lnTo>
                  <a:lnTo>
                    <a:pt x="1179" y="963"/>
                  </a:lnTo>
                  <a:lnTo>
                    <a:pt x="1179" y="963"/>
                  </a:lnTo>
                  <a:close/>
                  <a:moveTo>
                    <a:pt x="1176" y="886"/>
                  </a:moveTo>
                  <a:lnTo>
                    <a:pt x="1176" y="886"/>
                  </a:lnTo>
                  <a:lnTo>
                    <a:pt x="1181" y="912"/>
                  </a:lnTo>
                  <a:lnTo>
                    <a:pt x="1182" y="935"/>
                  </a:lnTo>
                  <a:lnTo>
                    <a:pt x="1182" y="935"/>
                  </a:lnTo>
                  <a:lnTo>
                    <a:pt x="1178" y="912"/>
                  </a:lnTo>
                  <a:lnTo>
                    <a:pt x="1176" y="886"/>
                  </a:lnTo>
                  <a:lnTo>
                    <a:pt x="1176" y="886"/>
                  </a:lnTo>
                  <a:close/>
                  <a:moveTo>
                    <a:pt x="1191" y="958"/>
                  </a:moveTo>
                  <a:lnTo>
                    <a:pt x="1191" y="958"/>
                  </a:lnTo>
                  <a:lnTo>
                    <a:pt x="1191" y="958"/>
                  </a:lnTo>
                  <a:lnTo>
                    <a:pt x="1191" y="960"/>
                  </a:lnTo>
                  <a:lnTo>
                    <a:pt x="1191" y="960"/>
                  </a:lnTo>
                  <a:lnTo>
                    <a:pt x="1191" y="958"/>
                  </a:lnTo>
                  <a:lnTo>
                    <a:pt x="1191" y="958"/>
                  </a:lnTo>
                  <a:close/>
                  <a:moveTo>
                    <a:pt x="1231" y="843"/>
                  </a:moveTo>
                  <a:lnTo>
                    <a:pt x="1231" y="843"/>
                  </a:lnTo>
                  <a:lnTo>
                    <a:pt x="1241" y="861"/>
                  </a:lnTo>
                  <a:lnTo>
                    <a:pt x="1250" y="881"/>
                  </a:lnTo>
                  <a:lnTo>
                    <a:pt x="1257" y="900"/>
                  </a:lnTo>
                  <a:lnTo>
                    <a:pt x="1264" y="918"/>
                  </a:lnTo>
                  <a:lnTo>
                    <a:pt x="1264" y="918"/>
                  </a:lnTo>
                  <a:lnTo>
                    <a:pt x="1265" y="930"/>
                  </a:lnTo>
                  <a:lnTo>
                    <a:pt x="1267" y="940"/>
                  </a:lnTo>
                  <a:lnTo>
                    <a:pt x="1253" y="907"/>
                  </a:lnTo>
                  <a:lnTo>
                    <a:pt x="1191" y="923"/>
                  </a:lnTo>
                  <a:lnTo>
                    <a:pt x="1191" y="923"/>
                  </a:lnTo>
                  <a:lnTo>
                    <a:pt x="1187" y="892"/>
                  </a:lnTo>
                  <a:lnTo>
                    <a:pt x="1179" y="860"/>
                  </a:lnTo>
                  <a:lnTo>
                    <a:pt x="1179" y="860"/>
                  </a:lnTo>
                  <a:lnTo>
                    <a:pt x="1191" y="852"/>
                  </a:lnTo>
                  <a:lnTo>
                    <a:pt x="1201" y="843"/>
                  </a:lnTo>
                  <a:lnTo>
                    <a:pt x="1208" y="832"/>
                  </a:lnTo>
                  <a:lnTo>
                    <a:pt x="1214" y="820"/>
                  </a:lnTo>
                  <a:lnTo>
                    <a:pt x="1214" y="820"/>
                  </a:lnTo>
                  <a:lnTo>
                    <a:pt x="1222" y="829"/>
                  </a:lnTo>
                  <a:lnTo>
                    <a:pt x="1231" y="843"/>
                  </a:lnTo>
                  <a:lnTo>
                    <a:pt x="1231" y="843"/>
                  </a:lnTo>
                  <a:close/>
                  <a:moveTo>
                    <a:pt x="1062" y="731"/>
                  </a:moveTo>
                  <a:lnTo>
                    <a:pt x="1062" y="731"/>
                  </a:lnTo>
                  <a:lnTo>
                    <a:pt x="1061" y="791"/>
                  </a:lnTo>
                  <a:lnTo>
                    <a:pt x="1061" y="791"/>
                  </a:lnTo>
                  <a:lnTo>
                    <a:pt x="1061" y="801"/>
                  </a:lnTo>
                  <a:lnTo>
                    <a:pt x="1064" y="811"/>
                  </a:lnTo>
                  <a:lnTo>
                    <a:pt x="1064" y="811"/>
                  </a:lnTo>
                  <a:lnTo>
                    <a:pt x="1053" y="823"/>
                  </a:lnTo>
                  <a:lnTo>
                    <a:pt x="1044" y="837"/>
                  </a:lnTo>
                  <a:lnTo>
                    <a:pt x="1044" y="837"/>
                  </a:lnTo>
                  <a:lnTo>
                    <a:pt x="1033" y="857"/>
                  </a:lnTo>
                  <a:lnTo>
                    <a:pt x="1022" y="877"/>
                  </a:lnTo>
                  <a:lnTo>
                    <a:pt x="1015" y="897"/>
                  </a:lnTo>
                  <a:lnTo>
                    <a:pt x="1010" y="915"/>
                  </a:lnTo>
                  <a:lnTo>
                    <a:pt x="1010" y="915"/>
                  </a:lnTo>
                  <a:lnTo>
                    <a:pt x="1007" y="929"/>
                  </a:lnTo>
                  <a:lnTo>
                    <a:pt x="1005" y="938"/>
                  </a:lnTo>
                  <a:lnTo>
                    <a:pt x="1007" y="947"/>
                  </a:lnTo>
                  <a:lnTo>
                    <a:pt x="1010" y="955"/>
                  </a:lnTo>
                  <a:lnTo>
                    <a:pt x="1010" y="955"/>
                  </a:lnTo>
                  <a:lnTo>
                    <a:pt x="1010" y="955"/>
                  </a:lnTo>
                  <a:lnTo>
                    <a:pt x="955" y="1101"/>
                  </a:lnTo>
                  <a:lnTo>
                    <a:pt x="955" y="751"/>
                  </a:lnTo>
                  <a:lnTo>
                    <a:pt x="955" y="565"/>
                  </a:lnTo>
                  <a:lnTo>
                    <a:pt x="955" y="183"/>
                  </a:lnTo>
                  <a:lnTo>
                    <a:pt x="955" y="183"/>
                  </a:lnTo>
                  <a:lnTo>
                    <a:pt x="967" y="200"/>
                  </a:lnTo>
                  <a:lnTo>
                    <a:pt x="981" y="222"/>
                  </a:lnTo>
                  <a:lnTo>
                    <a:pt x="995" y="251"/>
                  </a:lnTo>
                  <a:lnTo>
                    <a:pt x="1010" y="288"/>
                  </a:lnTo>
                  <a:lnTo>
                    <a:pt x="1010" y="288"/>
                  </a:lnTo>
                  <a:lnTo>
                    <a:pt x="1021" y="322"/>
                  </a:lnTo>
                  <a:lnTo>
                    <a:pt x="1030" y="362"/>
                  </a:lnTo>
                  <a:lnTo>
                    <a:pt x="1039" y="408"/>
                  </a:lnTo>
                  <a:lnTo>
                    <a:pt x="1047" y="459"/>
                  </a:lnTo>
                  <a:lnTo>
                    <a:pt x="1053" y="517"/>
                  </a:lnTo>
                  <a:lnTo>
                    <a:pt x="1058" y="582"/>
                  </a:lnTo>
                  <a:lnTo>
                    <a:pt x="1061" y="652"/>
                  </a:lnTo>
                  <a:lnTo>
                    <a:pt x="1062" y="731"/>
                  </a:lnTo>
                  <a:lnTo>
                    <a:pt x="1062" y="73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4352925" y="255588"/>
              <a:ext cx="352425" cy="350838"/>
            </a:xfrm>
            <a:custGeom>
              <a:avLst/>
              <a:gdLst>
                <a:gd name="T0" fmla="*/ 171 w 443"/>
                <a:gd name="T1" fmla="*/ 437 h 443"/>
                <a:gd name="T2" fmla="*/ 216 w 443"/>
                <a:gd name="T3" fmla="*/ 443 h 443"/>
                <a:gd name="T4" fmla="*/ 260 w 443"/>
                <a:gd name="T5" fmla="*/ 440 h 443"/>
                <a:gd name="T6" fmla="*/ 300 w 443"/>
                <a:gd name="T7" fmla="*/ 429 h 443"/>
                <a:gd name="T8" fmla="*/ 339 w 443"/>
                <a:gd name="T9" fmla="*/ 409 h 443"/>
                <a:gd name="T10" fmla="*/ 372 w 443"/>
                <a:gd name="T11" fmla="*/ 383 h 443"/>
                <a:gd name="T12" fmla="*/ 402 w 443"/>
                <a:gd name="T13" fmla="*/ 352 h 443"/>
                <a:gd name="T14" fmla="*/ 423 w 443"/>
                <a:gd name="T15" fmla="*/ 314 h 443"/>
                <a:gd name="T16" fmla="*/ 437 w 443"/>
                <a:gd name="T17" fmla="*/ 272 h 443"/>
                <a:gd name="T18" fmla="*/ 442 w 443"/>
                <a:gd name="T19" fmla="*/ 249 h 443"/>
                <a:gd name="T20" fmla="*/ 443 w 443"/>
                <a:gd name="T21" fmla="*/ 206 h 443"/>
                <a:gd name="T22" fmla="*/ 435 w 443"/>
                <a:gd name="T23" fmla="*/ 163 h 443"/>
                <a:gd name="T24" fmla="*/ 420 w 443"/>
                <a:gd name="T25" fmla="*/ 123 h 443"/>
                <a:gd name="T26" fmla="*/ 397 w 443"/>
                <a:gd name="T27" fmla="*/ 88 h 443"/>
                <a:gd name="T28" fmla="*/ 369 w 443"/>
                <a:gd name="T29" fmla="*/ 56 h 443"/>
                <a:gd name="T30" fmla="*/ 334 w 443"/>
                <a:gd name="T31" fmla="*/ 31 h 443"/>
                <a:gd name="T32" fmla="*/ 294 w 443"/>
                <a:gd name="T33" fmla="*/ 13 h 443"/>
                <a:gd name="T34" fmla="*/ 272 w 443"/>
                <a:gd name="T35" fmla="*/ 6 h 443"/>
                <a:gd name="T36" fmla="*/ 228 w 443"/>
                <a:gd name="T37" fmla="*/ 0 h 443"/>
                <a:gd name="T38" fmla="*/ 185 w 443"/>
                <a:gd name="T39" fmla="*/ 3 h 443"/>
                <a:gd name="T40" fmla="*/ 143 w 443"/>
                <a:gd name="T41" fmla="*/ 14 h 443"/>
                <a:gd name="T42" fmla="*/ 105 w 443"/>
                <a:gd name="T43" fmla="*/ 34 h 443"/>
                <a:gd name="T44" fmla="*/ 71 w 443"/>
                <a:gd name="T45" fmla="*/ 60 h 443"/>
                <a:gd name="T46" fmla="*/ 43 w 443"/>
                <a:gd name="T47" fmla="*/ 91 h 443"/>
                <a:gd name="T48" fmla="*/ 20 w 443"/>
                <a:gd name="T49" fmla="*/ 129 h 443"/>
                <a:gd name="T50" fmla="*/ 7 w 443"/>
                <a:gd name="T51" fmla="*/ 171 h 443"/>
                <a:gd name="T52" fmla="*/ 2 w 443"/>
                <a:gd name="T53" fmla="*/ 194 h 443"/>
                <a:gd name="T54" fmla="*/ 0 w 443"/>
                <a:gd name="T55" fmla="*/ 239 h 443"/>
                <a:gd name="T56" fmla="*/ 8 w 443"/>
                <a:gd name="T57" fmla="*/ 280 h 443"/>
                <a:gd name="T58" fmla="*/ 24 w 443"/>
                <a:gd name="T59" fmla="*/ 320 h 443"/>
                <a:gd name="T60" fmla="*/ 47 w 443"/>
                <a:gd name="T61" fmla="*/ 355 h 443"/>
                <a:gd name="T62" fmla="*/ 76 w 443"/>
                <a:gd name="T63" fmla="*/ 388 h 443"/>
                <a:gd name="T64" fmla="*/ 110 w 443"/>
                <a:gd name="T65" fmla="*/ 412 h 443"/>
                <a:gd name="T66" fmla="*/ 150 w 443"/>
                <a:gd name="T67" fmla="*/ 431 h 443"/>
                <a:gd name="T68" fmla="*/ 171 w 443"/>
                <a:gd name="T69" fmla="*/ 437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3" h="443">
                  <a:moveTo>
                    <a:pt x="171" y="437"/>
                  </a:moveTo>
                  <a:lnTo>
                    <a:pt x="171" y="437"/>
                  </a:lnTo>
                  <a:lnTo>
                    <a:pt x="194" y="441"/>
                  </a:lnTo>
                  <a:lnTo>
                    <a:pt x="216" y="443"/>
                  </a:lnTo>
                  <a:lnTo>
                    <a:pt x="239" y="443"/>
                  </a:lnTo>
                  <a:lnTo>
                    <a:pt x="260" y="440"/>
                  </a:lnTo>
                  <a:lnTo>
                    <a:pt x="280" y="435"/>
                  </a:lnTo>
                  <a:lnTo>
                    <a:pt x="300" y="429"/>
                  </a:lnTo>
                  <a:lnTo>
                    <a:pt x="320" y="420"/>
                  </a:lnTo>
                  <a:lnTo>
                    <a:pt x="339" y="409"/>
                  </a:lnTo>
                  <a:lnTo>
                    <a:pt x="357" y="397"/>
                  </a:lnTo>
                  <a:lnTo>
                    <a:pt x="372" y="383"/>
                  </a:lnTo>
                  <a:lnTo>
                    <a:pt x="388" y="369"/>
                  </a:lnTo>
                  <a:lnTo>
                    <a:pt x="402" y="352"/>
                  </a:lnTo>
                  <a:lnTo>
                    <a:pt x="412" y="334"/>
                  </a:lnTo>
                  <a:lnTo>
                    <a:pt x="423" y="314"/>
                  </a:lnTo>
                  <a:lnTo>
                    <a:pt x="431" y="294"/>
                  </a:lnTo>
                  <a:lnTo>
                    <a:pt x="437" y="272"/>
                  </a:lnTo>
                  <a:lnTo>
                    <a:pt x="437" y="272"/>
                  </a:lnTo>
                  <a:lnTo>
                    <a:pt x="442" y="249"/>
                  </a:lnTo>
                  <a:lnTo>
                    <a:pt x="443" y="228"/>
                  </a:lnTo>
                  <a:lnTo>
                    <a:pt x="443" y="206"/>
                  </a:lnTo>
                  <a:lnTo>
                    <a:pt x="440" y="185"/>
                  </a:lnTo>
                  <a:lnTo>
                    <a:pt x="435" y="163"/>
                  </a:lnTo>
                  <a:lnTo>
                    <a:pt x="429" y="143"/>
                  </a:lnTo>
                  <a:lnTo>
                    <a:pt x="420" y="123"/>
                  </a:lnTo>
                  <a:lnTo>
                    <a:pt x="409" y="105"/>
                  </a:lnTo>
                  <a:lnTo>
                    <a:pt x="397" y="88"/>
                  </a:lnTo>
                  <a:lnTo>
                    <a:pt x="385" y="71"/>
                  </a:lnTo>
                  <a:lnTo>
                    <a:pt x="369" y="56"/>
                  </a:lnTo>
                  <a:lnTo>
                    <a:pt x="352" y="43"/>
                  </a:lnTo>
                  <a:lnTo>
                    <a:pt x="334" y="31"/>
                  </a:lnTo>
                  <a:lnTo>
                    <a:pt x="314" y="20"/>
                  </a:lnTo>
                  <a:lnTo>
                    <a:pt x="294" y="13"/>
                  </a:lnTo>
                  <a:lnTo>
                    <a:pt x="272" y="6"/>
                  </a:lnTo>
                  <a:lnTo>
                    <a:pt x="272" y="6"/>
                  </a:lnTo>
                  <a:lnTo>
                    <a:pt x="249" y="2"/>
                  </a:lnTo>
                  <a:lnTo>
                    <a:pt x="228" y="0"/>
                  </a:lnTo>
                  <a:lnTo>
                    <a:pt x="206" y="0"/>
                  </a:lnTo>
                  <a:lnTo>
                    <a:pt x="185" y="3"/>
                  </a:lnTo>
                  <a:lnTo>
                    <a:pt x="163" y="8"/>
                  </a:lnTo>
                  <a:lnTo>
                    <a:pt x="143" y="14"/>
                  </a:lnTo>
                  <a:lnTo>
                    <a:pt x="123" y="23"/>
                  </a:lnTo>
                  <a:lnTo>
                    <a:pt x="105" y="34"/>
                  </a:lnTo>
                  <a:lnTo>
                    <a:pt x="88" y="46"/>
                  </a:lnTo>
                  <a:lnTo>
                    <a:pt x="71" y="60"/>
                  </a:lnTo>
                  <a:lnTo>
                    <a:pt x="56" y="74"/>
                  </a:lnTo>
                  <a:lnTo>
                    <a:pt x="43" y="91"/>
                  </a:lnTo>
                  <a:lnTo>
                    <a:pt x="31" y="109"/>
                  </a:lnTo>
                  <a:lnTo>
                    <a:pt x="20" y="129"/>
                  </a:lnTo>
                  <a:lnTo>
                    <a:pt x="13" y="149"/>
                  </a:lnTo>
                  <a:lnTo>
                    <a:pt x="7" y="171"/>
                  </a:lnTo>
                  <a:lnTo>
                    <a:pt x="7" y="17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39"/>
                  </a:lnTo>
                  <a:lnTo>
                    <a:pt x="4" y="260"/>
                  </a:lnTo>
                  <a:lnTo>
                    <a:pt x="8" y="280"/>
                  </a:lnTo>
                  <a:lnTo>
                    <a:pt x="16" y="300"/>
                  </a:lnTo>
                  <a:lnTo>
                    <a:pt x="24" y="320"/>
                  </a:lnTo>
                  <a:lnTo>
                    <a:pt x="34" y="338"/>
                  </a:lnTo>
                  <a:lnTo>
                    <a:pt x="47" y="355"/>
                  </a:lnTo>
                  <a:lnTo>
                    <a:pt x="60" y="372"/>
                  </a:lnTo>
                  <a:lnTo>
                    <a:pt x="76" y="388"/>
                  </a:lnTo>
                  <a:lnTo>
                    <a:pt x="91" y="401"/>
                  </a:lnTo>
                  <a:lnTo>
                    <a:pt x="110" y="412"/>
                  </a:lnTo>
                  <a:lnTo>
                    <a:pt x="130" y="423"/>
                  </a:lnTo>
                  <a:lnTo>
                    <a:pt x="150" y="431"/>
                  </a:lnTo>
                  <a:lnTo>
                    <a:pt x="171" y="437"/>
                  </a:lnTo>
                  <a:lnTo>
                    <a:pt x="171" y="43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5362996" y="260350"/>
            <a:ext cx="1238250" cy="1760538"/>
            <a:chOff x="6508750" y="260350"/>
            <a:chExt cx="1238250" cy="1760538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7053263" y="260350"/>
              <a:ext cx="350837" cy="352425"/>
            </a:xfrm>
            <a:custGeom>
              <a:avLst/>
              <a:gdLst>
                <a:gd name="T0" fmla="*/ 172 w 442"/>
                <a:gd name="T1" fmla="*/ 436 h 443"/>
                <a:gd name="T2" fmla="*/ 216 w 442"/>
                <a:gd name="T3" fmla="*/ 443 h 443"/>
                <a:gd name="T4" fmla="*/ 259 w 442"/>
                <a:gd name="T5" fmla="*/ 440 h 443"/>
                <a:gd name="T6" fmla="*/ 301 w 442"/>
                <a:gd name="T7" fmla="*/ 429 h 443"/>
                <a:gd name="T8" fmla="*/ 338 w 442"/>
                <a:gd name="T9" fmla="*/ 409 h 443"/>
                <a:gd name="T10" fmla="*/ 372 w 442"/>
                <a:gd name="T11" fmla="*/ 384 h 443"/>
                <a:gd name="T12" fmla="*/ 401 w 442"/>
                <a:gd name="T13" fmla="*/ 352 h 443"/>
                <a:gd name="T14" fmla="*/ 422 w 442"/>
                <a:gd name="T15" fmla="*/ 314 h 443"/>
                <a:gd name="T16" fmla="*/ 438 w 442"/>
                <a:gd name="T17" fmla="*/ 272 h 443"/>
                <a:gd name="T18" fmla="*/ 441 w 442"/>
                <a:gd name="T19" fmla="*/ 249 h 443"/>
                <a:gd name="T20" fmla="*/ 442 w 442"/>
                <a:gd name="T21" fmla="*/ 206 h 443"/>
                <a:gd name="T22" fmla="*/ 435 w 442"/>
                <a:gd name="T23" fmla="*/ 163 h 443"/>
                <a:gd name="T24" fmla="*/ 419 w 442"/>
                <a:gd name="T25" fmla="*/ 123 h 443"/>
                <a:gd name="T26" fmla="*/ 398 w 442"/>
                <a:gd name="T27" fmla="*/ 88 h 443"/>
                <a:gd name="T28" fmla="*/ 369 w 442"/>
                <a:gd name="T29" fmla="*/ 55 h 443"/>
                <a:gd name="T30" fmla="*/ 333 w 442"/>
                <a:gd name="T31" fmla="*/ 31 h 443"/>
                <a:gd name="T32" fmla="*/ 293 w 442"/>
                <a:gd name="T33" fmla="*/ 12 h 443"/>
                <a:gd name="T34" fmla="*/ 272 w 442"/>
                <a:gd name="T35" fmla="*/ 6 h 443"/>
                <a:gd name="T36" fmla="*/ 227 w 442"/>
                <a:gd name="T37" fmla="*/ 0 h 443"/>
                <a:gd name="T38" fmla="*/ 184 w 442"/>
                <a:gd name="T39" fmla="*/ 3 h 443"/>
                <a:gd name="T40" fmla="*/ 143 w 442"/>
                <a:gd name="T41" fmla="*/ 15 h 443"/>
                <a:gd name="T42" fmla="*/ 104 w 442"/>
                <a:gd name="T43" fmla="*/ 34 h 443"/>
                <a:gd name="T44" fmla="*/ 70 w 442"/>
                <a:gd name="T45" fmla="*/ 60 h 443"/>
                <a:gd name="T46" fmla="*/ 43 w 442"/>
                <a:gd name="T47" fmla="*/ 91 h 443"/>
                <a:gd name="T48" fmla="*/ 21 w 442"/>
                <a:gd name="T49" fmla="*/ 129 h 443"/>
                <a:gd name="T50" fmla="*/ 6 w 442"/>
                <a:gd name="T51" fmla="*/ 171 h 443"/>
                <a:gd name="T52" fmla="*/ 3 w 442"/>
                <a:gd name="T53" fmla="*/ 194 h 443"/>
                <a:gd name="T54" fmla="*/ 1 w 442"/>
                <a:gd name="T55" fmla="*/ 238 h 443"/>
                <a:gd name="T56" fmla="*/ 9 w 442"/>
                <a:gd name="T57" fmla="*/ 280 h 443"/>
                <a:gd name="T58" fmla="*/ 23 w 442"/>
                <a:gd name="T59" fmla="*/ 320 h 443"/>
                <a:gd name="T60" fmla="*/ 46 w 442"/>
                <a:gd name="T61" fmla="*/ 357 h 443"/>
                <a:gd name="T62" fmla="*/ 75 w 442"/>
                <a:gd name="T63" fmla="*/ 387 h 443"/>
                <a:gd name="T64" fmla="*/ 110 w 442"/>
                <a:gd name="T65" fmla="*/ 412 h 443"/>
                <a:gd name="T66" fmla="*/ 150 w 442"/>
                <a:gd name="T67" fmla="*/ 430 h 443"/>
                <a:gd name="T68" fmla="*/ 172 w 442"/>
                <a:gd name="T69" fmla="*/ 43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443">
                  <a:moveTo>
                    <a:pt x="172" y="436"/>
                  </a:moveTo>
                  <a:lnTo>
                    <a:pt x="172" y="436"/>
                  </a:lnTo>
                  <a:lnTo>
                    <a:pt x="193" y="441"/>
                  </a:lnTo>
                  <a:lnTo>
                    <a:pt x="216" y="443"/>
                  </a:lnTo>
                  <a:lnTo>
                    <a:pt x="238" y="443"/>
                  </a:lnTo>
                  <a:lnTo>
                    <a:pt x="259" y="440"/>
                  </a:lnTo>
                  <a:lnTo>
                    <a:pt x="281" y="435"/>
                  </a:lnTo>
                  <a:lnTo>
                    <a:pt x="301" y="429"/>
                  </a:lnTo>
                  <a:lnTo>
                    <a:pt x="319" y="420"/>
                  </a:lnTo>
                  <a:lnTo>
                    <a:pt x="338" y="409"/>
                  </a:lnTo>
                  <a:lnTo>
                    <a:pt x="356" y="397"/>
                  </a:lnTo>
                  <a:lnTo>
                    <a:pt x="372" y="384"/>
                  </a:lnTo>
                  <a:lnTo>
                    <a:pt x="387" y="369"/>
                  </a:lnTo>
                  <a:lnTo>
                    <a:pt x="401" y="352"/>
                  </a:lnTo>
                  <a:lnTo>
                    <a:pt x="413" y="333"/>
                  </a:lnTo>
                  <a:lnTo>
                    <a:pt x="422" y="314"/>
                  </a:lnTo>
                  <a:lnTo>
                    <a:pt x="432" y="294"/>
                  </a:lnTo>
                  <a:lnTo>
                    <a:pt x="438" y="272"/>
                  </a:lnTo>
                  <a:lnTo>
                    <a:pt x="438" y="272"/>
                  </a:lnTo>
                  <a:lnTo>
                    <a:pt x="441" y="249"/>
                  </a:lnTo>
                  <a:lnTo>
                    <a:pt x="442" y="227"/>
                  </a:lnTo>
                  <a:lnTo>
                    <a:pt x="442" y="206"/>
                  </a:lnTo>
                  <a:lnTo>
                    <a:pt x="439" y="184"/>
                  </a:lnTo>
                  <a:lnTo>
                    <a:pt x="435" y="163"/>
                  </a:lnTo>
                  <a:lnTo>
                    <a:pt x="429" y="143"/>
                  </a:lnTo>
                  <a:lnTo>
                    <a:pt x="419" y="123"/>
                  </a:lnTo>
                  <a:lnTo>
                    <a:pt x="410" y="104"/>
                  </a:lnTo>
                  <a:lnTo>
                    <a:pt x="398" y="88"/>
                  </a:lnTo>
                  <a:lnTo>
                    <a:pt x="384" y="71"/>
                  </a:lnTo>
                  <a:lnTo>
                    <a:pt x="369" y="55"/>
                  </a:lnTo>
                  <a:lnTo>
                    <a:pt x="352" y="43"/>
                  </a:lnTo>
                  <a:lnTo>
                    <a:pt x="333" y="31"/>
                  </a:lnTo>
                  <a:lnTo>
                    <a:pt x="315" y="20"/>
                  </a:lnTo>
                  <a:lnTo>
                    <a:pt x="293" y="12"/>
                  </a:lnTo>
                  <a:lnTo>
                    <a:pt x="272" y="6"/>
                  </a:lnTo>
                  <a:lnTo>
                    <a:pt x="272" y="6"/>
                  </a:lnTo>
                  <a:lnTo>
                    <a:pt x="250" y="1"/>
                  </a:lnTo>
                  <a:lnTo>
                    <a:pt x="227" y="0"/>
                  </a:lnTo>
                  <a:lnTo>
                    <a:pt x="206" y="0"/>
                  </a:lnTo>
                  <a:lnTo>
                    <a:pt x="184" y="3"/>
                  </a:lnTo>
                  <a:lnTo>
                    <a:pt x="163" y="8"/>
                  </a:lnTo>
                  <a:lnTo>
                    <a:pt x="143" y="15"/>
                  </a:lnTo>
                  <a:lnTo>
                    <a:pt x="123" y="23"/>
                  </a:lnTo>
                  <a:lnTo>
                    <a:pt x="104" y="34"/>
                  </a:lnTo>
                  <a:lnTo>
                    <a:pt x="87" y="46"/>
                  </a:lnTo>
                  <a:lnTo>
                    <a:pt x="70" y="60"/>
                  </a:lnTo>
                  <a:lnTo>
                    <a:pt x="57" y="75"/>
                  </a:lnTo>
                  <a:lnTo>
                    <a:pt x="43" y="91"/>
                  </a:lnTo>
                  <a:lnTo>
                    <a:pt x="30" y="109"/>
                  </a:lnTo>
                  <a:lnTo>
                    <a:pt x="21" y="129"/>
                  </a:lnTo>
                  <a:lnTo>
                    <a:pt x="12" y="149"/>
                  </a:lnTo>
                  <a:lnTo>
                    <a:pt x="6" y="171"/>
                  </a:lnTo>
                  <a:lnTo>
                    <a:pt x="6" y="171"/>
                  </a:lnTo>
                  <a:lnTo>
                    <a:pt x="3" y="194"/>
                  </a:lnTo>
                  <a:lnTo>
                    <a:pt x="0" y="215"/>
                  </a:lnTo>
                  <a:lnTo>
                    <a:pt x="1" y="238"/>
                  </a:lnTo>
                  <a:lnTo>
                    <a:pt x="3" y="260"/>
                  </a:lnTo>
                  <a:lnTo>
                    <a:pt x="9" y="280"/>
                  </a:lnTo>
                  <a:lnTo>
                    <a:pt x="15" y="300"/>
                  </a:lnTo>
                  <a:lnTo>
                    <a:pt x="23" y="320"/>
                  </a:lnTo>
                  <a:lnTo>
                    <a:pt x="34" y="338"/>
                  </a:lnTo>
                  <a:lnTo>
                    <a:pt x="46" y="357"/>
                  </a:lnTo>
                  <a:lnTo>
                    <a:pt x="60" y="372"/>
                  </a:lnTo>
                  <a:lnTo>
                    <a:pt x="75" y="387"/>
                  </a:lnTo>
                  <a:lnTo>
                    <a:pt x="92" y="401"/>
                  </a:lnTo>
                  <a:lnTo>
                    <a:pt x="110" y="412"/>
                  </a:lnTo>
                  <a:lnTo>
                    <a:pt x="129" y="423"/>
                  </a:lnTo>
                  <a:lnTo>
                    <a:pt x="150" y="430"/>
                  </a:lnTo>
                  <a:lnTo>
                    <a:pt x="172" y="436"/>
                  </a:lnTo>
                  <a:lnTo>
                    <a:pt x="172" y="43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 noEditPoints="1"/>
            </p:cNvSpPr>
            <p:nvPr/>
          </p:nvSpPr>
          <p:spPr bwMode="auto">
            <a:xfrm>
              <a:off x="6508750" y="617538"/>
              <a:ext cx="1238250" cy="1403350"/>
            </a:xfrm>
            <a:custGeom>
              <a:avLst/>
              <a:gdLst>
                <a:gd name="T0" fmla="*/ 543 w 1560"/>
                <a:gd name="T1" fmla="*/ 1225 h 1769"/>
                <a:gd name="T2" fmla="*/ 486 w 1560"/>
                <a:gd name="T3" fmla="*/ 1385 h 1769"/>
                <a:gd name="T4" fmla="*/ 369 w 1560"/>
                <a:gd name="T5" fmla="*/ 1538 h 1769"/>
                <a:gd name="T6" fmla="*/ 338 w 1560"/>
                <a:gd name="T7" fmla="*/ 1577 h 1769"/>
                <a:gd name="T8" fmla="*/ 326 w 1560"/>
                <a:gd name="T9" fmla="*/ 1635 h 1769"/>
                <a:gd name="T10" fmla="*/ 341 w 1560"/>
                <a:gd name="T11" fmla="*/ 1692 h 1769"/>
                <a:gd name="T12" fmla="*/ 374 w 1560"/>
                <a:gd name="T13" fmla="*/ 1729 h 1769"/>
                <a:gd name="T14" fmla="*/ 427 w 1560"/>
                <a:gd name="T15" fmla="*/ 1754 h 1769"/>
                <a:gd name="T16" fmla="*/ 486 w 1560"/>
                <a:gd name="T17" fmla="*/ 1749 h 1769"/>
                <a:gd name="T18" fmla="*/ 529 w 1560"/>
                <a:gd name="T19" fmla="*/ 1726 h 1769"/>
                <a:gd name="T20" fmla="*/ 630 w 1560"/>
                <a:gd name="T21" fmla="*/ 1617 h 1769"/>
                <a:gd name="T22" fmla="*/ 706 w 1560"/>
                <a:gd name="T23" fmla="*/ 1494 h 1769"/>
                <a:gd name="T24" fmla="*/ 779 w 1560"/>
                <a:gd name="T25" fmla="*/ 1289 h 1769"/>
                <a:gd name="T26" fmla="*/ 776 w 1560"/>
                <a:gd name="T27" fmla="*/ 1377 h 1769"/>
                <a:gd name="T28" fmla="*/ 739 w 1560"/>
                <a:gd name="T29" fmla="*/ 1563 h 1769"/>
                <a:gd name="T30" fmla="*/ 720 w 1560"/>
                <a:gd name="T31" fmla="*/ 1640 h 1769"/>
                <a:gd name="T32" fmla="*/ 730 w 1560"/>
                <a:gd name="T33" fmla="*/ 1698 h 1769"/>
                <a:gd name="T34" fmla="*/ 767 w 1560"/>
                <a:gd name="T35" fmla="*/ 1743 h 1769"/>
                <a:gd name="T36" fmla="*/ 810 w 1560"/>
                <a:gd name="T37" fmla="*/ 1764 h 1769"/>
                <a:gd name="T38" fmla="*/ 879 w 1560"/>
                <a:gd name="T39" fmla="*/ 1763 h 1769"/>
                <a:gd name="T40" fmla="*/ 950 w 1560"/>
                <a:gd name="T41" fmla="*/ 1704 h 1769"/>
                <a:gd name="T42" fmla="*/ 988 w 1560"/>
                <a:gd name="T43" fmla="*/ 1588 h 1769"/>
                <a:gd name="T44" fmla="*/ 1025 w 1560"/>
                <a:gd name="T45" fmla="*/ 1352 h 1769"/>
                <a:gd name="T46" fmla="*/ 1019 w 1560"/>
                <a:gd name="T47" fmla="*/ 1193 h 1769"/>
                <a:gd name="T48" fmla="*/ 985 w 1560"/>
                <a:gd name="T49" fmla="*/ 1022 h 1769"/>
                <a:gd name="T50" fmla="*/ 862 w 1560"/>
                <a:gd name="T51" fmla="*/ 316 h 1769"/>
                <a:gd name="T52" fmla="*/ 887 w 1560"/>
                <a:gd name="T53" fmla="*/ 183 h 1769"/>
                <a:gd name="T54" fmla="*/ 875 w 1560"/>
                <a:gd name="T55" fmla="*/ 94 h 1769"/>
                <a:gd name="T56" fmla="*/ 829 w 1560"/>
                <a:gd name="T57" fmla="*/ 24 h 1769"/>
                <a:gd name="T58" fmla="*/ 770 w 1560"/>
                <a:gd name="T59" fmla="*/ 1 h 1769"/>
                <a:gd name="T60" fmla="*/ 681 w 1560"/>
                <a:gd name="T61" fmla="*/ 11 h 1769"/>
                <a:gd name="T62" fmla="*/ 595 w 1560"/>
                <a:gd name="T63" fmla="*/ 66 h 1769"/>
                <a:gd name="T64" fmla="*/ 530 w 1560"/>
                <a:gd name="T65" fmla="*/ 172 h 1769"/>
                <a:gd name="T66" fmla="*/ 480 w 1560"/>
                <a:gd name="T67" fmla="*/ 356 h 1769"/>
                <a:gd name="T68" fmla="*/ 97 w 1560"/>
                <a:gd name="T69" fmla="*/ 1159 h 1769"/>
                <a:gd name="T70" fmla="*/ 593 w 1560"/>
                <a:gd name="T71" fmla="*/ 256 h 1769"/>
                <a:gd name="T72" fmla="*/ 630 w 1560"/>
                <a:gd name="T73" fmla="*/ 120 h 1769"/>
                <a:gd name="T74" fmla="*/ 667 w 1560"/>
                <a:gd name="T75" fmla="*/ 78 h 1769"/>
                <a:gd name="T76" fmla="*/ 720 w 1560"/>
                <a:gd name="T77" fmla="*/ 63 h 1769"/>
                <a:gd name="T78" fmla="*/ 763 w 1560"/>
                <a:gd name="T79" fmla="*/ 74 h 1769"/>
                <a:gd name="T80" fmla="*/ 804 w 1560"/>
                <a:gd name="T81" fmla="*/ 112 h 1769"/>
                <a:gd name="T82" fmla="*/ 815 w 1560"/>
                <a:gd name="T83" fmla="*/ 184 h 1769"/>
                <a:gd name="T84" fmla="*/ 806 w 1560"/>
                <a:gd name="T85" fmla="*/ 209 h 1769"/>
                <a:gd name="T86" fmla="*/ 786 w 1560"/>
                <a:gd name="T87" fmla="*/ 306 h 1769"/>
                <a:gd name="T88" fmla="*/ 790 w 1560"/>
                <a:gd name="T89" fmla="*/ 410 h 1769"/>
                <a:gd name="T90" fmla="*/ 827 w 1560"/>
                <a:gd name="T91" fmla="*/ 530 h 1769"/>
                <a:gd name="T92" fmla="*/ 902 w 1560"/>
                <a:gd name="T93" fmla="*/ 653 h 1769"/>
                <a:gd name="T94" fmla="*/ 972 w 1560"/>
                <a:gd name="T95" fmla="*/ 731 h 1769"/>
                <a:gd name="T96" fmla="*/ 992 w 1560"/>
                <a:gd name="T97" fmla="*/ 774 h 1769"/>
                <a:gd name="T98" fmla="*/ 981 w 1560"/>
                <a:gd name="T99" fmla="*/ 839 h 1769"/>
                <a:gd name="T100" fmla="*/ 950 w 1560"/>
                <a:gd name="T101" fmla="*/ 874 h 1769"/>
                <a:gd name="T102" fmla="*/ 905 w 1560"/>
                <a:gd name="T103" fmla="*/ 891 h 1769"/>
                <a:gd name="T104" fmla="*/ 866 w 1560"/>
                <a:gd name="T105" fmla="*/ 887 h 1769"/>
                <a:gd name="T106" fmla="*/ 824 w 1560"/>
                <a:gd name="T107" fmla="*/ 862 h 1769"/>
                <a:gd name="T108" fmla="*/ 755 w 1560"/>
                <a:gd name="T109" fmla="*/ 782 h 1769"/>
                <a:gd name="T110" fmla="*/ 652 w 1560"/>
                <a:gd name="T111" fmla="*/ 616 h 1769"/>
                <a:gd name="T112" fmla="*/ 603 w 1560"/>
                <a:gd name="T113" fmla="*/ 473 h 1769"/>
                <a:gd name="T114" fmla="*/ 587 w 1560"/>
                <a:gd name="T115" fmla="*/ 359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60" h="1769">
                  <a:moveTo>
                    <a:pt x="564" y="1086"/>
                  </a:moveTo>
                  <a:lnTo>
                    <a:pt x="564" y="1086"/>
                  </a:lnTo>
                  <a:lnTo>
                    <a:pt x="560" y="1133"/>
                  </a:lnTo>
                  <a:lnTo>
                    <a:pt x="552" y="1179"/>
                  </a:lnTo>
                  <a:lnTo>
                    <a:pt x="543" y="1225"/>
                  </a:lnTo>
                  <a:lnTo>
                    <a:pt x="530" y="1271"/>
                  </a:lnTo>
                  <a:lnTo>
                    <a:pt x="530" y="1271"/>
                  </a:lnTo>
                  <a:lnTo>
                    <a:pt x="518" y="1309"/>
                  </a:lnTo>
                  <a:lnTo>
                    <a:pt x="503" y="1348"/>
                  </a:lnTo>
                  <a:lnTo>
                    <a:pt x="486" y="1385"/>
                  </a:lnTo>
                  <a:lnTo>
                    <a:pt x="467" y="1419"/>
                  </a:lnTo>
                  <a:lnTo>
                    <a:pt x="446" y="1452"/>
                  </a:lnTo>
                  <a:lnTo>
                    <a:pt x="423" y="1483"/>
                  </a:lnTo>
                  <a:lnTo>
                    <a:pt x="397" y="1512"/>
                  </a:lnTo>
                  <a:lnTo>
                    <a:pt x="369" y="1538"/>
                  </a:lnTo>
                  <a:lnTo>
                    <a:pt x="369" y="1538"/>
                  </a:lnTo>
                  <a:lnTo>
                    <a:pt x="360" y="1548"/>
                  </a:lnTo>
                  <a:lnTo>
                    <a:pt x="351" y="1557"/>
                  </a:lnTo>
                  <a:lnTo>
                    <a:pt x="344" y="1568"/>
                  </a:lnTo>
                  <a:lnTo>
                    <a:pt x="338" y="1577"/>
                  </a:lnTo>
                  <a:lnTo>
                    <a:pt x="334" y="1588"/>
                  </a:lnTo>
                  <a:lnTo>
                    <a:pt x="329" y="1600"/>
                  </a:lnTo>
                  <a:lnTo>
                    <a:pt x="328" y="1611"/>
                  </a:lnTo>
                  <a:lnTo>
                    <a:pt x="326" y="1623"/>
                  </a:lnTo>
                  <a:lnTo>
                    <a:pt x="326" y="1635"/>
                  </a:lnTo>
                  <a:lnTo>
                    <a:pt x="326" y="1646"/>
                  </a:lnTo>
                  <a:lnTo>
                    <a:pt x="328" y="1658"/>
                  </a:lnTo>
                  <a:lnTo>
                    <a:pt x="331" y="1669"/>
                  </a:lnTo>
                  <a:lnTo>
                    <a:pt x="335" y="1681"/>
                  </a:lnTo>
                  <a:lnTo>
                    <a:pt x="341" y="1692"/>
                  </a:lnTo>
                  <a:lnTo>
                    <a:pt x="348" y="1703"/>
                  </a:lnTo>
                  <a:lnTo>
                    <a:pt x="355" y="1712"/>
                  </a:lnTo>
                  <a:lnTo>
                    <a:pt x="355" y="1712"/>
                  </a:lnTo>
                  <a:lnTo>
                    <a:pt x="364" y="1721"/>
                  </a:lnTo>
                  <a:lnTo>
                    <a:pt x="374" y="1729"/>
                  </a:lnTo>
                  <a:lnTo>
                    <a:pt x="383" y="1737"/>
                  </a:lnTo>
                  <a:lnTo>
                    <a:pt x="394" y="1743"/>
                  </a:lnTo>
                  <a:lnTo>
                    <a:pt x="404" y="1747"/>
                  </a:lnTo>
                  <a:lnTo>
                    <a:pt x="415" y="1751"/>
                  </a:lnTo>
                  <a:lnTo>
                    <a:pt x="427" y="1754"/>
                  </a:lnTo>
                  <a:lnTo>
                    <a:pt x="440" y="1755"/>
                  </a:lnTo>
                  <a:lnTo>
                    <a:pt x="451" y="1755"/>
                  </a:lnTo>
                  <a:lnTo>
                    <a:pt x="463" y="1755"/>
                  </a:lnTo>
                  <a:lnTo>
                    <a:pt x="474" y="1752"/>
                  </a:lnTo>
                  <a:lnTo>
                    <a:pt x="486" y="1749"/>
                  </a:lnTo>
                  <a:lnTo>
                    <a:pt x="497" y="1746"/>
                  </a:lnTo>
                  <a:lnTo>
                    <a:pt x="507" y="1740"/>
                  </a:lnTo>
                  <a:lnTo>
                    <a:pt x="518" y="1734"/>
                  </a:lnTo>
                  <a:lnTo>
                    <a:pt x="529" y="1726"/>
                  </a:lnTo>
                  <a:lnTo>
                    <a:pt x="529" y="1726"/>
                  </a:lnTo>
                  <a:lnTo>
                    <a:pt x="552" y="1704"/>
                  </a:lnTo>
                  <a:lnTo>
                    <a:pt x="573" y="1684"/>
                  </a:lnTo>
                  <a:lnTo>
                    <a:pt x="593" y="1661"/>
                  </a:lnTo>
                  <a:lnTo>
                    <a:pt x="613" y="1640"/>
                  </a:lnTo>
                  <a:lnTo>
                    <a:pt x="630" y="1617"/>
                  </a:lnTo>
                  <a:lnTo>
                    <a:pt x="649" y="1592"/>
                  </a:lnTo>
                  <a:lnTo>
                    <a:pt x="664" y="1568"/>
                  </a:lnTo>
                  <a:lnTo>
                    <a:pt x="680" y="1545"/>
                  </a:lnTo>
                  <a:lnTo>
                    <a:pt x="693" y="1518"/>
                  </a:lnTo>
                  <a:lnTo>
                    <a:pt x="706" y="1494"/>
                  </a:lnTo>
                  <a:lnTo>
                    <a:pt x="729" y="1443"/>
                  </a:lnTo>
                  <a:lnTo>
                    <a:pt x="749" y="1391"/>
                  </a:lnTo>
                  <a:lnTo>
                    <a:pt x="766" y="1340"/>
                  </a:lnTo>
                  <a:lnTo>
                    <a:pt x="766" y="1340"/>
                  </a:lnTo>
                  <a:lnTo>
                    <a:pt x="779" y="1289"/>
                  </a:lnTo>
                  <a:lnTo>
                    <a:pt x="779" y="1289"/>
                  </a:lnTo>
                  <a:lnTo>
                    <a:pt x="779" y="1308"/>
                  </a:lnTo>
                  <a:lnTo>
                    <a:pt x="779" y="1308"/>
                  </a:lnTo>
                  <a:lnTo>
                    <a:pt x="779" y="1342"/>
                  </a:lnTo>
                  <a:lnTo>
                    <a:pt x="776" y="1377"/>
                  </a:lnTo>
                  <a:lnTo>
                    <a:pt x="773" y="1412"/>
                  </a:lnTo>
                  <a:lnTo>
                    <a:pt x="767" y="1449"/>
                  </a:lnTo>
                  <a:lnTo>
                    <a:pt x="761" y="1486"/>
                  </a:lnTo>
                  <a:lnTo>
                    <a:pt x="752" y="1525"/>
                  </a:lnTo>
                  <a:lnTo>
                    <a:pt x="739" y="1563"/>
                  </a:lnTo>
                  <a:lnTo>
                    <a:pt x="726" y="1603"/>
                  </a:lnTo>
                  <a:lnTo>
                    <a:pt x="726" y="1603"/>
                  </a:lnTo>
                  <a:lnTo>
                    <a:pt x="723" y="1615"/>
                  </a:lnTo>
                  <a:lnTo>
                    <a:pt x="720" y="1628"/>
                  </a:lnTo>
                  <a:lnTo>
                    <a:pt x="720" y="1640"/>
                  </a:lnTo>
                  <a:lnTo>
                    <a:pt x="720" y="1652"/>
                  </a:lnTo>
                  <a:lnTo>
                    <a:pt x="721" y="1664"/>
                  </a:lnTo>
                  <a:lnTo>
                    <a:pt x="723" y="1675"/>
                  </a:lnTo>
                  <a:lnTo>
                    <a:pt x="726" y="1687"/>
                  </a:lnTo>
                  <a:lnTo>
                    <a:pt x="730" y="1698"/>
                  </a:lnTo>
                  <a:lnTo>
                    <a:pt x="736" y="1707"/>
                  </a:lnTo>
                  <a:lnTo>
                    <a:pt x="743" y="1718"/>
                  </a:lnTo>
                  <a:lnTo>
                    <a:pt x="750" y="1727"/>
                  </a:lnTo>
                  <a:lnTo>
                    <a:pt x="758" y="1735"/>
                  </a:lnTo>
                  <a:lnTo>
                    <a:pt x="767" y="1743"/>
                  </a:lnTo>
                  <a:lnTo>
                    <a:pt x="778" y="1751"/>
                  </a:lnTo>
                  <a:lnTo>
                    <a:pt x="789" y="1757"/>
                  </a:lnTo>
                  <a:lnTo>
                    <a:pt x="801" y="1761"/>
                  </a:lnTo>
                  <a:lnTo>
                    <a:pt x="801" y="1761"/>
                  </a:lnTo>
                  <a:lnTo>
                    <a:pt x="810" y="1764"/>
                  </a:lnTo>
                  <a:lnTo>
                    <a:pt x="821" y="1766"/>
                  </a:lnTo>
                  <a:lnTo>
                    <a:pt x="842" y="1769"/>
                  </a:lnTo>
                  <a:lnTo>
                    <a:pt x="842" y="1769"/>
                  </a:lnTo>
                  <a:lnTo>
                    <a:pt x="861" y="1767"/>
                  </a:lnTo>
                  <a:lnTo>
                    <a:pt x="879" y="1763"/>
                  </a:lnTo>
                  <a:lnTo>
                    <a:pt x="896" y="1755"/>
                  </a:lnTo>
                  <a:lnTo>
                    <a:pt x="912" y="1746"/>
                  </a:lnTo>
                  <a:lnTo>
                    <a:pt x="927" y="1735"/>
                  </a:lnTo>
                  <a:lnTo>
                    <a:pt x="939" y="1721"/>
                  </a:lnTo>
                  <a:lnTo>
                    <a:pt x="950" y="1704"/>
                  </a:lnTo>
                  <a:lnTo>
                    <a:pt x="958" y="1687"/>
                  </a:lnTo>
                  <a:lnTo>
                    <a:pt x="958" y="1687"/>
                  </a:lnTo>
                  <a:lnTo>
                    <a:pt x="958" y="1687"/>
                  </a:lnTo>
                  <a:lnTo>
                    <a:pt x="975" y="1637"/>
                  </a:lnTo>
                  <a:lnTo>
                    <a:pt x="988" y="1588"/>
                  </a:lnTo>
                  <a:lnTo>
                    <a:pt x="1001" y="1538"/>
                  </a:lnTo>
                  <a:lnTo>
                    <a:pt x="1010" y="1491"/>
                  </a:lnTo>
                  <a:lnTo>
                    <a:pt x="1018" y="1443"/>
                  </a:lnTo>
                  <a:lnTo>
                    <a:pt x="1022" y="1397"/>
                  </a:lnTo>
                  <a:lnTo>
                    <a:pt x="1025" y="1352"/>
                  </a:lnTo>
                  <a:lnTo>
                    <a:pt x="1025" y="1308"/>
                  </a:lnTo>
                  <a:lnTo>
                    <a:pt x="1025" y="1308"/>
                  </a:lnTo>
                  <a:lnTo>
                    <a:pt x="1025" y="1269"/>
                  </a:lnTo>
                  <a:lnTo>
                    <a:pt x="1022" y="1231"/>
                  </a:lnTo>
                  <a:lnTo>
                    <a:pt x="1019" y="1193"/>
                  </a:lnTo>
                  <a:lnTo>
                    <a:pt x="1015" y="1157"/>
                  </a:lnTo>
                  <a:lnTo>
                    <a:pt x="1008" y="1122"/>
                  </a:lnTo>
                  <a:lnTo>
                    <a:pt x="1002" y="1086"/>
                  </a:lnTo>
                  <a:lnTo>
                    <a:pt x="993" y="1054"/>
                  </a:lnTo>
                  <a:lnTo>
                    <a:pt x="985" y="1022"/>
                  </a:lnTo>
                  <a:lnTo>
                    <a:pt x="1560" y="933"/>
                  </a:lnTo>
                  <a:lnTo>
                    <a:pt x="1463" y="306"/>
                  </a:lnTo>
                  <a:lnTo>
                    <a:pt x="847" y="401"/>
                  </a:lnTo>
                  <a:lnTo>
                    <a:pt x="847" y="401"/>
                  </a:lnTo>
                  <a:lnTo>
                    <a:pt x="862" y="316"/>
                  </a:lnTo>
                  <a:lnTo>
                    <a:pt x="879" y="240"/>
                  </a:lnTo>
                  <a:lnTo>
                    <a:pt x="879" y="240"/>
                  </a:lnTo>
                  <a:lnTo>
                    <a:pt x="882" y="221"/>
                  </a:lnTo>
                  <a:lnTo>
                    <a:pt x="885" y="203"/>
                  </a:lnTo>
                  <a:lnTo>
                    <a:pt x="887" y="183"/>
                  </a:lnTo>
                  <a:lnTo>
                    <a:pt x="889" y="164"/>
                  </a:lnTo>
                  <a:lnTo>
                    <a:pt x="887" y="146"/>
                  </a:lnTo>
                  <a:lnTo>
                    <a:pt x="884" y="127"/>
                  </a:lnTo>
                  <a:lnTo>
                    <a:pt x="879" y="110"/>
                  </a:lnTo>
                  <a:lnTo>
                    <a:pt x="875" y="94"/>
                  </a:lnTo>
                  <a:lnTo>
                    <a:pt x="867" y="77"/>
                  </a:lnTo>
                  <a:lnTo>
                    <a:pt x="859" y="61"/>
                  </a:lnTo>
                  <a:lnTo>
                    <a:pt x="850" y="47"/>
                  </a:lnTo>
                  <a:lnTo>
                    <a:pt x="839" y="35"/>
                  </a:lnTo>
                  <a:lnTo>
                    <a:pt x="829" y="24"/>
                  </a:lnTo>
                  <a:lnTo>
                    <a:pt x="815" y="15"/>
                  </a:lnTo>
                  <a:lnTo>
                    <a:pt x="801" y="9"/>
                  </a:lnTo>
                  <a:lnTo>
                    <a:pt x="786" y="4"/>
                  </a:lnTo>
                  <a:lnTo>
                    <a:pt x="786" y="4"/>
                  </a:lnTo>
                  <a:lnTo>
                    <a:pt x="770" y="1"/>
                  </a:lnTo>
                  <a:lnTo>
                    <a:pt x="753" y="0"/>
                  </a:lnTo>
                  <a:lnTo>
                    <a:pt x="735" y="0"/>
                  </a:lnTo>
                  <a:lnTo>
                    <a:pt x="718" y="1"/>
                  </a:lnTo>
                  <a:lnTo>
                    <a:pt x="700" y="4"/>
                  </a:lnTo>
                  <a:lnTo>
                    <a:pt x="681" y="11"/>
                  </a:lnTo>
                  <a:lnTo>
                    <a:pt x="663" y="17"/>
                  </a:lnTo>
                  <a:lnTo>
                    <a:pt x="646" y="26"/>
                  </a:lnTo>
                  <a:lnTo>
                    <a:pt x="627" y="37"/>
                  </a:lnTo>
                  <a:lnTo>
                    <a:pt x="610" y="50"/>
                  </a:lnTo>
                  <a:lnTo>
                    <a:pt x="595" y="66"/>
                  </a:lnTo>
                  <a:lnTo>
                    <a:pt x="580" y="83"/>
                  </a:lnTo>
                  <a:lnTo>
                    <a:pt x="566" y="101"/>
                  </a:lnTo>
                  <a:lnTo>
                    <a:pt x="552" y="123"/>
                  </a:lnTo>
                  <a:lnTo>
                    <a:pt x="541" y="147"/>
                  </a:lnTo>
                  <a:lnTo>
                    <a:pt x="530" y="172"/>
                  </a:lnTo>
                  <a:lnTo>
                    <a:pt x="530" y="172"/>
                  </a:lnTo>
                  <a:lnTo>
                    <a:pt x="506" y="250"/>
                  </a:lnTo>
                  <a:lnTo>
                    <a:pt x="497" y="286"/>
                  </a:lnTo>
                  <a:lnTo>
                    <a:pt x="487" y="323"/>
                  </a:lnTo>
                  <a:lnTo>
                    <a:pt x="480" y="356"/>
                  </a:lnTo>
                  <a:lnTo>
                    <a:pt x="474" y="392"/>
                  </a:lnTo>
                  <a:lnTo>
                    <a:pt x="469" y="426"/>
                  </a:lnTo>
                  <a:lnTo>
                    <a:pt x="466" y="459"/>
                  </a:lnTo>
                  <a:lnTo>
                    <a:pt x="0" y="532"/>
                  </a:lnTo>
                  <a:lnTo>
                    <a:pt x="97" y="1159"/>
                  </a:lnTo>
                  <a:lnTo>
                    <a:pt x="564" y="1086"/>
                  </a:lnTo>
                  <a:close/>
                  <a:moveTo>
                    <a:pt x="587" y="338"/>
                  </a:moveTo>
                  <a:lnTo>
                    <a:pt x="587" y="338"/>
                  </a:lnTo>
                  <a:lnTo>
                    <a:pt x="589" y="295"/>
                  </a:lnTo>
                  <a:lnTo>
                    <a:pt x="593" y="256"/>
                  </a:lnTo>
                  <a:lnTo>
                    <a:pt x="598" y="223"/>
                  </a:lnTo>
                  <a:lnTo>
                    <a:pt x="606" y="192"/>
                  </a:lnTo>
                  <a:lnTo>
                    <a:pt x="612" y="166"/>
                  </a:lnTo>
                  <a:lnTo>
                    <a:pt x="620" y="146"/>
                  </a:lnTo>
                  <a:lnTo>
                    <a:pt x="630" y="120"/>
                  </a:lnTo>
                  <a:lnTo>
                    <a:pt x="630" y="120"/>
                  </a:lnTo>
                  <a:lnTo>
                    <a:pt x="638" y="107"/>
                  </a:lnTo>
                  <a:lnTo>
                    <a:pt x="646" y="97"/>
                  </a:lnTo>
                  <a:lnTo>
                    <a:pt x="656" y="86"/>
                  </a:lnTo>
                  <a:lnTo>
                    <a:pt x="667" y="78"/>
                  </a:lnTo>
                  <a:lnTo>
                    <a:pt x="680" y="72"/>
                  </a:lnTo>
                  <a:lnTo>
                    <a:pt x="692" y="67"/>
                  </a:lnTo>
                  <a:lnTo>
                    <a:pt x="706" y="64"/>
                  </a:lnTo>
                  <a:lnTo>
                    <a:pt x="720" y="63"/>
                  </a:lnTo>
                  <a:lnTo>
                    <a:pt x="720" y="63"/>
                  </a:lnTo>
                  <a:lnTo>
                    <a:pt x="730" y="64"/>
                  </a:lnTo>
                  <a:lnTo>
                    <a:pt x="741" y="66"/>
                  </a:lnTo>
                  <a:lnTo>
                    <a:pt x="752" y="69"/>
                  </a:lnTo>
                  <a:lnTo>
                    <a:pt x="763" y="74"/>
                  </a:lnTo>
                  <a:lnTo>
                    <a:pt x="763" y="74"/>
                  </a:lnTo>
                  <a:lnTo>
                    <a:pt x="770" y="78"/>
                  </a:lnTo>
                  <a:lnTo>
                    <a:pt x="779" y="83"/>
                  </a:lnTo>
                  <a:lnTo>
                    <a:pt x="786" y="89"/>
                  </a:lnTo>
                  <a:lnTo>
                    <a:pt x="793" y="97"/>
                  </a:lnTo>
                  <a:lnTo>
                    <a:pt x="804" y="112"/>
                  </a:lnTo>
                  <a:lnTo>
                    <a:pt x="812" y="129"/>
                  </a:lnTo>
                  <a:lnTo>
                    <a:pt x="816" y="147"/>
                  </a:lnTo>
                  <a:lnTo>
                    <a:pt x="818" y="166"/>
                  </a:lnTo>
                  <a:lnTo>
                    <a:pt x="816" y="175"/>
                  </a:lnTo>
                  <a:lnTo>
                    <a:pt x="815" y="184"/>
                  </a:lnTo>
                  <a:lnTo>
                    <a:pt x="812" y="195"/>
                  </a:lnTo>
                  <a:lnTo>
                    <a:pt x="809" y="204"/>
                  </a:lnTo>
                  <a:lnTo>
                    <a:pt x="809" y="204"/>
                  </a:lnTo>
                  <a:lnTo>
                    <a:pt x="806" y="209"/>
                  </a:lnTo>
                  <a:lnTo>
                    <a:pt x="806" y="209"/>
                  </a:lnTo>
                  <a:lnTo>
                    <a:pt x="798" y="235"/>
                  </a:lnTo>
                  <a:lnTo>
                    <a:pt x="798" y="235"/>
                  </a:lnTo>
                  <a:lnTo>
                    <a:pt x="793" y="255"/>
                  </a:lnTo>
                  <a:lnTo>
                    <a:pt x="789" y="278"/>
                  </a:lnTo>
                  <a:lnTo>
                    <a:pt x="786" y="306"/>
                  </a:lnTo>
                  <a:lnTo>
                    <a:pt x="784" y="338"/>
                  </a:lnTo>
                  <a:lnTo>
                    <a:pt x="784" y="338"/>
                  </a:lnTo>
                  <a:lnTo>
                    <a:pt x="786" y="375"/>
                  </a:lnTo>
                  <a:lnTo>
                    <a:pt x="790" y="410"/>
                  </a:lnTo>
                  <a:lnTo>
                    <a:pt x="790" y="410"/>
                  </a:lnTo>
                  <a:lnTo>
                    <a:pt x="796" y="441"/>
                  </a:lnTo>
                  <a:lnTo>
                    <a:pt x="806" y="470"/>
                  </a:lnTo>
                  <a:lnTo>
                    <a:pt x="815" y="501"/>
                  </a:lnTo>
                  <a:lnTo>
                    <a:pt x="827" y="530"/>
                  </a:lnTo>
                  <a:lnTo>
                    <a:pt x="827" y="530"/>
                  </a:lnTo>
                  <a:lnTo>
                    <a:pt x="839" y="555"/>
                  </a:lnTo>
                  <a:lnTo>
                    <a:pt x="853" y="579"/>
                  </a:lnTo>
                  <a:lnTo>
                    <a:pt x="869" y="604"/>
                  </a:lnTo>
                  <a:lnTo>
                    <a:pt x="884" y="628"/>
                  </a:lnTo>
                  <a:lnTo>
                    <a:pt x="902" y="653"/>
                  </a:lnTo>
                  <a:lnTo>
                    <a:pt x="921" y="676"/>
                  </a:lnTo>
                  <a:lnTo>
                    <a:pt x="942" y="701"/>
                  </a:lnTo>
                  <a:lnTo>
                    <a:pt x="965" y="724"/>
                  </a:lnTo>
                  <a:lnTo>
                    <a:pt x="965" y="724"/>
                  </a:lnTo>
                  <a:lnTo>
                    <a:pt x="972" y="731"/>
                  </a:lnTo>
                  <a:lnTo>
                    <a:pt x="978" y="739"/>
                  </a:lnTo>
                  <a:lnTo>
                    <a:pt x="982" y="748"/>
                  </a:lnTo>
                  <a:lnTo>
                    <a:pt x="985" y="756"/>
                  </a:lnTo>
                  <a:lnTo>
                    <a:pt x="988" y="765"/>
                  </a:lnTo>
                  <a:lnTo>
                    <a:pt x="992" y="774"/>
                  </a:lnTo>
                  <a:lnTo>
                    <a:pt x="993" y="794"/>
                  </a:lnTo>
                  <a:lnTo>
                    <a:pt x="990" y="813"/>
                  </a:lnTo>
                  <a:lnTo>
                    <a:pt x="988" y="822"/>
                  </a:lnTo>
                  <a:lnTo>
                    <a:pt x="985" y="831"/>
                  </a:lnTo>
                  <a:lnTo>
                    <a:pt x="981" y="839"/>
                  </a:lnTo>
                  <a:lnTo>
                    <a:pt x="976" y="848"/>
                  </a:lnTo>
                  <a:lnTo>
                    <a:pt x="970" y="856"/>
                  </a:lnTo>
                  <a:lnTo>
                    <a:pt x="964" y="864"/>
                  </a:lnTo>
                  <a:lnTo>
                    <a:pt x="964" y="864"/>
                  </a:lnTo>
                  <a:lnTo>
                    <a:pt x="950" y="874"/>
                  </a:lnTo>
                  <a:lnTo>
                    <a:pt x="935" y="882"/>
                  </a:lnTo>
                  <a:lnTo>
                    <a:pt x="935" y="882"/>
                  </a:lnTo>
                  <a:lnTo>
                    <a:pt x="925" y="887"/>
                  </a:lnTo>
                  <a:lnTo>
                    <a:pt x="915" y="888"/>
                  </a:lnTo>
                  <a:lnTo>
                    <a:pt x="905" y="891"/>
                  </a:lnTo>
                  <a:lnTo>
                    <a:pt x="895" y="891"/>
                  </a:lnTo>
                  <a:lnTo>
                    <a:pt x="895" y="891"/>
                  </a:lnTo>
                  <a:lnTo>
                    <a:pt x="884" y="891"/>
                  </a:lnTo>
                  <a:lnTo>
                    <a:pt x="875" y="890"/>
                  </a:lnTo>
                  <a:lnTo>
                    <a:pt x="866" y="887"/>
                  </a:lnTo>
                  <a:lnTo>
                    <a:pt x="856" y="884"/>
                  </a:lnTo>
                  <a:lnTo>
                    <a:pt x="847" y="879"/>
                  </a:lnTo>
                  <a:lnTo>
                    <a:pt x="839" y="874"/>
                  </a:lnTo>
                  <a:lnTo>
                    <a:pt x="832" y="868"/>
                  </a:lnTo>
                  <a:lnTo>
                    <a:pt x="824" y="862"/>
                  </a:lnTo>
                  <a:lnTo>
                    <a:pt x="824" y="862"/>
                  </a:lnTo>
                  <a:lnTo>
                    <a:pt x="815" y="851"/>
                  </a:lnTo>
                  <a:lnTo>
                    <a:pt x="815" y="851"/>
                  </a:lnTo>
                  <a:lnTo>
                    <a:pt x="783" y="818"/>
                  </a:lnTo>
                  <a:lnTo>
                    <a:pt x="755" y="782"/>
                  </a:lnTo>
                  <a:lnTo>
                    <a:pt x="729" y="748"/>
                  </a:lnTo>
                  <a:lnTo>
                    <a:pt x="706" y="715"/>
                  </a:lnTo>
                  <a:lnTo>
                    <a:pt x="686" y="682"/>
                  </a:lnTo>
                  <a:lnTo>
                    <a:pt x="667" y="648"/>
                  </a:lnTo>
                  <a:lnTo>
                    <a:pt x="652" y="616"/>
                  </a:lnTo>
                  <a:lnTo>
                    <a:pt x="638" y="585"/>
                  </a:lnTo>
                  <a:lnTo>
                    <a:pt x="638" y="585"/>
                  </a:lnTo>
                  <a:lnTo>
                    <a:pt x="623" y="547"/>
                  </a:lnTo>
                  <a:lnTo>
                    <a:pt x="612" y="509"/>
                  </a:lnTo>
                  <a:lnTo>
                    <a:pt x="603" y="473"/>
                  </a:lnTo>
                  <a:lnTo>
                    <a:pt x="597" y="439"/>
                  </a:lnTo>
                  <a:lnTo>
                    <a:pt x="597" y="439"/>
                  </a:lnTo>
                  <a:lnTo>
                    <a:pt x="592" y="412"/>
                  </a:lnTo>
                  <a:lnTo>
                    <a:pt x="589" y="384"/>
                  </a:lnTo>
                  <a:lnTo>
                    <a:pt x="587" y="359"/>
                  </a:lnTo>
                  <a:lnTo>
                    <a:pt x="587" y="338"/>
                  </a:lnTo>
                  <a:lnTo>
                    <a:pt x="587" y="33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6991350" y="682625"/>
              <a:ext cx="290512" cy="627063"/>
            </a:xfrm>
            <a:custGeom>
              <a:avLst/>
              <a:gdLst>
                <a:gd name="T0" fmla="*/ 215 w 366"/>
                <a:gd name="T1" fmla="*/ 748 h 788"/>
                <a:gd name="T2" fmla="*/ 231 w 366"/>
                <a:gd name="T3" fmla="*/ 765 h 788"/>
                <a:gd name="T4" fmla="*/ 257 w 366"/>
                <a:gd name="T5" fmla="*/ 782 h 788"/>
                <a:gd name="T6" fmla="*/ 288 w 366"/>
                <a:gd name="T7" fmla="*/ 788 h 788"/>
                <a:gd name="T8" fmla="*/ 303 w 366"/>
                <a:gd name="T9" fmla="*/ 787 h 788"/>
                <a:gd name="T10" fmla="*/ 318 w 366"/>
                <a:gd name="T11" fmla="*/ 782 h 788"/>
                <a:gd name="T12" fmla="*/ 343 w 366"/>
                <a:gd name="T13" fmla="*/ 765 h 788"/>
                <a:gd name="T14" fmla="*/ 352 w 366"/>
                <a:gd name="T15" fmla="*/ 754 h 788"/>
                <a:gd name="T16" fmla="*/ 365 w 366"/>
                <a:gd name="T17" fmla="*/ 725 h 788"/>
                <a:gd name="T18" fmla="*/ 365 w 366"/>
                <a:gd name="T19" fmla="*/ 696 h 788"/>
                <a:gd name="T20" fmla="*/ 354 w 366"/>
                <a:gd name="T21" fmla="*/ 667 h 788"/>
                <a:gd name="T22" fmla="*/ 343 w 366"/>
                <a:gd name="T23" fmla="*/ 655 h 788"/>
                <a:gd name="T24" fmla="*/ 303 w 366"/>
                <a:gd name="T25" fmla="*/ 610 h 788"/>
                <a:gd name="T26" fmla="*/ 269 w 366"/>
                <a:gd name="T27" fmla="*/ 567 h 788"/>
                <a:gd name="T28" fmla="*/ 240 w 366"/>
                <a:gd name="T29" fmla="*/ 525 h 788"/>
                <a:gd name="T30" fmla="*/ 217 w 366"/>
                <a:gd name="T31" fmla="*/ 485 h 788"/>
                <a:gd name="T32" fmla="*/ 197 w 366"/>
                <a:gd name="T33" fmla="*/ 444 h 788"/>
                <a:gd name="T34" fmla="*/ 171 w 366"/>
                <a:gd name="T35" fmla="*/ 366 h 788"/>
                <a:gd name="T36" fmla="*/ 165 w 366"/>
                <a:gd name="T37" fmla="*/ 330 h 788"/>
                <a:gd name="T38" fmla="*/ 157 w 366"/>
                <a:gd name="T39" fmla="*/ 255 h 788"/>
                <a:gd name="T40" fmla="*/ 159 w 366"/>
                <a:gd name="T41" fmla="*/ 223 h 788"/>
                <a:gd name="T42" fmla="*/ 166 w 366"/>
                <a:gd name="T43" fmla="*/ 167 h 788"/>
                <a:gd name="T44" fmla="*/ 171 w 366"/>
                <a:gd name="T45" fmla="*/ 147 h 788"/>
                <a:gd name="T46" fmla="*/ 180 w 366"/>
                <a:gd name="T47" fmla="*/ 120 h 788"/>
                <a:gd name="T48" fmla="*/ 183 w 366"/>
                <a:gd name="T49" fmla="*/ 114 h 788"/>
                <a:gd name="T50" fmla="*/ 183 w 366"/>
                <a:gd name="T51" fmla="*/ 112 h 788"/>
                <a:gd name="T52" fmla="*/ 183 w 366"/>
                <a:gd name="T53" fmla="*/ 112 h 788"/>
                <a:gd name="T54" fmla="*/ 189 w 366"/>
                <a:gd name="T55" fmla="*/ 97 h 788"/>
                <a:gd name="T56" fmla="*/ 189 w 366"/>
                <a:gd name="T57" fmla="*/ 67 h 788"/>
                <a:gd name="T58" fmla="*/ 180 w 366"/>
                <a:gd name="T59" fmla="*/ 38 h 788"/>
                <a:gd name="T60" fmla="*/ 160 w 366"/>
                <a:gd name="T61" fmla="*/ 17 h 788"/>
                <a:gd name="T62" fmla="*/ 146 w 366"/>
                <a:gd name="T63" fmla="*/ 7 h 788"/>
                <a:gd name="T64" fmla="*/ 116 w 366"/>
                <a:gd name="T65" fmla="*/ 0 h 788"/>
                <a:gd name="T66" fmla="*/ 86 w 366"/>
                <a:gd name="T67" fmla="*/ 4 h 788"/>
                <a:gd name="T68" fmla="*/ 60 w 366"/>
                <a:gd name="T69" fmla="*/ 20 h 788"/>
                <a:gd name="T70" fmla="*/ 42 w 366"/>
                <a:gd name="T71" fmla="*/ 44 h 788"/>
                <a:gd name="T72" fmla="*/ 34 w 366"/>
                <a:gd name="T73" fmla="*/ 63 h 788"/>
                <a:gd name="T74" fmla="*/ 20 w 366"/>
                <a:gd name="T75" fmla="*/ 106 h 788"/>
                <a:gd name="T76" fmla="*/ 6 w 366"/>
                <a:gd name="T77" fmla="*/ 170 h 788"/>
                <a:gd name="T78" fmla="*/ 0 w 366"/>
                <a:gd name="T79" fmla="*/ 255 h 788"/>
                <a:gd name="T80" fmla="*/ 0 w 366"/>
                <a:gd name="T81" fmla="*/ 278 h 788"/>
                <a:gd name="T82" fmla="*/ 5 w 366"/>
                <a:gd name="T83" fmla="*/ 327 h 788"/>
                <a:gd name="T84" fmla="*/ 8 w 366"/>
                <a:gd name="T85" fmla="*/ 353 h 788"/>
                <a:gd name="T86" fmla="*/ 23 w 366"/>
                <a:gd name="T87" fmla="*/ 424 h 788"/>
                <a:gd name="T88" fmla="*/ 49 w 366"/>
                <a:gd name="T89" fmla="*/ 498 h 788"/>
                <a:gd name="T90" fmla="*/ 63 w 366"/>
                <a:gd name="T91" fmla="*/ 529 h 788"/>
                <a:gd name="T92" fmla="*/ 96 w 366"/>
                <a:gd name="T93" fmla="*/ 590 h 788"/>
                <a:gd name="T94" fmla="*/ 137 w 366"/>
                <a:gd name="T95" fmla="*/ 653 h 788"/>
                <a:gd name="T96" fmla="*/ 186 w 366"/>
                <a:gd name="T97" fmla="*/ 716 h 788"/>
                <a:gd name="T98" fmla="*/ 215 w 366"/>
                <a:gd name="T99" fmla="*/ 748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6" h="788">
                  <a:moveTo>
                    <a:pt x="215" y="748"/>
                  </a:moveTo>
                  <a:lnTo>
                    <a:pt x="215" y="748"/>
                  </a:lnTo>
                  <a:lnTo>
                    <a:pt x="231" y="765"/>
                  </a:lnTo>
                  <a:lnTo>
                    <a:pt x="231" y="765"/>
                  </a:lnTo>
                  <a:lnTo>
                    <a:pt x="243" y="774"/>
                  </a:lnTo>
                  <a:lnTo>
                    <a:pt x="257" y="782"/>
                  </a:lnTo>
                  <a:lnTo>
                    <a:pt x="272" y="787"/>
                  </a:lnTo>
                  <a:lnTo>
                    <a:pt x="288" y="788"/>
                  </a:lnTo>
                  <a:lnTo>
                    <a:pt x="288" y="788"/>
                  </a:lnTo>
                  <a:lnTo>
                    <a:pt x="303" y="787"/>
                  </a:lnTo>
                  <a:lnTo>
                    <a:pt x="318" y="782"/>
                  </a:lnTo>
                  <a:lnTo>
                    <a:pt x="318" y="782"/>
                  </a:lnTo>
                  <a:lnTo>
                    <a:pt x="331" y="774"/>
                  </a:lnTo>
                  <a:lnTo>
                    <a:pt x="343" y="765"/>
                  </a:lnTo>
                  <a:lnTo>
                    <a:pt x="343" y="765"/>
                  </a:lnTo>
                  <a:lnTo>
                    <a:pt x="352" y="754"/>
                  </a:lnTo>
                  <a:lnTo>
                    <a:pt x="360" y="741"/>
                  </a:lnTo>
                  <a:lnTo>
                    <a:pt x="365" y="725"/>
                  </a:lnTo>
                  <a:lnTo>
                    <a:pt x="366" y="710"/>
                  </a:lnTo>
                  <a:lnTo>
                    <a:pt x="365" y="696"/>
                  </a:lnTo>
                  <a:lnTo>
                    <a:pt x="360" y="681"/>
                  </a:lnTo>
                  <a:lnTo>
                    <a:pt x="354" y="667"/>
                  </a:lnTo>
                  <a:lnTo>
                    <a:pt x="343" y="655"/>
                  </a:lnTo>
                  <a:lnTo>
                    <a:pt x="343" y="655"/>
                  </a:lnTo>
                  <a:lnTo>
                    <a:pt x="323" y="633"/>
                  </a:lnTo>
                  <a:lnTo>
                    <a:pt x="303" y="610"/>
                  </a:lnTo>
                  <a:lnTo>
                    <a:pt x="286" y="588"/>
                  </a:lnTo>
                  <a:lnTo>
                    <a:pt x="269" y="567"/>
                  </a:lnTo>
                  <a:lnTo>
                    <a:pt x="254" y="547"/>
                  </a:lnTo>
                  <a:lnTo>
                    <a:pt x="240" y="525"/>
                  </a:lnTo>
                  <a:lnTo>
                    <a:pt x="217" y="485"/>
                  </a:lnTo>
                  <a:lnTo>
                    <a:pt x="217" y="485"/>
                  </a:lnTo>
                  <a:lnTo>
                    <a:pt x="206" y="464"/>
                  </a:lnTo>
                  <a:lnTo>
                    <a:pt x="197" y="444"/>
                  </a:lnTo>
                  <a:lnTo>
                    <a:pt x="182" y="404"/>
                  </a:lnTo>
                  <a:lnTo>
                    <a:pt x="171" y="366"/>
                  </a:lnTo>
                  <a:lnTo>
                    <a:pt x="165" y="330"/>
                  </a:lnTo>
                  <a:lnTo>
                    <a:pt x="165" y="330"/>
                  </a:lnTo>
                  <a:lnTo>
                    <a:pt x="159" y="290"/>
                  </a:lnTo>
                  <a:lnTo>
                    <a:pt x="157" y="255"/>
                  </a:lnTo>
                  <a:lnTo>
                    <a:pt x="157" y="255"/>
                  </a:lnTo>
                  <a:lnTo>
                    <a:pt x="159" y="223"/>
                  </a:lnTo>
                  <a:lnTo>
                    <a:pt x="162" y="193"/>
                  </a:lnTo>
                  <a:lnTo>
                    <a:pt x="166" y="167"/>
                  </a:lnTo>
                  <a:lnTo>
                    <a:pt x="171" y="147"/>
                  </a:lnTo>
                  <a:lnTo>
                    <a:pt x="171" y="147"/>
                  </a:lnTo>
                  <a:lnTo>
                    <a:pt x="180" y="120"/>
                  </a:lnTo>
                  <a:lnTo>
                    <a:pt x="180" y="120"/>
                  </a:lnTo>
                  <a:lnTo>
                    <a:pt x="183" y="114"/>
                  </a:lnTo>
                  <a:lnTo>
                    <a:pt x="183" y="114"/>
                  </a:lnTo>
                  <a:lnTo>
                    <a:pt x="183" y="112"/>
                  </a:lnTo>
                  <a:lnTo>
                    <a:pt x="183" y="112"/>
                  </a:lnTo>
                  <a:lnTo>
                    <a:pt x="183" y="112"/>
                  </a:lnTo>
                  <a:lnTo>
                    <a:pt x="183" y="112"/>
                  </a:lnTo>
                  <a:lnTo>
                    <a:pt x="183" y="112"/>
                  </a:lnTo>
                  <a:lnTo>
                    <a:pt x="189" y="97"/>
                  </a:lnTo>
                  <a:lnTo>
                    <a:pt x="191" y="81"/>
                  </a:lnTo>
                  <a:lnTo>
                    <a:pt x="189" y="67"/>
                  </a:lnTo>
                  <a:lnTo>
                    <a:pt x="186" y="52"/>
                  </a:lnTo>
                  <a:lnTo>
                    <a:pt x="180" y="38"/>
                  </a:lnTo>
                  <a:lnTo>
                    <a:pt x="171" y="26"/>
                  </a:lnTo>
                  <a:lnTo>
                    <a:pt x="160" y="17"/>
                  </a:lnTo>
                  <a:lnTo>
                    <a:pt x="146" y="7"/>
                  </a:lnTo>
                  <a:lnTo>
                    <a:pt x="146" y="7"/>
                  </a:lnTo>
                  <a:lnTo>
                    <a:pt x="131" y="3"/>
                  </a:lnTo>
                  <a:lnTo>
                    <a:pt x="116" y="0"/>
                  </a:lnTo>
                  <a:lnTo>
                    <a:pt x="102" y="1"/>
                  </a:lnTo>
                  <a:lnTo>
                    <a:pt x="86" y="4"/>
                  </a:lnTo>
                  <a:lnTo>
                    <a:pt x="73" y="11"/>
                  </a:lnTo>
                  <a:lnTo>
                    <a:pt x="60" y="20"/>
                  </a:lnTo>
                  <a:lnTo>
                    <a:pt x="49" y="31"/>
                  </a:lnTo>
                  <a:lnTo>
                    <a:pt x="42" y="44"/>
                  </a:lnTo>
                  <a:lnTo>
                    <a:pt x="42" y="44"/>
                  </a:lnTo>
                  <a:lnTo>
                    <a:pt x="34" y="63"/>
                  </a:lnTo>
                  <a:lnTo>
                    <a:pt x="26" y="81"/>
                  </a:lnTo>
                  <a:lnTo>
                    <a:pt x="20" y="106"/>
                  </a:lnTo>
                  <a:lnTo>
                    <a:pt x="13" y="135"/>
                  </a:lnTo>
                  <a:lnTo>
                    <a:pt x="6" y="170"/>
                  </a:lnTo>
                  <a:lnTo>
                    <a:pt x="2" y="210"/>
                  </a:lnTo>
                  <a:lnTo>
                    <a:pt x="0" y="255"/>
                  </a:lnTo>
                  <a:lnTo>
                    <a:pt x="0" y="255"/>
                  </a:lnTo>
                  <a:lnTo>
                    <a:pt x="0" y="278"/>
                  </a:lnTo>
                  <a:lnTo>
                    <a:pt x="2" y="303"/>
                  </a:lnTo>
                  <a:lnTo>
                    <a:pt x="5" y="327"/>
                  </a:lnTo>
                  <a:lnTo>
                    <a:pt x="8" y="353"/>
                  </a:lnTo>
                  <a:lnTo>
                    <a:pt x="8" y="353"/>
                  </a:lnTo>
                  <a:lnTo>
                    <a:pt x="16" y="389"/>
                  </a:lnTo>
                  <a:lnTo>
                    <a:pt x="23" y="424"/>
                  </a:lnTo>
                  <a:lnTo>
                    <a:pt x="36" y="461"/>
                  </a:lnTo>
                  <a:lnTo>
                    <a:pt x="49" y="498"/>
                  </a:lnTo>
                  <a:lnTo>
                    <a:pt x="49" y="498"/>
                  </a:lnTo>
                  <a:lnTo>
                    <a:pt x="63" y="529"/>
                  </a:lnTo>
                  <a:lnTo>
                    <a:pt x="79" y="559"/>
                  </a:lnTo>
                  <a:lnTo>
                    <a:pt x="96" y="590"/>
                  </a:lnTo>
                  <a:lnTo>
                    <a:pt x="116" y="621"/>
                  </a:lnTo>
                  <a:lnTo>
                    <a:pt x="137" y="653"/>
                  </a:lnTo>
                  <a:lnTo>
                    <a:pt x="160" y="685"/>
                  </a:lnTo>
                  <a:lnTo>
                    <a:pt x="186" y="716"/>
                  </a:lnTo>
                  <a:lnTo>
                    <a:pt x="215" y="748"/>
                  </a:lnTo>
                  <a:lnTo>
                    <a:pt x="215" y="74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4191421" y="0"/>
            <a:ext cx="839788" cy="2020888"/>
            <a:chOff x="5337175" y="0"/>
            <a:chExt cx="839788" cy="2020888"/>
          </a:xfrm>
        </p:grpSpPr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5780088" y="942975"/>
              <a:ext cx="396875" cy="303213"/>
            </a:xfrm>
            <a:custGeom>
              <a:avLst/>
              <a:gdLst>
                <a:gd name="T0" fmla="*/ 207 w 499"/>
                <a:gd name="T1" fmla="*/ 132 h 381"/>
                <a:gd name="T2" fmla="*/ 207 w 499"/>
                <a:gd name="T3" fmla="*/ 132 h 381"/>
                <a:gd name="T4" fmla="*/ 213 w 499"/>
                <a:gd name="T5" fmla="*/ 140 h 381"/>
                <a:gd name="T6" fmla="*/ 218 w 499"/>
                <a:gd name="T7" fmla="*/ 148 h 381"/>
                <a:gd name="T8" fmla="*/ 223 w 499"/>
                <a:gd name="T9" fmla="*/ 155 h 381"/>
                <a:gd name="T10" fmla="*/ 227 w 499"/>
                <a:gd name="T11" fmla="*/ 165 h 381"/>
                <a:gd name="T12" fmla="*/ 230 w 499"/>
                <a:gd name="T13" fmla="*/ 174 h 381"/>
                <a:gd name="T14" fmla="*/ 232 w 499"/>
                <a:gd name="T15" fmla="*/ 183 h 381"/>
                <a:gd name="T16" fmla="*/ 233 w 499"/>
                <a:gd name="T17" fmla="*/ 192 h 381"/>
                <a:gd name="T18" fmla="*/ 233 w 499"/>
                <a:gd name="T19" fmla="*/ 203 h 381"/>
                <a:gd name="T20" fmla="*/ 233 w 499"/>
                <a:gd name="T21" fmla="*/ 203 h 381"/>
                <a:gd name="T22" fmla="*/ 232 w 499"/>
                <a:gd name="T23" fmla="*/ 212 h 381"/>
                <a:gd name="T24" fmla="*/ 230 w 499"/>
                <a:gd name="T25" fmla="*/ 222 h 381"/>
                <a:gd name="T26" fmla="*/ 227 w 499"/>
                <a:gd name="T27" fmla="*/ 231 h 381"/>
                <a:gd name="T28" fmla="*/ 224 w 499"/>
                <a:gd name="T29" fmla="*/ 240 h 381"/>
                <a:gd name="T30" fmla="*/ 215 w 499"/>
                <a:gd name="T31" fmla="*/ 257 h 381"/>
                <a:gd name="T32" fmla="*/ 203 w 499"/>
                <a:gd name="T33" fmla="*/ 271 h 381"/>
                <a:gd name="T34" fmla="*/ 189 w 499"/>
                <a:gd name="T35" fmla="*/ 281 h 381"/>
                <a:gd name="T36" fmla="*/ 172 w 499"/>
                <a:gd name="T37" fmla="*/ 291 h 381"/>
                <a:gd name="T38" fmla="*/ 163 w 499"/>
                <a:gd name="T39" fmla="*/ 294 h 381"/>
                <a:gd name="T40" fmla="*/ 153 w 499"/>
                <a:gd name="T41" fmla="*/ 295 h 381"/>
                <a:gd name="T42" fmla="*/ 144 w 499"/>
                <a:gd name="T43" fmla="*/ 297 h 381"/>
                <a:gd name="T44" fmla="*/ 135 w 499"/>
                <a:gd name="T45" fmla="*/ 297 h 381"/>
                <a:gd name="T46" fmla="*/ 135 w 499"/>
                <a:gd name="T47" fmla="*/ 297 h 381"/>
                <a:gd name="T48" fmla="*/ 130 w 499"/>
                <a:gd name="T49" fmla="*/ 297 h 381"/>
                <a:gd name="T50" fmla="*/ 130 w 499"/>
                <a:gd name="T51" fmla="*/ 297 h 381"/>
                <a:gd name="T52" fmla="*/ 97 w 499"/>
                <a:gd name="T53" fmla="*/ 295 h 381"/>
                <a:gd name="T54" fmla="*/ 64 w 499"/>
                <a:gd name="T55" fmla="*/ 292 h 381"/>
                <a:gd name="T56" fmla="*/ 32 w 499"/>
                <a:gd name="T57" fmla="*/ 289 h 381"/>
                <a:gd name="T58" fmla="*/ 0 w 499"/>
                <a:gd name="T59" fmla="*/ 285 h 381"/>
                <a:gd name="T60" fmla="*/ 0 w 499"/>
                <a:gd name="T61" fmla="*/ 381 h 381"/>
                <a:gd name="T62" fmla="*/ 499 w 499"/>
                <a:gd name="T63" fmla="*/ 381 h 381"/>
                <a:gd name="T64" fmla="*/ 499 w 499"/>
                <a:gd name="T65" fmla="*/ 0 h 381"/>
                <a:gd name="T66" fmla="*/ 0 w 499"/>
                <a:gd name="T67" fmla="*/ 0 h 381"/>
                <a:gd name="T68" fmla="*/ 0 w 499"/>
                <a:gd name="T69" fmla="*/ 85 h 381"/>
                <a:gd name="T70" fmla="*/ 0 w 499"/>
                <a:gd name="T71" fmla="*/ 85 h 381"/>
                <a:gd name="T72" fmla="*/ 32 w 499"/>
                <a:gd name="T73" fmla="*/ 91 h 381"/>
                <a:gd name="T74" fmla="*/ 66 w 499"/>
                <a:gd name="T75" fmla="*/ 95 h 381"/>
                <a:gd name="T76" fmla="*/ 101 w 499"/>
                <a:gd name="T77" fmla="*/ 99 h 381"/>
                <a:gd name="T78" fmla="*/ 138 w 499"/>
                <a:gd name="T79" fmla="*/ 100 h 381"/>
                <a:gd name="T80" fmla="*/ 138 w 499"/>
                <a:gd name="T81" fmla="*/ 100 h 381"/>
                <a:gd name="T82" fmla="*/ 149 w 499"/>
                <a:gd name="T83" fmla="*/ 102 h 381"/>
                <a:gd name="T84" fmla="*/ 158 w 499"/>
                <a:gd name="T85" fmla="*/ 103 h 381"/>
                <a:gd name="T86" fmla="*/ 167 w 499"/>
                <a:gd name="T87" fmla="*/ 106 h 381"/>
                <a:gd name="T88" fmla="*/ 175 w 499"/>
                <a:gd name="T89" fmla="*/ 109 h 381"/>
                <a:gd name="T90" fmla="*/ 184 w 499"/>
                <a:gd name="T91" fmla="*/ 114 h 381"/>
                <a:gd name="T92" fmla="*/ 192 w 499"/>
                <a:gd name="T93" fmla="*/ 120 h 381"/>
                <a:gd name="T94" fmla="*/ 199 w 499"/>
                <a:gd name="T95" fmla="*/ 125 h 381"/>
                <a:gd name="T96" fmla="*/ 207 w 499"/>
                <a:gd name="T97" fmla="*/ 132 h 381"/>
                <a:gd name="T98" fmla="*/ 207 w 499"/>
                <a:gd name="T99" fmla="*/ 132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99" h="381">
                  <a:moveTo>
                    <a:pt x="207" y="132"/>
                  </a:moveTo>
                  <a:lnTo>
                    <a:pt x="207" y="132"/>
                  </a:lnTo>
                  <a:lnTo>
                    <a:pt x="213" y="140"/>
                  </a:lnTo>
                  <a:lnTo>
                    <a:pt x="218" y="148"/>
                  </a:lnTo>
                  <a:lnTo>
                    <a:pt x="223" y="155"/>
                  </a:lnTo>
                  <a:lnTo>
                    <a:pt x="227" y="165"/>
                  </a:lnTo>
                  <a:lnTo>
                    <a:pt x="230" y="174"/>
                  </a:lnTo>
                  <a:lnTo>
                    <a:pt x="232" y="183"/>
                  </a:lnTo>
                  <a:lnTo>
                    <a:pt x="233" y="192"/>
                  </a:lnTo>
                  <a:lnTo>
                    <a:pt x="233" y="203"/>
                  </a:lnTo>
                  <a:lnTo>
                    <a:pt x="233" y="203"/>
                  </a:lnTo>
                  <a:lnTo>
                    <a:pt x="232" y="212"/>
                  </a:lnTo>
                  <a:lnTo>
                    <a:pt x="230" y="222"/>
                  </a:lnTo>
                  <a:lnTo>
                    <a:pt x="227" y="231"/>
                  </a:lnTo>
                  <a:lnTo>
                    <a:pt x="224" y="240"/>
                  </a:lnTo>
                  <a:lnTo>
                    <a:pt x="215" y="257"/>
                  </a:lnTo>
                  <a:lnTo>
                    <a:pt x="203" y="271"/>
                  </a:lnTo>
                  <a:lnTo>
                    <a:pt x="189" y="281"/>
                  </a:lnTo>
                  <a:lnTo>
                    <a:pt x="172" y="291"/>
                  </a:lnTo>
                  <a:lnTo>
                    <a:pt x="163" y="294"/>
                  </a:lnTo>
                  <a:lnTo>
                    <a:pt x="153" y="295"/>
                  </a:lnTo>
                  <a:lnTo>
                    <a:pt x="144" y="297"/>
                  </a:lnTo>
                  <a:lnTo>
                    <a:pt x="135" y="297"/>
                  </a:lnTo>
                  <a:lnTo>
                    <a:pt x="135" y="297"/>
                  </a:lnTo>
                  <a:lnTo>
                    <a:pt x="130" y="297"/>
                  </a:lnTo>
                  <a:lnTo>
                    <a:pt x="130" y="297"/>
                  </a:lnTo>
                  <a:lnTo>
                    <a:pt x="97" y="295"/>
                  </a:lnTo>
                  <a:lnTo>
                    <a:pt x="64" y="292"/>
                  </a:lnTo>
                  <a:lnTo>
                    <a:pt x="32" y="289"/>
                  </a:lnTo>
                  <a:lnTo>
                    <a:pt x="0" y="285"/>
                  </a:lnTo>
                  <a:lnTo>
                    <a:pt x="0" y="381"/>
                  </a:lnTo>
                  <a:lnTo>
                    <a:pt x="499" y="381"/>
                  </a:lnTo>
                  <a:lnTo>
                    <a:pt x="499" y="0"/>
                  </a:lnTo>
                  <a:lnTo>
                    <a:pt x="0" y="0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32" y="91"/>
                  </a:lnTo>
                  <a:lnTo>
                    <a:pt x="66" y="95"/>
                  </a:lnTo>
                  <a:lnTo>
                    <a:pt x="101" y="99"/>
                  </a:lnTo>
                  <a:lnTo>
                    <a:pt x="138" y="100"/>
                  </a:lnTo>
                  <a:lnTo>
                    <a:pt x="138" y="100"/>
                  </a:lnTo>
                  <a:lnTo>
                    <a:pt x="149" y="102"/>
                  </a:lnTo>
                  <a:lnTo>
                    <a:pt x="158" y="103"/>
                  </a:lnTo>
                  <a:lnTo>
                    <a:pt x="167" y="106"/>
                  </a:lnTo>
                  <a:lnTo>
                    <a:pt x="175" y="109"/>
                  </a:lnTo>
                  <a:lnTo>
                    <a:pt x="184" y="114"/>
                  </a:lnTo>
                  <a:lnTo>
                    <a:pt x="192" y="120"/>
                  </a:lnTo>
                  <a:lnTo>
                    <a:pt x="199" y="125"/>
                  </a:lnTo>
                  <a:lnTo>
                    <a:pt x="207" y="132"/>
                  </a:lnTo>
                  <a:lnTo>
                    <a:pt x="207" y="13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5827713" y="684213"/>
              <a:ext cx="312737" cy="23812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5853113" y="430213"/>
              <a:ext cx="312737" cy="236538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821363" y="176213"/>
              <a:ext cx="312737" cy="238125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5884863" y="0"/>
              <a:ext cx="280987" cy="163513"/>
            </a:xfrm>
            <a:prstGeom prst="rect">
              <a:avLst/>
            </a:pr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5337175" y="276225"/>
              <a:ext cx="352425" cy="352425"/>
            </a:xfrm>
            <a:custGeom>
              <a:avLst/>
              <a:gdLst>
                <a:gd name="T0" fmla="*/ 224 w 442"/>
                <a:gd name="T1" fmla="*/ 443 h 443"/>
                <a:gd name="T2" fmla="*/ 269 w 442"/>
                <a:gd name="T3" fmla="*/ 436 h 443"/>
                <a:gd name="T4" fmla="*/ 309 w 442"/>
                <a:gd name="T5" fmla="*/ 424 h 443"/>
                <a:gd name="T6" fmla="*/ 347 w 442"/>
                <a:gd name="T7" fmla="*/ 403 h 443"/>
                <a:gd name="T8" fmla="*/ 379 w 442"/>
                <a:gd name="T9" fmla="*/ 375 h 443"/>
                <a:gd name="T10" fmla="*/ 406 w 442"/>
                <a:gd name="T11" fmla="*/ 343 h 443"/>
                <a:gd name="T12" fmla="*/ 425 w 442"/>
                <a:gd name="T13" fmla="*/ 304 h 443"/>
                <a:gd name="T14" fmla="*/ 438 w 442"/>
                <a:gd name="T15" fmla="*/ 263 h 443"/>
                <a:gd name="T16" fmla="*/ 442 w 442"/>
                <a:gd name="T17" fmla="*/ 218 h 443"/>
                <a:gd name="T18" fmla="*/ 441 w 442"/>
                <a:gd name="T19" fmla="*/ 195 h 443"/>
                <a:gd name="T20" fmla="*/ 432 w 442"/>
                <a:gd name="T21" fmla="*/ 152 h 443"/>
                <a:gd name="T22" fmla="*/ 415 w 442"/>
                <a:gd name="T23" fmla="*/ 114 h 443"/>
                <a:gd name="T24" fmla="*/ 390 w 442"/>
                <a:gd name="T25" fmla="*/ 78 h 443"/>
                <a:gd name="T26" fmla="*/ 359 w 442"/>
                <a:gd name="T27" fmla="*/ 49 h 443"/>
                <a:gd name="T28" fmla="*/ 324 w 442"/>
                <a:gd name="T29" fmla="*/ 25 h 443"/>
                <a:gd name="T30" fmla="*/ 284 w 442"/>
                <a:gd name="T31" fmla="*/ 9 h 443"/>
                <a:gd name="T32" fmla="*/ 241 w 442"/>
                <a:gd name="T33" fmla="*/ 0 h 443"/>
                <a:gd name="T34" fmla="*/ 218 w 442"/>
                <a:gd name="T35" fmla="*/ 0 h 443"/>
                <a:gd name="T36" fmla="*/ 173 w 442"/>
                <a:gd name="T37" fmla="*/ 5 h 443"/>
                <a:gd name="T38" fmla="*/ 132 w 442"/>
                <a:gd name="T39" fmla="*/ 18 h 443"/>
                <a:gd name="T40" fmla="*/ 95 w 442"/>
                <a:gd name="T41" fmla="*/ 38 h 443"/>
                <a:gd name="T42" fmla="*/ 63 w 442"/>
                <a:gd name="T43" fmla="*/ 66 h 443"/>
                <a:gd name="T44" fmla="*/ 35 w 442"/>
                <a:gd name="T45" fmla="*/ 100 h 443"/>
                <a:gd name="T46" fmla="*/ 15 w 442"/>
                <a:gd name="T47" fmla="*/ 137 h 443"/>
                <a:gd name="T48" fmla="*/ 3 w 442"/>
                <a:gd name="T49" fmla="*/ 180 h 443"/>
                <a:gd name="T50" fmla="*/ 0 w 442"/>
                <a:gd name="T51" fmla="*/ 224 h 443"/>
                <a:gd name="T52" fmla="*/ 1 w 442"/>
                <a:gd name="T53" fmla="*/ 246 h 443"/>
                <a:gd name="T54" fmla="*/ 11 w 442"/>
                <a:gd name="T55" fmla="*/ 289 h 443"/>
                <a:gd name="T56" fmla="*/ 27 w 442"/>
                <a:gd name="T57" fmla="*/ 329 h 443"/>
                <a:gd name="T58" fmla="*/ 52 w 442"/>
                <a:gd name="T59" fmla="*/ 364 h 443"/>
                <a:gd name="T60" fmla="*/ 83 w 442"/>
                <a:gd name="T61" fmla="*/ 393 h 443"/>
                <a:gd name="T62" fmla="*/ 118 w 442"/>
                <a:gd name="T63" fmla="*/ 416 h 443"/>
                <a:gd name="T64" fmla="*/ 158 w 442"/>
                <a:gd name="T65" fmla="*/ 433 h 443"/>
                <a:gd name="T66" fmla="*/ 201 w 442"/>
                <a:gd name="T67" fmla="*/ 441 h 443"/>
                <a:gd name="T68" fmla="*/ 224 w 442"/>
                <a:gd name="T69" fmla="*/ 443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443">
                  <a:moveTo>
                    <a:pt x="224" y="443"/>
                  </a:moveTo>
                  <a:lnTo>
                    <a:pt x="224" y="443"/>
                  </a:lnTo>
                  <a:lnTo>
                    <a:pt x="246" y="441"/>
                  </a:lnTo>
                  <a:lnTo>
                    <a:pt x="269" y="436"/>
                  </a:lnTo>
                  <a:lnTo>
                    <a:pt x="289" y="432"/>
                  </a:lnTo>
                  <a:lnTo>
                    <a:pt x="309" y="424"/>
                  </a:lnTo>
                  <a:lnTo>
                    <a:pt x="329" y="415"/>
                  </a:lnTo>
                  <a:lnTo>
                    <a:pt x="347" y="403"/>
                  </a:lnTo>
                  <a:lnTo>
                    <a:pt x="364" y="390"/>
                  </a:lnTo>
                  <a:lnTo>
                    <a:pt x="379" y="375"/>
                  </a:lnTo>
                  <a:lnTo>
                    <a:pt x="393" y="360"/>
                  </a:lnTo>
                  <a:lnTo>
                    <a:pt x="406" y="343"/>
                  </a:lnTo>
                  <a:lnTo>
                    <a:pt x="416" y="324"/>
                  </a:lnTo>
                  <a:lnTo>
                    <a:pt x="425" y="304"/>
                  </a:lnTo>
                  <a:lnTo>
                    <a:pt x="433" y="284"/>
                  </a:lnTo>
                  <a:lnTo>
                    <a:pt x="438" y="263"/>
                  </a:lnTo>
                  <a:lnTo>
                    <a:pt x="441" y="241"/>
                  </a:lnTo>
                  <a:lnTo>
                    <a:pt x="442" y="218"/>
                  </a:lnTo>
                  <a:lnTo>
                    <a:pt x="442" y="218"/>
                  </a:lnTo>
                  <a:lnTo>
                    <a:pt x="441" y="195"/>
                  </a:lnTo>
                  <a:lnTo>
                    <a:pt x="438" y="174"/>
                  </a:lnTo>
                  <a:lnTo>
                    <a:pt x="432" y="152"/>
                  </a:lnTo>
                  <a:lnTo>
                    <a:pt x="424" y="132"/>
                  </a:lnTo>
                  <a:lnTo>
                    <a:pt x="415" y="114"/>
                  </a:lnTo>
                  <a:lnTo>
                    <a:pt x="402" y="95"/>
                  </a:lnTo>
                  <a:lnTo>
                    <a:pt x="390" y="78"/>
                  </a:lnTo>
                  <a:lnTo>
                    <a:pt x="375" y="63"/>
                  </a:lnTo>
                  <a:lnTo>
                    <a:pt x="359" y="49"/>
                  </a:lnTo>
                  <a:lnTo>
                    <a:pt x="343" y="35"/>
                  </a:lnTo>
                  <a:lnTo>
                    <a:pt x="324" y="25"/>
                  </a:lnTo>
                  <a:lnTo>
                    <a:pt x="304" y="15"/>
                  </a:lnTo>
                  <a:lnTo>
                    <a:pt x="284" y="9"/>
                  </a:lnTo>
                  <a:lnTo>
                    <a:pt x="263" y="3"/>
                  </a:lnTo>
                  <a:lnTo>
                    <a:pt x="241" y="0"/>
                  </a:lnTo>
                  <a:lnTo>
                    <a:pt x="218" y="0"/>
                  </a:lnTo>
                  <a:lnTo>
                    <a:pt x="218" y="0"/>
                  </a:lnTo>
                  <a:lnTo>
                    <a:pt x="195" y="1"/>
                  </a:lnTo>
                  <a:lnTo>
                    <a:pt x="173" y="5"/>
                  </a:lnTo>
                  <a:lnTo>
                    <a:pt x="152" y="11"/>
                  </a:lnTo>
                  <a:lnTo>
                    <a:pt x="132" y="18"/>
                  </a:lnTo>
                  <a:lnTo>
                    <a:pt x="113" y="28"/>
                  </a:lnTo>
                  <a:lnTo>
                    <a:pt x="95" y="38"/>
                  </a:lnTo>
                  <a:lnTo>
                    <a:pt x="78" y="52"/>
                  </a:lnTo>
                  <a:lnTo>
                    <a:pt x="63" y="66"/>
                  </a:lnTo>
                  <a:lnTo>
                    <a:pt x="49" y="83"/>
                  </a:lnTo>
                  <a:lnTo>
                    <a:pt x="35" y="100"/>
                  </a:lnTo>
                  <a:lnTo>
                    <a:pt x="24" y="118"/>
                  </a:lnTo>
                  <a:lnTo>
                    <a:pt x="15" y="137"/>
                  </a:lnTo>
                  <a:lnTo>
                    <a:pt x="9" y="158"/>
                  </a:lnTo>
                  <a:lnTo>
                    <a:pt x="3" y="180"/>
                  </a:lnTo>
                  <a:lnTo>
                    <a:pt x="0" y="201"/>
                  </a:lnTo>
                  <a:lnTo>
                    <a:pt x="0" y="224"/>
                  </a:lnTo>
                  <a:lnTo>
                    <a:pt x="0" y="224"/>
                  </a:lnTo>
                  <a:lnTo>
                    <a:pt x="1" y="246"/>
                  </a:lnTo>
                  <a:lnTo>
                    <a:pt x="4" y="269"/>
                  </a:lnTo>
                  <a:lnTo>
                    <a:pt x="11" y="289"/>
                  </a:lnTo>
                  <a:lnTo>
                    <a:pt x="18" y="309"/>
                  </a:lnTo>
                  <a:lnTo>
                    <a:pt x="27" y="329"/>
                  </a:lnTo>
                  <a:lnTo>
                    <a:pt x="38" y="347"/>
                  </a:lnTo>
                  <a:lnTo>
                    <a:pt x="52" y="364"/>
                  </a:lnTo>
                  <a:lnTo>
                    <a:pt x="66" y="380"/>
                  </a:lnTo>
                  <a:lnTo>
                    <a:pt x="83" y="393"/>
                  </a:lnTo>
                  <a:lnTo>
                    <a:pt x="100" y="406"/>
                  </a:lnTo>
                  <a:lnTo>
                    <a:pt x="118" y="416"/>
                  </a:lnTo>
                  <a:lnTo>
                    <a:pt x="137" y="426"/>
                  </a:lnTo>
                  <a:lnTo>
                    <a:pt x="158" y="433"/>
                  </a:lnTo>
                  <a:lnTo>
                    <a:pt x="180" y="438"/>
                  </a:lnTo>
                  <a:lnTo>
                    <a:pt x="201" y="441"/>
                  </a:lnTo>
                  <a:lnTo>
                    <a:pt x="224" y="443"/>
                  </a:lnTo>
                  <a:lnTo>
                    <a:pt x="224" y="44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364163" y="661988"/>
              <a:ext cx="604837" cy="1358900"/>
            </a:xfrm>
            <a:custGeom>
              <a:avLst/>
              <a:gdLst>
                <a:gd name="T0" fmla="*/ 150 w 762"/>
                <a:gd name="T1" fmla="*/ 415 h 1714"/>
                <a:gd name="T2" fmla="*/ 110 w 762"/>
                <a:gd name="T3" fmla="*/ 323 h 1714"/>
                <a:gd name="T4" fmla="*/ 93 w 762"/>
                <a:gd name="T5" fmla="*/ 206 h 1714"/>
                <a:gd name="T6" fmla="*/ 109 w 762"/>
                <a:gd name="T7" fmla="*/ 123 h 1714"/>
                <a:gd name="T8" fmla="*/ 176 w 762"/>
                <a:gd name="T9" fmla="*/ 75 h 1714"/>
                <a:gd name="T10" fmla="*/ 221 w 762"/>
                <a:gd name="T11" fmla="*/ 77 h 1714"/>
                <a:gd name="T12" fmla="*/ 275 w 762"/>
                <a:gd name="T13" fmla="*/ 115 h 1714"/>
                <a:gd name="T14" fmla="*/ 293 w 762"/>
                <a:gd name="T15" fmla="*/ 178 h 1714"/>
                <a:gd name="T16" fmla="*/ 290 w 762"/>
                <a:gd name="T17" fmla="*/ 206 h 1714"/>
                <a:gd name="T18" fmla="*/ 302 w 762"/>
                <a:gd name="T19" fmla="*/ 275 h 1714"/>
                <a:gd name="T20" fmla="*/ 335 w 762"/>
                <a:gd name="T21" fmla="*/ 337 h 1714"/>
                <a:gd name="T22" fmla="*/ 359 w 762"/>
                <a:gd name="T23" fmla="*/ 208 h 1714"/>
                <a:gd name="T24" fmla="*/ 352 w 762"/>
                <a:gd name="T25" fmla="*/ 132 h 1714"/>
                <a:gd name="T26" fmla="*/ 310 w 762"/>
                <a:gd name="T27" fmla="*/ 52 h 1714"/>
                <a:gd name="T28" fmla="*/ 245 w 762"/>
                <a:gd name="T29" fmla="*/ 5 h 1714"/>
                <a:gd name="T30" fmla="*/ 181 w 762"/>
                <a:gd name="T31" fmla="*/ 5 h 1714"/>
                <a:gd name="T32" fmla="*/ 98 w 762"/>
                <a:gd name="T33" fmla="*/ 43 h 1714"/>
                <a:gd name="T34" fmla="*/ 32 w 762"/>
                <a:gd name="T35" fmla="*/ 126 h 1714"/>
                <a:gd name="T36" fmla="*/ 6 w 762"/>
                <a:gd name="T37" fmla="*/ 226 h 1714"/>
                <a:gd name="T38" fmla="*/ 4 w 762"/>
                <a:gd name="T39" fmla="*/ 467 h 1714"/>
                <a:gd name="T40" fmla="*/ 35 w 762"/>
                <a:gd name="T41" fmla="*/ 627 h 1714"/>
                <a:gd name="T42" fmla="*/ 93 w 762"/>
                <a:gd name="T43" fmla="*/ 790 h 1714"/>
                <a:gd name="T44" fmla="*/ 155 w 762"/>
                <a:gd name="T45" fmla="*/ 864 h 1714"/>
                <a:gd name="T46" fmla="*/ 195 w 762"/>
                <a:gd name="T47" fmla="*/ 933 h 1714"/>
                <a:gd name="T48" fmla="*/ 216 w 762"/>
                <a:gd name="T49" fmla="*/ 1110 h 1714"/>
                <a:gd name="T50" fmla="*/ 210 w 762"/>
                <a:gd name="T51" fmla="*/ 1287 h 1714"/>
                <a:gd name="T52" fmla="*/ 159 w 762"/>
                <a:gd name="T53" fmla="*/ 1553 h 1714"/>
                <a:gd name="T54" fmla="*/ 156 w 762"/>
                <a:gd name="T55" fmla="*/ 1602 h 1714"/>
                <a:gd name="T56" fmla="*/ 178 w 762"/>
                <a:gd name="T57" fmla="*/ 1656 h 1714"/>
                <a:gd name="T58" fmla="*/ 222 w 762"/>
                <a:gd name="T59" fmla="*/ 1696 h 1714"/>
                <a:gd name="T60" fmla="*/ 270 w 762"/>
                <a:gd name="T61" fmla="*/ 1708 h 1714"/>
                <a:gd name="T62" fmla="*/ 328 w 762"/>
                <a:gd name="T63" fmla="*/ 1699 h 1714"/>
                <a:gd name="T64" fmla="*/ 375 w 762"/>
                <a:gd name="T65" fmla="*/ 1662 h 1714"/>
                <a:gd name="T66" fmla="*/ 396 w 762"/>
                <a:gd name="T67" fmla="*/ 1619 h 1714"/>
                <a:gd name="T68" fmla="*/ 456 w 762"/>
                <a:gd name="T69" fmla="*/ 1311 h 1714"/>
                <a:gd name="T70" fmla="*/ 464 w 762"/>
                <a:gd name="T71" fmla="*/ 1134 h 1714"/>
                <a:gd name="T72" fmla="*/ 501 w 762"/>
                <a:gd name="T73" fmla="*/ 1264 h 1714"/>
                <a:gd name="T74" fmla="*/ 516 w 762"/>
                <a:gd name="T75" fmla="*/ 1420 h 1714"/>
                <a:gd name="T76" fmla="*/ 504 w 762"/>
                <a:gd name="T77" fmla="*/ 1573 h 1714"/>
                <a:gd name="T78" fmla="*/ 510 w 762"/>
                <a:gd name="T79" fmla="*/ 1632 h 1714"/>
                <a:gd name="T80" fmla="*/ 544 w 762"/>
                <a:gd name="T81" fmla="*/ 1682 h 1714"/>
                <a:gd name="T82" fmla="*/ 596 w 762"/>
                <a:gd name="T83" fmla="*/ 1709 h 1714"/>
                <a:gd name="T84" fmla="*/ 637 w 762"/>
                <a:gd name="T85" fmla="*/ 1712 h 1714"/>
                <a:gd name="T86" fmla="*/ 688 w 762"/>
                <a:gd name="T87" fmla="*/ 1696 h 1714"/>
                <a:gd name="T88" fmla="*/ 728 w 762"/>
                <a:gd name="T89" fmla="*/ 1660 h 1714"/>
                <a:gd name="T90" fmla="*/ 748 w 762"/>
                <a:gd name="T91" fmla="*/ 1608 h 1714"/>
                <a:gd name="T92" fmla="*/ 762 w 762"/>
                <a:gd name="T93" fmla="*/ 1420 h 1714"/>
                <a:gd name="T94" fmla="*/ 742 w 762"/>
                <a:gd name="T95" fmla="*/ 1216 h 1714"/>
                <a:gd name="T96" fmla="*/ 674 w 762"/>
                <a:gd name="T97" fmla="*/ 1002 h 1714"/>
                <a:gd name="T98" fmla="*/ 577 w 762"/>
                <a:gd name="T99" fmla="*/ 839 h 1714"/>
                <a:gd name="T100" fmla="*/ 474 w 762"/>
                <a:gd name="T101" fmla="*/ 726 h 1714"/>
                <a:gd name="T102" fmla="*/ 399 w 762"/>
                <a:gd name="T103" fmla="*/ 609 h 1714"/>
                <a:gd name="T104" fmla="*/ 316 w 762"/>
                <a:gd name="T105" fmla="*/ 572 h 1714"/>
                <a:gd name="T106" fmla="*/ 209 w 762"/>
                <a:gd name="T107" fmla="*/ 492 h 1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62" h="1714">
                  <a:moveTo>
                    <a:pt x="192" y="472"/>
                  </a:moveTo>
                  <a:lnTo>
                    <a:pt x="192" y="472"/>
                  </a:lnTo>
                  <a:lnTo>
                    <a:pt x="176" y="454"/>
                  </a:lnTo>
                  <a:lnTo>
                    <a:pt x="162" y="435"/>
                  </a:lnTo>
                  <a:lnTo>
                    <a:pt x="150" y="415"/>
                  </a:lnTo>
                  <a:lnTo>
                    <a:pt x="141" y="397"/>
                  </a:lnTo>
                  <a:lnTo>
                    <a:pt x="132" y="378"/>
                  </a:lnTo>
                  <a:lnTo>
                    <a:pt x="123" y="360"/>
                  </a:lnTo>
                  <a:lnTo>
                    <a:pt x="116" y="341"/>
                  </a:lnTo>
                  <a:lnTo>
                    <a:pt x="110" y="323"/>
                  </a:lnTo>
                  <a:lnTo>
                    <a:pt x="103" y="289"/>
                  </a:lnTo>
                  <a:lnTo>
                    <a:pt x="98" y="258"/>
                  </a:lnTo>
                  <a:lnTo>
                    <a:pt x="95" y="229"/>
                  </a:lnTo>
                  <a:lnTo>
                    <a:pt x="93" y="206"/>
                  </a:lnTo>
                  <a:lnTo>
                    <a:pt x="93" y="206"/>
                  </a:lnTo>
                  <a:lnTo>
                    <a:pt x="95" y="174"/>
                  </a:lnTo>
                  <a:lnTo>
                    <a:pt x="98" y="155"/>
                  </a:lnTo>
                  <a:lnTo>
                    <a:pt x="98" y="155"/>
                  </a:lnTo>
                  <a:lnTo>
                    <a:pt x="103" y="138"/>
                  </a:lnTo>
                  <a:lnTo>
                    <a:pt x="109" y="123"/>
                  </a:lnTo>
                  <a:lnTo>
                    <a:pt x="119" y="109"/>
                  </a:lnTo>
                  <a:lnTo>
                    <a:pt x="130" y="97"/>
                  </a:lnTo>
                  <a:lnTo>
                    <a:pt x="144" y="88"/>
                  </a:lnTo>
                  <a:lnTo>
                    <a:pt x="159" y="80"/>
                  </a:lnTo>
                  <a:lnTo>
                    <a:pt x="176" y="75"/>
                  </a:lnTo>
                  <a:lnTo>
                    <a:pt x="195" y="74"/>
                  </a:lnTo>
                  <a:lnTo>
                    <a:pt x="195" y="74"/>
                  </a:lnTo>
                  <a:lnTo>
                    <a:pt x="210" y="75"/>
                  </a:lnTo>
                  <a:lnTo>
                    <a:pt x="210" y="75"/>
                  </a:lnTo>
                  <a:lnTo>
                    <a:pt x="221" y="77"/>
                  </a:lnTo>
                  <a:lnTo>
                    <a:pt x="230" y="80"/>
                  </a:lnTo>
                  <a:lnTo>
                    <a:pt x="239" y="85"/>
                  </a:lnTo>
                  <a:lnTo>
                    <a:pt x="247" y="89"/>
                  </a:lnTo>
                  <a:lnTo>
                    <a:pt x="262" y="100"/>
                  </a:lnTo>
                  <a:lnTo>
                    <a:pt x="275" y="115"/>
                  </a:lnTo>
                  <a:lnTo>
                    <a:pt x="284" y="131"/>
                  </a:lnTo>
                  <a:lnTo>
                    <a:pt x="290" y="149"/>
                  </a:lnTo>
                  <a:lnTo>
                    <a:pt x="292" y="158"/>
                  </a:lnTo>
                  <a:lnTo>
                    <a:pt x="293" y="168"/>
                  </a:lnTo>
                  <a:lnTo>
                    <a:pt x="293" y="178"/>
                  </a:lnTo>
                  <a:lnTo>
                    <a:pt x="292" y="188"/>
                  </a:lnTo>
                  <a:lnTo>
                    <a:pt x="292" y="188"/>
                  </a:lnTo>
                  <a:lnTo>
                    <a:pt x="292" y="191"/>
                  </a:lnTo>
                  <a:lnTo>
                    <a:pt x="292" y="191"/>
                  </a:lnTo>
                  <a:lnTo>
                    <a:pt x="290" y="206"/>
                  </a:lnTo>
                  <a:lnTo>
                    <a:pt x="290" y="206"/>
                  </a:lnTo>
                  <a:lnTo>
                    <a:pt x="292" y="223"/>
                  </a:lnTo>
                  <a:lnTo>
                    <a:pt x="295" y="246"/>
                  </a:lnTo>
                  <a:lnTo>
                    <a:pt x="298" y="260"/>
                  </a:lnTo>
                  <a:lnTo>
                    <a:pt x="302" y="275"/>
                  </a:lnTo>
                  <a:lnTo>
                    <a:pt x="307" y="291"/>
                  </a:lnTo>
                  <a:lnTo>
                    <a:pt x="315" y="306"/>
                  </a:lnTo>
                  <a:lnTo>
                    <a:pt x="315" y="306"/>
                  </a:lnTo>
                  <a:lnTo>
                    <a:pt x="324" y="321"/>
                  </a:lnTo>
                  <a:lnTo>
                    <a:pt x="335" y="337"/>
                  </a:lnTo>
                  <a:lnTo>
                    <a:pt x="348" y="354"/>
                  </a:lnTo>
                  <a:lnTo>
                    <a:pt x="367" y="371"/>
                  </a:lnTo>
                  <a:lnTo>
                    <a:pt x="367" y="371"/>
                  </a:lnTo>
                  <a:lnTo>
                    <a:pt x="364" y="284"/>
                  </a:lnTo>
                  <a:lnTo>
                    <a:pt x="359" y="208"/>
                  </a:lnTo>
                  <a:lnTo>
                    <a:pt x="359" y="208"/>
                  </a:lnTo>
                  <a:lnTo>
                    <a:pt x="359" y="189"/>
                  </a:lnTo>
                  <a:lnTo>
                    <a:pt x="358" y="169"/>
                  </a:lnTo>
                  <a:lnTo>
                    <a:pt x="355" y="151"/>
                  </a:lnTo>
                  <a:lnTo>
                    <a:pt x="352" y="132"/>
                  </a:lnTo>
                  <a:lnTo>
                    <a:pt x="345" y="114"/>
                  </a:lnTo>
                  <a:lnTo>
                    <a:pt x="338" y="97"/>
                  </a:lnTo>
                  <a:lnTo>
                    <a:pt x="330" y="82"/>
                  </a:lnTo>
                  <a:lnTo>
                    <a:pt x="321" y="66"/>
                  </a:lnTo>
                  <a:lnTo>
                    <a:pt x="310" y="52"/>
                  </a:lnTo>
                  <a:lnTo>
                    <a:pt x="299" y="40"/>
                  </a:lnTo>
                  <a:lnTo>
                    <a:pt x="287" y="28"/>
                  </a:lnTo>
                  <a:lnTo>
                    <a:pt x="273" y="19"/>
                  </a:lnTo>
                  <a:lnTo>
                    <a:pt x="259" y="11"/>
                  </a:lnTo>
                  <a:lnTo>
                    <a:pt x="245" y="5"/>
                  </a:lnTo>
                  <a:lnTo>
                    <a:pt x="230" y="2"/>
                  </a:lnTo>
                  <a:lnTo>
                    <a:pt x="213" y="0"/>
                  </a:lnTo>
                  <a:lnTo>
                    <a:pt x="213" y="0"/>
                  </a:lnTo>
                  <a:lnTo>
                    <a:pt x="198" y="2"/>
                  </a:lnTo>
                  <a:lnTo>
                    <a:pt x="181" y="5"/>
                  </a:lnTo>
                  <a:lnTo>
                    <a:pt x="164" y="8"/>
                  </a:lnTo>
                  <a:lnTo>
                    <a:pt x="147" y="14"/>
                  </a:lnTo>
                  <a:lnTo>
                    <a:pt x="130" y="22"/>
                  </a:lnTo>
                  <a:lnTo>
                    <a:pt x="113" y="32"/>
                  </a:lnTo>
                  <a:lnTo>
                    <a:pt x="98" y="43"/>
                  </a:lnTo>
                  <a:lnTo>
                    <a:pt x="83" y="55"/>
                  </a:lnTo>
                  <a:lnTo>
                    <a:pt x="69" y="71"/>
                  </a:lnTo>
                  <a:lnTo>
                    <a:pt x="55" y="88"/>
                  </a:lnTo>
                  <a:lnTo>
                    <a:pt x="43" y="106"/>
                  </a:lnTo>
                  <a:lnTo>
                    <a:pt x="32" y="126"/>
                  </a:lnTo>
                  <a:lnTo>
                    <a:pt x="23" y="148"/>
                  </a:lnTo>
                  <a:lnTo>
                    <a:pt x="15" y="172"/>
                  </a:lnTo>
                  <a:lnTo>
                    <a:pt x="10" y="198"/>
                  </a:lnTo>
                  <a:lnTo>
                    <a:pt x="6" y="226"/>
                  </a:lnTo>
                  <a:lnTo>
                    <a:pt x="6" y="226"/>
                  </a:lnTo>
                  <a:lnTo>
                    <a:pt x="1" y="300"/>
                  </a:lnTo>
                  <a:lnTo>
                    <a:pt x="0" y="369"/>
                  </a:lnTo>
                  <a:lnTo>
                    <a:pt x="1" y="403"/>
                  </a:lnTo>
                  <a:lnTo>
                    <a:pt x="3" y="435"/>
                  </a:lnTo>
                  <a:lnTo>
                    <a:pt x="4" y="467"/>
                  </a:lnTo>
                  <a:lnTo>
                    <a:pt x="9" y="498"/>
                  </a:lnTo>
                  <a:lnTo>
                    <a:pt x="13" y="530"/>
                  </a:lnTo>
                  <a:lnTo>
                    <a:pt x="20" y="561"/>
                  </a:lnTo>
                  <a:lnTo>
                    <a:pt x="27" y="593"/>
                  </a:lnTo>
                  <a:lnTo>
                    <a:pt x="35" y="627"/>
                  </a:lnTo>
                  <a:lnTo>
                    <a:pt x="46" y="660"/>
                  </a:lnTo>
                  <a:lnTo>
                    <a:pt x="56" y="695"/>
                  </a:lnTo>
                  <a:lnTo>
                    <a:pt x="83" y="769"/>
                  </a:lnTo>
                  <a:lnTo>
                    <a:pt x="83" y="769"/>
                  </a:lnTo>
                  <a:lnTo>
                    <a:pt x="93" y="790"/>
                  </a:lnTo>
                  <a:lnTo>
                    <a:pt x="104" y="810"/>
                  </a:lnTo>
                  <a:lnTo>
                    <a:pt x="116" y="826"/>
                  </a:lnTo>
                  <a:lnTo>
                    <a:pt x="129" y="841"/>
                  </a:lnTo>
                  <a:lnTo>
                    <a:pt x="141" y="853"/>
                  </a:lnTo>
                  <a:lnTo>
                    <a:pt x="155" y="864"/>
                  </a:lnTo>
                  <a:lnTo>
                    <a:pt x="169" y="873"/>
                  </a:lnTo>
                  <a:lnTo>
                    <a:pt x="182" y="881"/>
                  </a:lnTo>
                  <a:lnTo>
                    <a:pt x="182" y="881"/>
                  </a:lnTo>
                  <a:lnTo>
                    <a:pt x="189" y="905"/>
                  </a:lnTo>
                  <a:lnTo>
                    <a:pt x="195" y="933"/>
                  </a:lnTo>
                  <a:lnTo>
                    <a:pt x="201" y="964"/>
                  </a:lnTo>
                  <a:lnTo>
                    <a:pt x="207" y="996"/>
                  </a:lnTo>
                  <a:lnTo>
                    <a:pt x="212" y="1031"/>
                  </a:lnTo>
                  <a:lnTo>
                    <a:pt x="215" y="1070"/>
                  </a:lnTo>
                  <a:lnTo>
                    <a:pt x="216" y="1110"/>
                  </a:lnTo>
                  <a:lnTo>
                    <a:pt x="218" y="1154"/>
                  </a:lnTo>
                  <a:lnTo>
                    <a:pt x="218" y="1154"/>
                  </a:lnTo>
                  <a:lnTo>
                    <a:pt x="218" y="1196"/>
                  </a:lnTo>
                  <a:lnTo>
                    <a:pt x="215" y="1241"/>
                  </a:lnTo>
                  <a:lnTo>
                    <a:pt x="210" y="1287"/>
                  </a:lnTo>
                  <a:lnTo>
                    <a:pt x="206" y="1336"/>
                  </a:lnTo>
                  <a:lnTo>
                    <a:pt x="198" y="1387"/>
                  </a:lnTo>
                  <a:lnTo>
                    <a:pt x="187" y="1440"/>
                  </a:lnTo>
                  <a:lnTo>
                    <a:pt x="175" y="1496"/>
                  </a:lnTo>
                  <a:lnTo>
                    <a:pt x="159" y="1553"/>
                  </a:lnTo>
                  <a:lnTo>
                    <a:pt x="159" y="1553"/>
                  </a:lnTo>
                  <a:lnTo>
                    <a:pt x="156" y="1565"/>
                  </a:lnTo>
                  <a:lnTo>
                    <a:pt x="155" y="1577"/>
                  </a:lnTo>
                  <a:lnTo>
                    <a:pt x="155" y="1589"/>
                  </a:lnTo>
                  <a:lnTo>
                    <a:pt x="156" y="1602"/>
                  </a:lnTo>
                  <a:lnTo>
                    <a:pt x="158" y="1613"/>
                  </a:lnTo>
                  <a:lnTo>
                    <a:pt x="161" y="1625"/>
                  </a:lnTo>
                  <a:lnTo>
                    <a:pt x="166" y="1636"/>
                  </a:lnTo>
                  <a:lnTo>
                    <a:pt x="172" y="1646"/>
                  </a:lnTo>
                  <a:lnTo>
                    <a:pt x="178" y="1656"/>
                  </a:lnTo>
                  <a:lnTo>
                    <a:pt x="184" y="1666"/>
                  </a:lnTo>
                  <a:lnTo>
                    <a:pt x="193" y="1674"/>
                  </a:lnTo>
                  <a:lnTo>
                    <a:pt x="202" y="1682"/>
                  </a:lnTo>
                  <a:lnTo>
                    <a:pt x="212" y="1689"/>
                  </a:lnTo>
                  <a:lnTo>
                    <a:pt x="222" y="1696"/>
                  </a:lnTo>
                  <a:lnTo>
                    <a:pt x="233" y="1700"/>
                  </a:lnTo>
                  <a:lnTo>
                    <a:pt x="245" y="1705"/>
                  </a:lnTo>
                  <a:lnTo>
                    <a:pt x="245" y="1705"/>
                  </a:lnTo>
                  <a:lnTo>
                    <a:pt x="258" y="1706"/>
                  </a:lnTo>
                  <a:lnTo>
                    <a:pt x="270" y="1708"/>
                  </a:lnTo>
                  <a:lnTo>
                    <a:pt x="282" y="1709"/>
                  </a:lnTo>
                  <a:lnTo>
                    <a:pt x="295" y="1708"/>
                  </a:lnTo>
                  <a:lnTo>
                    <a:pt x="305" y="1706"/>
                  </a:lnTo>
                  <a:lnTo>
                    <a:pt x="318" y="1702"/>
                  </a:lnTo>
                  <a:lnTo>
                    <a:pt x="328" y="1699"/>
                  </a:lnTo>
                  <a:lnTo>
                    <a:pt x="339" y="1692"/>
                  </a:lnTo>
                  <a:lnTo>
                    <a:pt x="348" y="1686"/>
                  </a:lnTo>
                  <a:lnTo>
                    <a:pt x="358" y="1679"/>
                  </a:lnTo>
                  <a:lnTo>
                    <a:pt x="367" y="1671"/>
                  </a:lnTo>
                  <a:lnTo>
                    <a:pt x="375" y="1662"/>
                  </a:lnTo>
                  <a:lnTo>
                    <a:pt x="382" y="1652"/>
                  </a:lnTo>
                  <a:lnTo>
                    <a:pt x="387" y="1642"/>
                  </a:lnTo>
                  <a:lnTo>
                    <a:pt x="393" y="1631"/>
                  </a:lnTo>
                  <a:lnTo>
                    <a:pt x="396" y="1619"/>
                  </a:lnTo>
                  <a:lnTo>
                    <a:pt x="396" y="1619"/>
                  </a:lnTo>
                  <a:lnTo>
                    <a:pt x="413" y="1553"/>
                  </a:lnTo>
                  <a:lnTo>
                    <a:pt x="428" y="1490"/>
                  </a:lnTo>
                  <a:lnTo>
                    <a:pt x="439" y="1428"/>
                  </a:lnTo>
                  <a:lnTo>
                    <a:pt x="448" y="1370"/>
                  </a:lnTo>
                  <a:lnTo>
                    <a:pt x="456" y="1311"/>
                  </a:lnTo>
                  <a:lnTo>
                    <a:pt x="461" y="1257"/>
                  </a:lnTo>
                  <a:lnTo>
                    <a:pt x="462" y="1204"/>
                  </a:lnTo>
                  <a:lnTo>
                    <a:pt x="464" y="1154"/>
                  </a:lnTo>
                  <a:lnTo>
                    <a:pt x="464" y="1154"/>
                  </a:lnTo>
                  <a:lnTo>
                    <a:pt x="464" y="1134"/>
                  </a:lnTo>
                  <a:lnTo>
                    <a:pt x="464" y="1134"/>
                  </a:lnTo>
                  <a:lnTo>
                    <a:pt x="474" y="1164"/>
                  </a:lnTo>
                  <a:lnTo>
                    <a:pt x="485" y="1196"/>
                  </a:lnTo>
                  <a:lnTo>
                    <a:pt x="493" y="1228"/>
                  </a:lnTo>
                  <a:lnTo>
                    <a:pt x="501" y="1264"/>
                  </a:lnTo>
                  <a:lnTo>
                    <a:pt x="507" y="1299"/>
                  </a:lnTo>
                  <a:lnTo>
                    <a:pt x="511" y="1337"/>
                  </a:lnTo>
                  <a:lnTo>
                    <a:pt x="514" y="1379"/>
                  </a:lnTo>
                  <a:lnTo>
                    <a:pt x="516" y="1420"/>
                  </a:lnTo>
                  <a:lnTo>
                    <a:pt x="516" y="1420"/>
                  </a:lnTo>
                  <a:lnTo>
                    <a:pt x="514" y="1457"/>
                  </a:lnTo>
                  <a:lnTo>
                    <a:pt x="513" y="1494"/>
                  </a:lnTo>
                  <a:lnTo>
                    <a:pt x="510" y="1533"/>
                  </a:lnTo>
                  <a:lnTo>
                    <a:pt x="504" y="1573"/>
                  </a:lnTo>
                  <a:lnTo>
                    <a:pt x="504" y="1573"/>
                  </a:lnTo>
                  <a:lnTo>
                    <a:pt x="502" y="1585"/>
                  </a:lnTo>
                  <a:lnTo>
                    <a:pt x="504" y="1597"/>
                  </a:lnTo>
                  <a:lnTo>
                    <a:pt x="504" y="1609"/>
                  </a:lnTo>
                  <a:lnTo>
                    <a:pt x="507" y="1622"/>
                  </a:lnTo>
                  <a:lnTo>
                    <a:pt x="510" y="1632"/>
                  </a:lnTo>
                  <a:lnTo>
                    <a:pt x="514" y="1643"/>
                  </a:lnTo>
                  <a:lnTo>
                    <a:pt x="521" y="1654"/>
                  </a:lnTo>
                  <a:lnTo>
                    <a:pt x="527" y="1665"/>
                  </a:lnTo>
                  <a:lnTo>
                    <a:pt x="534" y="1672"/>
                  </a:lnTo>
                  <a:lnTo>
                    <a:pt x="544" y="1682"/>
                  </a:lnTo>
                  <a:lnTo>
                    <a:pt x="553" y="1689"/>
                  </a:lnTo>
                  <a:lnTo>
                    <a:pt x="562" y="1696"/>
                  </a:lnTo>
                  <a:lnTo>
                    <a:pt x="573" y="1702"/>
                  </a:lnTo>
                  <a:lnTo>
                    <a:pt x="584" y="1706"/>
                  </a:lnTo>
                  <a:lnTo>
                    <a:pt x="596" y="1709"/>
                  </a:lnTo>
                  <a:lnTo>
                    <a:pt x="608" y="1712"/>
                  </a:lnTo>
                  <a:lnTo>
                    <a:pt x="608" y="1712"/>
                  </a:lnTo>
                  <a:lnTo>
                    <a:pt x="627" y="1714"/>
                  </a:lnTo>
                  <a:lnTo>
                    <a:pt x="627" y="1714"/>
                  </a:lnTo>
                  <a:lnTo>
                    <a:pt x="637" y="1712"/>
                  </a:lnTo>
                  <a:lnTo>
                    <a:pt x="648" y="1711"/>
                  </a:lnTo>
                  <a:lnTo>
                    <a:pt x="659" y="1709"/>
                  </a:lnTo>
                  <a:lnTo>
                    <a:pt x="670" y="1705"/>
                  </a:lnTo>
                  <a:lnTo>
                    <a:pt x="679" y="1702"/>
                  </a:lnTo>
                  <a:lnTo>
                    <a:pt x="688" y="1696"/>
                  </a:lnTo>
                  <a:lnTo>
                    <a:pt x="697" y="1691"/>
                  </a:lnTo>
                  <a:lnTo>
                    <a:pt x="707" y="1683"/>
                  </a:lnTo>
                  <a:lnTo>
                    <a:pt x="714" y="1676"/>
                  </a:lnTo>
                  <a:lnTo>
                    <a:pt x="720" y="1668"/>
                  </a:lnTo>
                  <a:lnTo>
                    <a:pt x="728" y="1660"/>
                  </a:lnTo>
                  <a:lnTo>
                    <a:pt x="733" y="1651"/>
                  </a:lnTo>
                  <a:lnTo>
                    <a:pt x="739" y="1640"/>
                  </a:lnTo>
                  <a:lnTo>
                    <a:pt x="742" y="1629"/>
                  </a:lnTo>
                  <a:lnTo>
                    <a:pt x="745" y="1619"/>
                  </a:lnTo>
                  <a:lnTo>
                    <a:pt x="748" y="1608"/>
                  </a:lnTo>
                  <a:lnTo>
                    <a:pt x="748" y="1608"/>
                  </a:lnTo>
                  <a:lnTo>
                    <a:pt x="754" y="1559"/>
                  </a:lnTo>
                  <a:lnTo>
                    <a:pt x="757" y="1513"/>
                  </a:lnTo>
                  <a:lnTo>
                    <a:pt x="760" y="1466"/>
                  </a:lnTo>
                  <a:lnTo>
                    <a:pt x="762" y="1420"/>
                  </a:lnTo>
                  <a:lnTo>
                    <a:pt x="762" y="1420"/>
                  </a:lnTo>
                  <a:lnTo>
                    <a:pt x="760" y="1367"/>
                  </a:lnTo>
                  <a:lnTo>
                    <a:pt x="756" y="1314"/>
                  </a:lnTo>
                  <a:lnTo>
                    <a:pt x="751" y="1264"/>
                  </a:lnTo>
                  <a:lnTo>
                    <a:pt x="742" y="1216"/>
                  </a:lnTo>
                  <a:lnTo>
                    <a:pt x="733" y="1170"/>
                  </a:lnTo>
                  <a:lnTo>
                    <a:pt x="720" y="1125"/>
                  </a:lnTo>
                  <a:lnTo>
                    <a:pt x="707" y="1082"/>
                  </a:lnTo>
                  <a:lnTo>
                    <a:pt x="691" y="1042"/>
                  </a:lnTo>
                  <a:lnTo>
                    <a:pt x="674" y="1002"/>
                  </a:lnTo>
                  <a:lnTo>
                    <a:pt x="657" y="967"/>
                  </a:lnTo>
                  <a:lnTo>
                    <a:pt x="637" y="932"/>
                  </a:lnTo>
                  <a:lnTo>
                    <a:pt x="619" y="899"/>
                  </a:lnTo>
                  <a:lnTo>
                    <a:pt x="597" y="869"/>
                  </a:lnTo>
                  <a:lnTo>
                    <a:pt x="577" y="839"/>
                  </a:lnTo>
                  <a:lnTo>
                    <a:pt x="556" y="812"/>
                  </a:lnTo>
                  <a:lnTo>
                    <a:pt x="534" y="787"/>
                  </a:lnTo>
                  <a:lnTo>
                    <a:pt x="534" y="787"/>
                  </a:lnTo>
                  <a:lnTo>
                    <a:pt x="504" y="755"/>
                  </a:lnTo>
                  <a:lnTo>
                    <a:pt x="474" y="726"/>
                  </a:lnTo>
                  <a:lnTo>
                    <a:pt x="445" y="699"/>
                  </a:lnTo>
                  <a:lnTo>
                    <a:pt x="418" y="676"/>
                  </a:lnTo>
                  <a:lnTo>
                    <a:pt x="418" y="676"/>
                  </a:lnTo>
                  <a:lnTo>
                    <a:pt x="407" y="643"/>
                  </a:lnTo>
                  <a:lnTo>
                    <a:pt x="399" y="609"/>
                  </a:lnTo>
                  <a:lnTo>
                    <a:pt x="399" y="609"/>
                  </a:lnTo>
                  <a:lnTo>
                    <a:pt x="368" y="596"/>
                  </a:lnTo>
                  <a:lnTo>
                    <a:pt x="368" y="596"/>
                  </a:lnTo>
                  <a:lnTo>
                    <a:pt x="342" y="584"/>
                  </a:lnTo>
                  <a:lnTo>
                    <a:pt x="316" y="572"/>
                  </a:lnTo>
                  <a:lnTo>
                    <a:pt x="292" y="558"/>
                  </a:lnTo>
                  <a:lnTo>
                    <a:pt x="270" y="543"/>
                  </a:lnTo>
                  <a:lnTo>
                    <a:pt x="249" y="527"/>
                  </a:lnTo>
                  <a:lnTo>
                    <a:pt x="227" y="509"/>
                  </a:lnTo>
                  <a:lnTo>
                    <a:pt x="209" y="492"/>
                  </a:lnTo>
                  <a:lnTo>
                    <a:pt x="192" y="472"/>
                  </a:lnTo>
                  <a:lnTo>
                    <a:pt x="192" y="47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5454650" y="735013"/>
              <a:ext cx="495300" cy="428625"/>
            </a:xfrm>
            <a:custGeom>
              <a:avLst/>
              <a:gdLst>
                <a:gd name="T0" fmla="*/ 185 w 624"/>
                <a:gd name="T1" fmla="*/ 221 h 539"/>
                <a:gd name="T2" fmla="*/ 171 w 624"/>
                <a:gd name="T3" fmla="*/ 190 h 539"/>
                <a:gd name="T4" fmla="*/ 163 w 624"/>
                <a:gd name="T5" fmla="*/ 161 h 539"/>
                <a:gd name="T6" fmla="*/ 159 w 624"/>
                <a:gd name="T7" fmla="*/ 112 h 539"/>
                <a:gd name="T8" fmla="*/ 159 w 624"/>
                <a:gd name="T9" fmla="*/ 95 h 539"/>
                <a:gd name="T10" fmla="*/ 159 w 624"/>
                <a:gd name="T11" fmla="*/ 91 h 539"/>
                <a:gd name="T12" fmla="*/ 159 w 624"/>
                <a:gd name="T13" fmla="*/ 91 h 539"/>
                <a:gd name="T14" fmla="*/ 160 w 624"/>
                <a:gd name="T15" fmla="*/ 75 h 539"/>
                <a:gd name="T16" fmla="*/ 152 w 624"/>
                <a:gd name="T17" fmla="*/ 46 h 539"/>
                <a:gd name="T18" fmla="*/ 136 w 624"/>
                <a:gd name="T19" fmla="*/ 21 h 539"/>
                <a:gd name="T20" fmla="*/ 109 w 624"/>
                <a:gd name="T21" fmla="*/ 4 h 539"/>
                <a:gd name="T22" fmla="*/ 94 w 624"/>
                <a:gd name="T23" fmla="*/ 1 h 539"/>
                <a:gd name="T24" fmla="*/ 63 w 624"/>
                <a:gd name="T25" fmla="*/ 1 h 539"/>
                <a:gd name="T26" fmla="*/ 36 w 624"/>
                <a:gd name="T27" fmla="*/ 14 h 539"/>
                <a:gd name="T28" fmla="*/ 16 w 624"/>
                <a:gd name="T29" fmla="*/ 37 h 539"/>
                <a:gd name="T30" fmla="*/ 3 w 624"/>
                <a:gd name="T31" fmla="*/ 66 h 539"/>
                <a:gd name="T32" fmla="*/ 2 w 624"/>
                <a:gd name="T33" fmla="*/ 80 h 539"/>
                <a:gd name="T34" fmla="*/ 0 w 624"/>
                <a:gd name="T35" fmla="*/ 112 h 539"/>
                <a:gd name="T36" fmla="*/ 3 w 624"/>
                <a:gd name="T37" fmla="*/ 161 h 539"/>
                <a:gd name="T38" fmla="*/ 17 w 624"/>
                <a:gd name="T39" fmla="*/ 224 h 539"/>
                <a:gd name="T40" fmla="*/ 36 w 624"/>
                <a:gd name="T41" fmla="*/ 277 h 539"/>
                <a:gd name="T42" fmla="*/ 54 w 624"/>
                <a:gd name="T43" fmla="*/ 312 h 539"/>
                <a:gd name="T44" fmla="*/ 79 w 624"/>
                <a:gd name="T45" fmla="*/ 347 h 539"/>
                <a:gd name="T46" fmla="*/ 93 w 624"/>
                <a:gd name="T47" fmla="*/ 366 h 539"/>
                <a:gd name="T48" fmla="*/ 126 w 624"/>
                <a:gd name="T49" fmla="*/ 400 h 539"/>
                <a:gd name="T50" fmla="*/ 165 w 624"/>
                <a:gd name="T51" fmla="*/ 430 h 539"/>
                <a:gd name="T52" fmla="*/ 211 w 624"/>
                <a:gd name="T53" fmla="*/ 459 h 539"/>
                <a:gd name="T54" fmla="*/ 263 w 624"/>
                <a:gd name="T55" fmla="*/ 484 h 539"/>
                <a:gd name="T56" fmla="*/ 280 w 624"/>
                <a:gd name="T57" fmla="*/ 492 h 539"/>
                <a:gd name="T58" fmla="*/ 311 w 624"/>
                <a:gd name="T59" fmla="*/ 501 h 539"/>
                <a:gd name="T60" fmla="*/ 375 w 624"/>
                <a:gd name="T61" fmla="*/ 519 h 539"/>
                <a:gd name="T62" fmla="*/ 411 w 624"/>
                <a:gd name="T63" fmla="*/ 526 h 539"/>
                <a:gd name="T64" fmla="*/ 474 w 624"/>
                <a:gd name="T65" fmla="*/ 535 h 539"/>
                <a:gd name="T66" fmla="*/ 543 w 624"/>
                <a:gd name="T67" fmla="*/ 539 h 539"/>
                <a:gd name="T68" fmla="*/ 546 w 624"/>
                <a:gd name="T69" fmla="*/ 539 h 539"/>
                <a:gd name="T70" fmla="*/ 561 w 624"/>
                <a:gd name="T71" fmla="*/ 538 h 539"/>
                <a:gd name="T72" fmla="*/ 589 w 624"/>
                <a:gd name="T73" fmla="*/ 526 h 539"/>
                <a:gd name="T74" fmla="*/ 609 w 624"/>
                <a:gd name="T75" fmla="*/ 506 h 539"/>
                <a:gd name="T76" fmla="*/ 623 w 624"/>
                <a:gd name="T77" fmla="*/ 478 h 539"/>
                <a:gd name="T78" fmla="*/ 624 w 624"/>
                <a:gd name="T79" fmla="*/ 463 h 539"/>
                <a:gd name="T80" fmla="*/ 620 w 624"/>
                <a:gd name="T81" fmla="*/ 432 h 539"/>
                <a:gd name="T82" fmla="*/ 603 w 624"/>
                <a:gd name="T83" fmla="*/ 407 h 539"/>
                <a:gd name="T84" fmla="*/ 578 w 624"/>
                <a:gd name="T85" fmla="*/ 389 h 539"/>
                <a:gd name="T86" fmla="*/ 549 w 624"/>
                <a:gd name="T87" fmla="*/ 381 h 539"/>
                <a:gd name="T88" fmla="*/ 511 w 624"/>
                <a:gd name="T89" fmla="*/ 380 h 539"/>
                <a:gd name="T90" fmla="*/ 441 w 624"/>
                <a:gd name="T91" fmla="*/ 372 h 539"/>
                <a:gd name="T92" fmla="*/ 411 w 624"/>
                <a:gd name="T93" fmla="*/ 366 h 539"/>
                <a:gd name="T94" fmla="*/ 363 w 624"/>
                <a:gd name="T95" fmla="*/ 353 h 539"/>
                <a:gd name="T96" fmla="*/ 323 w 624"/>
                <a:gd name="T97" fmla="*/ 340 h 539"/>
                <a:gd name="T98" fmla="*/ 303 w 624"/>
                <a:gd name="T99" fmla="*/ 330 h 539"/>
                <a:gd name="T100" fmla="*/ 271 w 624"/>
                <a:gd name="T101" fmla="*/ 312 h 539"/>
                <a:gd name="T102" fmla="*/ 257 w 624"/>
                <a:gd name="T103" fmla="*/ 303 h 539"/>
                <a:gd name="T104" fmla="*/ 232 w 624"/>
                <a:gd name="T105" fmla="*/ 283 h 539"/>
                <a:gd name="T106" fmla="*/ 197 w 624"/>
                <a:gd name="T107" fmla="*/ 241 h 539"/>
                <a:gd name="T108" fmla="*/ 185 w 624"/>
                <a:gd name="T109" fmla="*/ 221 h 5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539">
                  <a:moveTo>
                    <a:pt x="185" y="221"/>
                  </a:moveTo>
                  <a:lnTo>
                    <a:pt x="185" y="221"/>
                  </a:lnTo>
                  <a:lnTo>
                    <a:pt x="177" y="206"/>
                  </a:lnTo>
                  <a:lnTo>
                    <a:pt x="171" y="190"/>
                  </a:lnTo>
                  <a:lnTo>
                    <a:pt x="166" y="175"/>
                  </a:lnTo>
                  <a:lnTo>
                    <a:pt x="163" y="161"/>
                  </a:lnTo>
                  <a:lnTo>
                    <a:pt x="159" y="134"/>
                  </a:lnTo>
                  <a:lnTo>
                    <a:pt x="159" y="112"/>
                  </a:lnTo>
                  <a:lnTo>
                    <a:pt x="159" y="112"/>
                  </a:lnTo>
                  <a:lnTo>
                    <a:pt x="159" y="95"/>
                  </a:lnTo>
                  <a:lnTo>
                    <a:pt x="159" y="95"/>
                  </a:lnTo>
                  <a:lnTo>
                    <a:pt x="159" y="91"/>
                  </a:lnTo>
                  <a:lnTo>
                    <a:pt x="159" y="91"/>
                  </a:lnTo>
                  <a:lnTo>
                    <a:pt x="159" y="91"/>
                  </a:lnTo>
                  <a:lnTo>
                    <a:pt x="159" y="91"/>
                  </a:lnTo>
                  <a:lnTo>
                    <a:pt x="160" y="75"/>
                  </a:lnTo>
                  <a:lnTo>
                    <a:pt x="159" y="60"/>
                  </a:lnTo>
                  <a:lnTo>
                    <a:pt x="152" y="46"/>
                  </a:lnTo>
                  <a:lnTo>
                    <a:pt x="145" y="32"/>
                  </a:lnTo>
                  <a:lnTo>
                    <a:pt x="136" y="21"/>
                  </a:lnTo>
                  <a:lnTo>
                    <a:pt x="123" y="12"/>
                  </a:lnTo>
                  <a:lnTo>
                    <a:pt x="109" y="4"/>
                  </a:lnTo>
                  <a:lnTo>
                    <a:pt x="94" y="1"/>
                  </a:lnTo>
                  <a:lnTo>
                    <a:pt x="94" y="1"/>
                  </a:lnTo>
                  <a:lnTo>
                    <a:pt x="79" y="0"/>
                  </a:lnTo>
                  <a:lnTo>
                    <a:pt x="63" y="1"/>
                  </a:lnTo>
                  <a:lnTo>
                    <a:pt x="49" y="6"/>
                  </a:lnTo>
                  <a:lnTo>
                    <a:pt x="36" y="14"/>
                  </a:lnTo>
                  <a:lnTo>
                    <a:pt x="25" y="24"/>
                  </a:lnTo>
                  <a:lnTo>
                    <a:pt x="16" y="37"/>
                  </a:lnTo>
                  <a:lnTo>
                    <a:pt x="8" y="51"/>
                  </a:lnTo>
                  <a:lnTo>
                    <a:pt x="3" y="66"/>
                  </a:lnTo>
                  <a:lnTo>
                    <a:pt x="3" y="66"/>
                  </a:lnTo>
                  <a:lnTo>
                    <a:pt x="2" y="80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2" y="135"/>
                  </a:lnTo>
                  <a:lnTo>
                    <a:pt x="3" y="161"/>
                  </a:lnTo>
                  <a:lnTo>
                    <a:pt x="10" y="192"/>
                  </a:lnTo>
                  <a:lnTo>
                    <a:pt x="17" y="224"/>
                  </a:lnTo>
                  <a:lnTo>
                    <a:pt x="28" y="258"/>
                  </a:lnTo>
                  <a:lnTo>
                    <a:pt x="36" y="277"/>
                  </a:lnTo>
                  <a:lnTo>
                    <a:pt x="45" y="293"/>
                  </a:lnTo>
                  <a:lnTo>
                    <a:pt x="54" y="312"/>
                  </a:lnTo>
                  <a:lnTo>
                    <a:pt x="66" y="330"/>
                  </a:lnTo>
                  <a:lnTo>
                    <a:pt x="79" y="347"/>
                  </a:lnTo>
                  <a:lnTo>
                    <a:pt x="93" y="366"/>
                  </a:lnTo>
                  <a:lnTo>
                    <a:pt x="93" y="366"/>
                  </a:lnTo>
                  <a:lnTo>
                    <a:pt x="108" y="383"/>
                  </a:lnTo>
                  <a:lnTo>
                    <a:pt x="126" y="400"/>
                  </a:lnTo>
                  <a:lnTo>
                    <a:pt x="145" y="415"/>
                  </a:lnTo>
                  <a:lnTo>
                    <a:pt x="165" y="430"/>
                  </a:lnTo>
                  <a:lnTo>
                    <a:pt x="188" y="446"/>
                  </a:lnTo>
                  <a:lnTo>
                    <a:pt x="211" y="459"/>
                  </a:lnTo>
                  <a:lnTo>
                    <a:pt x="235" y="472"/>
                  </a:lnTo>
                  <a:lnTo>
                    <a:pt x="263" y="484"/>
                  </a:lnTo>
                  <a:lnTo>
                    <a:pt x="263" y="484"/>
                  </a:lnTo>
                  <a:lnTo>
                    <a:pt x="280" y="492"/>
                  </a:lnTo>
                  <a:lnTo>
                    <a:pt x="280" y="492"/>
                  </a:lnTo>
                  <a:lnTo>
                    <a:pt x="311" y="501"/>
                  </a:lnTo>
                  <a:lnTo>
                    <a:pt x="342" y="510"/>
                  </a:lnTo>
                  <a:lnTo>
                    <a:pt x="375" y="519"/>
                  </a:lnTo>
                  <a:lnTo>
                    <a:pt x="411" y="526"/>
                  </a:lnTo>
                  <a:lnTo>
                    <a:pt x="411" y="526"/>
                  </a:lnTo>
                  <a:lnTo>
                    <a:pt x="441" y="530"/>
                  </a:lnTo>
                  <a:lnTo>
                    <a:pt x="474" y="535"/>
                  </a:lnTo>
                  <a:lnTo>
                    <a:pt x="508" y="536"/>
                  </a:lnTo>
                  <a:lnTo>
                    <a:pt x="543" y="539"/>
                  </a:lnTo>
                  <a:lnTo>
                    <a:pt x="543" y="539"/>
                  </a:lnTo>
                  <a:lnTo>
                    <a:pt x="546" y="539"/>
                  </a:lnTo>
                  <a:lnTo>
                    <a:pt x="546" y="539"/>
                  </a:lnTo>
                  <a:lnTo>
                    <a:pt x="561" y="538"/>
                  </a:lnTo>
                  <a:lnTo>
                    <a:pt x="575" y="533"/>
                  </a:lnTo>
                  <a:lnTo>
                    <a:pt x="589" y="526"/>
                  </a:lnTo>
                  <a:lnTo>
                    <a:pt x="600" y="516"/>
                  </a:lnTo>
                  <a:lnTo>
                    <a:pt x="609" y="506"/>
                  </a:lnTo>
                  <a:lnTo>
                    <a:pt x="617" y="493"/>
                  </a:lnTo>
                  <a:lnTo>
                    <a:pt x="623" y="478"/>
                  </a:lnTo>
                  <a:lnTo>
                    <a:pt x="624" y="463"/>
                  </a:lnTo>
                  <a:lnTo>
                    <a:pt x="624" y="463"/>
                  </a:lnTo>
                  <a:lnTo>
                    <a:pt x="623" y="447"/>
                  </a:lnTo>
                  <a:lnTo>
                    <a:pt x="620" y="432"/>
                  </a:lnTo>
                  <a:lnTo>
                    <a:pt x="612" y="418"/>
                  </a:lnTo>
                  <a:lnTo>
                    <a:pt x="603" y="407"/>
                  </a:lnTo>
                  <a:lnTo>
                    <a:pt x="592" y="396"/>
                  </a:lnTo>
                  <a:lnTo>
                    <a:pt x="578" y="389"/>
                  </a:lnTo>
                  <a:lnTo>
                    <a:pt x="564" y="384"/>
                  </a:lnTo>
                  <a:lnTo>
                    <a:pt x="549" y="381"/>
                  </a:lnTo>
                  <a:lnTo>
                    <a:pt x="549" y="381"/>
                  </a:lnTo>
                  <a:lnTo>
                    <a:pt x="511" y="380"/>
                  </a:lnTo>
                  <a:lnTo>
                    <a:pt x="475" y="376"/>
                  </a:lnTo>
                  <a:lnTo>
                    <a:pt x="441" y="372"/>
                  </a:lnTo>
                  <a:lnTo>
                    <a:pt x="411" y="366"/>
                  </a:lnTo>
                  <a:lnTo>
                    <a:pt x="411" y="366"/>
                  </a:lnTo>
                  <a:lnTo>
                    <a:pt x="386" y="360"/>
                  </a:lnTo>
                  <a:lnTo>
                    <a:pt x="363" y="353"/>
                  </a:lnTo>
                  <a:lnTo>
                    <a:pt x="343" y="346"/>
                  </a:lnTo>
                  <a:lnTo>
                    <a:pt x="323" y="340"/>
                  </a:lnTo>
                  <a:lnTo>
                    <a:pt x="323" y="340"/>
                  </a:lnTo>
                  <a:lnTo>
                    <a:pt x="303" y="330"/>
                  </a:lnTo>
                  <a:lnTo>
                    <a:pt x="286" y="321"/>
                  </a:lnTo>
                  <a:lnTo>
                    <a:pt x="271" y="312"/>
                  </a:lnTo>
                  <a:lnTo>
                    <a:pt x="257" y="303"/>
                  </a:lnTo>
                  <a:lnTo>
                    <a:pt x="257" y="303"/>
                  </a:lnTo>
                  <a:lnTo>
                    <a:pt x="243" y="293"/>
                  </a:lnTo>
                  <a:lnTo>
                    <a:pt x="232" y="283"/>
                  </a:lnTo>
                  <a:lnTo>
                    <a:pt x="212" y="263"/>
                  </a:lnTo>
                  <a:lnTo>
                    <a:pt x="197" y="241"/>
                  </a:lnTo>
                  <a:lnTo>
                    <a:pt x="185" y="221"/>
                  </a:lnTo>
                  <a:lnTo>
                    <a:pt x="185" y="22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995784" y="5062538"/>
            <a:ext cx="6913562" cy="1795463"/>
            <a:chOff x="2141538" y="5062538"/>
            <a:chExt cx="6913562" cy="1795463"/>
          </a:xfrm>
        </p:grpSpPr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424113" y="5086350"/>
              <a:ext cx="350837" cy="350838"/>
            </a:xfrm>
            <a:custGeom>
              <a:avLst/>
              <a:gdLst>
                <a:gd name="T0" fmla="*/ 272 w 443"/>
                <a:gd name="T1" fmla="*/ 6 h 443"/>
                <a:gd name="T2" fmla="*/ 227 w 443"/>
                <a:gd name="T3" fmla="*/ 0 h 443"/>
                <a:gd name="T4" fmla="*/ 183 w 443"/>
                <a:gd name="T5" fmla="*/ 3 h 443"/>
                <a:gd name="T6" fmla="*/ 143 w 443"/>
                <a:gd name="T7" fmla="*/ 16 h 443"/>
                <a:gd name="T8" fmla="*/ 105 w 443"/>
                <a:gd name="T9" fmla="*/ 34 h 443"/>
                <a:gd name="T10" fmla="*/ 71 w 443"/>
                <a:gd name="T11" fmla="*/ 60 h 443"/>
                <a:gd name="T12" fmla="*/ 42 w 443"/>
                <a:gd name="T13" fmla="*/ 91 h 443"/>
                <a:gd name="T14" fmla="*/ 20 w 443"/>
                <a:gd name="T15" fmla="*/ 129 h 443"/>
                <a:gd name="T16" fmla="*/ 6 w 443"/>
                <a:gd name="T17" fmla="*/ 171 h 443"/>
                <a:gd name="T18" fmla="*/ 2 w 443"/>
                <a:gd name="T19" fmla="*/ 194 h 443"/>
                <a:gd name="T20" fmla="*/ 0 w 443"/>
                <a:gd name="T21" fmla="*/ 238 h 443"/>
                <a:gd name="T22" fmla="*/ 8 w 443"/>
                <a:gd name="T23" fmla="*/ 280 h 443"/>
                <a:gd name="T24" fmla="*/ 23 w 443"/>
                <a:gd name="T25" fmla="*/ 320 h 443"/>
                <a:gd name="T26" fmla="*/ 46 w 443"/>
                <a:gd name="T27" fmla="*/ 357 h 443"/>
                <a:gd name="T28" fmla="*/ 74 w 443"/>
                <a:gd name="T29" fmla="*/ 387 h 443"/>
                <a:gd name="T30" fmla="*/ 109 w 443"/>
                <a:gd name="T31" fmla="*/ 412 h 443"/>
                <a:gd name="T32" fmla="*/ 149 w 443"/>
                <a:gd name="T33" fmla="*/ 431 h 443"/>
                <a:gd name="T34" fmla="*/ 171 w 443"/>
                <a:gd name="T35" fmla="*/ 437 h 443"/>
                <a:gd name="T36" fmla="*/ 215 w 443"/>
                <a:gd name="T37" fmla="*/ 443 h 443"/>
                <a:gd name="T38" fmla="*/ 258 w 443"/>
                <a:gd name="T39" fmla="*/ 440 h 443"/>
                <a:gd name="T40" fmla="*/ 300 w 443"/>
                <a:gd name="T41" fmla="*/ 429 h 443"/>
                <a:gd name="T42" fmla="*/ 338 w 443"/>
                <a:gd name="T43" fmla="*/ 409 h 443"/>
                <a:gd name="T44" fmla="*/ 372 w 443"/>
                <a:gd name="T45" fmla="*/ 384 h 443"/>
                <a:gd name="T46" fmla="*/ 400 w 443"/>
                <a:gd name="T47" fmla="*/ 352 h 443"/>
                <a:gd name="T48" fmla="*/ 423 w 443"/>
                <a:gd name="T49" fmla="*/ 314 h 443"/>
                <a:gd name="T50" fmla="*/ 437 w 443"/>
                <a:gd name="T51" fmla="*/ 272 h 443"/>
                <a:gd name="T52" fmla="*/ 441 w 443"/>
                <a:gd name="T53" fmla="*/ 249 h 443"/>
                <a:gd name="T54" fmla="*/ 443 w 443"/>
                <a:gd name="T55" fmla="*/ 206 h 443"/>
                <a:gd name="T56" fmla="*/ 435 w 443"/>
                <a:gd name="T57" fmla="*/ 163 h 443"/>
                <a:gd name="T58" fmla="*/ 420 w 443"/>
                <a:gd name="T59" fmla="*/ 123 h 443"/>
                <a:gd name="T60" fmla="*/ 397 w 443"/>
                <a:gd name="T61" fmla="*/ 88 h 443"/>
                <a:gd name="T62" fmla="*/ 367 w 443"/>
                <a:gd name="T63" fmla="*/ 55 h 443"/>
                <a:gd name="T64" fmla="*/ 334 w 443"/>
                <a:gd name="T65" fmla="*/ 31 h 443"/>
                <a:gd name="T66" fmla="*/ 294 w 443"/>
                <a:gd name="T67" fmla="*/ 12 h 443"/>
                <a:gd name="T68" fmla="*/ 272 w 443"/>
                <a:gd name="T69" fmla="*/ 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3" h="443">
                  <a:moveTo>
                    <a:pt x="272" y="6"/>
                  </a:moveTo>
                  <a:lnTo>
                    <a:pt x="272" y="6"/>
                  </a:lnTo>
                  <a:lnTo>
                    <a:pt x="249" y="2"/>
                  </a:lnTo>
                  <a:lnTo>
                    <a:pt x="227" y="0"/>
                  </a:lnTo>
                  <a:lnTo>
                    <a:pt x="204" y="0"/>
                  </a:lnTo>
                  <a:lnTo>
                    <a:pt x="183" y="3"/>
                  </a:lnTo>
                  <a:lnTo>
                    <a:pt x="163" y="8"/>
                  </a:lnTo>
                  <a:lnTo>
                    <a:pt x="143" y="16"/>
                  </a:lnTo>
                  <a:lnTo>
                    <a:pt x="123" y="23"/>
                  </a:lnTo>
                  <a:lnTo>
                    <a:pt x="105" y="34"/>
                  </a:lnTo>
                  <a:lnTo>
                    <a:pt x="88" y="46"/>
                  </a:lnTo>
                  <a:lnTo>
                    <a:pt x="71" y="60"/>
                  </a:lnTo>
                  <a:lnTo>
                    <a:pt x="55" y="75"/>
                  </a:lnTo>
                  <a:lnTo>
                    <a:pt x="42" y="91"/>
                  </a:lnTo>
                  <a:lnTo>
                    <a:pt x="31" y="109"/>
                  </a:lnTo>
                  <a:lnTo>
                    <a:pt x="20" y="129"/>
                  </a:lnTo>
                  <a:lnTo>
                    <a:pt x="12" y="149"/>
                  </a:lnTo>
                  <a:lnTo>
                    <a:pt x="6" y="171"/>
                  </a:lnTo>
                  <a:lnTo>
                    <a:pt x="6" y="17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38"/>
                  </a:lnTo>
                  <a:lnTo>
                    <a:pt x="3" y="260"/>
                  </a:lnTo>
                  <a:lnTo>
                    <a:pt x="8" y="280"/>
                  </a:lnTo>
                  <a:lnTo>
                    <a:pt x="14" y="300"/>
                  </a:lnTo>
                  <a:lnTo>
                    <a:pt x="23" y="320"/>
                  </a:lnTo>
                  <a:lnTo>
                    <a:pt x="34" y="338"/>
                  </a:lnTo>
                  <a:lnTo>
                    <a:pt x="46" y="357"/>
                  </a:lnTo>
                  <a:lnTo>
                    <a:pt x="58" y="372"/>
                  </a:lnTo>
                  <a:lnTo>
                    <a:pt x="74" y="387"/>
                  </a:lnTo>
                  <a:lnTo>
                    <a:pt x="91" y="401"/>
                  </a:lnTo>
                  <a:lnTo>
                    <a:pt x="109" y="412"/>
                  </a:lnTo>
                  <a:lnTo>
                    <a:pt x="129" y="423"/>
                  </a:lnTo>
                  <a:lnTo>
                    <a:pt x="149" y="431"/>
                  </a:lnTo>
                  <a:lnTo>
                    <a:pt x="171" y="437"/>
                  </a:lnTo>
                  <a:lnTo>
                    <a:pt x="171" y="437"/>
                  </a:lnTo>
                  <a:lnTo>
                    <a:pt x="194" y="441"/>
                  </a:lnTo>
                  <a:lnTo>
                    <a:pt x="215" y="443"/>
                  </a:lnTo>
                  <a:lnTo>
                    <a:pt x="237" y="443"/>
                  </a:lnTo>
                  <a:lnTo>
                    <a:pt x="258" y="440"/>
                  </a:lnTo>
                  <a:lnTo>
                    <a:pt x="280" y="435"/>
                  </a:lnTo>
                  <a:lnTo>
                    <a:pt x="300" y="429"/>
                  </a:lnTo>
                  <a:lnTo>
                    <a:pt x="320" y="420"/>
                  </a:lnTo>
                  <a:lnTo>
                    <a:pt x="338" y="409"/>
                  </a:lnTo>
                  <a:lnTo>
                    <a:pt x="355" y="397"/>
                  </a:lnTo>
                  <a:lnTo>
                    <a:pt x="372" y="384"/>
                  </a:lnTo>
                  <a:lnTo>
                    <a:pt x="387" y="369"/>
                  </a:lnTo>
                  <a:lnTo>
                    <a:pt x="400" y="352"/>
                  </a:lnTo>
                  <a:lnTo>
                    <a:pt x="412" y="334"/>
                  </a:lnTo>
                  <a:lnTo>
                    <a:pt x="423" y="314"/>
                  </a:lnTo>
                  <a:lnTo>
                    <a:pt x="430" y="294"/>
                  </a:lnTo>
                  <a:lnTo>
                    <a:pt x="437" y="272"/>
                  </a:lnTo>
                  <a:lnTo>
                    <a:pt x="437" y="272"/>
                  </a:lnTo>
                  <a:lnTo>
                    <a:pt x="441" y="249"/>
                  </a:lnTo>
                  <a:lnTo>
                    <a:pt x="443" y="228"/>
                  </a:lnTo>
                  <a:lnTo>
                    <a:pt x="443" y="206"/>
                  </a:lnTo>
                  <a:lnTo>
                    <a:pt x="440" y="185"/>
                  </a:lnTo>
                  <a:lnTo>
                    <a:pt x="435" y="163"/>
                  </a:lnTo>
                  <a:lnTo>
                    <a:pt x="427" y="143"/>
                  </a:lnTo>
                  <a:lnTo>
                    <a:pt x="420" y="123"/>
                  </a:lnTo>
                  <a:lnTo>
                    <a:pt x="409" y="105"/>
                  </a:lnTo>
                  <a:lnTo>
                    <a:pt x="397" y="88"/>
                  </a:lnTo>
                  <a:lnTo>
                    <a:pt x="383" y="71"/>
                  </a:lnTo>
                  <a:lnTo>
                    <a:pt x="367" y="55"/>
                  </a:lnTo>
                  <a:lnTo>
                    <a:pt x="352" y="43"/>
                  </a:lnTo>
                  <a:lnTo>
                    <a:pt x="334" y="31"/>
                  </a:lnTo>
                  <a:lnTo>
                    <a:pt x="314" y="20"/>
                  </a:lnTo>
                  <a:lnTo>
                    <a:pt x="294" y="12"/>
                  </a:lnTo>
                  <a:lnTo>
                    <a:pt x="272" y="6"/>
                  </a:lnTo>
                  <a:lnTo>
                    <a:pt x="272" y="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386013" y="5508625"/>
              <a:ext cx="500062" cy="439738"/>
            </a:xfrm>
            <a:custGeom>
              <a:avLst/>
              <a:gdLst>
                <a:gd name="T0" fmla="*/ 163 w 629"/>
                <a:gd name="T1" fmla="*/ 95 h 555"/>
                <a:gd name="T2" fmla="*/ 158 w 629"/>
                <a:gd name="T3" fmla="*/ 74 h 555"/>
                <a:gd name="T4" fmla="*/ 157 w 629"/>
                <a:gd name="T5" fmla="*/ 69 h 555"/>
                <a:gd name="T6" fmla="*/ 157 w 629"/>
                <a:gd name="T7" fmla="*/ 68 h 555"/>
                <a:gd name="T8" fmla="*/ 146 w 629"/>
                <a:gd name="T9" fmla="*/ 38 h 555"/>
                <a:gd name="T10" fmla="*/ 126 w 629"/>
                <a:gd name="T11" fmla="*/ 15 h 555"/>
                <a:gd name="T12" fmla="*/ 98 w 629"/>
                <a:gd name="T13" fmla="*/ 3 h 555"/>
                <a:gd name="T14" fmla="*/ 68 w 629"/>
                <a:gd name="T15" fmla="*/ 2 h 555"/>
                <a:gd name="T16" fmla="*/ 52 w 629"/>
                <a:gd name="T17" fmla="*/ 5 h 555"/>
                <a:gd name="T18" fmla="*/ 26 w 629"/>
                <a:gd name="T19" fmla="*/ 20 h 555"/>
                <a:gd name="T20" fmla="*/ 8 w 629"/>
                <a:gd name="T21" fmla="*/ 45 h 555"/>
                <a:gd name="T22" fmla="*/ 0 w 629"/>
                <a:gd name="T23" fmla="*/ 74 h 555"/>
                <a:gd name="T24" fmla="*/ 1 w 629"/>
                <a:gd name="T25" fmla="*/ 89 h 555"/>
                <a:gd name="T26" fmla="*/ 11 w 629"/>
                <a:gd name="T27" fmla="*/ 135 h 555"/>
                <a:gd name="T28" fmla="*/ 31 w 629"/>
                <a:gd name="T29" fmla="*/ 198 h 555"/>
                <a:gd name="T30" fmla="*/ 66 w 629"/>
                <a:gd name="T31" fmla="*/ 277 h 555"/>
                <a:gd name="T32" fmla="*/ 91 w 629"/>
                <a:gd name="T33" fmla="*/ 320 h 555"/>
                <a:gd name="T34" fmla="*/ 111 w 629"/>
                <a:gd name="T35" fmla="*/ 349 h 555"/>
                <a:gd name="T36" fmla="*/ 160 w 629"/>
                <a:gd name="T37" fmla="*/ 407 h 555"/>
                <a:gd name="T38" fmla="*/ 189 w 629"/>
                <a:gd name="T39" fmla="*/ 435 h 555"/>
                <a:gd name="T40" fmla="*/ 235 w 629"/>
                <a:gd name="T41" fmla="*/ 470 h 555"/>
                <a:gd name="T42" fmla="*/ 252 w 629"/>
                <a:gd name="T43" fmla="*/ 481 h 555"/>
                <a:gd name="T44" fmla="*/ 310 w 629"/>
                <a:gd name="T45" fmla="*/ 512 h 555"/>
                <a:gd name="T46" fmla="*/ 376 w 629"/>
                <a:gd name="T47" fmla="*/ 535 h 555"/>
                <a:gd name="T48" fmla="*/ 450 w 629"/>
                <a:gd name="T49" fmla="*/ 550 h 555"/>
                <a:gd name="T50" fmla="*/ 530 w 629"/>
                <a:gd name="T51" fmla="*/ 555 h 555"/>
                <a:gd name="T52" fmla="*/ 532 w 629"/>
                <a:gd name="T53" fmla="*/ 555 h 555"/>
                <a:gd name="T54" fmla="*/ 553 w 629"/>
                <a:gd name="T55" fmla="*/ 555 h 555"/>
                <a:gd name="T56" fmla="*/ 569 w 629"/>
                <a:gd name="T57" fmla="*/ 552 h 555"/>
                <a:gd name="T58" fmla="*/ 596 w 629"/>
                <a:gd name="T59" fmla="*/ 539 h 555"/>
                <a:gd name="T60" fmla="*/ 616 w 629"/>
                <a:gd name="T61" fmla="*/ 518 h 555"/>
                <a:gd name="T62" fmla="*/ 627 w 629"/>
                <a:gd name="T63" fmla="*/ 490 h 555"/>
                <a:gd name="T64" fmla="*/ 629 w 629"/>
                <a:gd name="T65" fmla="*/ 473 h 555"/>
                <a:gd name="T66" fmla="*/ 622 w 629"/>
                <a:gd name="T67" fmla="*/ 443 h 555"/>
                <a:gd name="T68" fmla="*/ 604 w 629"/>
                <a:gd name="T69" fmla="*/ 418 h 555"/>
                <a:gd name="T70" fmla="*/ 579 w 629"/>
                <a:gd name="T71" fmla="*/ 403 h 555"/>
                <a:gd name="T72" fmla="*/ 549 w 629"/>
                <a:gd name="T73" fmla="*/ 397 h 555"/>
                <a:gd name="T74" fmla="*/ 532 w 629"/>
                <a:gd name="T75" fmla="*/ 398 h 555"/>
                <a:gd name="T76" fmla="*/ 499 w 629"/>
                <a:gd name="T77" fmla="*/ 397 h 555"/>
                <a:gd name="T78" fmla="*/ 444 w 629"/>
                <a:gd name="T79" fmla="*/ 389 h 555"/>
                <a:gd name="T80" fmla="*/ 395 w 629"/>
                <a:gd name="T81" fmla="*/ 377 h 555"/>
                <a:gd name="T82" fmla="*/ 353 w 629"/>
                <a:gd name="T83" fmla="*/ 358 h 555"/>
                <a:gd name="T84" fmla="*/ 335 w 629"/>
                <a:gd name="T85" fmla="*/ 347 h 555"/>
                <a:gd name="T86" fmla="*/ 300 w 629"/>
                <a:gd name="T87" fmla="*/ 323 h 555"/>
                <a:gd name="T88" fmla="*/ 270 w 629"/>
                <a:gd name="T89" fmla="*/ 295 h 555"/>
                <a:gd name="T90" fmla="*/ 244 w 629"/>
                <a:gd name="T91" fmla="*/ 266 h 555"/>
                <a:gd name="T92" fmla="*/ 223 w 629"/>
                <a:gd name="T93" fmla="*/ 235 h 555"/>
                <a:gd name="T94" fmla="*/ 204 w 629"/>
                <a:gd name="T95" fmla="*/ 203 h 555"/>
                <a:gd name="T96" fmla="*/ 189 w 629"/>
                <a:gd name="T97" fmla="*/ 172 h 555"/>
                <a:gd name="T98" fmla="*/ 174 w 629"/>
                <a:gd name="T99" fmla="*/ 131 h 555"/>
                <a:gd name="T100" fmla="*/ 163 w 629"/>
                <a:gd name="T101" fmla="*/ 9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629" h="555">
                  <a:moveTo>
                    <a:pt x="163" y="95"/>
                  </a:moveTo>
                  <a:lnTo>
                    <a:pt x="163" y="95"/>
                  </a:lnTo>
                  <a:lnTo>
                    <a:pt x="158" y="74"/>
                  </a:lnTo>
                  <a:lnTo>
                    <a:pt x="158" y="74"/>
                  </a:lnTo>
                  <a:lnTo>
                    <a:pt x="157" y="69"/>
                  </a:lnTo>
                  <a:lnTo>
                    <a:pt x="157" y="69"/>
                  </a:lnTo>
                  <a:lnTo>
                    <a:pt x="157" y="68"/>
                  </a:lnTo>
                  <a:lnTo>
                    <a:pt x="157" y="68"/>
                  </a:lnTo>
                  <a:lnTo>
                    <a:pt x="154" y="52"/>
                  </a:lnTo>
                  <a:lnTo>
                    <a:pt x="146" y="38"/>
                  </a:lnTo>
                  <a:lnTo>
                    <a:pt x="137" y="26"/>
                  </a:lnTo>
                  <a:lnTo>
                    <a:pt x="126" y="15"/>
                  </a:lnTo>
                  <a:lnTo>
                    <a:pt x="114" y="8"/>
                  </a:lnTo>
                  <a:lnTo>
                    <a:pt x="98" y="3"/>
                  </a:lnTo>
                  <a:lnTo>
                    <a:pt x="84" y="0"/>
                  </a:lnTo>
                  <a:lnTo>
                    <a:pt x="68" y="2"/>
                  </a:lnTo>
                  <a:lnTo>
                    <a:pt x="68" y="2"/>
                  </a:lnTo>
                  <a:lnTo>
                    <a:pt x="52" y="5"/>
                  </a:lnTo>
                  <a:lnTo>
                    <a:pt x="38" y="11"/>
                  </a:lnTo>
                  <a:lnTo>
                    <a:pt x="26" y="20"/>
                  </a:lnTo>
                  <a:lnTo>
                    <a:pt x="15" y="32"/>
                  </a:lnTo>
                  <a:lnTo>
                    <a:pt x="8" y="45"/>
                  </a:lnTo>
                  <a:lnTo>
                    <a:pt x="3" y="58"/>
                  </a:lnTo>
                  <a:lnTo>
                    <a:pt x="0" y="74"/>
                  </a:lnTo>
                  <a:lnTo>
                    <a:pt x="1" y="89"/>
                  </a:lnTo>
                  <a:lnTo>
                    <a:pt x="1" y="89"/>
                  </a:lnTo>
                  <a:lnTo>
                    <a:pt x="5" y="112"/>
                  </a:lnTo>
                  <a:lnTo>
                    <a:pt x="11" y="135"/>
                  </a:lnTo>
                  <a:lnTo>
                    <a:pt x="18" y="164"/>
                  </a:lnTo>
                  <a:lnTo>
                    <a:pt x="31" y="198"/>
                  </a:lnTo>
                  <a:lnTo>
                    <a:pt x="46" y="237"/>
                  </a:lnTo>
                  <a:lnTo>
                    <a:pt x="66" y="277"/>
                  </a:lnTo>
                  <a:lnTo>
                    <a:pt x="77" y="298"/>
                  </a:lnTo>
                  <a:lnTo>
                    <a:pt x="91" y="320"/>
                  </a:lnTo>
                  <a:lnTo>
                    <a:pt x="91" y="320"/>
                  </a:lnTo>
                  <a:lnTo>
                    <a:pt x="111" y="349"/>
                  </a:lnTo>
                  <a:lnTo>
                    <a:pt x="134" y="378"/>
                  </a:lnTo>
                  <a:lnTo>
                    <a:pt x="160" y="407"/>
                  </a:lnTo>
                  <a:lnTo>
                    <a:pt x="189" y="435"/>
                  </a:lnTo>
                  <a:lnTo>
                    <a:pt x="189" y="435"/>
                  </a:lnTo>
                  <a:lnTo>
                    <a:pt x="220" y="458"/>
                  </a:lnTo>
                  <a:lnTo>
                    <a:pt x="235" y="470"/>
                  </a:lnTo>
                  <a:lnTo>
                    <a:pt x="252" y="481"/>
                  </a:lnTo>
                  <a:lnTo>
                    <a:pt x="252" y="481"/>
                  </a:lnTo>
                  <a:lnTo>
                    <a:pt x="281" y="496"/>
                  </a:lnTo>
                  <a:lnTo>
                    <a:pt x="310" y="512"/>
                  </a:lnTo>
                  <a:lnTo>
                    <a:pt x="343" y="524"/>
                  </a:lnTo>
                  <a:lnTo>
                    <a:pt x="376" y="535"/>
                  </a:lnTo>
                  <a:lnTo>
                    <a:pt x="412" y="543"/>
                  </a:lnTo>
                  <a:lnTo>
                    <a:pt x="450" y="550"/>
                  </a:lnTo>
                  <a:lnTo>
                    <a:pt x="489" y="553"/>
                  </a:lnTo>
                  <a:lnTo>
                    <a:pt x="530" y="555"/>
                  </a:lnTo>
                  <a:lnTo>
                    <a:pt x="530" y="555"/>
                  </a:lnTo>
                  <a:lnTo>
                    <a:pt x="532" y="555"/>
                  </a:lnTo>
                  <a:lnTo>
                    <a:pt x="532" y="555"/>
                  </a:lnTo>
                  <a:lnTo>
                    <a:pt x="553" y="555"/>
                  </a:lnTo>
                  <a:lnTo>
                    <a:pt x="553" y="555"/>
                  </a:lnTo>
                  <a:lnTo>
                    <a:pt x="569" y="552"/>
                  </a:lnTo>
                  <a:lnTo>
                    <a:pt x="582" y="547"/>
                  </a:lnTo>
                  <a:lnTo>
                    <a:pt x="596" y="539"/>
                  </a:lnTo>
                  <a:lnTo>
                    <a:pt x="607" y="530"/>
                  </a:lnTo>
                  <a:lnTo>
                    <a:pt x="616" y="518"/>
                  </a:lnTo>
                  <a:lnTo>
                    <a:pt x="624" y="504"/>
                  </a:lnTo>
                  <a:lnTo>
                    <a:pt x="627" y="490"/>
                  </a:lnTo>
                  <a:lnTo>
                    <a:pt x="629" y="473"/>
                  </a:lnTo>
                  <a:lnTo>
                    <a:pt x="629" y="473"/>
                  </a:lnTo>
                  <a:lnTo>
                    <a:pt x="627" y="458"/>
                  </a:lnTo>
                  <a:lnTo>
                    <a:pt x="622" y="443"/>
                  </a:lnTo>
                  <a:lnTo>
                    <a:pt x="615" y="430"/>
                  </a:lnTo>
                  <a:lnTo>
                    <a:pt x="604" y="418"/>
                  </a:lnTo>
                  <a:lnTo>
                    <a:pt x="592" y="409"/>
                  </a:lnTo>
                  <a:lnTo>
                    <a:pt x="579" y="403"/>
                  </a:lnTo>
                  <a:lnTo>
                    <a:pt x="564" y="398"/>
                  </a:lnTo>
                  <a:lnTo>
                    <a:pt x="549" y="397"/>
                  </a:lnTo>
                  <a:lnTo>
                    <a:pt x="549" y="397"/>
                  </a:lnTo>
                  <a:lnTo>
                    <a:pt x="532" y="398"/>
                  </a:lnTo>
                  <a:lnTo>
                    <a:pt x="532" y="398"/>
                  </a:lnTo>
                  <a:lnTo>
                    <a:pt x="499" y="397"/>
                  </a:lnTo>
                  <a:lnTo>
                    <a:pt x="470" y="393"/>
                  </a:lnTo>
                  <a:lnTo>
                    <a:pt x="444" y="389"/>
                  </a:lnTo>
                  <a:lnTo>
                    <a:pt x="420" y="383"/>
                  </a:lnTo>
                  <a:lnTo>
                    <a:pt x="395" y="377"/>
                  </a:lnTo>
                  <a:lnTo>
                    <a:pt x="373" y="367"/>
                  </a:lnTo>
                  <a:lnTo>
                    <a:pt x="353" y="358"/>
                  </a:lnTo>
                  <a:lnTo>
                    <a:pt x="335" y="347"/>
                  </a:lnTo>
                  <a:lnTo>
                    <a:pt x="335" y="347"/>
                  </a:lnTo>
                  <a:lnTo>
                    <a:pt x="317" y="335"/>
                  </a:lnTo>
                  <a:lnTo>
                    <a:pt x="300" y="323"/>
                  </a:lnTo>
                  <a:lnTo>
                    <a:pt x="284" y="309"/>
                  </a:lnTo>
                  <a:lnTo>
                    <a:pt x="270" y="295"/>
                  </a:lnTo>
                  <a:lnTo>
                    <a:pt x="257" y="281"/>
                  </a:lnTo>
                  <a:lnTo>
                    <a:pt x="244" y="266"/>
                  </a:lnTo>
                  <a:lnTo>
                    <a:pt x="234" y="251"/>
                  </a:lnTo>
                  <a:lnTo>
                    <a:pt x="223" y="235"/>
                  </a:lnTo>
                  <a:lnTo>
                    <a:pt x="223" y="235"/>
                  </a:lnTo>
                  <a:lnTo>
                    <a:pt x="204" y="203"/>
                  </a:lnTo>
                  <a:lnTo>
                    <a:pt x="189" y="172"/>
                  </a:lnTo>
                  <a:lnTo>
                    <a:pt x="189" y="172"/>
                  </a:lnTo>
                  <a:lnTo>
                    <a:pt x="181" y="151"/>
                  </a:lnTo>
                  <a:lnTo>
                    <a:pt x="174" y="131"/>
                  </a:lnTo>
                  <a:lnTo>
                    <a:pt x="163" y="95"/>
                  </a:lnTo>
                  <a:lnTo>
                    <a:pt x="163" y="9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2141538" y="5441950"/>
              <a:ext cx="1319212" cy="1416050"/>
            </a:xfrm>
            <a:custGeom>
              <a:avLst/>
              <a:gdLst>
                <a:gd name="T0" fmla="*/ 564 w 1663"/>
                <a:gd name="T1" fmla="*/ 1114 h 1783"/>
                <a:gd name="T2" fmla="*/ 547 w 1663"/>
                <a:gd name="T3" fmla="*/ 947 h 1783"/>
                <a:gd name="T4" fmla="*/ 518 w 1663"/>
                <a:gd name="T5" fmla="*/ 815 h 1783"/>
                <a:gd name="T6" fmla="*/ 495 w 1663"/>
                <a:gd name="T7" fmla="*/ 745 h 1783"/>
                <a:gd name="T8" fmla="*/ 492 w 1663"/>
                <a:gd name="T9" fmla="*/ 719 h 1783"/>
                <a:gd name="T10" fmla="*/ 490 w 1663"/>
                <a:gd name="T11" fmla="*/ 593 h 1783"/>
                <a:gd name="T12" fmla="*/ 464 w 1663"/>
                <a:gd name="T13" fmla="*/ 513 h 1783"/>
                <a:gd name="T14" fmla="*/ 383 w 1663"/>
                <a:gd name="T15" fmla="*/ 413 h 1783"/>
                <a:gd name="T16" fmla="*/ 343 w 1663"/>
                <a:gd name="T17" fmla="*/ 340 h 1783"/>
                <a:gd name="T18" fmla="*/ 306 w 1663"/>
                <a:gd name="T19" fmla="*/ 241 h 1783"/>
                <a:gd name="T20" fmla="*/ 290 w 1663"/>
                <a:gd name="T21" fmla="*/ 177 h 1783"/>
                <a:gd name="T22" fmla="*/ 290 w 1663"/>
                <a:gd name="T23" fmla="*/ 157 h 1783"/>
                <a:gd name="T24" fmla="*/ 295 w 1663"/>
                <a:gd name="T25" fmla="*/ 128 h 1783"/>
                <a:gd name="T26" fmla="*/ 309 w 1663"/>
                <a:gd name="T27" fmla="*/ 103 h 1783"/>
                <a:gd name="T28" fmla="*/ 323 w 1663"/>
                <a:gd name="T29" fmla="*/ 88 h 1783"/>
                <a:gd name="T30" fmla="*/ 346 w 1663"/>
                <a:gd name="T31" fmla="*/ 72 h 1783"/>
                <a:gd name="T32" fmla="*/ 373 w 1663"/>
                <a:gd name="T33" fmla="*/ 65 h 1783"/>
                <a:gd name="T34" fmla="*/ 387 w 1663"/>
                <a:gd name="T35" fmla="*/ 63 h 1783"/>
                <a:gd name="T36" fmla="*/ 438 w 1663"/>
                <a:gd name="T37" fmla="*/ 77 h 1783"/>
                <a:gd name="T38" fmla="*/ 473 w 1663"/>
                <a:gd name="T39" fmla="*/ 114 h 1783"/>
                <a:gd name="T40" fmla="*/ 486 w 1663"/>
                <a:gd name="T41" fmla="*/ 148 h 1783"/>
                <a:gd name="T42" fmla="*/ 490 w 1663"/>
                <a:gd name="T43" fmla="*/ 174 h 1783"/>
                <a:gd name="T44" fmla="*/ 507 w 1663"/>
                <a:gd name="T45" fmla="*/ 226 h 1783"/>
                <a:gd name="T46" fmla="*/ 526 w 1663"/>
                <a:gd name="T47" fmla="*/ 267 h 1783"/>
                <a:gd name="T48" fmla="*/ 547 w 1663"/>
                <a:gd name="T49" fmla="*/ 240 h 1783"/>
                <a:gd name="T50" fmla="*/ 555 w 1663"/>
                <a:gd name="T51" fmla="*/ 203 h 1783"/>
                <a:gd name="T52" fmla="*/ 555 w 1663"/>
                <a:gd name="T53" fmla="*/ 146 h 1783"/>
                <a:gd name="T54" fmla="*/ 543 w 1663"/>
                <a:gd name="T55" fmla="*/ 94 h 1783"/>
                <a:gd name="T56" fmla="*/ 519 w 1663"/>
                <a:gd name="T57" fmla="*/ 48 h 1783"/>
                <a:gd name="T58" fmla="*/ 484 w 1663"/>
                <a:gd name="T59" fmla="*/ 15 h 1783"/>
                <a:gd name="T60" fmla="*/ 455 w 1663"/>
                <a:gd name="T61" fmla="*/ 5 h 1783"/>
                <a:gd name="T62" fmla="*/ 404 w 1663"/>
                <a:gd name="T63" fmla="*/ 0 h 1783"/>
                <a:gd name="T64" fmla="*/ 350 w 1663"/>
                <a:gd name="T65" fmla="*/ 11 h 1783"/>
                <a:gd name="T66" fmla="*/ 297 w 1663"/>
                <a:gd name="T67" fmla="*/ 37 h 1783"/>
                <a:gd name="T68" fmla="*/ 249 w 1663"/>
                <a:gd name="T69" fmla="*/ 83 h 1783"/>
                <a:gd name="T70" fmla="*/ 209 w 1663"/>
                <a:gd name="T71" fmla="*/ 148 h 1783"/>
                <a:gd name="T72" fmla="*/ 177 w 1663"/>
                <a:gd name="T73" fmla="*/ 244 h 1783"/>
                <a:gd name="T74" fmla="*/ 146 w 1663"/>
                <a:gd name="T75" fmla="*/ 375 h 1783"/>
                <a:gd name="T76" fmla="*/ 134 w 1663"/>
                <a:gd name="T77" fmla="*/ 470 h 1783"/>
                <a:gd name="T78" fmla="*/ 132 w 1663"/>
                <a:gd name="T79" fmla="*/ 569 h 1783"/>
                <a:gd name="T80" fmla="*/ 143 w 1663"/>
                <a:gd name="T81" fmla="*/ 719 h 1783"/>
                <a:gd name="T82" fmla="*/ 152 w 1663"/>
                <a:gd name="T83" fmla="*/ 756 h 1783"/>
                <a:gd name="T84" fmla="*/ 172 w 1663"/>
                <a:gd name="T85" fmla="*/ 801 h 1783"/>
                <a:gd name="T86" fmla="*/ 197 w 1663"/>
                <a:gd name="T87" fmla="*/ 835 h 1783"/>
                <a:gd name="T88" fmla="*/ 226 w 1663"/>
                <a:gd name="T89" fmla="*/ 859 h 1783"/>
                <a:gd name="T90" fmla="*/ 281 w 1663"/>
                <a:gd name="T91" fmla="*/ 884 h 1783"/>
                <a:gd name="T92" fmla="*/ 304 w 1663"/>
                <a:gd name="T93" fmla="*/ 985 h 1783"/>
                <a:gd name="T94" fmla="*/ 315 w 1663"/>
                <a:gd name="T95" fmla="*/ 1081 h 1783"/>
                <a:gd name="T96" fmla="*/ 0 w 1663"/>
                <a:gd name="T97" fmla="*/ 1783 h 1783"/>
                <a:gd name="T98" fmla="*/ 1663 w 1663"/>
                <a:gd name="T99" fmla="*/ 1783 h 1783"/>
                <a:gd name="T100" fmla="*/ 964 w 1663"/>
                <a:gd name="T101" fmla="*/ 1114 h 17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663" h="1783">
                  <a:moveTo>
                    <a:pt x="964" y="1114"/>
                  </a:moveTo>
                  <a:lnTo>
                    <a:pt x="564" y="1114"/>
                  </a:lnTo>
                  <a:lnTo>
                    <a:pt x="564" y="1114"/>
                  </a:lnTo>
                  <a:lnTo>
                    <a:pt x="559" y="1056"/>
                  </a:lnTo>
                  <a:lnTo>
                    <a:pt x="555" y="999"/>
                  </a:lnTo>
                  <a:lnTo>
                    <a:pt x="547" y="947"/>
                  </a:lnTo>
                  <a:lnTo>
                    <a:pt x="538" y="899"/>
                  </a:lnTo>
                  <a:lnTo>
                    <a:pt x="529" y="855"/>
                  </a:lnTo>
                  <a:lnTo>
                    <a:pt x="518" y="815"/>
                  </a:lnTo>
                  <a:lnTo>
                    <a:pt x="506" y="778"/>
                  </a:lnTo>
                  <a:lnTo>
                    <a:pt x="495" y="745"/>
                  </a:lnTo>
                  <a:lnTo>
                    <a:pt x="495" y="745"/>
                  </a:lnTo>
                  <a:lnTo>
                    <a:pt x="495" y="744"/>
                  </a:lnTo>
                  <a:lnTo>
                    <a:pt x="495" y="744"/>
                  </a:lnTo>
                  <a:lnTo>
                    <a:pt x="492" y="719"/>
                  </a:lnTo>
                  <a:lnTo>
                    <a:pt x="490" y="695"/>
                  </a:lnTo>
                  <a:lnTo>
                    <a:pt x="489" y="644"/>
                  </a:lnTo>
                  <a:lnTo>
                    <a:pt x="490" y="593"/>
                  </a:lnTo>
                  <a:lnTo>
                    <a:pt x="495" y="541"/>
                  </a:lnTo>
                  <a:lnTo>
                    <a:pt x="495" y="541"/>
                  </a:lnTo>
                  <a:lnTo>
                    <a:pt x="464" y="513"/>
                  </a:lnTo>
                  <a:lnTo>
                    <a:pt x="435" y="483"/>
                  </a:lnTo>
                  <a:lnTo>
                    <a:pt x="407" y="449"/>
                  </a:lnTo>
                  <a:lnTo>
                    <a:pt x="383" y="413"/>
                  </a:lnTo>
                  <a:lnTo>
                    <a:pt x="383" y="413"/>
                  </a:lnTo>
                  <a:lnTo>
                    <a:pt x="361" y="375"/>
                  </a:lnTo>
                  <a:lnTo>
                    <a:pt x="343" y="340"/>
                  </a:lnTo>
                  <a:lnTo>
                    <a:pt x="327" y="304"/>
                  </a:lnTo>
                  <a:lnTo>
                    <a:pt x="315" y="272"/>
                  </a:lnTo>
                  <a:lnTo>
                    <a:pt x="306" y="241"/>
                  </a:lnTo>
                  <a:lnTo>
                    <a:pt x="298" y="217"/>
                  </a:lnTo>
                  <a:lnTo>
                    <a:pt x="290" y="178"/>
                  </a:lnTo>
                  <a:lnTo>
                    <a:pt x="290" y="177"/>
                  </a:lnTo>
                  <a:lnTo>
                    <a:pt x="290" y="177"/>
                  </a:lnTo>
                  <a:lnTo>
                    <a:pt x="290" y="166"/>
                  </a:lnTo>
                  <a:lnTo>
                    <a:pt x="290" y="157"/>
                  </a:lnTo>
                  <a:lnTo>
                    <a:pt x="290" y="148"/>
                  </a:lnTo>
                  <a:lnTo>
                    <a:pt x="292" y="137"/>
                  </a:lnTo>
                  <a:lnTo>
                    <a:pt x="295" y="128"/>
                  </a:lnTo>
                  <a:lnTo>
                    <a:pt x="300" y="120"/>
                  </a:lnTo>
                  <a:lnTo>
                    <a:pt x="304" y="111"/>
                  </a:lnTo>
                  <a:lnTo>
                    <a:pt x="309" y="103"/>
                  </a:lnTo>
                  <a:lnTo>
                    <a:pt x="309" y="103"/>
                  </a:lnTo>
                  <a:lnTo>
                    <a:pt x="315" y="95"/>
                  </a:lnTo>
                  <a:lnTo>
                    <a:pt x="323" y="88"/>
                  </a:lnTo>
                  <a:lnTo>
                    <a:pt x="330" y="83"/>
                  </a:lnTo>
                  <a:lnTo>
                    <a:pt x="338" y="77"/>
                  </a:lnTo>
                  <a:lnTo>
                    <a:pt x="346" y="72"/>
                  </a:lnTo>
                  <a:lnTo>
                    <a:pt x="355" y="69"/>
                  </a:lnTo>
                  <a:lnTo>
                    <a:pt x="364" y="66"/>
                  </a:lnTo>
                  <a:lnTo>
                    <a:pt x="373" y="65"/>
                  </a:lnTo>
                  <a:lnTo>
                    <a:pt x="373" y="65"/>
                  </a:lnTo>
                  <a:lnTo>
                    <a:pt x="387" y="63"/>
                  </a:lnTo>
                  <a:lnTo>
                    <a:pt x="387" y="63"/>
                  </a:lnTo>
                  <a:lnTo>
                    <a:pt x="406" y="65"/>
                  </a:lnTo>
                  <a:lnTo>
                    <a:pt x="423" y="69"/>
                  </a:lnTo>
                  <a:lnTo>
                    <a:pt x="438" y="77"/>
                  </a:lnTo>
                  <a:lnTo>
                    <a:pt x="452" y="88"/>
                  </a:lnTo>
                  <a:lnTo>
                    <a:pt x="464" y="100"/>
                  </a:lnTo>
                  <a:lnTo>
                    <a:pt x="473" y="114"/>
                  </a:lnTo>
                  <a:lnTo>
                    <a:pt x="481" y="131"/>
                  </a:lnTo>
                  <a:lnTo>
                    <a:pt x="486" y="148"/>
                  </a:lnTo>
                  <a:lnTo>
                    <a:pt x="486" y="148"/>
                  </a:lnTo>
                  <a:lnTo>
                    <a:pt x="486" y="154"/>
                  </a:lnTo>
                  <a:lnTo>
                    <a:pt x="486" y="154"/>
                  </a:lnTo>
                  <a:lnTo>
                    <a:pt x="490" y="174"/>
                  </a:lnTo>
                  <a:lnTo>
                    <a:pt x="490" y="174"/>
                  </a:lnTo>
                  <a:lnTo>
                    <a:pt x="501" y="206"/>
                  </a:lnTo>
                  <a:lnTo>
                    <a:pt x="507" y="226"/>
                  </a:lnTo>
                  <a:lnTo>
                    <a:pt x="516" y="247"/>
                  </a:lnTo>
                  <a:lnTo>
                    <a:pt x="516" y="247"/>
                  </a:lnTo>
                  <a:lnTo>
                    <a:pt x="526" y="267"/>
                  </a:lnTo>
                  <a:lnTo>
                    <a:pt x="538" y="289"/>
                  </a:lnTo>
                  <a:lnTo>
                    <a:pt x="538" y="289"/>
                  </a:lnTo>
                  <a:lnTo>
                    <a:pt x="547" y="240"/>
                  </a:lnTo>
                  <a:lnTo>
                    <a:pt x="547" y="240"/>
                  </a:lnTo>
                  <a:lnTo>
                    <a:pt x="552" y="221"/>
                  </a:lnTo>
                  <a:lnTo>
                    <a:pt x="555" y="203"/>
                  </a:lnTo>
                  <a:lnTo>
                    <a:pt x="556" y="183"/>
                  </a:lnTo>
                  <a:lnTo>
                    <a:pt x="556" y="164"/>
                  </a:lnTo>
                  <a:lnTo>
                    <a:pt x="555" y="146"/>
                  </a:lnTo>
                  <a:lnTo>
                    <a:pt x="552" y="128"/>
                  </a:lnTo>
                  <a:lnTo>
                    <a:pt x="549" y="111"/>
                  </a:lnTo>
                  <a:lnTo>
                    <a:pt x="543" y="94"/>
                  </a:lnTo>
                  <a:lnTo>
                    <a:pt x="536" y="77"/>
                  </a:lnTo>
                  <a:lnTo>
                    <a:pt x="529" y="61"/>
                  </a:lnTo>
                  <a:lnTo>
                    <a:pt x="519" y="48"/>
                  </a:lnTo>
                  <a:lnTo>
                    <a:pt x="509" y="35"/>
                  </a:lnTo>
                  <a:lnTo>
                    <a:pt x="496" y="25"/>
                  </a:lnTo>
                  <a:lnTo>
                    <a:pt x="484" y="15"/>
                  </a:lnTo>
                  <a:lnTo>
                    <a:pt x="470" y="9"/>
                  </a:lnTo>
                  <a:lnTo>
                    <a:pt x="455" y="5"/>
                  </a:lnTo>
                  <a:lnTo>
                    <a:pt x="455" y="5"/>
                  </a:lnTo>
                  <a:lnTo>
                    <a:pt x="438" y="2"/>
                  </a:lnTo>
                  <a:lnTo>
                    <a:pt x="421" y="0"/>
                  </a:lnTo>
                  <a:lnTo>
                    <a:pt x="404" y="0"/>
                  </a:lnTo>
                  <a:lnTo>
                    <a:pt x="386" y="2"/>
                  </a:lnTo>
                  <a:lnTo>
                    <a:pt x="369" y="5"/>
                  </a:lnTo>
                  <a:lnTo>
                    <a:pt x="350" y="11"/>
                  </a:lnTo>
                  <a:lnTo>
                    <a:pt x="332" y="17"/>
                  </a:lnTo>
                  <a:lnTo>
                    <a:pt x="314" y="26"/>
                  </a:lnTo>
                  <a:lnTo>
                    <a:pt x="297" y="37"/>
                  </a:lnTo>
                  <a:lnTo>
                    <a:pt x="280" y="51"/>
                  </a:lnTo>
                  <a:lnTo>
                    <a:pt x="264" y="66"/>
                  </a:lnTo>
                  <a:lnTo>
                    <a:pt x="249" y="83"/>
                  </a:lnTo>
                  <a:lnTo>
                    <a:pt x="234" y="101"/>
                  </a:lnTo>
                  <a:lnTo>
                    <a:pt x="221" y="123"/>
                  </a:lnTo>
                  <a:lnTo>
                    <a:pt x="209" y="148"/>
                  </a:lnTo>
                  <a:lnTo>
                    <a:pt x="200" y="172"/>
                  </a:lnTo>
                  <a:lnTo>
                    <a:pt x="200" y="172"/>
                  </a:lnTo>
                  <a:lnTo>
                    <a:pt x="177" y="244"/>
                  </a:lnTo>
                  <a:lnTo>
                    <a:pt x="158" y="310"/>
                  </a:lnTo>
                  <a:lnTo>
                    <a:pt x="152" y="343"/>
                  </a:lnTo>
                  <a:lnTo>
                    <a:pt x="146" y="375"/>
                  </a:lnTo>
                  <a:lnTo>
                    <a:pt x="141" y="407"/>
                  </a:lnTo>
                  <a:lnTo>
                    <a:pt x="137" y="438"/>
                  </a:lnTo>
                  <a:lnTo>
                    <a:pt x="134" y="470"/>
                  </a:lnTo>
                  <a:lnTo>
                    <a:pt x="132" y="503"/>
                  </a:lnTo>
                  <a:lnTo>
                    <a:pt x="132" y="535"/>
                  </a:lnTo>
                  <a:lnTo>
                    <a:pt x="132" y="569"/>
                  </a:lnTo>
                  <a:lnTo>
                    <a:pt x="134" y="604"/>
                  </a:lnTo>
                  <a:lnTo>
                    <a:pt x="135" y="641"/>
                  </a:lnTo>
                  <a:lnTo>
                    <a:pt x="143" y="719"/>
                  </a:lnTo>
                  <a:lnTo>
                    <a:pt x="143" y="719"/>
                  </a:lnTo>
                  <a:lnTo>
                    <a:pt x="148" y="738"/>
                  </a:lnTo>
                  <a:lnTo>
                    <a:pt x="152" y="756"/>
                  </a:lnTo>
                  <a:lnTo>
                    <a:pt x="158" y="772"/>
                  </a:lnTo>
                  <a:lnTo>
                    <a:pt x="164" y="787"/>
                  </a:lnTo>
                  <a:lnTo>
                    <a:pt x="172" y="801"/>
                  </a:lnTo>
                  <a:lnTo>
                    <a:pt x="180" y="813"/>
                  </a:lnTo>
                  <a:lnTo>
                    <a:pt x="188" y="825"/>
                  </a:lnTo>
                  <a:lnTo>
                    <a:pt x="197" y="835"/>
                  </a:lnTo>
                  <a:lnTo>
                    <a:pt x="206" y="844"/>
                  </a:lnTo>
                  <a:lnTo>
                    <a:pt x="217" y="852"/>
                  </a:lnTo>
                  <a:lnTo>
                    <a:pt x="226" y="859"/>
                  </a:lnTo>
                  <a:lnTo>
                    <a:pt x="237" y="865"/>
                  </a:lnTo>
                  <a:lnTo>
                    <a:pt x="258" y="876"/>
                  </a:lnTo>
                  <a:lnTo>
                    <a:pt x="281" y="884"/>
                  </a:lnTo>
                  <a:lnTo>
                    <a:pt x="281" y="884"/>
                  </a:lnTo>
                  <a:lnTo>
                    <a:pt x="294" y="931"/>
                  </a:lnTo>
                  <a:lnTo>
                    <a:pt x="304" y="985"/>
                  </a:lnTo>
                  <a:lnTo>
                    <a:pt x="309" y="1016"/>
                  </a:lnTo>
                  <a:lnTo>
                    <a:pt x="312" y="1047"/>
                  </a:lnTo>
                  <a:lnTo>
                    <a:pt x="315" y="1081"/>
                  </a:lnTo>
                  <a:lnTo>
                    <a:pt x="317" y="1114"/>
                  </a:lnTo>
                  <a:lnTo>
                    <a:pt x="0" y="1114"/>
                  </a:lnTo>
                  <a:lnTo>
                    <a:pt x="0" y="1783"/>
                  </a:lnTo>
                  <a:lnTo>
                    <a:pt x="964" y="1783"/>
                  </a:lnTo>
                  <a:lnTo>
                    <a:pt x="1219" y="1783"/>
                  </a:lnTo>
                  <a:lnTo>
                    <a:pt x="1663" y="1783"/>
                  </a:lnTo>
                  <a:lnTo>
                    <a:pt x="1663" y="666"/>
                  </a:lnTo>
                  <a:lnTo>
                    <a:pt x="964" y="666"/>
                  </a:lnTo>
                  <a:lnTo>
                    <a:pt x="964" y="111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3062288" y="5489575"/>
              <a:ext cx="373062" cy="469900"/>
            </a:xfrm>
            <a:custGeom>
              <a:avLst/>
              <a:gdLst>
                <a:gd name="T0" fmla="*/ 70 w 469"/>
                <a:gd name="T1" fmla="*/ 546 h 594"/>
                <a:gd name="T2" fmla="*/ 70 w 469"/>
                <a:gd name="T3" fmla="*/ 594 h 594"/>
                <a:gd name="T4" fmla="*/ 469 w 469"/>
                <a:gd name="T5" fmla="*/ 594 h 594"/>
                <a:gd name="T6" fmla="*/ 469 w 469"/>
                <a:gd name="T7" fmla="*/ 546 h 594"/>
                <a:gd name="T8" fmla="*/ 340 w 469"/>
                <a:gd name="T9" fmla="*/ 546 h 594"/>
                <a:gd name="T10" fmla="*/ 340 w 469"/>
                <a:gd name="T11" fmla="*/ 395 h 594"/>
                <a:gd name="T12" fmla="*/ 465 w 469"/>
                <a:gd name="T13" fmla="*/ 365 h 594"/>
                <a:gd name="T14" fmla="*/ 465 w 469"/>
                <a:gd name="T15" fmla="*/ 122 h 594"/>
                <a:gd name="T16" fmla="*/ 165 w 469"/>
                <a:gd name="T17" fmla="*/ 48 h 594"/>
                <a:gd name="T18" fmla="*/ 165 w 469"/>
                <a:gd name="T19" fmla="*/ 0 h 594"/>
                <a:gd name="T20" fmla="*/ 0 w 469"/>
                <a:gd name="T21" fmla="*/ 0 h 594"/>
                <a:gd name="T22" fmla="*/ 0 w 469"/>
                <a:gd name="T23" fmla="*/ 488 h 594"/>
                <a:gd name="T24" fmla="*/ 165 w 469"/>
                <a:gd name="T25" fmla="*/ 488 h 594"/>
                <a:gd name="T26" fmla="*/ 165 w 469"/>
                <a:gd name="T27" fmla="*/ 438 h 594"/>
                <a:gd name="T28" fmla="*/ 199 w 469"/>
                <a:gd name="T29" fmla="*/ 429 h 594"/>
                <a:gd name="T30" fmla="*/ 199 w 469"/>
                <a:gd name="T31" fmla="*/ 546 h 594"/>
                <a:gd name="T32" fmla="*/ 70 w 469"/>
                <a:gd name="T33" fmla="*/ 546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" h="594">
                  <a:moveTo>
                    <a:pt x="70" y="546"/>
                  </a:moveTo>
                  <a:lnTo>
                    <a:pt x="70" y="594"/>
                  </a:lnTo>
                  <a:lnTo>
                    <a:pt x="469" y="594"/>
                  </a:lnTo>
                  <a:lnTo>
                    <a:pt x="469" y="546"/>
                  </a:lnTo>
                  <a:lnTo>
                    <a:pt x="340" y="546"/>
                  </a:lnTo>
                  <a:lnTo>
                    <a:pt x="340" y="395"/>
                  </a:lnTo>
                  <a:lnTo>
                    <a:pt x="465" y="365"/>
                  </a:lnTo>
                  <a:lnTo>
                    <a:pt x="465" y="122"/>
                  </a:lnTo>
                  <a:lnTo>
                    <a:pt x="165" y="48"/>
                  </a:lnTo>
                  <a:lnTo>
                    <a:pt x="165" y="0"/>
                  </a:lnTo>
                  <a:lnTo>
                    <a:pt x="0" y="0"/>
                  </a:lnTo>
                  <a:lnTo>
                    <a:pt x="0" y="488"/>
                  </a:lnTo>
                  <a:lnTo>
                    <a:pt x="165" y="488"/>
                  </a:lnTo>
                  <a:lnTo>
                    <a:pt x="165" y="438"/>
                  </a:lnTo>
                  <a:lnTo>
                    <a:pt x="199" y="429"/>
                  </a:lnTo>
                  <a:lnTo>
                    <a:pt x="199" y="546"/>
                  </a:lnTo>
                  <a:lnTo>
                    <a:pt x="70" y="54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3729038" y="5099050"/>
              <a:ext cx="350837" cy="350838"/>
            </a:xfrm>
            <a:custGeom>
              <a:avLst/>
              <a:gdLst>
                <a:gd name="T0" fmla="*/ 272 w 442"/>
                <a:gd name="T1" fmla="*/ 436 h 442"/>
                <a:gd name="T2" fmla="*/ 315 w 442"/>
                <a:gd name="T3" fmla="*/ 422 h 442"/>
                <a:gd name="T4" fmla="*/ 352 w 442"/>
                <a:gd name="T5" fmla="*/ 399 h 442"/>
                <a:gd name="T6" fmla="*/ 384 w 442"/>
                <a:gd name="T7" fmla="*/ 371 h 442"/>
                <a:gd name="T8" fmla="*/ 410 w 442"/>
                <a:gd name="T9" fmla="*/ 338 h 442"/>
                <a:gd name="T10" fmla="*/ 428 w 442"/>
                <a:gd name="T11" fmla="*/ 299 h 442"/>
                <a:gd name="T12" fmla="*/ 439 w 442"/>
                <a:gd name="T13" fmla="*/ 258 h 442"/>
                <a:gd name="T14" fmla="*/ 442 w 442"/>
                <a:gd name="T15" fmla="*/ 215 h 442"/>
                <a:gd name="T16" fmla="*/ 436 w 442"/>
                <a:gd name="T17" fmla="*/ 170 h 442"/>
                <a:gd name="T18" fmla="*/ 430 w 442"/>
                <a:gd name="T19" fmla="*/ 149 h 442"/>
                <a:gd name="T20" fmla="*/ 411 w 442"/>
                <a:gd name="T21" fmla="*/ 109 h 442"/>
                <a:gd name="T22" fmla="*/ 387 w 442"/>
                <a:gd name="T23" fmla="*/ 73 h 442"/>
                <a:gd name="T24" fmla="*/ 356 w 442"/>
                <a:gd name="T25" fmla="*/ 44 h 442"/>
                <a:gd name="T26" fmla="*/ 319 w 442"/>
                <a:gd name="T27" fmla="*/ 23 h 442"/>
                <a:gd name="T28" fmla="*/ 279 w 442"/>
                <a:gd name="T29" fmla="*/ 7 h 442"/>
                <a:gd name="T30" fmla="*/ 238 w 442"/>
                <a:gd name="T31" fmla="*/ 0 h 442"/>
                <a:gd name="T32" fmla="*/ 193 w 442"/>
                <a:gd name="T33" fmla="*/ 1 h 442"/>
                <a:gd name="T34" fmla="*/ 172 w 442"/>
                <a:gd name="T35" fmla="*/ 6 h 442"/>
                <a:gd name="T36" fmla="*/ 129 w 442"/>
                <a:gd name="T37" fmla="*/ 19 h 442"/>
                <a:gd name="T38" fmla="*/ 92 w 442"/>
                <a:gd name="T39" fmla="*/ 41 h 442"/>
                <a:gd name="T40" fmla="*/ 59 w 442"/>
                <a:gd name="T41" fmla="*/ 70 h 442"/>
                <a:gd name="T42" fmla="*/ 33 w 442"/>
                <a:gd name="T43" fmla="*/ 104 h 442"/>
                <a:gd name="T44" fmla="*/ 15 w 442"/>
                <a:gd name="T45" fmla="*/ 142 h 442"/>
                <a:gd name="T46" fmla="*/ 3 w 442"/>
                <a:gd name="T47" fmla="*/ 182 h 442"/>
                <a:gd name="T48" fmla="*/ 0 w 442"/>
                <a:gd name="T49" fmla="*/ 227 h 442"/>
                <a:gd name="T50" fmla="*/ 6 w 442"/>
                <a:gd name="T51" fmla="*/ 270 h 442"/>
                <a:gd name="T52" fmla="*/ 12 w 442"/>
                <a:gd name="T53" fmla="*/ 293 h 442"/>
                <a:gd name="T54" fmla="*/ 30 w 442"/>
                <a:gd name="T55" fmla="*/ 333 h 442"/>
                <a:gd name="T56" fmla="*/ 56 w 442"/>
                <a:gd name="T57" fmla="*/ 367 h 442"/>
                <a:gd name="T58" fmla="*/ 87 w 442"/>
                <a:gd name="T59" fmla="*/ 396 h 442"/>
                <a:gd name="T60" fmla="*/ 123 w 442"/>
                <a:gd name="T61" fmla="*/ 419 h 442"/>
                <a:gd name="T62" fmla="*/ 162 w 442"/>
                <a:gd name="T63" fmla="*/ 435 h 442"/>
                <a:gd name="T64" fmla="*/ 206 w 442"/>
                <a:gd name="T65" fmla="*/ 441 h 442"/>
                <a:gd name="T66" fmla="*/ 249 w 442"/>
                <a:gd name="T67" fmla="*/ 441 h 442"/>
                <a:gd name="T68" fmla="*/ 272 w 442"/>
                <a:gd name="T69" fmla="*/ 436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442">
                  <a:moveTo>
                    <a:pt x="272" y="436"/>
                  </a:moveTo>
                  <a:lnTo>
                    <a:pt x="272" y="436"/>
                  </a:lnTo>
                  <a:lnTo>
                    <a:pt x="293" y="430"/>
                  </a:lnTo>
                  <a:lnTo>
                    <a:pt x="315" y="422"/>
                  </a:lnTo>
                  <a:lnTo>
                    <a:pt x="333" y="411"/>
                  </a:lnTo>
                  <a:lnTo>
                    <a:pt x="352" y="399"/>
                  </a:lnTo>
                  <a:lnTo>
                    <a:pt x="368" y="387"/>
                  </a:lnTo>
                  <a:lnTo>
                    <a:pt x="384" y="371"/>
                  </a:lnTo>
                  <a:lnTo>
                    <a:pt x="398" y="355"/>
                  </a:lnTo>
                  <a:lnTo>
                    <a:pt x="410" y="338"/>
                  </a:lnTo>
                  <a:lnTo>
                    <a:pt x="419" y="319"/>
                  </a:lnTo>
                  <a:lnTo>
                    <a:pt x="428" y="299"/>
                  </a:lnTo>
                  <a:lnTo>
                    <a:pt x="435" y="279"/>
                  </a:lnTo>
                  <a:lnTo>
                    <a:pt x="439" y="258"/>
                  </a:lnTo>
                  <a:lnTo>
                    <a:pt x="442" y="236"/>
                  </a:lnTo>
                  <a:lnTo>
                    <a:pt x="442" y="215"/>
                  </a:lnTo>
                  <a:lnTo>
                    <a:pt x="441" y="193"/>
                  </a:lnTo>
                  <a:lnTo>
                    <a:pt x="436" y="170"/>
                  </a:lnTo>
                  <a:lnTo>
                    <a:pt x="436" y="170"/>
                  </a:lnTo>
                  <a:lnTo>
                    <a:pt x="430" y="149"/>
                  </a:lnTo>
                  <a:lnTo>
                    <a:pt x="422" y="129"/>
                  </a:lnTo>
                  <a:lnTo>
                    <a:pt x="411" y="109"/>
                  </a:lnTo>
                  <a:lnTo>
                    <a:pt x="401" y="90"/>
                  </a:lnTo>
                  <a:lnTo>
                    <a:pt x="387" y="73"/>
                  </a:lnTo>
                  <a:lnTo>
                    <a:pt x="371" y="58"/>
                  </a:lnTo>
                  <a:lnTo>
                    <a:pt x="356" y="44"/>
                  </a:lnTo>
                  <a:lnTo>
                    <a:pt x="338" y="33"/>
                  </a:lnTo>
                  <a:lnTo>
                    <a:pt x="319" y="23"/>
                  </a:lnTo>
                  <a:lnTo>
                    <a:pt x="301" y="13"/>
                  </a:lnTo>
                  <a:lnTo>
                    <a:pt x="279" y="7"/>
                  </a:lnTo>
                  <a:lnTo>
                    <a:pt x="259" y="3"/>
                  </a:lnTo>
                  <a:lnTo>
                    <a:pt x="238" y="0"/>
                  </a:lnTo>
                  <a:lnTo>
                    <a:pt x="216" y="0"/>
                  </a:lnTo>
                  <a:lnTo>
                    <a:pt x="193" y="1"/>
                  </a:lnTo>
                  <a:lnTo>
                    <a:pt x="172" y="6"/>
                  </a:lnTo>
                  <a:lnTo>
                    <a:pt x="172" y="6"/>
                  </a:lnTo>
                  <a:lnTo>
                    <a:pt x="149" y="12"/>
                  </a:lnTo>
                  <a:lnTo>
                    <a:pt x="129" y="19"/>
                  </a:lnTo>
                  <a:lnTo>
                    <a:pt x="109" y="30"/>
                  </a:lnTo>
                  <a:lnTo>
                    <a:pt x="92" y="41"/>
                  </a:lnTo>
                  <a:lnTo>
                    <a:pt x="75" y="55"/>
                  </a:lnTo>
                  <a:lnTo>
                    <a:pt x="59" y="70"/>
                  </a:lnTo>
                  <a:lnTo>
                    <a:pt x="46" y="86"/>
                  </a:lnTo>
                  <a:lnTo>
                    <a:pt x="33" y="104"/>
                  </a:lnTo>
                  <a:lnTo>
                    <a:pt x="23" y="122"/>
                  </a:lnTo>
                  <a:lnTo>
                    <a:pt x="15" y="142"/>
                  </a:lnTo>
                  <a:lnTo>
                    <a:pt x="7" y="162"/>
                  </a:lnTo>
                  <a:lnTo>
                    <a:pt x="3" y="182"/>
                  </a:lnTo>
                  <a:lnTo>
                    <a:pt x="1" y="204"/>
                  </a:lnTo>
                  <a:lnTo>
                    <a:pt x="0" y="227"/>
                  </a:lnTo>
                  <a:lnTo>
                    <a:pt x="1" y="249"/>
                  </a:lnTo>
                  <a:lnTo>
                    <a:pt x="6" y="270"/>
                  </a:lnTo>
                  <a:lnTo>
                    <a:pt x="6" y="270"/>
                  </a:lnTo>
                  <a:lnTo>
                    <a:pt x="12" y="293"/>
                  </a:lnTo>
                  <a:lnTo>
                    <a:pt x="20" y="313"/>
                  </a:lnTo>
                  <a:lnTo>
                    <a:pt x="30" y="333"/>
                  </a:lnTo>
                  <a:lnTo>
                    <a:pt x="43" y="352"/>
                  </a:lnTo>
                  <a:lnTo>
                    <a:pt x="56" y="367"/>
                  </a:lnTo>
                  <a:lnTo>
                    <a:pt x="70" y="382"/>
                  </a:lnTo>
                  <a:lnTo>
                    <a:pt x="87" y="396"/>
                  </a:lnTo>
                  <a:lnTo>
                    <a:pt x="104" y="408"/>
                  </a:lnTo>
                  <a:lnTo>
                    <a:pt x="123" y="419"/>
                  </a:lnTo>
                  <a:lnTo>
                    <a:pt x="142" y="427"/>
                  </a:lnTo>
                  <a:lnTo>
                    <a:pt x="162" y="435"/>
                  </a:lnTo>
                  <a:lnTo>
                    <a:pt x="184" y="439"/>
                  </a:lnTo>
                  <a:lnTo>
                    <a:pt x="206" y="441"/>
                  </a:lnTo>
                  <a:lnTo>
                    <a:pt x="227" y="442"/>
                  </a:lnTo>
                  <a:lnTo>
                    <a:pt x="249" y="441"/>
                  </a:lnTo>
                  <a:lnTo>
                    <a:pt x="272" y="436"/>
                  </a:lnTo>
                  <a:lnTo>
                    <a:pt x="272" y="43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3535363" y="5453063"/>
              <a:ext cx="722312" cy="1404938"/>
            </a:xfrm>
            <a:custGeom>
              <a:avLst/>
              <a:gdLst>
                <a:gd name="T0" fmla="*/ 558 w 912"/>
                <a:gd name="T1" fmla="*/ 17 h 1769"/>
                <a:gd name="T2" fmla="*/ 515 w 912"/>
                <a:gd name="T3" fmla="*/ 63 h 1769"/>
                <a:gd name="T4" fmla="*/ 490 w 912"/>
                <a:gd name="T5" fmla="*/ 129 h 1769"/>
                <a:gd name="T6" fmla="*/ 487 w 912"/>
                <a:gd name="T7" fmla="*/ 204 h 1769"/>
                <a:gd name="T8" fmla="*/ 498 w 912"/>
                <a:gd name="T9" fmla="*/ 258 h 1769"/>
                <a:gd name="T10" fmla="*/ 475 w 912"/>
                <a:gd name="T11" fmla="*/ 286 h 1769"/>
                <a:gd name="T12" fmla="*/ 411 w 912"/>
                <a:gd name="T13" fmla="*/ 321 h 1769"/>
                <a:gd name="T14" fmla="*/ 331 w 912"/>
                <a:gd name="T15" fmla="*/ 333 h 1769"/>
                <a:gd name="T16" fmla="*/ 223 w 912"/>
                <a:gd name="T17" fmla="*/ 320 h 1769"/>
                <a:gd name="T18" fmla="*/ 117 w 912"/>
                <a:gd name="T19" fmla="*/ 487 h 1769"/>
                <a:gd name="T20" fmla="*/ 162 w 912"/>
                <a:gd name="T21" fmla="*/ 464 h 1769"/>
                <a:gd name="T22" fmla="*/ 186 w 912"/>
                <a:gd name="T23" fmla="*/ 461 h 1769"/>
                <a:gd name="T24" fmla="*/ 203 w 912"/>
                <a:gd name="T25" fmla="*/ 462 h 1769"/>
                <a:gd name="T26" fmla="*/ 303 w 912"/>
                <a:gd name="T27" fmla="*/ 450 h 1769"/>
                <a:gd name="T28" fmla="*/ 366 w 912"/>
                <a:gd name="T29" fmla="*/ 427 h 1769"/>
                <a:gd name="T30" fmla="*/ 414 w 912"/>
                <a:gd name="T31" fmla="*/ 396 h 1769"/>
                <a:gd name="T32" fmla="*/ 466 w 912"/>
                <a:gd name="T33" fmla="*/ 346 h 1769"/>
                <a:gd name="T34" fmla="*/ 506 w 912"/>
                <a:gd name="T35" fmla="*/ 290 h 1769"/>
                <a:gd name="T36" fmla="*/ 540 w 912"/>
                <a:gd name="T37" fmla="*/ 215 h 1769"/>
                <a:gd name="T38" fmla="*/ 557 w 912"/>
                <a:gd name="T39" fmla="*/ 149 h 1769"/>
                <a:gd name="T40" fmla="*/ 569 w 912"/>
                <a:gd name="T41" fmla="*/ 115 h 1769"/>
                <a:gd name="T42" fmla="*/ 612 w 912"/>
                <a:gd name="T43" fmla="*/ 75 h 1769"/>
                <a:gd name="T44" fmla="*/ 655 w 912"/>
                <a:gd name="T45" fmla="*/ 64 h 1769"/>
                <a:gd name="T46" fmla="*/ 687 w 912"/>
                <a:gd name="T47" fmla="*/ 71 h 1769"/>
                <a:gd name="T48" fmla="*/ 721 w 912"/>
                <a:gd name="T49" fmla="*/ 89 h 1769"/>
                <a:gd name="T50" fmla="*/ 750 w 912"/>
                <a:gd name="T51" fmla="*/ 138 h 1769"/>
                <a:gd name="T52" fmla="*/ 752 w 912"/>
                <a:gd name="T53" fmla="*/ 177 h 1769"/>
                <a:gd name="T54" fmla="*/ 727 w 912"/>
                <a:gd name="T55" fmla="*/ 276 h 1769"/>
                <a:gd name="T56" fmla="*/ 690 w 912"/>
                <a:gd name="T57" fmla="*/ 361 h 1769"/>
                <a:gd name="T58" fmla="*/ 616 w 912"/>
                <a:gd name="T59" fmla="*/ 473 h 1769"/>
                <a:gd name="T60" fmla="*/ 547 w 912"/>
                <a:gd name="T61" fmla="*/ 542 h 1769"/>
                <a:gd name="T62" fmla="*/ 550 w 912"/>
                <a:gd name="T63" fmla="*/ 721 h 1769"/>
                <a:gd name="T64" fmla="*/ 547 w 912"/>
                <a:gd name="T65" fmla="*/ 796 h 1769"/>
                <a:gd name="T66" fmla="*/ 524 w 912"/>
                <a:gd name="T67" fmla="*/ 948 h 1769"/>
                <a:gd name="T68" fmla="*/ 514 w 912"/>
                <a:gd name="T69" fmla="*/ 1153 h 1769"/>
                <a:gd name="T70" fmla="*/ 520 w 912"/>
                <a:gd name="T71" fmla="*/ 1328 h 1769"/>
                <a:gd name="T72" fmla="*/ 555 w 912"/>
                <a:gd name="T73" fmla="*/ 1597 h 1769"/>
                <a:gd name="T74" fmla="*/ 575 w 912"/>
                <a:gd name="T75" fmla="*/ 1692 h 1769"/>
                <a:gd name="T76" fmla="*/ 612 w 912"/>
                <a:gd name="T77" fmla="*/ 1743 h 1769"/>
                <a:gd name="T78" fmla="*/ 678 w 912"/>
                <a:gd name="T79" fmla="*/ 1769 h 1769"/>
                <a:gd name="T80" fmla="*/ 713 w 912"/>
                <a:gd name="T81" fmla="*/ 1767 h 1769"/>
                <a:gd name="T82" fmla="*/ 749 w 912"/>
                <a:gd name="T83" fmla="*/ 1754 h 1769"/>
                <a:gd name="T84" fmla="*/ 784 w 912"/>
                <a:gd name="T85" fmla="*/ 1724 h 1769"/>
                <a:gd name="T86" fmla="*/ 807 w 912"/>
                <a:gd name="T87" fmla="*/ 1683 h 1769"/>
                <a:gd name="T88" fmla="*/ 812 w 912"/>
                <a:gd name="T89" fmla="*/ 1635 h 1769"/>
                <a:gd name="T90" fmla="*/ 786 w 912"/>
                <a:gd name="T91" fmla="*/ 1489 h 1769"/>
                <a:gd name="T92" fmla="*/ 762 w 912"/>
                <a:gd name="T93" fmla="*/ 1254 h 1769"/>
                <a:gd name="T94" fmla="*/ 759 w 912"/>
                <a:gd name="T95" fmla="*/ 1111 h 1769"/>
                <a:gd name="T96" fmla="*/ 782 w 912"/>
                <a:gd name="T97" fmla="*/ 877 h 1769"/>
                <a:gd name="T98" fmla="*/ 838 w 912"/>
                <a:gd name="T99" fmla="*/ 844 h 1769"/>
                <a:gd name="T100" fmla="*/ 892 w 912"/>
                <a:gd name="T101" fmla="*/ 753 h 1769"/>
                <a:gd name="T102" fmla="*/ 909 w 912"/>
                <a:gd name="T103" fmla="*/ 605 h 1769"/>
                <a:gd name="T104" fmla="*/ 909 w 912"/>
                <a:gd name="T105" fmla="*/ 472 h 1769"/>
                <a:gd name="T106" fmla="*/ 892 w 912"/>
                <a:gd name="T107" fmla="*/ 344 h 1769"/>
                <a:gd name="T108" fmla="*/ 842 w 912"/>
                <a:gd name="T109" fmla="*/ 173 h 1769"/>
                <a:gd name="T110" fmla="*/ 795 w 912"/>
                <a:gd name="T111" fmla="*/ 83 h 1769"/>
                <a:gd name="T112" fmla="*/ 729 w 912"/>
                <a:gd name="T113" fmla="*/ 27 h 1769"/>
                <a:gd name="T114" fmla="*/ 656 w 912"/>
                <a:gd name="T115" fmla="*/ 3 h 1769"/>
                <a:gd name="T116" fmla="*/ 587 w 912"/>
                <a:gd name="T117" fmla="*/ 4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12" h="1769">
                  <a:moveTo>
                    <a:pt x="587" y="4"/>
                  </a:moveTo>
                  <a:lnTo>
                    <a:pt x="587" y="4"/>
                  </a:lnTo>
                  <a:lnTo>
                    <a:pt x="573" y="11"/>
                  </a:lnTo>
                  <a:lnTo>
                    <a:pt x="558" y="17"/>
                  </a:lnTo>
                  <a:lnTo>
                    <a:pt x="546" y="26"/>
                  </a:lnTo>
                  <a:lnTo>
                    <a:pt x="533" y="37"/>
                  </a:lnTo>
                  <a:lnTo>
                    <a:pt x="524" y="49"/>
                  </a:lnTo>
                  <a:lnTo>
                    <a:pt x="515" y="63"/>
                  </a:lnTo>
                  <a:lnTo>
                    <a:pt x="506" y="78"/>
                  </a:lnTo>
                  <a:lnTo>
                    <a:pt x="500" y="94"/>
                  </a:lnTo>
                  <a:lnTo>
                    <a:pt x="494" y="110"/>
                  </a:lnTo>
                  <a:lnTo>
                    <a:pt x="490" y="129"/>
                  </a:lnTo>
                  <a:lnTo>
                    <a:pt x="487" y="147"/>
                  </a:lnTo>
                  <a:lnTo>
                    <a:pt x="486" y="166"/>
                  </a:lnTo>
                  <a:lnTo>
                    <a:pt x="486" y="184"/>
                  </a:lnTo>
                  <a:lnTo>
                    <a:pt x="487" y="204"/>
                  </a:lnTo>
                  <a:lnTo>
                    <a:pt x="490" y="223"/>
                  </a:lnTo>
                  <a:lnTo>
                    <a:pt x="495" y="241"/>
                  </a:lnTo>
                  <a:lnTo>
                    <a:pt x="495" y="241"/>
                  </a:lnTo>
                  <a:lnTo>
                    <a:pt x="498" y="258"/>
                  </a:lnTo>
                  <a:lnTo>
                    <a:pt x="498" y="258"/>
                  </a:lnTo>
                  <a:lnTo>
                    <a:pt x="486" y="273"/>
                  </a:lnTo>
                  <a:lnTo>
                    <a:pt x="486" y="273"/>
                  </a:lnTo>
                  <a:lnTo>
                    <a:pt x="475" y="286"/>
                  </a:lnTo>
                  <a:lnTo>
                    <a:pt x="463" y="295"/>
                  </a:lnTo>
                  <a:lnTo>
                    <a:pt x="447" y="306"/>
                  </a:lnTo>
                  <a:lnTo>
                    <a:pt x="431" y="315"/>
                  </a:lnTo>
                  <a:lnTo>
                    <a:pt x="411" y="321"/>
                  </a:lnTo>
                  <a:lnTo>
                    <a:pt x="387" y="327"/>
                  </a:lnTo>
                  <a:lnTo>
                    <a:pt x="361" y="332"/>
                  </a:lnTo>
                  <a:lnTo>
                    <a:pt x="331" y="333"/>
                  </a:lnTo>
                  <a:lnTo>
                    <a:pt x="331" y="333"/>
                  </a:lnTo>
                  <a:lnTo>
                    <a:pt x="306" y="332"/>
                  </a:lnTo>
                  <a:lnTo>
                    <a:pt x="281" y="330"/>
                  </a:lnTo>
                  <a:lnTo>
                    <a:pt x="254" y="326"/>
                  </a:lnTo>
                  <a:lnTo>
                    <a:pt x="223" y="320"/>
                  </a:lnTo>
                  <a:lnTo>
                    <a:pt x="185" y="257"/>
                  </a:lnTo>
                  <a:lnTo>
                    <a:pt x="0" y="283"/>
                  </a:lnTo>
                  <a:lnTo>
                    <a:pt x="117" y="487"/>
                  </a:lnTo>
                  <a:lnTo>
                    <a:pt x="117" y="487"/>
                  </a:lnTo>
                  <a:lnTo>
                    <a:pt x="128" y="479"/>
                  </a:lnTo>
                  <a:lnTo>
                    <a:pt x="139" y="472"/>
                  </a:lnTo>
                  <a:lnTo>
                    <a:pt x="149" y="467"/>
                  </a:lnTo>
                  <a:lnTo>
                    <a:pt x="162" y="464"/>
                  </a:lnTo>
                  <a:lnTo>
                    <a:pt x="162" y="464"/>
                  </a:lnTo>
                  <a:lnTo>
                    <a:pt x="172" y="462"/>
                  </a:lnTo>
                  <a:lnTo>
                    <a:pt x="183" y="461"/>
                  </a:lnTo>
                  <a:lnTo>
                    <a:pt x="186" y="461"/>
                  </a:lnTo>
                  <a:lnTo>
                    <a:pt x="186" y="461"/>
                  </a:lnTo>
                  <a:lnTo>
                    <a:pt x="202" y="462"/>
                  </a:lnTo>
                  <a:lnTo>
                    <a:pt x="203" y="462"/>
                  </a:lnTo>
                  <a:lnTo>
                    <a:pt x="203" y="462"/>
                  </a:lnTo>
                  <a:lnTo>
                    <a:pt x="229" y="461"/>
                  </a:lnTo>
                  <a:lnTo>
                    <a:pt x="255" y="459"/>
                  </a:lnTo>
                  <a:lnTo>
                    <a:pt x="280" y="455"/>
                  </a:lnTo>
                  <a:lnTo>
                    <a:pt x="303" y="450"/>
                  </a:lnTo>
                  <a:lnTo>
                    <a:pt x="303" y="450"/>
                  </a:lnTo>
                  <a:lnTo>
                    <a:pt x="324" y="444"/>
                  </a:lnTo>
                  <a:lnTo>
                    <a:pt x="346" y="436"/>
                  </a:lnTo>
                  <a:lnTo>
                    <a:pt x="366" y="427"/>
                  </a:lnTo>
                  <a:lnTo>
                    <a:pt x="384" y="416"/>
                  </a:lnTo>
                  <a:lnTo>
                    <a:pt x="384" y="416"/>
                  </a:lnTo>
                  <a:lnTo>
                    <a:pt x="400" y="407"/>
                  </a:lnTo>
                  <a:lnTo>
                    <a:pt x="414" y="396"/>
                  </a:lnTo>
                  <a:lnTo>
                    <a:pt x="427" y="386"/>
                  </a:lnTo>
                  <a:lnTo>
                    <a:pt x="441" y="373"/>
                  </a:lnTo>
                  <a:lnTo>
                    <a:pt x="454" y="361"/>
                  </a:lnTo>
                  <a:lnTo>
                    <a:pt x="466" y="346"/>
                  </a:lnTo>
                  <a:lnTo>
                    <a:pt x="478" y="332"/>
                  </a:lnTo>
                  <a:lnTo>
                    <a:pt x="489" y="316"/>
                  </a:lnTo>
                  <a:lnTo>
                    <a:pt x="489" y="316"/>
                  </a:lnTo>
                  <a:lnTo>
                    <a:pt x="506" y="290"/>
                  </a:lnTo>
                  <a:lnTo>
                    <a:pt x="506" y="290"/>
                  </a:lnTo>
                  <a:lnTo>
                    <a:pt x="518" y="264"/>
                  </a:lnTo>
                  <a:lnTo>
                    <a:pt x="530" y="238"/>
                  </a:lnTo>
                  <a:lnTo>
                    <a:pt x="540" y="215"/>
                  </a:lnTo>
                  <a:lnTo>
                    <a:pt x="546" y="193"/>
                  </a:lnTo>
                  <a:lnTo>
                    <a:pt x="555" y="161"/>
                  </a:lnTo>
                  <a:lnTo>
                    <a:pt x="557" y="149"/>
                  </a:lnTo>
                  <a:lnTo>
                    <a:pt x="557" y="149"/>
                  </a:lnTo>
                  <a:lnTo>
                    <a:pt x="560" y="138"/>
                  </a:lnTo>
                  <a:lnTo>
                    <a:pt x="563" y="129"/>
                  </a:lnTo>
                  <a:lnTo>
                    <a:pt x="563" y="129"/>
                  </a:lnTo>
                  <a:lnTo>
                    <a:pt x="569" y="115"/>
                  </a:lnTo>
                  <a:lnTo>
                    <a:pt x="577" y="103"/>
                  </a:lnTo>
                  <a:lnTo>
                    <a:pt x="587" y="92"/>
                  </a:lnTo>
                  <a:lnTo>
                    <a:pt x="598" y="83"/>
                  </a:lnTo>
                  <a:lnTo>
                    <a:pt x="612" y="75"/>
                  </a:lnTo>
                  <a:lnTo>
                    <a:pt x="624" y="69"/>
                  </a:lnTo>
                  <a:lnTo>
                    <a:pt x="640" y="66"/>
                  </a:lnTo>
                  <a:lnTo>
                    <a:pt x="655" y="64"/>
                  </a:lnTo>
                  <a:lnTo>
                    <a:pt x="655" y="64"/>
                  </a:lnTo>
                  <a:lnTo>
                    <a:pt x="669" y="66"/>
                  </a:lnTo>
                  <a:lnTo>
                    <a:pt x="669" y="66"/>
                  </a:lnTo>
                  <a:lnTo>
                    <a:pt x="678" y="67"/>
                  </a:lnTo>
                  <a:lnTo>
                    <a:pt x="687" y="71"/>
                  </a:lnTo>
                  <a:lnTo>
                    <a:pt x="696" y="74"/>
                  </a:lnTo>
                  <a:lnTo>
                    <a:pt x="706" y="78"/>
                  </a:lnTo>
                  <a:lnTo>
                    <a:pt x="713" y="84"/>
                  </a:lnTo>
                  <a:lnTo>
                    <a:pt x="721" y="89"/>
                  </a:lnTo>
                  <a:lnTo>
                    <a:pt x="733" y="104"/>
                  </a:lnTo>
                  <a:lnTo>
                    <a:pt x="743" y="120"/>
                  </a:lnTo>
                  <a:lnTo>
                    <a:pt x="747" y="129"/>
                  </a:lnTo>
                  <a:lnTo>
                    <a:pt x="750" y="138"/>
                  </a:lnTo>
                  <a:lnTo>
                    <a:pt x="752" y="147"/>
                  </a:lnTo>
                  <a:lnTo>
                    <a:pt x="753" y="157"/>
                  </a:lnTo>
                  <a:lnTo>
                    <a:pt x="753" y="166"/>
                  </a:lnTo>
                  <a:lnTo>
                    <a:pt x="752" y="177"/>
                  </a:lnTo>
                  <a:lnTo>
                    <a:pt x="752" y="177"/>
                  </a:lnTo>
                  <a:lnTo>
                    <a:pt x="749" y="197"/>
                  </a:lnTo>
                  <a:lnTo>
                    <a:pt x="739" y="232"/>
                  </a:lnTo>
                  <a:lnTo>
                    <a:pt x="727" y="276"/>
                  </a:lnTo>
                  <a:lnTo>
                    <a:pt x="716" y="301"/>
                  </a:lnTo>
                  <a:lnTo>
                    <a:pt x="706" y="329"/>
                  </a:lnTo>
                  <a:lnTo>
                    <a:pt x="706" y="329"/>
                  </a:lnTo>
                  <a:lnTo>
                    <a:pt x="690" y="361"/>
                  </a:lnTo>
                  <a:lnTo>
                    <a:pt x="675" y="390"/>
                  </a:lnTo>
                  <a:lnTo>
                    <a:pt x="656" y="419"/>
                  </a:lnTo>
                  <a:lnTo>
                    <a:pt x="636" y="447"/>
                  </a:lnTo>
                  <a:lnTo>
                    <a:pt x="616" y="473"/>
                  </a:lnTo>
                  <a:lnTo>
                    <a:pt x="595" y="498"/>
                  </a:lnTo>
                  <a:lnTo>
                    <a:pt x="572" y="521"/>
                  </a:lnTo>
                  <a:lnTo>
                    <a:pt x="547" y="542"/>
                  </a:lnTo>
                  <a:lnTo>
                    <a:pt x="547" y="542"/>
                  </a:lnTo>
                  <a:lnTo>
                    <a:pt x="552" y="593"/>
                  </a:lnTo>
                  <a:lnTo>
                    <a:pt x="553" y="645"/>
                  </a:lnTo>
                  <a:lnTo>
                    <a:pt x="552" y="696"/>
                  </a:lnTo>
                  <a:lnTo>
                    <a:pt x="550" y="721"/>
                  </a:lnTo>
                  <a:lnTo>
                    <a:pt x="547" y="745"/>
                  </a:lnTo>
                  <a:lnTo>
                    <a:pt x="547" y="745"/>
                  </a:lnTo>
                  <a:lnTo>
                    <a:pt x="546" y="773"/>
                  </a:lnTo>
                  <a:lnTo>
                    <a:pt x="547" y="796"/>
                  </a:lnTo>
                  <a:lnTo>
                    <a:pt x="547" y="796"/>
                  </a:lnTo>
                  <a:lnTo>
                    <a:pt x="535" y="865"/>
                  </a:lnTo>
                  <a:lnTo>
                    <a:pt x="529" y="905"/>
                  </a:lnTo>
                  <a:lnTo>
                    <a:pt x="524" y="948"/>
                  </a:lnTo>
                  <a:lnTo>
                    <a:pt x="520" y="994"/>
                  </a:lnTo>
                  <a:lnTo>
                    <a:pt x="517" y="1043"/>
                  </a:lnTo>
                  <a:lnTo>
                    <a:pt x="515" y="1097"/>
                  </a:lnTo>
                  <a:lnTo>
                    <a:pt x="514" y="1153"/>
                  </a:lnTo>
                  <a:lnTo>
                    <a:pt x="514" y="1153"/>
                  </a:lnTo>
                  <a:lnTo>
                    <a:pt x="515" y="1208"/>
                  </a:lnTo>
                  <a:lnTo>
                    <a:pt x="517" y="1266"/>
                  </a:lnTo>
                  <a:lnTo>
                    <a:pt x="520" y="1328"/>
                  </a:lnTo>
                  <a:lnTo>
                    <a:pt x="526" y="1391"/>
                  </a:lnTo>
                  <a:lnTo>
                    <a:pt x="533" y="1457"/>
                  </a:lnTo>
                  <a:lnTo>
                    <a:pt x="543" y="1526"/>
                  </a:lnTo>
                  <a:lnTo>
                    <a:pt x="555" y="1597"/>
                  </a:lnTo>
                  <a:lnTo>
                    <a:pt x="569" y="1671"/>
                  </a:lnTo>
                  <a:lnTo>
                    <a:pt x="569" y="1671"/>
                  </a:lnTo>
                  <a:lnTo>
                    <a:pt x="572" y="1681"/>
                  </a:lnTo>
                  <a:lnTo>
                    <a:pt x="575" y="1692"/>
                  </a:lnTo>
                  <a:lnTo>
                    <a:pt x="580" y="1701"/>
                  </a:lnTo>
                  <a:lnTo>
                    <a:pt x="584" y="1711"/>
                  </a:lnTo>
                  <a:lnTo>
                    <a:pt x="597" y="1727"/>
                  </a:lnTo>
                  <a:lnTo>
                    <a:pt x="612" y="1743"/>
                  </a:lnTo>
                  <a:lnTo>
                    <a:pt x="629" y="1754"/>
                  </a:lnTo>
                  <a:lnTo>
                    <a:pt x="647" y="1763"/>
                  </a:lnTo>
                  <a:lnTo>
                    <a:pt x="667" y="1767"/>
                  </a:lnTo>
                  <a:lnTo>
                    <a:pt x="678" y="1769"/>
                  </a:lnTo>
                  <a:lnTo>
                    <a:pt x="689" y="1769"/>
                  </a:lnTo>
                  <a:lnTo>
                    <a:pt x="689" y="1769"/>
                  </a:lnTo>
                  <a:lnTo>
                    <a:pt x="701" y="1769"/>
                  </a:lnTo>
                  <a:lnTo>
                    <a:pt x="713" y="1767"/>
                  </a:lnTo>
                  <a:lnTo>
                    <a:pt x="713" y="1767"/>
                  </a:lnTo>
                  <a:lnTo>
                    <a:pt x="726" y="1764"/>
                  </a:lnTo>
                  <a:lnTo>
                    <a:pt x="738" y="1760"/>
                  </a:lnTo>
                  <a:lnTo>
                    <a:pt x="749" y="1754"/>
                  </a:lnTo>
                  <a:lnTo>
                    <a:pt x="758" y="1747"/>
                  </a:lnTo>
                  <a:lnTo>
                    <a:pt x="769" y="1741"/>
                  </a:lnTo>
                  <a:lnTo>
                    <a:pt x="776" y="1732"/>
                  </a:lnTo>
                  <a:lnTo>
                    <a:pt x="784" y="1724"/>
                  </a:lnTo>
                  <a:lnTo>
                    <a:pt x="792" y="1715"/>
                  </a:lnTo>
                  <a:lnTo>
                    <a:pt x="798" y="1704"/>
                  </a:lnTo>
                  <a:lnTo>
                    <a:pt x="802" y="1694"/>
                  </a:lnTo>
                  <a:lnTo>
                    <a:pt x="807" y="1683"/>
                  </a:lnTo>
                  <a:lnTo>
                    <a:pt x="810" y="1671"/>
                  </a:lnTo>
                  <a:lnTo>
                    <a:pt x="812" y="1658"/>
                  </a:lnTo>
                  <a:lnTo>
                    <a:pt x="812" y="1648"/>
                  </a:lnTo>
                  <a:lnTo>
                    <a:pt x="812" y="1635"/>
                  </a:lnTo>
                  <a:lnTo>
                    <a:pt x="810" y="1621"/>
                  </a:lnTo>
                  <a:lnTo>
                    <a:pt x="810" y="1621"/>
                  </a:lnTo>
                  <a:lnTo>
                    <a:pt x="796" y="1554"/>
                  </a:lnTo>
                  <a:lnTo>
                    <a:pt x="786" y="1489"/>
                  </a:lnTo>
                  <a:lnTo>
                    <a:pt x="778" y="1426"/>
                  </a:lnTo>
                  <a:lnTo>
                    <a:pt x="770" y="1366"/>
                  </a:lnTo>
                  <a:lnTo>
                    <a:pt x="766" y="1309"/>
                  </a:lnTo>
                  <a:lnTo>
                    <a:pt x="762" y="1254"/>
                  </a:lnTo>
                  <a:lnTo>
                    <a:pt x="761" y="1202"/>
                  </a:lnTo>
                  <a:lnTo>
                    <a:pt x="759" y="1153"/>
                  </a:lnTo>
                  <a:lnTo>
                    <a:pt x="759" y="1153"/>
                  </a:lnTo>
                  <a:lnTo>
                    <a:pt x="759" y="1111"/>
                  </a:lnTo>
                  <a:lnTo>
                    <a:pt x="761" y="1071"/>
                  </a:lnTo>
                  <a:lnTo>
                    <a:pt x="766" y="997"/>
                  </a:lnTo>
                  <a:lnTo>
                    <a:pt x="773" y="933"/>
                  </a:lnTo>
                  <a:lnTo>
                    <a:pt x="782" y="877"/>
                  </a:lnTo>
                  <a:lnTo>
                    <a:pt x="782" y="877"/>
                  </a:lnTo>
                  <a:lnTo>
                    <a:pt x="801" y="870"/>
                  </a:lnTo>
                  <a:lnTo>
                    <a:pt x="819" y="858"/>
                  </a:lnTo>
                  <a:lnTo>
                    <a:pt x="838" y="844"/>
                  </a:lnTo>
                  <a:lnTo>
                    <a:pt x="853" y="827"/>
                  </a:lnTo>
                  <a:lnTo>
                    <a:pt x="869" y="805"/>
                  </a:lnTo>
                  <a:lnTo>
                    <a:pt x="881" y="782"/>
                  </a:lnTo>
                  <a:lnTo>
                    <a:pt x="892" y="753"/>
                  </a:lnTo>
                  <a:lnTo>
                    <a:pt x="899" y="719"/>
                  </a:lnTo>
                  <a:lnTo>
                    <a:pt x="899" y="719"/>
                  </a:lnTo>
                  <a:lnTo>
                    <a:pt x="907" y="642"/>
                  </a:lnTo>
                  <a:lnTo>
                    <a:pt x="909" y="605"/>
                  </a:lnTo>
                  <a:lnTo>
                    <a:pt x="910" y="570"/>
                  </a:lnTo>
                  <a:lnTo>
                    <a:pt x="912" y="536"/>
                  </a:lnTo>
                  <a:lnTo>
                    <a:pt x="910" y="504"/>
                  </a:lnTo>
                  <a:lnTo>
                    <a:pt x="909" y="472"/>
                  </a:lnTo>
                  <a:lnTo>
                    <a:pt x="905" y="439"/>
                  </a:lnTo>
                  <a:lnTo>
                    <a:pt x="902" y="407"/>
                  </a:lnTo>
                  <a:lnTo>
                    <a:pt x="898" y="376"/>
                  </a:lnTo>
                  <a:lnTo>
                    <a:pt x="892" y="344"/>
                  </a:lnTo>
                  <a:lnTo>
                    <a:pt x="884" y="312"/>
                  </a:lnTo>
                  <a:lnTo>
                    <a:pt x="865" y="246"/>
                  </a:lnTo>
                  <a:lnTo>
                    <a:pt x="842" y="173"/>
                  </a:lnTo>
                  <a:lnTo>
                    <a:pt x="842" y="173"/>
                  </a:lnTo>
                  <a:lnTo>
                    <a:pt x="833" y="147"/>
                  </a:lnTo>
                  <a:lnTo>
                    <a:pt x="821" y="124"/>
                  </a:lnTo>
                  <a:lnTo>
                    <a:pt x="809" y="103"/>
                  </a:lnTo>
                  <a:lnTo>
                    <a:pt x="795" y="83"/>
                  </a:lnTo>
                  <a:lnTo>
                    <a:pt x="779" y="66"/>
                  </a:lnTo>
                  <a:lnTo>
                    <a:pt x="762" y="52"/>
                  </a:lnTo>
                  <a:lnTo>
                    <a:pt x="746" y="38"/>
                  </a:lnTo>
                  <a:lnTo>
                    <a:pt x="729" y="27"/>
                  </a:lnTo>
                  <a:lnTo>
                    <a:pt x="710" y="18"/>
                  </a:lnTo>
                  <a:lnTo>
                    <a:pt x="692" y="11"/>
                  </a:lnTo>
                  <a:lnTo>
                    <a:pt x="675" y="6"/>
                  </a:lnTo>
                  <a:lnTo>
                    <a:pt x="656" y="3"/>
                  </a:lnTo>
                  <a:lnTo>
                    <a:pt x="638" y="0"/>
                  </a:lnTo>
                  <a:lnTo>
                    <a:pt x="621" y="0"/>
                  </a:lnTo>
                  <a:lnTo>
                    <a:pt x="604" y="1"/>
                  </a:lnTo>
                  <a:lnTo>
                    <a:pt x="587" y="4"/>
                  </a:lnTo>
                  <a:lnTo>
                    <a:pt x="587" y="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3617913" y="5521325"/>
              <a:ext cx="498475" cy="439738"/>
            </a:xfrm>
            <a:custGeom>
              <a:avLst/>
              <a:gdLst>
                <a:gd name="T0" fmla="*/ 628 w 628"/>
                <a:gd name="T1" fmla="*/ 89 h 555"/>
                <a:gd name="T2" fmla="*/ 625 w 628"/>
                <a:gd name="T3" fmla="*/ 59 h 555"/>
                <a:gd name="T4" fmla="*/ 613 w 628"/>
                <a:gd name="T5" fmla="*/ 31 h 555"/>
                <a:gd name="T6" fmla="*/ 590 w 628"/>
                <a:gd name="T7" fmla="*/ 11 h 555"/>
                <a:gd name="T8" fmla="*/ 561 w 628"/>
                <a:gd name="T9" fmla="*/ 0 h 555"/>
                <a:gd name="T10" fmla="*/ 550 w 628"/>
                <a:gd name="T11" fmla="*/ 0 h 555"/>
                <a:gd name="T12" fmla="*/ 528 w 628"/>
                <a:gd name="T13" fmla="*/ 3 h 555"/>
                <a:gd name="T14" fmla="*/ 510 w 628"/>
                <a:gd name="T15" fmla="*/ 11 h 555"/>
                <a:gd name="T16" fmla="*/ 493 w 628"/>
                <a:gd name="T17" fmla="*/ 23 h 555"/>
                <a:gd name="T18" fmla="*/ 487 w 628"/>
                <a:gd name="T19" fmla="*/ 31 h 555"/>
                <a:gd name="T20" fmla="*/ 478 w 628"/>
                <a:gd name="T21" fmla="*/ 48 h 555"/>
                <a:gd name="T22" fmla="*/ 472 w 628"/>
                <a:gd name="T23" fmla="*/ 68 h 555"/>
                <a:gd name="T24" fmla="*/ 472 w 628"/>
                <a:gd name="T25" fmla="*/ 68 h 555"/>
                <a:gd name="T26" fmla="*/ 468 w 628"/>
                <a:gd name="T27" fmla="*/ 85 h 555"/>
                <a:gd name="T28" fmla="*/ 458 w 628"/>
                <a:gd name="T29" fmla="*/ 123 h 555"/>
                <a:gd name="T30" fmla="*/ 438 w 628"/>
                <a:gd name="T31" fmla="*/ 177 h 555"/>
                <a:gd name="T32" fmla="*/ 405 w 628"/>
                <a:gd name="T33" fmla="*/ 234 h 555"/>
                <a:gd name="T34" fmla="*/ 401 w 628"/>
                <a:gd name="T35" fmla="*/ 243 h 555"/>
                <a:gd name="T36" fmla="*/ 378 w 628"/>
                <a:gd name="T37" fmla="*/ 272 h 555"/>
                <a:gd name="T38" fmla="*/ 353 w 628"/>
                <a:gd name="T39" fmla="*/ 300 h 555"/>
                <a:gd name="T40" fmla="*/ 324 w 628"/>
                <a:gd name="T41" fmla="*/ 326 h 555"/>
                <a:gd name="T42" fmla="*/ 290 w 628"/>
                <a:gd name="T43" fmla="*/ 349 h 555"/>
                <a:gd name="T44" fmla="*/ 270 w 628"/>
                <a:gd name="T45" fmla="*/ 360 h 555"/>
                <a:gd name="T46" fmla="*/ 226 w 628"/>
                <a:gd name="T47" fmla="*/ 378 h 555"/>
                <a:gd name="T48" fmla="*/ 201 w 628"/>
                <a:gd name="T49" fmla="*/ 386 h 555"/>
                <a:gd name="T50" fmla="*/ 163 w 628"/>
                <a:gd name="T51" fmla="*/ 392 h 555"/>
                <a:gd name="T52" fmla="*/ 121 w 628"/>
                <a:gd name="T53" fmla="*/ 397 h 555"/>
                <a:gd name="T54" fmla="*/ 98 w 628"/>
                <a:gd name="T55" fmla="*/ 397 h 555"/>
                <a:gd name="T56" fmla="*/ 81 w 628"/>
                <a:gd name="T57" fmla="*/ 397 h 555"/>
                <a:gd name="T58" fmla="*/ 64 w 628"/>
                <a:gd name="T59" fmla="*/ 398 h 555"/>
                <a:gd name="T60" fmla="*/ 35 w 628"/>
                <a:gd name="T61" fmla="*/ 411 h 555"/>
                <a:gd name="T62" fmla="*/ 23 w 628"/>
                <a:gd name="T63" fmla="*/ 420 h 555"/>
                <a:gd name="T64" fmla="*/ 6 w 628"/>
                <a:gd name="T65" fmla="*/ 445 h 555"/>
                <a:gd name="T66" fmla="*/ 0 w 628"/>
                <a:gd name="T67" fmla="*/ 474 h 555"/>
                <a:gd name="T68" fmla="*/ 1 w 628"/>
                <a:gd name="T69" fmla="*/ 489 h 555"/>
                <a:gd name="T70" fmla="*/ 12 w 628"/>
                <a:gd name="T71" fmla="*/ 518 h 555"/>
                <a:gd name="T72" fmla="*/ 32 w 628"/>
                <a:gd name="T73" fmla="*/ 540 h 555"/>
                <a:gd name="T74" fmla="*/ 60 w 628"/>
                <a:gd name="T75" fmla="*/ 552 h 555"/>
                <a:gd name="T76" fmla="*/ 77 w 628"/>
                <a:gd name="T77" fmla="*/ 554 h 555"/>
                <a:gd name="T78" fmla="*/ 98 w 628"/>
                <a:gd name="T79" fmla="*/ 555 h 555"/>
                <a:gd name="T80" fmla="*/ 98 w 628"/>
                <a:gd name="T81" fmla="*/ 555 h 555"/>
                <a:gd name="T82" fmla="*/ 180 w 628"/>
                <a:gd name="T83" fmla="*/ 549 h 555"/>
                <a:gd name="T84" fmla="*/ 252 w 628"/>
                <a:gd name="T85" fmla="*/ 535 h 555"/>
                <a:gd name="T86" fmla="*/ 318 w 628"/>
                <a:gd name="T87" fmla="*/ 512 h 555"/>
                <a:gd name="T88" fmla="*/ 376 w 628"/>
                <a:gd name="T89" fmla="*/ 481 h 555"/>
                <a:gd name="T90" fmla="*/ 410 w 628"/>
                <a:gd name="T91" fmla="*/ 458 h 555"/>
                <a:gd name="T92" fmla="*/ 439 w 628"/>
                <a:gd name="T93" fmla="*/ 434 h 555"/>
                <a:gd name="T94" fmla="*/ 488 w 628"/>
                <a:gd name="T95" fmla="*/ 386 h 555"/>
                <a:gd name="T96" fmla="*/ 528 w 628"/>
                <a:gd name="T97" fmla="*/ 335 h 555"/>
                <a:gd name="T98" fmla="*/ 559 w 628"/>
                <a:gd name="T99" fmla="*/ 285 h 555"/>
                <a:gd name="T100" fmla="*/ 582 w 628"/>
                <a:gd name="T101" fmla="*/ 236 h 555"/>
                <a:gd name="T102" fmla="*/ 594 w 628"/>
                <a:gd name="T103" fmla="*/ 208 h 555"/>
                <a:gd name="T104" fmla="*/ 613 w 628"/>
                <a:gd name="T105" fmla="*/ 156 h 555"/>
                <a:gd name="T106" fmla="*/ 625 w 628"/>
                <a:gd name="T107" fmla="*/ 103 h 555"/>
                <a:gd name="T108" fmla="*/ 628 w 628"/>
                <a:gd name="T109" fmla="*/ 89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8" h="555">
                  <a:moveTo>
                    <a:pt x="628" y="89"/>
                  </a:moveTo>
                  <a:lnTo>
                    <a:pt x="628" y="89"/>
                  </a:lnTo>
                  <a:lnTo>
                    <a:pt x="628" y="74"/>
                  </a:lnTo>
                  <a:lnTo>
                    <a:pt x="625" y="59"/>
                  </a:lnTo>
                  <a:lnTo>
                    <a:pt x="621" y="45"/>
                  </a:lnTo>
                  <a:lnTo>
                    <a:pt x="613" y="31"/>
                  </a:lnTo>
                  <a:lnTo>
                    <a:pt x="602" y="20"/>
                  </a:lnTo>
                  <a:lnTo>
                    <a:pt x="590" y="11"/>
                  </a:lnTo>
                  <a:lnTo>
                    <a:pt x="576" y="5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50" y="0"/>
                  </a:lnTo>
                  <a:lnTo>
                    <a:pt x="539" y="0"/>
                  </a:lnTo>
                  <a:lnTo>
                    <a:pt x="528" y="3"/>
                  </a:lnTo>
                  <a:lnTo>
                    <a:pt x="519" y="6"/>
                  </a:lnTo>
                  <a:lnTo>
                    <a:pt x="510" y="11"/>
                  </a:lnTo>
                  <a:lnTo>
                    <a:pt x="501" y="17"/>
                  </a:lnTo>
                  <a:lnTo>
                    <a:pt x="493" y="23"/>
                  </a:lnTo>
                  <a:lnTo>
                    <a:pt x="487" y="31"/>
                  </a:lnTo>
                  <a:lnTo>
                    <a:pt x="487" y="31"/>
                  </a:lnTo>
                  <a:lnTo>
                    <a:pt x="481" y="39"/>
                  </a:lnTo>
                  <a:lnTo>
                    <a:pt x="478" y="48"/>
                  </a:lnTo>
                  <a:lnTo>
                    <a:pt x="473" y="57"/>
                  </a:lnTo>
                  <a:lnTo>
                    <a:pt x="472" y="68"/>
                  </a:lnTo>
                  <a:lnTo>
                    <a:pt x="472" y="68"/>
                  </a:lnTo>
                  <a:lnTo>
                    <a:pt x="472" y="68"/>
                  </a:lnTo>
                  <a:lnTo>
                    <a:pt x="472" y="68"/>
                  </a:lnTo>
                  <a:lnTo>
                    <a:pt x="468" y="85"/>
                  </a:lnTo>
                  <a:lnTo>
                    <a:pt x="464" y="102"/>
                  </a:lnTo>
                  <a:lnTo>
                    <a:pt x="458" y="123"/>
                  </a:lnTo>
                  <a:lnTo>
                    <a:pt x="448" y="149"/>
                  </a:lnTo>
                  <a:lnTo>
                    <a:pt x="438" y="177"/>
                  </a:lnTo>
                  <a:lnTo>
                    <a:pt x="422" y="205"/>
                  </a:lnTo>
                  <a:lnTo>
                    <a:pt x="405" y="234"/>
                  </a:lnTo>
                  <a:lnTo>
                    <a:pt x="405" y="234"/>
                  </a:lnTo>
                  <a:lnTo>
                    <a:pt x="401" y="243"/>
                  </a:lnTo>
                  <a:lnTo>
                    <a:pt x="401" y="243"/>
                  </a:lnTo>
                  <a:lnTo>
                    <a:pt x="378" y="272"/>
                  </a:lnTo>
                  <a:lnTo>
                    <a:pt x="365" y="286"/>
                  </a:lnTo>
                  <a:lnTo>
                    <a:pt x="353" y="300"/>
                  </a:lnTo>
                  <a:lnTo>
                    <a:pt x="338" y="314"/>
                  </a:lnTo>
                  <a:lnTo>
                    <a:pt x="324" y="326"/>
                  </a:lnTo>
                  <a:lnTo>
                    <a:pt x="307" y="339"/>
                  </a:lnTo>
                  <a:lnTo>
                    <a:pt x="290" y="349"/>
                  </a:lnTo>
                  <a:lnTo>
                    <a:pt x="290" y="349"/>
                  </a:lnTo>
                  <a:lnTo>
                    <a:pt x="270" y="360"/>
                  </a:lnTo>
                  <a:lnTo>
                    <a:pt x="249" y="369"/>
                  </a:lnTo>
                  <a:lnTo>
                    <a:pt x="226" y="378"/>
                  </a:lnTo>
                  <a:lnTo>
                    <a:pt x="201" y="386"/>
                  </a:lnTo>
                  <a:lnTo>
                    <a:pt x="201" y="386"/>
                  </a:lnTo>
                  <a:lnTo>
                    <a:pt x="183" y="389"/>
                  </a:lnTo>
                  <a:lnTo>
                    <a:pt x="163" y="392"/>
                  </a:lnTo>
                  <a:lnTo>
                    <a:pt x="143" y="395"/>
                  </a:lnTo>
                  <a:lnTo>
                    <a:pt x="121" y="397"/>
                  </a:lnTo>
                  <a:lnTo>
                    <a:pt x="121" y="397"/>
                  </a:lnTo>
                  <a:lnTo>
                    <a:pt x="98" y="397"/>
                  </a:lnTo>
                  <a:lnTo>
                    <a:pt x="98" y="397"/>
                  </a:lnTo>
                  <a:lnTo>
                    <a:pt x="81" y="397"/>
                  </a:lnTo>
                  <a:lnTo>
                    <a:pt x="81" y="397"/>
                  </a:lnTo>
                  <a:lnTo>
                    <a:pt x="64" y="398"/>
                  </a:lnTo>
                  <a:lnTo>
                    <a:pt x="49" y="403"/>
                  </a:lnTo>
                  <a:lnTo>
                    <a:pt x="35" y="411"/>
                  </a:lnTo>
                  <a:lnTo>
                    <a:pt x="23" y="420"/>
                  </a:lnTo>
                  <a:lnTo>
                    <a:pt x="23" y="420"/>
                  </a:lnTo>
                  <a:lnTo>
                    <a:pt x="14" y="432"/>
                  </a:lnTo>
                  <a:lnTo>
                    <a:pt x="6" y="445"/>
                  </a:lnTo>
                  <a:lnTo>
                    <a:pt x="1" y="458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1" y="489"/>
                  </a:lnTo>
                  <a:lnTo>
                    <a:pt x="4" y="505"/>
                  </a:lnTo>
                  <a:lnTo>
                    <a:pt x="12" y="518"/>
                  </a:lnTo>
                  <a:lnTo>
                    <a:pt x="21" y="529"/>
                  </a:lnTo>
                  <a:lnTo>
                    <a:pt x="32" y="540"/>
                  </a:lnTo>
                  <a:lnTo>
                    <a:pt x="46" y="548"/>
                  </a:lnTo>
                  <a:lnTo>
                    <a:pt x="60" y="552"/>
                  </a:lnTo>
                  <a:lnTo>
                    <a:pt x="77" y="554"/>
                  </a:lnTo>
                  <a:lnTo>
                    <a:pt x="77" y="554"/>
                  </a:lnTo>
                  <a:lnTo>
                    <a:pt x="98" y="555"/>
                  </a:lnTo>
                  <a:lnTo>
                    <a:pt x="98" y="555"/>
                  </a:lnTo>
                  <a:lnTo>
                    <a:pt x="98" y="555"/>
                  </a:lnTo>
                  <a:lnTo>
                    <a:pt x="98" y="555"/>
                  </a:lnTo>
                  <a:lnTo>
                    <a:pt x="140" y="554"/>
                  </a:lnTo>
                  <a:lnTo>
                    <a:pt x="180" y="549"/>
                  </a:lnTo>
                  <a:lnTo>
                    <a:pt x="216" y="543"/>
                  </a:lnTo>
                  <a:lnTo>
                    <a:pt x="252" y="535"/>
                  </a:lnTo>
                  <a:lnTo>
                    <a:pt x="286" y="524"/>
                  </a:lnTo>
                  <a:lnTo>
                    <a:pt x="318" y="512"/>
                  </a:lnTo>
                  <a:lnTo>
                    <a:pt x="349" y="497"/>
                  </a:lnTo>
                  <a:lnTo>
                    <a:pt x="376" y="481"/>
                  </a:lnTo>
                  <a:lnTo>
                    <a:pt x="376" y="481"/>
                  </a:lnTo>
                  <a:lnTo>
                    <a:pt x="410" y="458"/>
                  </a:lnTo>
                  <a:lnTo>
                    <a:pt x="439" y="434"/>
                  </a:lnTo>
                  <a:lnTo>
                    <a:pt x="439" y="434"/>
                  </a:lnTo>
                  <a:lnTo>
                    <a:pt x="465" y="411"/>
                  </a:lnTo>
                  <a:lnTo>
                    <a:pt x="488" y="386"/>
                  </a:lnTo>
                  <a:lnTo>
                    <a:pt x="508" y="362"/>
                  </a:lnTo>
                  <a:lnTo>
                    <a:pt x="528" y="335"/>
                  </a:lnTo>
                  <a:lnTo>
                    <a:pt x="544" y="309"/>
                  </a:lnTo>
                  <a:lnTo>
                    <a:pt x="559" y="285"/>
                  </a:lnTo>
                  <a:lnTo>
                    <a:pt x="571" y="260"/>
                  </a:lnTo>
                  <a:lnTo>
                    <a:pt x="582" y="236"/>
                  </a:lnTo>
                  <a:lnTo>
                    <a:pt x="582" y="236"/>
                  </a:lnTo>
                  <a:lnTo>
                    <a:pt x="594" y="208"/>
                  </a:lnTo>
                  <a:lnTo>
                    <a:pt x="605" y="180"/>
                  </a:lnTo>
                  <a:lnTo>
                    <a:pt x="613" y="156"/>
                  </a:lnTo>
                  <a:lnTo>
                    <a:pt x="618" y="136"/>
                  </a:lnTo>
                  <a:lnTo>
                    <a:pt x="625" y="103"/>
                  </a:lnTo>
                  <a:lnTo>
                    <a:pt x="628" y="89"/>
                  </a:lnTo>
                  <a:lnTo>
                    <a:pt x="628" y="8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4635500" y="5062538"/>
              <a:ext cx="350837" cy="350838"/>
            </a:xfrm>
            <a:custGeom>
              <a:avLst/>
              <a:gdLst>
                <a:gd name="T0" fmla="*/ 171 w 443"/>
                <a:gd name="T1" fmla="*/ 7 h 443"/>
                <a:gd name="T2" fmla="*/ 130 w 443"/>
                <a:gd name="T3" fmla="*/ 20 h 443"/>
                <a:gd name="T4" fmla="*/ 91 w 443"/>
                <a:gd name="T5" fmla="*/ 42 h 443"/>
                <a:gd name="T6" fmla="*/ 60 w 443"/>
                <a:gd name="T7" fmla="*/ 71 h 443"/>
                <a:gd name="T8" fmla="*/ 34 w 443"/>
                <a:gd name="T9" fmla="*/ 105 h 443"/>
                <a:gd name="T10" fmla="*/ 16 w 443"/>
                <a:gd name="T11" fmla="*/ 143 h 443"/>
                <a:gd name="T12" fmla="*/ 4 w 443"/>
                <a:gd name="T13" fmla="*/ 183 h 443"/>
                <a:gd name="T14" fmla="*/ 0 w 443"/>
                <a:gd name="T15" fmla="*/ 228 h 443"/>
                <a:gd name="T16" fmla="*/ 7 w 443"/>
                <a:gd name="T17" fmla="*/ 272 h 443"/>
                <a:gd name="T18" fmla="*/ 13 w 443"/>
                <a:gd name="T19" fmla="*/ 294 h 443"/>
                <a:gd name="T20" fmla="*/ 31 w 443"/>
                <a:gd name="T21" fmla="*/ 334 h 443"/>
                <a:gd name="T22" fmla="*/ 56 w 443"/>
                <a:gd name="T23" fmla="*/ 369 h 443"/>
                <a:gd name="T24" fmla="*/ 88 w 443"/>
                <a:gd name="T25" fmla="*/ 397 h 443"/>
                <a:gd name="T26" fmla="*/ 123 w 443"/>
                <a:gd name="T27" fmla="*/ 420 h 443"/>
                <a:gd name="T28" fmla="*/ 163 w 443"/>
                <a:gd name="T29" fmla="*/ 435 h 443"/>
                <a:gd name="T30" fmla="*/ 206 w 443"/>
                <a:gd name="T31" fmla="*/ 443 h 443"/>
                <a:gd name="T32" fmla="*/ 249 w 443"/>
                <a:gd name="T33" fmla="*/ 442 h 443"/>
                <a:gd name="T34" fmla="*/ 273 w 443"/>
                <a:gd name="T35" fmla="*/ 437 h 443"/>
                <a:gd name="T36" fmla="*/ 314 w 443"/>
                <a:gd name="T37" fmla="*/ 423 h 443"/>
                <a:gd name="T38" fmla="*/ 352 w 443"/>
                <a:gd name="T39" fmla="*/ 400 h 443"/>
                <a:gd name="T40" fmla="*/ 385 w 443"/>
                <a:gd name="T41" fmla="*/ 372 h 443"/>
                <a:gd name="T42" fmla="*/ 409 w 443"/>
                <a:gd name="T43" fmla="*/ 339 h 443"/>
                <a:gd name="T44" fmla="*/ 429 w 443"/>
                <a:gd name="T45" fmla="*/ 300 h 443"/>
                <a:gd name="T46" fmla="*/ 440 w 443"/>
                <a:gd name="T47" fmla="*/ 259 h 443"/>
                <a:gd name="T48" fmla="*/ 443 w 443"/>
                <a:gd name="T49" fmla="*/ 216 h 443"/>
                <a:gd name="T50" fmla="*/ 437 w 443"/>
                <a:gd name="T51" fmla="*/ 171 h 443"/>
                <a:gd name="T52" fmla="*/ 431 w 443"/>
                <a:gd name="T53" fmla="*/ 149 h 443"/>
                <a:gd name="T54" fmla="*/ 412 w 443"/>
                <a:gd name="T55" fmla="*/ 110 h 443"/>
                <a:gd name="T56" fmla="*/ 388 w 443"/>
                <a:gd name="T57" fmla="*/ 74 h 443"/>
                <a:gd name="T58" fmla="*/ 357 w 443"/>
                <a:gd name="T59" fmla="*/ 47 h 443"/>
                <a:gd name="T60" fmla="*/ 320 w 443"/>
                <a:gd name="T61" fmla="*/ 23 h 443"/>
                <a:gd name="T62" fmla="*/ 280 w 443"/>
                <a:gd name="T63" fmla="*/ 8 h 443"/>
                <a:gd name="T64" fmla="*/ 239 w 443"/>
                <a:gd name="T65" fmla="*/ 0 h 443"/>
                <a:gd name="T66" fmla="*/ 194 w 443"/>
                <a:gd name="T67" fmla="*/ 2 h 443"/>
                <a:gd name="T68" fmla="*/ 171 w 443"/>
                <a:gd name="T69" fmla="*/ 7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3" h="443">
                  <a:moveTo>
                    <a:pt x="171" y="7"/>
                  </a:moveTo>
                  <a:lnTo>
                    <a:pt x="171" y="7"/>
                  </a:lnTo>
                  <a:lnTo>
                    <a:pt x="150" y="13"/>
                  </a:lnTo>
                  <a:lnTo>
                    <a:pt x="130" y="20"/>
                  </a:lnTo>
                  <a:lnTo>
                    <a:pt x="110" y="31"/>
                  </a:lnTo>
                  <a:lnTo>
                    <a:pt x="91" y="42"/>
                  </a:lnTo>
                  <a:lnTo>
                    <a:pt x="76" y="56"/>
                  </a:lnTo>
                  <a:lnTo>
                    <a:pt x="60" y="71"/>
                  </a:lnTo>
                  <a:lnTo>
                    <a:pt x="47" y="88"/>
                  </a:lnTo>
                  <a:lnTo>
                    <a:pt x="34" y="105"/>
                  </a:lnTo>
                  <a:lnTo>
                    <a:pt x="24" y="123"/>
                  </a:lnTo>
                  <a:lnTo>
                    <a:pt x="16" y="143"/>
                  </a:lnTo>
                  <a:lnTo>
                    <a:pt x="8" y="163"/>
                  </a:lnTo>
                  <a:lnTo>
                    <a:pt x="4" y="183"/>
                  </a:lnTo>
                  <a:lnTo>
                    <a:pt x="2" y="205"/>
                  </a:lnTo>
                  <a:lnTo>
                    <a:pt x="0" y="228"/>
                  </a:lnTo>
                  <a:lnTo>
                    <a:pt x="2" y="249"/>
                  </a:lnTo>
                  <a:lnTo>
                    <a:pt x="7" y="272"/>
                  </a:lnTo>
                  <a:lnTo>
                    <a:pt x="7" y="272"/>
                  </a:lnTo>
                  <a:lnTo>
                    <a:pt x="13" y="294"/>
                  </a:lnTo>
                  <a:lnTo>
                    <a:pt x="20" y="314"/>
                  </a:lnTo>
                  <a:lnTo>
                    <a:pt x="31" y="334"/>
                  </a:lnTo>
                  <a:lnTo>
                    <a:pt x="44" y="352"/>
                  </a:lnTo>
                  <a:lnTo>
                    <a:pt x="56" y="369"/>
                  </a:lnTo>
                  <a:lnTo>
                    <a:pt x="71" y="383"/>
                  </a:lnTo>
                  <a:lnTo>
                    <a:pt x="88" y="397"/>
                  </a:lnTo>
                  <a:lnTo>
                    <a:pt x="105" y="409"/>
                  </a:lnTo>
                  <a:lnTo>
                    <a:pt x="123" y="420"/>
                  </a:lnTo>
                  <a:lnTo>
                    <a:pt x="143" y="428"/>
                  </a:lnTo>
                  <a:lnTo>
                    <a:pt x="163" y="435"/>
                  </a:lnTo>
                  <a:lnTo>
                    <a:pt x="185" y="440"/>
                  </a:lnTo>
                  <a:lnTo>
                    <a:pt x="206" y="443"/>
                  </a:lnTo>
                  <a:lnTo>
                    <a:pt x="228" y="443"/>
                  </a:lnTo>
                  <a:lnTo>
                    <a:pt x="249" y="442"/>
                  </a:lnTo>
                  <a:lnTo>
                    <a:pt x="273" y="437"/>
                  </a:lnTo>
                  <a:lnTo>
                    <a:pt x="273" y="437"/>
                  </a:lnTo>
                  <a:lnTo>
                    <a:pt x="294" y="431"/>
                  </a:lnTo>
                  <a:lnTo>
                    <a:pt x="314" y="423"/>
                  </a:lnTo>
                  <a:lnTo>
                    <a:pt x="334" y="412"/>
                  </a:lnTo>
                  <a:lnTo>
                    <a:pt x="352" y="400"/>
                  </a:lnTo>
                  <a:lnTo>
                    <a:pt x="369" y="388"/>
                  </a:lnTo>
                  <a:lnTo>
                    <a:pt x="385" y="372"/>
                  </a:lnTo>
                  <a:lnTo>
                    <a:pt x="399" y="355"/>
                  </a:lnTo>
                  <a:lnTo>
                    <a:pt x="409" y="339"/>
                  </a:lnTo>
                  <a:lnTo>
                    <a:pt x="420" y="320"/>
                  </a:lnTo>
                  <a:lnTo>
                    <a:pt x="429" y="300"/>
                  </a:lnTo>
                  <a:lnTo>
                    <a:pt x="435" y="280"/>
                  </a:lnTo>
                  <a:lnTo>
                    <a:pt x="440" y="259"/>
                  </a:lnTo>
                  <a:lnTo>
                    <a:pt x="443" y="237"/>
                  </a:lnTo>
                  <a:lnTo>
                    <a:pt x="443" y="216"/>
                  </a:lnTo>
                  <a:lnTo>
                    <a:pt x="442" y="194"/>
                  </a:lnTo>
                  <a:lnTo>
                    <a:pt x="437" y="171"/>
                  </a:lnTo>
                  <a:lnTo>
                    <a:pt x="437" y="171"/>
                  </a:lnTo>
                  <a:lnTo>
                    <a:pt x="431" y="149"/>
                  </a:lnTo>
                  <a:lnTo>
                    <a:pt x="423" y="130"/>
                  </a:lnTo>
                  <a:lnTo>
                    <a:pt x="412" y="110"/>
                  </a:lnTo>
                  <a:lnTo>
                    <a:pt x="402" y="91"/>
                  </a:lnTo>
                  <a:lnTo>
                    <a:pt x="388" y="74"/>
                  </a:lnTo>
                  <a:lnTo>
                    <a:pt x="372" y="60"/>
                  </a:lnTo>
                  <a:lnTo>
                    <a:pt x="357" y="47"/>
                  </a:lnTo>
                  <a:lnTo>
                    <a:pt x="339" y="34"/>
                  </a:lnTo>
                  <a:lnTo>
                    <a:pt x="320" y="23"/>
                  </a:lnTo>
                  <a:lnTo>
                    <a:pt x="300" y="14"/>
                  </a:lnTo>
                  <a:lnTo>
                    <a:pt x="280" y="8"/>
                  </a:lnTo>
                  <a:lnTo>
                    <a:pt x="260" y="3"/>
                  </a:lnTo>
                  <a:lnTo>
                    <a:pt x="239" y="0"/>
                  </a:lnTo>
                  <a:lnTo>
                    <a:pt x="216" y="0"/>
                  </a:lnTo>
                  <a:lnTo>
                    <a:pt x="194" y="2"/>
                  </a:lnTo>
                  <a:lnTo>
                    <a:pt x="171" y="7"/>
                  </a:lnTo>
                  <a:lnTo>
                    <a:pt x="171" y="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4743450" y="5453063"/>
              <a:ext cx="336550" cy="1404938"/>
            </a:xfrm>
            <a:custGeom>
              <a:avLst/>
              <a:gdLst>
                <a:gd name="T0" fmla="*/ 73 w 424"/>
                <a:gd name="T1" fmla="*/ 17 h 1769"/>
                <a:gd name="T2" fmla="*/ 28 w 424"/>
                <a:gd name="T3" fmla="*/ 63 h 1769"/>
                <a:gd name="T4" fmla="*/ 3 w 424"/>
                <a:gd name="T5" fmla="*/ 129 h 1769"/>
                <a:gd name="T6" fmla="*/ 2 w 424"/>
                <a:gd name="T7" fmla="*/ 204 h 1769"/>
                <a:gd name="T8" fmla="*/ 25 w 424"/>
                <a:gd name="T9" fmla="*/ 323 h 1769"/>
                <a:gd name="T10" fmla="*/ 43 w 424"/>
                <a:gd name="T11" fmla="*/ 413 h 1769"/>
                <a:gd name="T12" fmla="*/ 68 w 424"/>
                <a:gd name="T13" fmla="*/ 330 h 1769"/>
                <a:gd name="T14" fmla="*/ 74 w 424"/>
                <a:gd name="T15" fmla="*/ 243 h 1769"/>
                <a:gd name="T16" fmla="*/ 71 w 424"/>
                <a:gd name="T17" fmla="*/ 177 h 1769"/>
                <a:gd name="T18" fmla="*/ 73 w 424"/>
                <a:gd name="T19" fmla="*/ 138 h 1769"/>
                <a:gd name="T20" fmla="*/ 89 w 424"/>
                <a:gd name="T21" fmla="*/ 104 h 1769"/>
                <a:gd name="T22" fmla="*/ 111 w 424"/>
                <a:gd name="T23" fmla="*/ 83 h 1769"/>
                <a:gd name="T24" fmla="*/ 145 w 424"/>
                <a:gd name="T25" fmla="*/ 67 h 1769"/>
                <a:gd name="T26" fmla="*/ 168 w 424"/>
                <a:gd name="T27" fmla="*/ 64 h 1769"/>
                <a:gd name="T28" fmla="*/ 232 w 424"/>
                <a:gd name="T29" fmla="*/ 89 h 1769"/>
                <a:gd name="T30" fmla="*/ 266 w 424"/>
                <a:gd name="T31" fmla="*/ 149 h 1769"/>
                <a:gd name="T32" fmla="*/ 271 w 424"/>
                <a:gd name="T33" fmla="*/ 243 h 1769"/>
                <a:gd name="T34" fmla="*/ 257 w 424"/>
                <a:gd name="T35" fmla="*/ 389 h 1769"/>
                <a:gd name="T36" fmla="*/ 225 w 424"/>
                <a:gd name="T37" fmla="*/ 490 h 1769"/>
                <a:gd name="T38" fmla="*/ 159 w 424"/>
                <a:gd name="T39" fmla="*/ 585 h 1769"/>
                <a:gd name="T40" fmla="*/ 119 w 424"/>
                <a:gd name="T41" fmla="*/ 625 h 1769"/>
                <a:gd name="T42" fmla="*/ 172 w 424"/>
                <a:gd name="T43" fmla="*/ 799 h 1769"/>
                <a:gd name="T44" fmla="*/ 194 w 424"/>
                <a:gd name="T45" fmla="*/ 893 h 1769"/>
                <a:gd name="T46" fmla="*/ 199 w 424"/>
                <a:gd name="T47" fmla="*/ 971 h 1769"/>
                <a:gd name="T48" fmla="*/ 186 w 424"/>
                <a:gd name="T49" fmla="*/ 1004 h 1769"/>
                <a:gd name="T50" fmla="*/ 142 w 424"/>
                <a:gd name="T51" fmla="*/ 1040 h 1769"/>
                <a:gd name="T52" fmla="*/ 54 w 424"/>
                <a:gd name="T53" fmla="*/ 1079 h 1769"/>
                <a:gd name="T54" fmla="*/ 28 w 424"/>
                <a:gd name="T55" fmla="*/ 1153 h 1769"/>
                <a:gd name="T56" fmla="*/ 40 w 424"/>
                <a:gd name="T57" fmla="*/ 1391 h 1769"/>
                <a:gd name="T58" fmla="*/ 82 w 424"/>
                <a:gd name="T59" fmla="*/ 1671 h 1769"/>
                <a:gd name="T60" fmla="*/ 92 w 424"/>
                <a:gd name="T61" fmla="*/ 1701 h 1769"/>
                <a:gd name="T62" fmla="*/ 143 w 424"/>
                <a:gd name="T63" fmla="*/ 1754 h 1769"/>
                <a:gd name="T64" fmla="*/ 203 w 424"/>
                <a:gd name="T65" fmla="*/ 1769 h 1769"/>
                <a:gd name="T66" fmla="*/ 228 w 424"/>
                <a:gd name="T67" fmla="*/ 1767 h 1769"/>
                <a:gd name="T68" fmla="*/ 272 w 424"/>
                <a:gd name="T69" fmla="*/ 1747 h 1769"/>
                <a:gd name="T70" fmla="*/ 306 w 424"/>
                <a:gd name="T71" fmla="*/ 1715 h 1769"/>
                <a:gd name="T72" fmla="*/ 323 w 424"/>
                <a:gd name="T73" fmla="*/ 1671 h 1769"/>
                <a:gd name="T74" fmla="*/ 323 w 424"/>
                <a:gd name="T75" fmla="*/ 1621 h 1769"/>
                <a:gd name="T76" fmla="*/ 291 w 424"/>
                <a:gd name="T77" fmla="*/ 1426 h 1769"/>
                <a:gd name="T78" fmla="*/ 274 w 424"/>
                <a:gd name="T79" fmla="*/ 1202 h 1769"/>
                <a:gd name="T80" fmla="*/ 275 w 424"/>
                <a:gd name="T81" fmla="*/ 1071 h 1769"/>
                <a:gd name="T82" fmla="*/ 295 w 424"/>
                <a:gd name="T83" fmla="*/ 877 h 1769"/>
                <a:gd name="T84" fmla="*/ 368 w 424"/>
                <a:gd name="T85" fmla="*/ 827 h 1769"/>
                <a:gd name="T86" fmla="*/ 412 w 424"/>
                <a:gd name="T87" fmla="*/ 719 h 1769"/>
                <a:gd name="T88" fmla="*/ 424 w 424"/>
                <a:gd name="T89" fmla="*/ 570 h 1769"/>
                <a:gd name="T90" fmla="*/ 420 w 424"/>
                <a:gd name="T91" fmla="*/ 439 h 1769"/>
                <a:gd name="T92" fmla="*/ 397 w 424"/>
                <a:gd name="T93" fmla="*/ 312 h 1769"/>
                <a:gd name="T94" fmla="*/ 348 w 424"/>
                <a:gd name="T95" fmla="*/ 147 h 1769"/>
                <a:gd name="T96" fmla="*/ 292 w 424"/>
                <a:gd name="T97" fmla="*/ 66 h 1769"/>
                <a:gd name="T98" fmla="*/ 225 w 424"/>
                <a:gd name="T99" fmla="*/ 18 h 1769"/>
                <a:gd name="T100" fmla="*/ 152 w 424"/>
                <a:gd name="T101" fmla="*/ 0 h 1769"/>
                <a:gd name="T102" fmla="*/ 102 w 424"/>
                <a:gd name="T103" fmla="*/ 4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24" h="1769">
                  <a:moveTo>
                    <a:pt x="102" y="4"/>
                  </a:moveTo>
                  <a:lnTo>
                    <a:pt x="102" y="4"/>
                  </a:lnTo>
                  <a:lnTo>
                    <a:pt x="86" y="11"/>
                  </a:lnTo>
                  <a:lnTo>
                    <a:pt x="73" y="17"/>
                  </a:lnTo>
                  <a:lnTo>
                    <a:pt x="60" y="26"/>
                  </a:lnTo>
                  <a:lnTo>
                    <a:pt x="48" y="37"/>
                  </a:lnTo>
                  <a:lnTo>
                    <a:pt x="37" y="49"/>
                  </a:lnTo>
                  <a:lnTo>
                    <a:pt x="28" y="63"/>
                  </a:lnTo>
                  <a:lnTo>
                    <a:pt x="20" y="78"/>
                  </a:lnTo>
                  <a:lnTo>
                    <a:pt x="14" y="94"/>
                  </a:lnTo>
                  <a:lnTo>
                    <a:pt x="8" y="110"/>
                  </a:lnTo>
                  <a:lnTo>
                    <a:pt x="3" y="129"/>
                  </a:lnTo>
                  <a:lnTo>
                    <a:pt x="2" y="147"/>
                  </a:lnTo>
                  <a:lnTo>
                    <a:pt x="0" y="166"/>
                  </a:lnTo>
                  <a:lnTo>
                    <a:pt x="0" y="184"/>
                  </a:lnTo>
                  <a:lnTo>
                    <a:pt x="2" y="204"/>
                  </a:lnTo>
                  <a:lnTo>
                    <a:pt x="5" y="223"/>
                  </a:lnTo>
                  <a:lnTo>
                    <a:pt x="10" y="241"/>
                  </a:lnTo>
                  <a:lnTo>
                    <a:pt x="10" y="241"/>
                  </a:lnTo>
                  <a:lnTo>
                    <a:pt x="25" y="323"/>
                  </a:lnTo>
                  <a:lnTo>
                    <a:pt x="43" y="413"/>
                  </a:lnTo>
                  <a:lnTo>
                    <a:pt x="43" y="413"/>
                  </a:lnTo>
                  <a:lnTo>
                    <a:pt x="43" y="413"/>
                  </a:lnTo>
                  <a:lnTo>
                    <a:pt x="43" y="413"/>
                  </a:lnTo>
                  <a:lnTo>
                    <a:pt x="51" y="395"/>
                  </a:lnTo>
                  <a:lnTo>
                    <a:pt x="59" y="375"/>
                  </a:lnTo>
                  <a:lnTo>
                    <a:pt x="63" y="352"/>
                  </a:lnTo>
                  <a:lnTo>
                    <a:pt x="68" y="330"/>
                  </a:lnTo>
                  <a:lnTo>
                    <a:pt x="71" y="307"/>
                  </a:lnTo>
                  <a:lnTo>
                    <a:pt x="74" y="286"/>
                  </a:lnTo>
                  <a:lnTo>
                    <a:pt x="74" y="243"/>
                  </a:lnTo>
                  <a:lnTo>
                    <a:pt x="74" y="243"/>
                  </a:lnTo>
                  <a:lnTo>
                    <a:pt x="74" y="217"/>
                  </a:lnTo>
                  <a:lnTo>
                    <a:pt x="73" y="197"/>
                  </a:lnTo>
                  <a:lnTo>
                    <a:pt x="71" y="177"/>
                  </a:lnTo>
                  <a:lnTo>
                    <a:pt x="71" y="177"/>
                  </a:lnTo>
                  <a:lnTo>
                    <a:pt x="69" y="167"/>
                  </a:lnTo>
                  <a:lnTo>
                    <a:pt x="71" y="157"/>
                  </a:lnTo>
                  <a:lnTo>
                    <a:pt x="71" y="147"/>
                  </a:lnTo>
                  <a:lnTo>
                    <a:pt x="73" y="138"/>
                  </a:lnTo>
                  <a:lnTo>
                    <a:pt x="76" y="129"/>
                  </a:lnTo>
                  <a:lnTo>
                    <a:pt x="80" y="120"/>
                  </a:lnTo>
                  <a:lnTo>
                    <a:pt x="85" y="112"/>
                  </a:lnTo>
                  <a:lnTo>
                    <a:pt x="89" y="104"/>
                  </a:lnTo>
                  <a:lnTo>
                    <a:pt x="89" y="104"/>
                  </a:lnTo>
                  <a:lnTo>
                    <a:pt x="96" y="97"/>
                  </a:lnTo>
                  <a:lnTo>
                    <a:pt x="103" y="89"/>
                  </a:lnTo>
                  <a:lnTo>
                    <a:pt x="111" y="83"/>
                  </a:lnTo>
                  <a:lnTo>
                    <a:pt x="119" y="78"/>
                  </a:lnTo>
                  <a:lnTo>
                    <a:pt x="126" y="74"/>
                  </a:lnTo>
                  <a:lnTo>
                    <a:pt x="136" y="71"/>
                  </a:lnTo>
                  <a:lnTo>
                    <a:pt x="145" y="67"/>
                  </a:lnTo>
                  <a:lnTo>
                    <a:pt x="154" y="66"/>
                  </a:lnTo>
                  <a:lnTo>
                    <a:pt x="154" y="66"/>
                  </a:lnTo>
                  <a:lnTo>
                    <a:pt x="168" y="64"/>
                  </a:lnTo>
                  <a:lnTo>
                    <a:pt x="168" y="64"/>
                  </a:lnTo>
                  <a:lnTo>
                    <a:pt x="186" y="66"/>
                  </a:lnTo>
                  <a:lnTo>
                    <a:pt x="203" y="71"/>
                  </a:lnTo>
                  <a:lnTo>
                    <a:pt x="219" y="78"/>
                  </a:lnTo>
                  <a:lnTo>
                    <a:pt x="232" y="89"/>
                  </a:lnTo>
                  <a:lnTo>
                    <a:pt x="245" y="101"/>
                  </a:lnTo>
                  <a:lnTo>
                    <a:pt x="254" y="115"/>
                  </a:lnTo>
                  <a:lnTo>
                    <a:pt x="262" y="132"/>
                  </a:lnTo>
                  <a:lnTo>
                    <a:pt x="266" y="149"/>
                  </a:lnTo>
                  <a:lnTo>
                    <a:pt x="266" y="149"/>
                  </a:lnTo>
                  <a:lnTo>
                    <a:pt x="269" y="183"/>
                  </a:lnTo>
                  <a:lnTo>
                    <a:pt x="271" y="210"/>
                  </a:lnTo>
                  <a:lnTo>
                    <a:pt x="271" y="243"/>
                  </a:lnTo>
                  <a:lnTo>
                    <a:pt x="271" y="243"/>
                  </a:lnTo>
                  <a:lnTo>
                    <a:pt x="269" y="295"/>
                  </a:lnTo>
                  <a:lnTo>
                    <a:pt x="265" y="343"/>
                  </a:lnTo>
                  <a:lnTo>
                    <a:pt x="257" y="389"/>
                  </a:lnTo>
                  <a:lnTo>
                    <a:pt x="246" y="432"/>
                  </a:lnTo>
                  <a:lnTo>
                    <a:pt x="246" y="432"/>
                  </a:lnTo>
                  <a:lnTo>
                    <a:pt x="235" y="462"/>
                  </a:lnTo>
                  <a:lnTo>
                    <a:pt x="225" y="490"/>
                  </a:lnTo>
                  <a:lnTo>
                    <a:pt x="211" y="518"/>
                  </a:lnTo>
                  <a:lnTo>
                    <a:pt x="195" y="542"/>
                  </a:lnTo>
                  <a:lnTo>
                    <a:pt x="179" y="565"/>
                  </a:lnTo>
                  <a:lnTo>
                    <a:pt x="159" y="585"/>
                  </a:lnTo>
                  <a:lnTo>
                    <a:pt x="139" y="605"/>
                  </a:lnTo>
                  <a:lnTo>
                    <a:pt x="117" y="622"/>
                  </a:lnTo>
                  <a:lnTo>
                    <a:pt x="117" y="622"/>
                  </a:lnTo>
                  <a:lnTo>
                    <a:pt x="119" y="625"/>
                  </a:lnTo>
                  <a:lnTo>
                    <a:pt x="119" y="625"/>
                  </a:lnTo>
                  <a:lnTo>
                    <a:pt x="139" y="685"/>
                  </a:lnTo>
                  <a:lnTo>
                    <a:pt x="157" y="744"/>
                  </a:lnTo>
                  <a:lnTo>
                    <a:pt x="172" y="799"/>
                  </a:lnTo>
                  <a:lnTo>
                    <a:pt x="185" y="847"/>
                  </a:lnTo>
                  <a:lnTo>
                    <a:pt x="185" y="847"/>
                  </a:lnTo>
                  <a:lnTo>
                    <a:pt x="194" y="893"/>
                  </a:lnTo>
                  <a:lnTo>
                    <a:pt x="194" y="893"/>
                  </a:lnTo>
                  <a:lnTo>
                    <a:pt x="197" y="919"/>
                  </a:lnTo>
                  <a:lnTo>
                    <a:pt x="199" y="941"/>
                  </a:lnTo>
                  <a:lnTo>
                    <a:pt x="199" y="957"/>
                  </a:lnTo>
                  <a:lnTo>
                    <a:pt x="199" y="971"/>
                  </a:lnTo>
                  <a:lnTo>
                    <a:pt x="195" y="984"/>
                  </a:lnTo>
                  <a:lnTo>
                    <a:pt x="192" y="993"/>
                  </a:lnTo>
                  <a:lnTo>
                    <a:pt x="189" y="999"/>
                  </a:lnTo>
                  <a:lnTo>
                    <a:pt x="186" y="1004"/>
                  </a:lnTo>
                  <a:lnTo>
                    <a:pt x="186" y="1004"/>
                  </a:lnTo>
                  <a:lnTo>
                    <a:pt x="174" y="1017"/>
                  </a:lnTo>
                  <a:lnTo>
                    <a:pt x="159" y="1030"/>
                  </a:lnTo>
                  <a:lnTo>
                    <a:pt x="142" y="1040"/>
                  </a:lnTo>
                  <a:lnTo>
                    <a:pt x="123" y="1053"/>
                  </a:lnTo>
                  <a:lnTo>
                    <a:pt x="102" y="1063"/>
                  </a:lnTo>
                  <a:lnTo>
                    <a:pt x="79" y="1071"/>
                  </a:lnTo>
                  <a:lnTo>
                    <a:pt x="54" y="1079"/>
                  </a:lnTo>
                  <a:lnTo>
                    <a:pt x="28" y="1085"/>
                  </a:lnTo>
                  <a:lnTo>
                    <a:pt x="28" y="1085"/>
                  </a:lnTo>
                  <a:lnTo>
                    <a:pt x="28" y="1153"/>
                  </a:lnTo>
                  <a:lnTo>
                    <a:pt x="28" y="1153"/>
                  </a:lnTo>
                  <a:lnTo>
                    <a:pt x="28" y="1208"/>
                  </a:lnTo>
                  <a:lnTo>
                    <a:pt x="31" y="1266"/>
                  </a:lnTo>
                  <a:lnTo>
                    <a:pt x="34" y="1328"/>
                  </a:lnTo>
                  <a:lnTo>
                    <a:pt x="40" y="1391"/>
                  </a:lnTo>
                  <a:lnTo>
                    <a:pt x="48" y="1457"/>
                  </a:lnTo>
                  <a:lnTo>
                    <a:pt x="57" y="1526"/>
                  </a:lnTo>
                  <a:lnTo>
                    <a:pt x="68" y="1597"/>
                  </a:lnTo>
                  <a:lnTo>
                    <a:pt x="82" y="1671"/>
                  </a:lnTo>
                  <a:lnTo>
                    <a:pt x="82" y="1671"/>
                  </a:lnTo>
                  <a:lnTo>
                    <a:pt x="85" y="1681"/>
                  </a:lnTo>
                  <a:lnTo>
                    <a:pt x="88" y="1692"/>
                  </a:lnTo>
                  <a:lnTo>
                    <a:pt x="92" y="1701"/>
                  </a:lnTo>
                  <a:lnTo>
                    <a:pt x="99" y="1711"/>
                  </a:lnTo>
                  <a:lnTo>
                    <a:pt x="111" y="1727"/>
                  </a:lnTo>
                  <a:lnTo>
                    <a:pt x="125" y="1743"/>
                  </a:lnTo>
                  <a:lnTo>
                    <a:pt x="143" y="1754"/>
                  </a:lnTo>
                  <a:lnTo>
                    <a:pt x="162" y="1763"/>
                  </a:lnTo>
                  <a:lnTo>
                    <a:pt x="182" y="1767"/>
                  </a:lnTo>
                  <a:lnTo>
                    <a:pt x="192" y="1769"/>
                  </a:lnTo>
                  <a:lnTo>
                    <a:pt x="203" y="1769"/>
                  </a:lnTo>
                  <a:lnTo>
                    <a:pt x="203" y="1769"/>
                  </a:lnTo>
                  <a:lnTo>
                    <a:pt x="215" y="1769"/>
                  </a:lnTo>
                  <a:lnTo>
                    <a:pt x="228" y="1767"/>
                  </a:lnTo>
                  <a:lnTo>
                    <a:pt x="228" y="1767"/>
                  </a:lnTo>
                  <a:lnTo>
                    <a:pt x="240" y="1764"/>
                  </a:lnTo>
                  <a:lnTo>
                    <a:pt x="251" y="1760"/>
                  </a:lnTo>
                  <a:lnTo>
                    <a:pt x="262" y="1754"/>
                  </a:lnTo>
                  <a:lnTo>
                    <a:pt x="272" y="1747"/>
                  </a:lnTo>
                  <a:lnTo>
                    <a:pt x="282" y="1741"/>
                  </a:lnTo>
                  <a:lnTo>
                    <a:pt x="291" y="1732"/>
                  </a:lnTo>
                  <a:lnTo>
                    <a:pt x="298" y="1724"/>
                  </a:lnTo>
                  <a:lnTo>
                    <a:pt x="306" y="1715"/>
                  </a:lnTo>
                  <a:lnTo>
                    <a:pt x="311" y="1704"/>
                  </a:lnTo>
                  <a:lnTo>
                    <a:pt x="317" y="1694"/>
                  </a:lnTo>
                  <a:lnTo>
                    <a:pt x="320" y="1683"/>
                  </a:lnTo>
                  <a:lnTo>
                    <a:pt x="323" y="1671"/>
                  </a:lnTo>
                  <a:lnTo>
                    <a:pt x="325" y="1658"/>
                  </a:lnTo>
                  <a:lnTo>
                    <a:pt x="326" y="1648"/>
                  </a:lnTo>
                  <a:lnTo>
                    <a:pt x="325" y="1635"/>
                  </a:lnTo>
                  <a:lnTo>
                    <a:pt x="323" y="1621"/>
                  </a:lnTo>
                  <a:lnTo>
                    <a:pt x="323" y="1621"/>
                  </a:lnTo>
                  <a:lnTo>
                    <a:pt x="311" y="1554"/>
                  </a:lnTo>
                  <a:lnTo>
                    <a:pt x="300" y="1489"/>
                  </a:lnTo>
                  <a:lnTo>
                    <a:pt x="291" y="1426"/>
                  </a:lnTo>
                  <a:lnTo>
                    <a:pt x="285" y="1366"/>
                  </a:lnTo>
                  <a:lnTo>
                    <a:pt x="280" y="1309"/>
                  </a:lnTo>
                  <a:lnTo>
                    <a:pt x="275" y="1254"/>
                  </a:lnTo>
                  <a:lnTo>
                    <a:pt x="274" y="1202"/>
                  </a:lnTo>
                  <a:lnTo>
                    <a:pt x="274" y="1153"/>
                  </a:lnTo>
                  <a:lnTo>
                    <a:pt x="274" y="1153"/>
                  </a:lnTo>
                  <a:lnTo>
                    <a:pt x="274" y="1111"/>
                  </a:lnTo>
                  <a:lnTo>
                    <a:pt x="275" y="1071"/>
                  </a:lnTo>
                  <a:lnTo>
                    <a:pt x="280" y="997"/>
                  </a:lnTo>
                  <a:lnTo>
                    <a:pt x="288" y="933"/>
                  </a:lnTo>
                  <a:lnTo>
                    <a:pt x="295" y="877"/>
                  </a:lnTo>
                  <a:lnTo>
                    <a:pt x="295" y="877"/>
                  </a:lnTo>
                  <a:lnTo>
                    <a:pt x="315" y="870"/>
                  </a:lnTo>
                  <a:lnTo>
                    <a:pt x="334" y="858"/>
                  </a:lnTo>
                  <a:lnTo>
                    <a:pt x="351" y="844"/>
                  </a:lnTo>
                  <a:lnTo>
                    <a:pt x="368" y="827"/>
                  </a:lnTo>
                  <a:lnTo>
                    <a:pt x="381" y="807"/>
                  </a:lnTo>
                  <a:lnTo>
                    <a:pt x="394" y="782"/>
                  </a:lnTo>
                  <a:lnTo>
                    <a:pt x="404" y="753"/>
                  </a:lnTo>
                  <a:lnTo>
                    <a:pt x="412" y="719"/>
                  </a:lnTo>
                  <a:lnTo>
                    <a:pt x="412" y="719"/>
                  </a:lnTo>
                  <a:lnTo>
                    <a:pt x="420" y="642"/>
                  </a:lnTo>
                  <a:lnTo>
                    <a:pt x="423" y="605"/>
                  </a:lnTo>
                  <a:lnTo>
                    <a:pt x="424" y="570"/>
                  </a:lnTo>
                  <a:lnTo>
                    <a:pt x="424" y="536"/>
                  </a:lnTo>
                  <a:lnTo>
                    <a:pt x="424" y="504"/>
                  </a:lnTo>
                  <a:lnTo>
                    <a:pt x="423" y="472"/>
                  </a:lnTo>
                  <a:lnTo>
                    <a:pt x="420" y="439"/>
                  </a:lnTo>
                  <a:lnTo>
                    <a:pt x="415" y="407"/>
                  </a:lnTo>
                  <a:lnTo>
                    <a:pt x="411" y="376"/>
                  </a:lnTo>
                  <a:lnTo>
                    <a:pt x="404" y="344"/>
                  </a:lnTo>
                  <a:lnTo>
                    <a:pt x="397" y="312"/>
                  </a:lnTo>
                  <a:lnTo>
                    <a:pt x="380" y="246"/>
                  </a:lnTo>
                  <a:lnTo>
                    <a:pt x="357" y="173"/>
                  </a:lnTo>
                  <a:lnTo>
                    <a:pt x="357" y="173"/>
                  </a:lnTo>
                  <a:lnTo>
                    <a:pt x="348" y="147"/>
                  </a:lnTo>
                  <a:lnTo>
                    <a:pt x="335" y="124"/>
                  </a:lnTo>
                  <a:lnTo>
                    <a:pt x="321" y="103"/>
                  </a:lnTo>
                  <a:lnTo>
                    <a:pt x="308" y="83"/>
                  </a:lnTo>
                  <a:lnTo>
                    <a:pt x="292" y="66"/>
                  </a:lnTo>
                  <a:lnTo>
                    <a:pt x="277" y="52"/>
                  </a:lnTo>
                  <a:lnTo>
                    <a:pt x="260" y="38"/>
                  </a:lnTo>
                  <a:lnTo>
                    <a:pt x="242" y="27"/>
                  </a:lnTo>
                  <a:lnTo>
                    <a:pt x="225" y="18"/>
                  </a:lnTo>
                  <a:lnTo>
                    <a:pt x="206" y="11"/>
                  </a:lnTo>
                  <a:lnTo>
                    <a:pt x="188" y="6"/>
                  </a:lnTo>
                  <a:lnTo>
                    <a:pt x="169" y="3"/>
                  </a:lnTo>
                  <a:lnTo>
                    <a:pt x="152" y="0"/>
                  </a:lnTo>
                  <a:lnTo>
                    <a:pt x="136" y="0"/>
                  </a:lnTo>
                  <a:lnTo>
                    <a:pt x="119" y="1"/>
                  </a:lnTo>
                  <a:lnTo>
                    <a:pt x="102" y="4"/>
                  </a:lnTo>
                  <a:lnTo>
                    <a:pt x="102" y="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4538663" y="5840413"/>
              <a:ext cx="73025" cy="128588"/>
            </a:xfrm>
            <a:custGeom>
              <a:avLst/>
              <a:gdLst>
                <a:gd name="T0" fmla="*/ 86 w 92"/>
                <a:gd name="T1" fmla="*/ 2 h 163"/>
                <a:gd name="T2" fmla="*/ 86 w 92"/>
                <a:gd name="T3" fmla="*/ 2 h 163"/>
                <a:gd name="T4" fmla="*/ 72 w 92"/>
                <a:gd name="T5" fmla="*/ 0 h 163"/>
                <a:gd name="T6" fmla="*/ 58 w 92"/>
                <a:gd name="T7" fmla="*/ 3 h 163"/>
                <a:gd name="T8" fmla="*/ 45 w 92"/>
                <a:gd name="T9" fmla="*/ 8 h 163"/>
                <a:gd name="T10" fmla="*/ 34 w 92"/>
                <a:gd name="T11" fmla="*/ 15 h 163"/>
                <a:gd name="T12" fmla="*/ 23 w 92"/>
                <a:gd name="T13" fmla="*/ 23 h 163"/>
                <a:gd name="T14" fmla="*/ 14 w 92"/>
                <a:gd name="T15" fmla="*/ 34 h 163"/>
                <a:gd name="T16" fmla="*/ 8 w 92"/>
                <a:gd name="T17" fmla="*/ 46 h 163"/>
                <a:gd name="T18" fmla="*/ 2 w 92"/>
                <a:gd name="T19" fmla="*/ 60 h 163"/>
                <a:gd name="T20" fmla="*/ 2 w 92"/>
                <a:gd name="T21" fmla="*/ 60 h 163"/>
                <a:gd name="T22" fmla="*/ 0 w 92"/>
                <a:gd name="T23" fmla="*/ 75 h 163"/>
                <a:gd name="T24" fmla="*/ 0 w 92"/>
                <a:gd name="T25" fmla="*/ 91 h 163"/>
                <a:gd name="T26" fmla="*/ 5 w 92"/>
                <a:gd name="T27" fmla="*/ 106 h 163"/>
                <a:gd name="T28" fmla="*/ 11 w 92"/>
                <a:gd name="T29" fmla="*/ 120 h 163"/>
                <a:gd name="T30" fmla="*/ 20 w 92"/>
                <a:gd name="T31" fmla="*/ 132 h 163"/>
                <a:gd name="T32" fmla="*/ 31 w 92"/>
                <a:gd name="T33" fmla="*/ 141 h 163"/>
                <a:gd name="T34" fmla="*/ 45 w 92"/>
                <a:gd name="T35" fmla="*/ 151 h 163"/>
                <a:gd name="T36" fmla="*/ 60 w 92"/>
                <a:gd name="T37" fmla="*/ 155 h 163"/>
                <a:gd name="T38" fmla="*/ 60 w 92"/>
                <a:gd name="T39" fmla="*/ 155 h 163"/>
                <a:gd name="T40" fmla="*/ 92 w 92"/>
                <a:gd name="T41" fmla="*/ 163 h 163"/>
                <a:gd name="T42" fmla="*/ 92 w 92"/>
                <a:gd name="T43" fmla="*/ 163 h 163"/>
                <a:gd name="T44" fmla="*/ 86 w 92"/>
                <a:gd name="T45" fmla="*/ 112 h 163"/>
                <a:gd name="T46" fmla="*/ 83 w 92"/>
                <a:gd name="T47" fmla="*/ 68 h 163"/>
                <a:gd name="T48" fmla="*/ 83 w 92"/>
                <a:gd name="T49" fmla="*/ 31 h 163"/>
                <a:gd name="T50" fmla="*/ 83 w 92"/>
                <a:gd name="T51" fmla="*/ 15 h 163"/>
                <a:gd name="T52" fmla="*/ 86 w 92"/>
                <a:gd name="T53" fmla="*/ 2 h 163"/>
                <a:gd name="T54" fmla="*/ 86 w 92"/>
                <a:gd name="T55" fmla="*/ 2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2" h="163">
                  <a:moveTo>
                    <a:pt x="86" y="2"/>
                  </a:moveTo>
                  <a:lnTo>
                    <a:pt x="86" y="2"/>
                  </a:lnTo>
                  <a:lnTo>
                    <a:pt x="72" y="0"/>
                  </a:lnTo>
                  <a:lnTo>
                    <a:pt x="58" y="3"/>
                  </a:lnTo>
                  <a:lnTo>
                    <a:pt x="45" y="8"/>
                  </a:lnTo>
                  <a:lnTo>
                    <a:pt x="34" y="15"/>
                  </a:lnTo>
                  <a:lnTo>
                    <a:pt x="23" y="23"/>
                  </a:lnTo>
                  <a:lnTo>
                    <a:pt x="14" y="34"/>
                  </a:lnTo>
                  <a:lnTo>
                    <a:pt x="8" y="46"/>
                  </a:lnTo>
                  <a:lnTo>
                    <a:pt x="2" y="60"/>
                  </a:lnTo>
                  <a:lnTo>
                    <a:pt x="2" y="60"/>
                  </a:lnTo>
                  <a:lnTo>
                    <a:pt x="0" y="75"/>
                  </a:lnTo>
                  <a:lnTo>
                    <a:pt x="0" y="91"/>
                  </a:lnTo>
                  <a:lnTo>
                    <a:pt x="5" y="106"/>
                  </a:lnTo>
                  <a:lnTo>
                    <a:pt x="11" y="120"/>
                  </a:lnTo>
                  <a:lnTo>
                    <a:pt x="20" y="132"/>
                  </a:lnTo>
                  <a:lnTo>
                    <a:pt x="31" y="141"/>
                  </a:lnTo>
                  <a:lnTo>
                    <a:pt x="45" y="151"/>
                  </a:lnTo>
                  <a:lnTo>
                    <a:pt x="60" y="155"/>
                  </a:lnTo>
                  <a:lnTo>
                    <a:pt x="60" y="155"/>
                  </a:lnTo>
                  <a:lnTo>
                    <a:pt x="92" y="163"/>
                  </a:lnTo>
                  <a:lnTo>
                    <a:pt x="92" y="163"/>
                  </a:lnTo>
                  <a:lnTo>
                    <a:pt x="86" y="112"/>
                  </a:lnTo>
                  <a:lnTo>
                    <a:pt x="83" y="68"/>
                  </a:lnTo>
                  <a:lnTo>
                    <a:pt x="83" y="31"/>
                  </a:lnTo>
                  <a:lnTo>
                    <a:pt x="83" y="15"/>
                  </a:lnTo>
                  <a:lnTo>
                    <a:pt x="86" y="2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4778375" y="5521325"/>
              <a:ext cx="165100" cy="411163"/>
            </a:xfrm>
            <a:custGeom>
              <a:avLst/>
              <a:gdLst>
                <a:gd name="T0" fmla="*/ 68 w 209"/>
                <a:gd name="T1" fmla="*/ 518 h 518"/>
                <a:gd name="T2" fmla="*/ 109 w 209"/>
                <a:gd name="T3" fmla="*/ 480 h 518"/>
                <a:gd name="T4" fmla="*/ 143 w 209"/>
                <a:gd name="T5" fmla="*/ 437 h 518"/>
                <a:gd name="T6" fmla="*/ 168 w 209"/>
                <a:gd name="T7" fmla="*/ 389 h 518"/>
                <a:gd name="T8" fmla="*/ 185 w 209"/>
                <a:gd name="T9" fmla="*/ 342 h 518"/>
                <a:gd name="T10" fmla="*/ 191 w 209"/>
                <a:gd name="T11" fmla="*/ 317 h 518"/>
                <a:gd name="T12" fmla="*/ 200 w 209"/>
                <a:gd name="T13" fmla="*/ 268 h 518"/>
                <a:gd name="T14" fmla="*/ 208 w 209"/>
                <a:gd name="T15" fmla="*/ 200 h 518"/>
                <a:gd name="T16" fmla="*/ 209 w 209"/>
                <a:gd name="T17" fmla="*/ 159 h 518"/>
                <a:gd name="T18" fmla="*/ 206 w 209"/>
                <a:gd name="T19" fmla="*/ 94 h 518"/>
                <a:gd name="T20" fmla="*/ 203 w 209"/>
                <a:gd name="T21" fmla="*/ 68 h 518"/>
                <a:gd name="T22" fmla="*/ 192 w 209"/>
                <a:gd name="T23" fmla="*/ 39 h 518"/>
                <a:gd name="T24" fmla="*/ 172 w 209"/>
                <a:gd name="T25" fmla="*/ 16 h 518"/>
                <a:gd name="T26" fmla="*/ 146 w 209"/>
                <a:gd name="T27" fmla="*/ 2 h 518"/>
                <a:gd name="T28" fmla="*/ 114 w 209"/>
                <a:gd name="T29" fmla="*/ 0 h 518"/>
                <a:gd name="T30" fmla="*/ 99 w 209"/>
                <a:gd name="T31" fmla="*/ 5 h 518"/>
                <a:gd name="T32" fmla="*/ 73 w 209"/>
                <a:gd name="T33" fmla="*/ 20 h 518"/>
                <a:gd name="T34" fmla="*/ 54 w 209"/>
                <a:gd name="T35" fmla="*/ 45 h 518"/>
                <a:gd name="T36" fmla="*/ 46 w 209"/>
                <a:gd name="T37" fmla="*/ 74 h 518"/>
                <a:gd name="T38" fmla="*/ 48 w 209"/>
                <a:gd name="T39" fmla="*/ 89 h 518"/>
                <a:gd name="T40" fmla="*/ 48 w 209"/>
                <a:gd name="T41" fmla="*/ 89 h 518"/>
                <a:gd name="T42" fmla="*/ 51 w 209"/>
                <a:gd name="T43" fmla="*/ 134 h 518"/>
                <a:gd name="T44" fmla="*/ 51 w 209"/>
                <a:gd name="T45" fmla="*/ 159 h 518"/>
                <a:gd name="T46" fmla="*/ 49 w 209"/>
                <a:gd name="T47" fmla="*/ 203 h 518"/>
                <a:gd name="T48" fmla="*/ 45 w 209"/>
                <a:gd name="T49" fmla="*/ 249 h 518"/>
                <a:gd name="T50" fmla="*/ 34 w 209"/>
                <a:gd name="T51" fmla="*/ 297 h 518"/>
                <a:gd name="T52" fmla="*/ 17 w 209"/>
                <a:gd name="T53" fmla="*/ 339 h 518"/>
                <a:gd name="T54" fmla="*/ 5 w 209"/>
                <a:gd name="T55" fmla="*/ 360 h 518"/>
                <a:gd name="T56" fmla="*/ 0 w 209"/>
                <a:gd name="T57" fmla="*/ 366 h 518"/>
                <a:gd name="T58" fmla="*/ 8 w 209"/>
                <a:gd name="T59" fmla="*/ 380 h 518"/>
                <a:gd name="T60" fmla="*/ 22 w 209"/>
                <a:gd name="T61" fmla="*/ 409 h 518"/>
                <a:gd name="T62" fmla="*/ 53 w 209"/>
                <a:gd name="T63" fmla="*/ 480 h 518"/>
                <a:gd name="T64" fmla="*/ 68 w 209"/>
                <a:gd name="T65" fmla="*/ 518 h 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9" h="518">
                  <a:moveTo>
                    <a:pt x="68" y="518"/>
                  </a:moveTo>
                  <a:lnTo>
                    <a:pt x="68" y="518"/>
                  </a:lnTo>
                  <a:lnTo>
                    <a:pt x="89" y="500"/>
                  </a:lnTo>
                  <a:lnTo>
                    <a:pt x="109" y="480"/>
                  </a:lnTo>
                  <a:lnTo>
                    <a:pt x="128" y="458"/>
                  </a:lnTo>
                  <a:lnTo>
                    <a:pt x="143" y="437"/>
                  </a:lnTo>
                  <a:lnTo>
                    <a:pt x="156" y="412"/>
                  </a:lnTo>
                  <a:lnTo>
                    <a:pt x="168" y="389"/>
                  </a:lnTo>
                  <a:lnTo>
                    <a:pt x="177" y="366"/>
                  </a:lnTo>
                  <a:lnTo>
                    <a:pt x="185" y="342"/>
                  </a:lnTo>
                  <a:lnTo>
                    <a:pt x="185" y="342"/>
                  </a:lnTo>
                  <a:lnTo>
                    <a:pt x="191" y="317"/>
                  </a:lnTo>
                  <a:lnTo>
                    <a:pt x="197" y="292"/>
                  </a:lnTo>
                  <a:lnTo>
                    <a:pt x="200" y="268"/>
                  </a:lnTo>
                  <a:lnTo>
                    <a:pt x="205" y="245"/>
                  </a:lnTo>
                  <a:lnTo>
                    <a:pt x="208" y="200"/>
                  </a:lnTo>
                  <a:lnTo>
                    <a:pt x="209" y="159"/>
                  </a:lnTo>
                  <a:lnTo>
                    <a:pt x="209" y="159"/>
                  </a:lnTo>
                  <a:lnTo>
                    <a:pt x="208" y="123"/>
                  </a:lnTo>
                  <a:lnTo>
                    <a:pt x="206" y="94"/>
                  </a:lnTo>
                  <a:lnTo>
                    <a:pt x="203" y="68"/>
                  </a:lnTo>
                  <a:lnTo>
                    <a:pt x="203" y="68"/>
                  </a:lnTo>
                  <a:lnTo>
                    <a:pt x="200" y="53"/>
                  </a:lnTo>
                  <a:lnTo>
                    <a:pt x="192" y="39"/>
                  </a:lnTo>
                  <a:lnTo>
                    <a:pt x="183" y="26"/>
                  </a:lnTo>
                  <a:lnTo>
                    <a:pt x="172" y="16"/>
                  </a:lnTo>
                  <a:lnTo>
                    <a:pt x="160" y="8"/>
                  </a:lnTo>
                  <a:lnTo>
                    <a:pt x="146" y="2"/>
                  </a:lnTo>
                  <a:lnTo>
                    <a:pt x="131" y="0"/>
                  </a:lnTo>
                  <a:lnTo>
                    <a:pt x="114" y="0"/>
                  </a:lnTo>
                  <a:lnTo>
                    <a:pt x="114" y="0"/>
                  </a:lnTo>
                  <a:lnTo>
                    <a:pt x="99" y="5"/>
                  </a:lnTo>
                  <a:lnTo>
                    <a:pt x="85" y="11"/>
                  </a:lnTo>
                  <a:lnTo>
                    <a:pt x="73" y="20"/>
                  </a:lnTo>
                  <a:lnTo>
                    <a:pt x="63" y="31"/>
                  </a:lnTo>
                  <a:lnTo>
                    <a:pt x="54" y="45"/>
                  </a:lnTo>
                  <a:lnTo>
                    <a:pt x="49" y="59"/>
                  </a:lnTo>
                  <a:lnTo>
                    <a:pt x="46" y="74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8" y="89"/>
                  </a:lnTo>
                  <a:lnTo>
                    <a:pt x="49" y="113"/>
                  </a:lnTo>
                  <a:lnTo>
                    <a:pt x="51" y="134"/>
                  </a:lnTo>
                  <a:lnTo>
                    <a:pt x="51" y="159"/>
                  </a:lnTo>
                  <a:lnTo>
                    <a:pt x="51" y="159"/>
                  </a:lnTo>
                  <a:lnTo>
                    <a:pt x="51" y="180"/>
                  </a:lnTo>
                  <a:lnTo>
                    <a:pt x="49" y="203"/>
                  </a:lnTo>
                  <a:lnTo>
                    <a:pt x="48" y="226"/>
                  </a:lnTo>
                  <a:lnTo>
                    <a:pt x="45" y="249"/>
                  </a:lnTo>
                  <a:lnTo>
                    <a:pt x="40" y="274"/>
                  </a:lnTo>
                  <a:lnTo>
                    <a:pt x="34" y="297"/>
                  </a:lnTo>
                  <a:lnTo>
                    <a:pt x="26" y="319"/>
                  </a:lnTo>
                  <a:lnTo>
                    <a:pt x="17" y="339"/>
                  </a:lnTo>
                  <a:lnTo>
                    <a:pt x="17" y="339"/>
                  </a:lnTo>
                  <a:lnTo>
                    <a:pt x="5" y="360"/>
                  </a:lnTo>
                  <a:lnTo>
                    <a:pt x="5" y="360"/>
                  </a:lnTo>
                  <a:lnTo>
                    <a:pt x="0" y="366"/>
                  </a:lnTo>
                  <a:lnTo>
                    <a:pt x="0" y="366"/>
                  </a:lnTo>
                  <a:lnTo>
                    <a:pt x="8" y="380"/>
                  </a:lnTo>
                  <a:lnTo>
                    <a:pt x="8" y="380"/>
                  </a:lnTo>
                  <a:lnTo>
                    <a:pt x="22" y="409"/>
                  </a:lnTo>
                  <a:lnTo>
                    <a:pt x="37" y="443"/>
                  </a:lnTo>
                  <a:lnTo>
                    <a:pt x="53" y="480"/>
                  </a:lnTo>
                  <a:lnTo>
                    <a:pt x="68" y="518"/>
                  </a:lnTo>
                  <a:lnTo>
                    <a:pt x="68" y="51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4619625" y="5794375"/>
              <a:ext cx="265112" cy="509588"/>
            </a:xfrm>
            <a:custGeom>
              <a:avLst/>
              <a:gdLst>
                <a:gd name="T0" fmla="*/ 261 w 335"/>
                <a:gd name="T1" fmla="*/ 216 h 642"/>
                <a:gd name="T2" fmla="*/ 256 w 335"/>
                <a:gd name="T3" fmla="*/ 204 h 642"/>
                <a:gd name="T4" fmla="*/ 250 w 335"/>
                <a:gd name="T5" fmla="*/ 186 h 642"/>
                <a:gd name="T6" fmla="*/ 216 w 335"/>
                <a:gd name="T7" fmla="*/ 100 h 642"/>
                <a:gd name="T8" fmla="*/ 199 w 335"/>
                <a:gd name="T9" fmla="*/ 64 h 642"/>
                <a:gd name="T10" fmla="*/ 185 w 335"/>
                <a:gd name="T11" fmla="*/ 37 h 642"/>
                <a:gd name="T12" fmla="*/ 175 w 335"/>
                <a:gd name="T13" fmla="*/ 20 h 642"/>
                <a:gd name="T14" fmla="*/ 162 w 335"/>
                <a:gd name="T15" fmla="*/ 4 h 642"/>
                <a:gd name="T16" fmla="*/ 155 w 335"/>
                <a:gd name="T17" fmla="*/ 1 h 642"/>
                <a:gd name="T18" fmla="*/ 144 w 335"/>
                <a:gd name="T19" fmla="*/ 1 h 642"/>
                <a:gd name="T20" fmla="*/ 132 w 335"/>
                <a:gd name="T21" fmla="*/ 7 h 642"/>
                <a:gd name="T22" fmla="*/ 110 w 335"/>
                <a:gd name="T23" fmla="*/ 24 h 642"/>
                <a:gd name="T24" fmla="*/ 93 w 335"/>
                <a:gd name="T25" fmla="*/ 30 h 642"/>
                <a:gd name="T26" fmla="*/ 69 w 335"/>
                <a:gd name="T27" fmla="*/ 33 h 642"/>
                <a:gd name="T28" fmla="*/ 35 w 335"/>
                <a:gd name="T29" fmla="*/ 32 h 642"/>
                <a:gd name="T30" fmla="*/ 27 w 335"/>
                <a:gd name="T31" fmla="*/ 32 h 642"/>
                <a:gd name="T32" fmla="*/ 15 w 335"/>
                <a:gd name="T33" fmla="*/ 38 h 642"/>
                <a:gd name="T34" fmla="*/ 10 w 335"/>
                <a:gd name="T35" fmla="*/ 44 h 642"/>
                <a:gd name="T36" fmla="*/ 3 w 335"/>
                <a:gd name="T37" fmla="*/ 63 h 642"/>
                <a:gd name="T38" fmla="*/ 1 w 335"/>
                <a:gd name="T39" fmla="*/ 77 h 642"/>
                <a:gd name="T40" fmla="*/ 1 w 335"/>
                <a:gd name="T41" fmla="*/ 130 h 642"/>
                <a:gd name="T42" fmla="*/ 10 w 335"/>
                <a:gd name="T43" fmla="*/ 224 h 642"/>
                <a:gd name="T44" fmla="*/ 13 w 335"/>
                <a:gd name="T45" fmla="*/ 244 h 642"/>
                <a:gd name="T46" fmla="*/ 27 w 335"/>
                <a:gd name="T47" fmla="*/ 350 h 642"/>
                <a:gd name="T48" fmla="*/ 36 w 335"/>
                <a:gd name="T49" fmla="*/ 453 h 642"/>
                <a:gd name="T50" fmla="*/ 36 w 335"/>
                <a:gd name="T51" fmla="*/ 522 h 642"/>
                <a:gd name="T52" fmla="*/ 30 w 335"/>
                <a:gd name="T53" fmla="*/ 561 h 642"/>
                <a:gd name="T54" fmla="*/ 19 w 335"/>
                <a:gd name="T55" fmla="*/ 591 h 642"/>
                <a:gd name="T56" fmla="*/ 12 w 335"/>
                <a:gd name="T57" fmla="*/ 604 h 642"/>
                <a:gd name="T58" fmla="*/ 52 w 335"/>
                <a:gd name="T59" fmla="*/ 627 h 642"/>
                <a:gd name="T60" fmla="*/ 96 w 335"/>
                <a:gd name="T61" fmla="*/ 639 h 642"/>
                <a:gd name="T62" fmla="*/ 141 w 335"/>
                <a:gd name="T63" fmla="*/ 642 h 642"/>
                <a:gd name="T64" fmla="*/ 185 w 335"/>
                <a:gd name="T65" fmla="*/ 636 h 642"/>
                <a:gd name="T66" fmla="*/ 209 w 335"/>
                <a:gd name="T67" fmla="*/ 630 h 642"/>
                <a:gd name="T68" fmla="*/ 250 w 335"/>
                <a:gd name="T69" fmla="*/ 616 h 642"/>
                <a:gd name="T70" fmla="*/ 287 w 335"/>
                <a:gd name="T71" fmla="*/ 596 h 642"/>
                <a:gd name="T72" fmla="*/ 316 w 335"/>
                <a:gd name="T73" fmla="*/ 575 h 642"/>
                <a:gd name="T74" fmla="*/ 327 w 335"/>
                <a:gd name="T75" fmla="*/ 562 h 642"/>
                <a:gd name="T76" fmla="*/ 333 w 335"/>
                <a:gd name="T77" fmla="*/ 548 h 642"/>
                <a:gd name="T78" fmla="*/ 335 w 335"/>
                <a:gd name="T79" fmla="*/ 527 h 642"/>
                <a:gd name="T80" fmla="*/ 330 w 335"/>
                <a:gd name="T81" fmla="*/ 464 h 642"/>
                <a:gd name="T82" fmla="*/ 324 w 335"/>
                <a:gd name="T83" fmla="*/ 438 h 642"/>
                <a:gd name="T84" fmla="*/ 302 w 335"/>
                <a:gd name="T85" fmla="*/ 346 h 642"/>
                <a:gd name="T86" fmla="*/ 261 w 335"/>
                <a:gd name="T87" fmla="*/ 216 h 6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35" h="642">
                  <a:moveTo>
                    <a:pt x="261" y="216"/>
                  </a:moveTo>
                  <a:lnTo>
                    <a:pt x="261" y="216"/>
                  </a:lnTo>
                  <a:lnTo>
                    <a:pt x="256" y="204"/>
                  </a:lnTo>
                  <a:lnTo>
                    <a:pt x="256" y="204"/>
                  </a:lnTo>
                  <a:lnTo>
                    <a:pt x="250" y="186"/>
                  </a:lnTo>
                  <a:lnTo>
                    <a:pt x="250" y="186"/>
                  </a:lnTo>
                  <a:lnTo>
                    <a:pt x="233" y="141"/>
                  </a:lnTo>
                  <a:lnTo>
                    <a:pt x="216" y="100"/>
                  </a:lnTo>
                  <a:lnTo>
                    <a:pt x="216" y="100"/>
                  </a:lnTo>
                  <a:lnTo>
                    <a:pt x="199" y="64"/>
                  </a:lnTo>
                  <a:lnTo>
                    <a:pt x="185" y="37"/>
                  </a:lnTo>
                  <a:lnTo>
                    <a:pt x="185" y="37"/>
                  </a:lnTo>
                  <a:lnTo>
                    <a:pt x="175" y="20"/>
                  </a:lnTo>
                  <a:lnTo>
                    <a:pt x="175" y="20"/>
                  </a:lnTo>
                  <a:lnTo>
                    <a:pt x="169" y="9"/>
                  </a:lnTo>
                  <a:lnTo>
                    <a:pt x="162" y="4"/>
                  </a:lnTo>
                  <a:lnTo>
                    <a:pt x="162" y="4"/>
                  </a:lnTo>
                  <a:lnTo>
                    <a:pt x="155" y="1"/>
                  </a:lnTo>
                  <a:lnTo>
                    <a:pt x="149" y="0"/>
                  </a:lnTo>
                  <a:lnTo>
                    <a:pt x="144" y="1"/>
                  </a:lnTo>
                  <a:lnTo>
                    <a:pt x="139" y="3"/>
                  </a:lnTo>
                  <a:lnTo>
                    <a:pt x="132" y="7"/>
                  </a:lnTo>
                  <a:lnTo>
                    <a:pt x="122" y="17"/>
                  </a:lnTo>
                  <a:lnTo>
                    <a:pt x="110" y="24"/>
                  </a:lnTo>
                  <a:lnTo>
                    <a:pt x="102" y="27"/>
                  </a:lnTo>
                  <a:lnTo>
                    <a:pt x="93" y="30"/>
                  </a:lnTo>
                  <a:lnTo>
                    <a:pt x="83" y="33"/>
                  </a:lnTo>
                  <a:lnTo>
                    <a:pt x="69" y="33"/>
                  </a:lnTo>
                  <a:lnTo>
                    <a:pt x="53" y="33"/>
                  </a:lnTo>
                  <a:lnTo>
                    <a:pt x="35" y="32"/>
                  </a:lnTo>
                  <a:lnTo>
                    <a:pt x="35" y="32"/>
                  </a:lnTo>
                  <a:lnTo>
                    <a:pt x="27" y="32"/>
                  </a:lnTo>
                  <a:lnTo>
                    <a:pt x="21" y="33"/>
                  </a:lnTo>
                  <a:lnTo>
                    <a:pt x="15" y="38"/>
                  </a:lnTo>
                  <a:lnTo>
                    <a:pt x="10" y="44"/>
                  </a:lnTo>
                  <a:lnTo>
                    <a:pt x="10" y="44"/>
                  </a:lnTo>
                  <a:lnTo>
                    <a:pt x="6" y="52"/>
                  </a:lnTo>
                  <a:lnTo>
                    <a:pt x="3" y="63"/>
                  </a:lnTo>
                  <a:lnTo>
                    <a:pt x="3" y="63"/>
                  </a:lnTo>
                  <a:lnTo>
                    <a:pt x="1" y="77"/>
                  </a:lnTo>
                  <a:lnTo>
                    <a:pt x="0" y="92"/>
                  </a:lnTo>
                  <a:lnTo>
                    <a:pt x="1" y="130"/>
                  </a:lnTo>
                  <a:lnTo>
                    <a:pt x="4" y="175"/>
                  </a:lnTo>
                  <a:lnTo>
                    <a:pt x="10" y="224"/>
                  </a:lnTo>
                  <a:lnTo>
                    <a:pt x="10" y="224"/>
                  </a:lnTo>
                  <a:lnTo>
                    <a:pt x="13" y="244"/>
                  </a:lnTo>
                  <a:lnTo>
                    <a:pt x="13" y="244"/>
                  </a:lnTo>
                  <a:lnTo>
                    <a:pt x="27" y="350"/>
                  </a:lnTo>
                  <a:lnTo>
                    <a:pt x="32" y="402"/>
                  </a:lnTo>
                  <a:lnTo>
                    <a:pt x="36" y="453"/>
                  </a:lnTo>
                  <a:lnTo>
                    <a:pt x="36" y="501"/>
                  </a:lnTo>
                  <a:lnTo>
                    <a:pt x="36" y="522"/>
                  </a:lnTo>
                  <a:lnTo>
                    <a:pt x="33" y="542"/>
                  </a:lnTo>
                  <a:lnTo>
                    <a:pt x="30" y="561"/>
                  </a:lnTo>
                  <a:lnTo>
                    <a:pt x="26" y="578"/>
                  </a:lnTo>
                  <a:lnTo>
                    <a:pt x="19" y="591"/>
                  </a:lnTo>
                  <a:lnTo>
                    <a:pt x="12" y="604"/>
                  </a:lnTo>
                  <a:lnTo>
                    <a:pt x="12" y="604"/>
                  </a:lnTo>
                  <a:lnTo>
                    <a:pt x="32" y="618"/>
                  </a:lnTo>
                  <a:lnTo>
                    <a:pt x="52" y="627"/>
                  </a:lnTo>
                  <a:lnTo>
                    <a:pt x="73" y="634"/>
                  </a:lnTo>
                  <a:lnTo>
                    <a:pt x="96" y="639"/>
                  </a:lnTo>
                  <a:lnTo>
                    <a:pt x="118" y="641"/>
                  </a:lnTo>
                  <a:lnTo>
                    <a:pt x="141" y="642"/>
                  </a:lnTo>
                  <a:lnTo>
                    <a:pt x="164" y="639"/>
                  </a:lnTo>
                  <a:lnTo>
                    <a:pt x="185" y="636"/>
                  </a:lnTo>
                  <a:lnTo>
                    <a:pt x="185" y="636"/>
                  </a:lnTo>
                  <a:lnTo>
                    <a:pt x="209" y="630"/>
                  </a:lnTo>
                  <a:lnTo>
                    <a:pt x="230" y="624"/>
                  </a:lnTo>
                  <a:lnTo>
                    <a:pt x="250" y="616"/>
                  </a:lnTo>
                  <a:lnTo>
                    <a:pt x="270" y="605"/>
                  </a:lnTo>
                  <a:lnTo>
                    <a:pt x="287" y="596"/>
                  </a:lnTo>
                  <a:lnTo>
                    <a:pt x="302" y="585"/>
                  </a:lnTo>
                  <a:lnTo>
                    <a:pt x="316" y="575"/>
                  </a:lnTo>
                  <a:lnTo>
                    <a:pt x="327" y="562"/>
                  </a:lnTo>
                  <a:lnTo>
                    <a:pt x="327" y="562"/>
                  </a:lnTo>
                  <a:lnTo>
                    <a:pt x="330" y="556"/>
                  </a:lnTo>
                  <a:lnTo>
                    <a:pt x="333" y="548"/>
                  </a:lnTo>
                  <a:lnTo>
                    <a:pt x="335" y="538"/>
                  </a:lnTo>
                  <a:lnTo>
                    <a:pt x="335" y="527"/>
                  </a:lnTo>
                  <a:lnTo>
                    <a:pt x="335" y="498"/>
                  </a:lnTo>
                  <a:lnTo>
                    <a:pt x="330" y="464"/>
                  </a:lnTo>
                  <a:lnTo>
                    <a:pt x="330" y="464"/>
                  </a:lnTo>
                  <a:lnTo>
                    <a:pt x="324" y="438"/>
                  </a:lnTo>
                  <a:lnTo>
                    <a:pt x="318" y="409"/>
                  </a:lnTo>
                  <a:lnTo>
                    <a:pt x="302" y="346"/>
                  </a:lnTo>
                  <a:lnTo>
                    <a:pt x="282" y="281"/>
                  </a:lnTo>
                  <a:lnTo>
                    <a:pt x="261" y="216"/>
                  </a:lnTo>
                  <a:lnTo>
                    <a:pt x="261" y="21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6383338" y="5099050"/>
              <a:ext cx="350837" cy="350838"/>
            </a:xfrm>
            <a:custGeom>
              <a:avLst/>
              <a:gdLst>
                <a:gd name="T0" fmla="*/ 270 w 443"/>
                <a:gd name="T1" fmla="*/ 436 h 442"/>
                <a:gd name="T2" fmla="*/ 313 w 443"/>
                <a:gd name="T3" fmla="*/ 422 h 442"/>
                <a:gd name="T4" fmla="*/ 350 w 443"/>
                <a:gd name="T5" fmla="*/ 399 h 442"/>
                <a:gd name="T6" fmla="*/ 383 w 443"/>
                <a:gd name="T7" fmla="*/ 371 h 442"/>
                <a:gd name="T8" fmla="*/ 409 w 443"/>
                <a:gd name="T9" fmla="*/ 338 h 442"/>
                <a:gd name="T10" fmla="*/ 427 w 443"/>
                <a:gd name="T11" fmla="*/ 299 h 442"/>
                <a:gd name="T12" fmla="*/ 439 w 443"/>
                <a:gd name="T13" fmla="*/ 258 h 442"/>
                <a:gd name="T14" fmla="*/ 443 w 443"/>
                <a:gd name="T15" fmla="*/ 215 h 442"/>
                <a:gd name="T16" fmla="*/ 436 w 443"/>
                <a:gd name="T17" fmla="*/ 170 h 442"/>
                <a:gd name="T18" fmla="*/ 430 w 443"/>
                <a:gd name="T19" fmla="*/ 149 h 442"/>
                <a:gd name="T20" fmla="*/ 412 w 443"/>
                <a:gd name="T21" fmla="*/ 109 h 442"/>
                <a:gd name="T22" fmla="*/ 386 w 443"/>
                <a:gd name="T23" fmla="*/ 73 h 442"/>
                <a:gd name="T24" fmla="*/ 355 w 443"/>
                <a:gd name="T25" fmla="*/ 44 h 442"/>
                <a:gd name="T26" fmla="*/ 320 w 443"/>
                <a:gd name="T27" fmla="*/ 23 h 442"/>
                <a:gd name="T28" fmla="*/ 280 w 443"/>
                <a:gd name="T29" fmla="*/ 7 h 442"/>
                <a:gd name="T30" fmla="*/ 237 w 443"/>
                <a:gd name="T31" fmla="*/ 0 h 442"/>
                <a:gd name="T32" fmla="*/ 192 w 443"/>
                <a:gd name="T33" fmla="*/ 1 h 442"/>
                <a:gd name="T34" fmla="*/ 171 w 443"/>
                <a:gd name="T35" fmla="*/ 6 h 442"/>
                <a:gd name="T36" fmla="*/ 127 w 443"/>
                <a:gd name="T37" fmla="*/ 19 h 442"/>
                <a:gd name="T38" fmla="*/ 91 w 443"/>
                <a:gd name="T39" fmla="*/ 41 h 442"/>
                <a:gd name="T40" fmla="*/ 58 w 443"/>
                <a:gd name="T41" fmla="*/ 70 h 442"/>
                <a:gd name="T42" fmla="*/ 32 w 443"/>
                <a:gd name="T43" fmla="*/ 104 h 442"/>
                <a:gd name="T44" fmla="*/ 14 w 443"/>
                <a:gd name="T45" fmla="*/ 142 h 442"/>
                <a:gd name="T46" fmla="*/ 3 w 443"/>
                <a:gd name="T47" fmla="*/ 182 h 442"/>
                <a:gd name="T48" fmla="*/ 0 w 443"/>
                <a:gd name="T49" fmla="*/ 227 h 442"/>
                <a:gd name="T50" fmla="*/ 5 w 443"/>
                <a:gd name="T51" fmla="*/ 270 h 442"/>
                <a:gd name="T52" fmla="*/ 11 w 443"/>
                <a:gd name="T53" fmla="*/ 293 h 442"/>
                <a:gd name="T54" fmla="*/ 29 w 443"/>
                <a:gd name="T55" fmla="*/ 333 h 442"/>
                <a:gd name="T56" fmla="*/ 55 w 443"/>
                <a:gd name="T57" fmla="*/ 367 h 442"/>
                <a:gd name="T58" fmla="*/ 86 w 443"/>
                <a:gd name="T59" fmla="*/ 396 h 442"/>
                <a:gd name="T60" fmla="*/ 123 w 443"/>
                <a:gd name="T61" fmla="*/ 419 h 442"/>
                <a:gd name="T62" fmla="*/ 163 w 443"/>
                <a:gd name="T63" fmla="*/ 435 h 442"/>
                <a:gd name="T64" fmla="*/ 204 w 443"/>
                <a:gd name="T65" fmla="*/ 441 h 442"/>
                <a:gd name="T66" fmla="*/ 249 w 443"/>
                <a:gd name="T67" fmla="*/ 441 h 442"/>
                <a:gd name="T68" fmla="*/ 270 w 443"/>
                <a:gd name="T69" fmla="*/ 436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3" h="442">
                  <a:moveTo>
                    <a:pt x="270" y="436"/>
                  </a:moveTo>
                  <a:lnTo>
                    <a:pt x="270" y="436"/>
                  </a:lnTo>
                  <a:lnTo>
                    <a:pt x="292" y="430"/>
                  </a:lnTo>
                  <a:lnTo>
                    <a:pt x="313" y="422"/>
                  </a:lnTo>
                  <a:lnTo>
                    <a:pt x="333" y="411"/>
                  </a:lnTo>
                  <a:lnTo>
                    <a:pt x="350" y="399"/>
                  </a:lnTo>
                  <a:lnTo>
                    <a:pt x="367" y="387"/>
                  </a:lnTo>
                  <a:lnTo>
                    <a:pt x="383" y="371"/>
                  </a:lnTo>
                  <a:lnTo>
                    <a:pt x="396" y="355"/>
                  </a:lnTo>
                  <a:lnTo>
                    <a:pt x="409" y="338"/>
                  </a:lnTo>
                  <a:lnTo>
                    <a:pt x="420" y="319"/>
                  </a:lnTo>
                  <a:lnTo>
                    <a:pt x="427" y="299"/>
                  </a:lnTo>
                  <a:lnTo>
                    <a:pt x="433" y="279"/>
                  </a:lnTo>
                  <a:lnTo>
                    <a:pt x="439" y="258"/>
                  </a:lnTo>
                  <a:lnTo>
                    <a:pt x="441" y="236"/>
                  </a:lnTo>
                  <a:lnTo>
                    <a:pt x="443" y="215"/>
                  </a:lnTo>
                  <a:lnTo>
                    <a:pt x="439" y="193"/>
                  </a:lnTo>
                  <a:lnTo>
                    <a:pt x="436" y="170"/>
                  </a:lnTo>
                  <a:lnTo>
                    <a:pt x="436" y="170"/>
                  </a:lnTo>
                  <a:lnTo>
                    <a:pt x="430" y="149"/>
                  </a:lnTo>
                  <a:lnTo>
                    <a:pt x="421" y="129"/>
                  </a:lnTo>
                  <a:lnTo>
                    <a:pt x="412" y="109"/>
                  </a:lnTo>
                  <a:lnTo>
                    <a:pt x="400" y="90"/>
                  </a:lnTo>
                  <a:lnTo>
                    <a:pt x="386" y="73"/>
                  </a:lnTo>
                  <a:lnTo>
                    <a:pt x="372" y="58"/>
                  </a:lnTo>
                  <a:lnTo>
                    <a:pt x="355" y="44"/>
                  </a:lnTo>
                  <a:lnTo>
                    <a:pt x="338" y="33"/>
                  </a:lnTo>
                  <a:lnTo>
                    <a:pt x="320" y="23"/>
                  </a:lnTo>
                  <a:lnTo>
                    <a:pt x="300" y="13"/>
                  </a:lnTo>
                  <a:lnTo>
                    <a:pt x="280" y="7"/>
                  </a:lnTo>
                  <a:lnTo>
                    <a:pt x="258" y="3"/>
                  </a:lnTo>
                  <a:lnTo>
                    <a:pt x="237" y="0"/>
                  </a:lnTo>
                  <a:lnTo>
                    <a:pt x="215" y="0"/>
                  </a:lnTo>
                  <a:lnTo>
                    <a:pt x="192" y="1"/>
                  </a:lnTo>
                  <a:lnTo>
                    <a:pt x="171" y="6"/>
                  </a:lnTo>
                  <a:lnTo>
                    <a:pt x="171" y="6"/>
                  </a:lnTo>
                  <a:lnTo>
                    <a:pt x="149" y="12"/>
                  </a:lnTo>
                  <a:lnTo>
                    <a:pt x="127" y="19"/>
                  </a:lnTo>
                  <a:lnTo>
                    <a:pt x="109" y="30"/>
                  </a:lnTo>
                  <a:lnTo>
                    <a:pt x="91" y="41"/>
                  </a:lnTo>
                  <a:lnTo>
                    <a:pt x="74" y="55"/>
                  </a:lnTo>
                  <a:lnTo>
                    <a:pt x="58" y="70"/>
                  </a:lnTo>
                  <a:lnTo>
                    <a:pt x="44" y="86"/>
                  </a:lnTo>
                  <a:lnTo>
                    <a:pt x="32" y="104"/>
                  </a:lnTo>
                  <a:lnTo>
                    <a:pt x="23" y="122"/>
                  </a:lnTo>
                  <a:lnTo>
                    <a:pt x="14" y="142"/>
                  </a:lnTo>
                  <a:lnTo>
                    <a:pt x="8" y="162"/>
                  </a:lnTo>
                  <a:lnTo>
                    <a:pt x="3" y="182"/>
                  </a:lnTo>
                  <a:lnTo>
                    <a:pt x="0" y="204"/>
                  </a:lnTo>
                  <a:lnTo>
                    <a:pt x="0" y="227"/>
                  </a:lnTo>
                  <a:lnTo>
                    <a:pt x="1" y="249"/>
                  </a:lnTo>
                  <a:lnTo>
                    <a:pt x="5" y="270"/>
                  </a:lnTo>
                  <a:lnTo>
                    <a:pt x="5" y="270"/>
                  </a:lnTo>
                  <a:lnTo>
                    <a:pt x="11" y="293"/>
                  </a:lnTo>
                  <a:lnTo>
                    <a:pt x="20" y="313"/>
                  </a:lnTo>
                  <a:lnTo>
                    <a:pt x="29" y="333"/>
                  </a:lnTo>
                  <a:lnTo>
                    <a:pt x="41" y="352"/>
                  </a:lnTo>
                  <a:lnTo>
                    <a:pt x="55" y="367"/>
                  </a:lnTo>
                  <a:lnTo>
                    <a:pt x="71" y="382"/>
                  </a:lnTo>
                  <a:lnTo>
                    <a:pt x="86" y="396"/>
                  </a:lnTo>
                  <a:lnTo>
                    <a:pt x="104" y="408"/>
                  </a:lnTo>
                  <a:lnTo>
                    <a:pt x="123" y="419"/>
                  </a:lnTo>
                  <a:lnTo>
                    <a:pt x="141" y="427"/>
                  </a:lnTo>
                  <a:lnTo>
                    <a:pt x="163" y="435"/>
                  </a:lnTo>
                  <a:lnTo>
                    <a:pt x="183" y="439"/>
                  </a:lnTo>
                  <a:lnTo>
                    <a:pt x="204" y="441"/>
                  </a:lnTo>
                  <a:lnTo>
                    <a:pt x="226" y="442"/>
                  </a:lnTo>
                  <a:lnTo>
                    <a:pt x="249" y="441"/>
                  </a:lnTo>
                  <a:lnTo>
                    <a:pt x="270" y="436"/>
                  </a:lnTo>
                  <a:lnTo>
                    <a:pt x="270" y="43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6567488" y="5453063"/>
              <a:ext cx="344487" cy="1404938"/>
            </a:xfrm>
            <a:custGeom>
              <a:avLst/>
              <a:gdLst>
                <a:gd name="T0" fmla="*/ 95 w 433"/>
                <a:gd name="T1" fmla="*/ 11 h 1769"/>
                <a:gd name="T2" fmla="*/ 57 w 433"/>
                <a:gd name="T3" fmla="*/ 37 h 1769"/>
                <a:gd name="T4" fmla="*/ 29 w 433"/>
                <a:gd name="T5" fmla="*/ 78 h 1769"/>
                <a:gd name="T6" fmla="*/ 12 w 433"/>
                <a:gd name="T7" fmla="*/ 129 h 1769"/>
                <a:gd name="T8" fmla="*/ 9 w 433"/>
                <a:gd name="T9" fmla="*/ 184 h 1769"/>
                <a:gd name="T10" fmla="*/ 18 w 433"/>
                <a:gd name="T11" fmla="*/ 241 h 1769"/>
                <a:gd name="T12" fmla="*/ 28 w 433"/>
                <a:gd name="T13" fmla="*/ 290 h 1769"/>
                <a:gd name="T14" fmla="*/ 61 w 433"/>
                <a:gd name="T15" fmla="*/ 215 h 1769"/>
                <a:gd name="T16" fmla="*/ 80 w 433"/>
                <a:gd name="T17" fmla="*/ 149 h 1769"/>
                <a:gd name="T18" fmla="*/ 91 w 433"/>
                <a:gd name="T19" fmla="*/ 115 h 1769"/>
                <a:gd name="T20" fmla="*/ 126 w 433"/>
                <a:gd name="T21" fmla="*/ 78 h 1769"/>
                <a:gd name="T22" fmla="*/ 177 w 433"/>
                <a:gd name="T23" fmla="*/ 64 h 1769"/>
                <a:gd name="T24" fmla="*/ 191 w 433"/>
                <a:gd name="T25" fmla="*/ 66 h 1769"/>
                <a:gd name="T26" fmla="*/ 220 w 433"/>
                <a:gd name="T27" fmla="*/ 74 h 1769"/>
                <a:gd name="T28" fmla="*/ 243 w 433"/>
                <a:gd name="T29" fmla="*/ 89 h 1769"/>
                <a:gd name="T30" fmla="*/ 269 w 433"/>
                <a:gd name="T31" fmla="*/ 129 h 1769"/>
                <a:gd name="T32" fmla="*/ 275 w 433"/>
                <a:gd name="T33" fmla="*/ 157 h 1769"/>
                <a:gd name="T34" fmla="*/ 275 w 433"/>
                <a:gd name="T35" fmla="*/ 177 h 1769"/>
                <a:gd name="T36" fmla="*/ 249 w 433"/>
                <a:gd name="T37" fmla="*/ 276 h 1769"/>
                <a:gd name="T38" fmla="*/ 229 w 433"/>
                <a:gd name="T39" fmla="*/ 329 h 1769"/>
                <a:gd name="T40" fmla="*/ 178 w 433"/>
                <a:gd name="T41" fmla="*/ 419 h 1769"/>
                <a:gd name="T42" fmla="*/ 117 w 433"/>
                <a:gd name="T43" fmla="*/ 498 h 1769"/>
                <a:gd name="T44" fmla="*/ 69 w 433"/>
                <a:gd name="T45" fmla="*/ 542 h 1769"/>
                <a:gd name="T46" fmla="*/ 74 w 433"/>
                <a:gd name="T47" fmla="*/ 696 h 1769"/>
                <a:gd name="T48" fmla="*/ 69 w 433"/>
                <a:gd name="T49" fmla="*/ 745 h 1769"/>
                <a:gd name="T50" fmla="*/ 57 w 433"/>
                <a:gd name="T51" fmla="*/ 782 h 1769"/>
                <a:gd name="T52" fmla="*/ 23 w 433"/>
                <a:gd name="T53" fmla="*/ 919 h 1769"/>
                <a:gd name="T54" fmla="*/ 3 w 433"/>
                <a:gd name="T55" fmla="*/ 1097 h 1769"/>
                <a:gd name="T56" fmla="*/ 2 w 433"/>
                <a:gd name="T57" fmla="*/ 1222 h 1769"/>
                <a:gd name="T58" fmla="*/ 22 w 433"/>
                <a:gd name="T59" fmla="*/ 1409 h 1769"/>
                <a:gd name="T60" fmla="*/ 71 w 433"/>
                <a:gd name="T61" fmla="*/ 1615 h 1769"/>
                <a:gd name="T62" fmla="*/ 105 w 433"/>
                <a:gd name="T63" fmla="*/ 1706 h 1769"/>
                <a:gd name="T64" fmla="*/ 141 w 433"/>
                <a:gd name="T65" fmla="*/ 1747 h 1769"/>
                <a:gd name="T66" fmla="*/ 192 w 433"/>
                <a:gd name="T67" fmla="*/ 1767 h 1769"/>
                <a:gd name="T68" fmla="*/ 232 w 433"/>
                <a:gd name="T69" fmla="*/ 1767 h 1769"/>
                <a:gd name="T70" fmla="*/ 254 w 433"/>
                <a:gd name="T71" fmla="*/ 1763 h 1769"/>
                <a:gd name="T72" fmla="*/ 286 w 433"/>
                <a:gd name="T73" fmla="*/ 1744 h 1769"/>
                <a:gd name="T74" fmla="*/ 310 w 433"/>
                <a:gd name="T75" fmla="*/ 1720 h 1769"/>
                <a:gd name="T76" fmla="*/ 327 w 433"/>
                <a:gd name="T77" fmla="*/ 1688 h 1769"/>
                <a:gd name="T78" fmla="*/ 334 w 433"/>
                <a:gd name="T79" fmla="*/ 1654 h 1769"/>
                <a:gd name="T80" fmla="*/ 330 w 433"/>
                <a:gd name="T81" fmla="*/ 1617 h 1769"/>
                <a:gd name="T82" fmla="*/ 306 w 433"/>
                <a:gd name="T83" fmla="*/ 1543 h 1769"/>
                <a:gd name="T84" fmla="*/ 264 w 433"/>
                <a:gd name="T85" fmla="*/ 1368 h 1769"/>
                <a:gd name="T86" fmla="*/ 247 w 433"/>
                <a:gd name="T87" fmla="*/ 1213 h 1769"/>
                <a:gd name="T88" fmla="*/ 247 w 433"/>
                <a:gd name="T89" fmla="*/ 1122 h 1769"/>
                <a:gd name="T90" fmla="*/ 258 w 433"/>
                <a:gd name="T91" fmla="*/ 1007 h 1769"/>
                <a:gd name="T92" fmla="*/ 277 w 433"/>
                <a:gd name="T93" fmla="*/ 911 h 1769"/>
                <a:gd name="T94" fmla="*/ 306 w 433"/>
                <a:gd name="T95" fmla="*/ 877 h 1769"/>
                <a:gd name="T96" fmla="*/ 349 w 433"/>
                <a:gd name="T97" fmla="*/ 853 h 1769"/>
                <a:gd name="T98" fmla="*/ 377 w 433"/>
                <a:gd name="T99" fmla="*/ 825 h 1769"/>
                <a:gd name="T100" fmla="*/ 400 w 433"/>
                <a:gd name="T101" fmla="*/ 788 h 1769"/>
                <a:gd name="T102" fmla="*/ 417 w 433"/>
                <a:gd name="T103" fmla="*/ 739 h 1769"/>
                <a:gd name="T104" fmla="*/ 429 w 433"/>
                <a:gd name="T105" fmla="*/ 642 h 1769"/>
                <a:gd name="T106" fmla="*/ 433 w 433"/>
                <a:gd name="T107" fmla="*/ 536 h 1769"/>
                <a:gd name="T108" fmla="*/ 429 w 433"/>
                <a:gd name="T109" fmla="*/ 439 h 1769"/>
                <a:gd name="T110" fmla="*/ 413 w 433"/>
                <a:gd name="T111" fmla="*/ 344 h 1769"/>
                <a:gd name="T112" fmla="*/ 366 w 433"/>
                <a:gd name="T113" fmla="*/ 173 h 1769"/>
                <a:gd name="T114" fmla="*/ 344 w 433"/>
                <a:gd name="T115" fmla="*/ 124 h 1769"/>
                <a:gd name="T116" fmla="*/ 301 w 433"/>
                <a:gd name="T117" fmla="*/ 66 h 1769"/>
                <a:gd name="T118" fmla="*/ 251 w 433"/>
                <a:gd name="T119" fmla="*/ 27 h 1769"/>
                <a:gd name="T120" fmla="*/ 197 w 433"/>
                <a:gd name="T121" fmla="*/ 6 h 1769"/>
                <a:gd name="T122" fmla="*/ 143 w 433"/>
                <a:gd name="T123" fmla="*/ 0 h 1769"/>
                <a:gd name="T124" fmla="*/ 111 w 433"/>
                <a:gd name="T125" fmla="*/ 4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433" h="1769">
                  <a:moveTo>
                    <a:pt x="111" y="4"/>
                  </a:moveTo>
                  <a:lnTo>
                    <a:pt x="111" y="4"/>
                  </a:lnTo>
                  <a:lnTo>
                    <a:pt x="95" y="11"/>
                  </a:lnTo>
                  <a:lnTo>
                    <a:pt x="81" y="17"/>
                  </a:lnTo>
                  <a:lnTo>
                    <a:pt x="68" y="26"/>
                  </a:lnTo>
                  <a:lnTo>
                    <a:pt x="57" y="37"/>
                  </a:lnTo>
                  <a:lnTo>
                    <a:pt x="46" y="49"/>
                  </a:lnTo>
                  <a:lnTo>
                    <a:pt x="37" y="63"/>
                  </a:lnTo>
                  <a:lnTo>
                    <a:pt x="29" y="78"/>
                  </a:lnTo>
                  <a:lnTo>
                    <a:pt x="22" y="94"/>
                  </a:lnTo>
                  <a:lnTo>
                    <a:pt x="17" y="110"/>
                  </a:lnTo>
                  <a:lnTo>
                    <a:pt x="12" y="129"/>
                  </a:lnTo>
                  <a:lnTo>
                    <a:pt x="9" y="147"/>
                  </a:lnTo>
                  <a:lnTo>
                    <a:pt x="8" y="166"/>
                  </a:lnTo>
                  <a:lnTo>
                    <a:pt x="9" y="184"/>
                  </a:lnTo>
                  <a:lnTo>
                    <a:pt x="11" y="204"/>
                  </a:lnTo>
                  <a:lnTo>
                    <a:pt x="14" y="223"/>
                  </a:lnTo>
                  <a:lnTo>
                    <a:pt x="18" y="241"/>
                  </a:lnTo>
                  <a:lnTo>
                    <a:pt x="18" y="241"/>
                  </a:lnTo>
                  <a:lnTo>
                    <a:pt x="28" y="290"/>
                  </a:lnTo>
                  <a:lnTo>
                    <a:pt x="28" y="290"/>
                  </a:lnTo>
                  <a:lnTo>
                    <a:pt x="41" y="264"/>
                  </a:lnTo>
                  <a:lnTo>
                    <a:pt x="52" y="238"/>
                  </a:lnTo>
                  <a:lnTo>
                    <a:pt x="61" y="215"/>
                  </a:lnTo>
                  <a:lnTo>
                    <a:pt x="69" y="193"/>
                  </a:lnTo>
                  <a:lnTo>
                    <a:pt x="77" y="161"/>
                  </a:lnTo>
                  <a:lnTo>
                    <a:pt x="80" y="149"/>
                  </a:lnTo>
                  <a:lnTo>
                    <a:pt x="80" y="149"/>
                  </a:lnTo>
                  <a:lnTo>
                    <a:pt x="85" y="132"/>
                  </a:lnTo>
                  <a:lnTo>
                    <a:pt x="91" y="115"/>
                  </a:lnTo>
                  <a:lnTo>
                    <a:pt x="100" y="101"/>
                  </a:lnTo>
                  <a:lnTo>
                    <a:pt x="112" y="89"/>
                  </a:lnTo>
                  <a:lnTo>
                    <a:pt x="126" y="78"/>
                  </a:lnTo>
                  <a:lnTo>
                    <a:pt x="143" y="71"/>
                  </a:lnTo>
                  <a:lnTo>
                    <a:pt x="160" y="66"/>
                  </a:lnTo>
                  <a:lnTo>
                    <a:pt x="177" y="64"/>
                  </a:lnTo>
                  <a:lnTo>
                    <a:pt x="177" y="64"/>
                  </a:lnTo>
                  <a:lnTo>
                    <a:pt x="191" y="66"/>
                  </a:lnTo>
                  <a:lnTo>
                    <a:pt x="191" y="66"/>
                  </a:lnTo>
                  <a:lnTo>
                    <a:pt x="201" y="67"/>
                  </a:lnTo>
                  <a:lnTo>
                    <a:pt x="211" y="71"/>
                  </a:lnTo>
                  <a:lnTo>
                    <a:pt x="220" y="74"/>
                  </a:lnTo>
                  <a:lnTo>
                    <a:pt x="227" y="78"/>
                  </a:lnTo>
                  <a:lnTo>
                    <a:pt x="235" y="84"/>
                  </a:lnTo>
                  <a:lnTo>
                    <a:pt x="243" y="89"/>
                  </a:lnTo>
                  <a:lnTo>
                    <a:pt x="255" y="104"/>
                  </a:lnTo>
                  <a:lnTo>
                    <a:pt x="266" y="120"/>
                  </a:lnTo>
                  <a:lnTo>
                    <a:pt x="269" y="129"/>
                  </a:lnTo>
                  <a:lnTo>
                    <a:pt x="272" y="138"/>
                  </a:lnTo>
                  <a:lnTo>
                    <a:pt x="274" y="147"/>
                  </a:lnTo>
                  <a:lnTo>
                    <a:pt x="275" y="157"/>
                  </a:lnTo>
                  <a:lnTo>
                    <a:pt x="275" y="166"/>
                  </a:lnTo>
                  <a:lnTo>
                    <a:pt x="275" y="177"/>
                  </a:lnTo>
                  <a:lnTo>
                    <a:pt x="275" y="177"/>
                  </a:lnTo>
                  <a:lnTo>
                    <a:pt x="270" y="197"/>
                  </a:lnTo>
                  <a:lnTo>
                    <a:pt x="263" y="232"/>
                  </a:lnTo>
                  <a:lnTo>
                    <a:pt x="249" y="276"/>
                  </a:lnTo>
                  <a:lnTo>
                    <a:pt x="240" y="301"/>
                  </a:lnTo>
                  <a:lnTo>
                    <a:pt x="229" y="329"/>
                  </a:lnTo>
                  <a:lnTo>
                    <a:pt x="229" y="329"/>
                  </a:lnTo>
                  <a:lnTo>
                    <a:pt x="214" y="361"/>
                  </a:lnTo>
                  <a:lnTo>
                    <a:pt x="197" y="390"/>
                  </a:lnTo>
                  <a:lnTo>
                    <a:pt x="178" y="419"/>
                  </a:lnTo>
                  <a:lnTo>
                    <a:pt x="160" y="447"/>
                  </a:lnTo>
                  <a:lnTo>
                    <a:pt x="138" y="473"/>
                  </a:lnTo>
                  <a:lnTo>
                    <a:pt x="117" y="498"/>
                  </a:lnTo>
                  <a:lnTo>
                    <a:pt x="94" y="521"/>
                  </a:lnTo>
                  <a:lnTo>
                    <a:pt x="69" y="542"/>
                  </a:lnTo>
                  <a:lnTo>
                    <a:pt x="69" y="542"/>
                  </a:lnTo>
                  <a:lnTo>
                    <a:pt x="74" y="593"/>
                  </a:lnTo>
                  <a:lnTo>
                    <a:pt x="75" y="645"/>
                  </a:lnTo>
                  <a:lnTo>
                    <a:pt x="74" y="696"/>
                  </a:lnTo>
                  <a:lnTo>
                    <a:pt x="72" y="721"/>
                  </a:lnTo>
                  <a:lnTo>
                    <a:pt x="69" y="745"/>
                  </a:lnTo>
                  <a:lnTo>
                    <a:pt x="69" y="745"/>
                  </a:lnTo>
                  <a:lnTo>
                    <a:pt x="69" y="745"/>
                  </a:lnTo>
                  <a:lnTo>
                    <a:pt x="69" y="745"/>
                  </a:lnTo>
                  <a:lnTo>
                    <a:pt x="57" y="782"/>
                  </a:lnTo>
                  <a:lnTo>
                    <a:pt x="46" y="822"/>
                  </a:lnTo>
                  <a:lnTo>
                    <a:pt x="34" y="868"/>
                  </a:lnTo>
                  <a:lnTo>
                    <a:pt x="23" y="919"/>
                  </a:lnTo>
                  <a:lnTo>
                    <a:pt x="14" y="974"/>
                  </a:lnTo>
                  <a:lnTo>
                    <a:pt x="8" y="1033"/>
                  </a:lnTo>
                  <a:lnTo>
                    <a:pt x="3" y="1097"/>
                  </a:lnTo>
                  <a:lnTo>
                    <a:pt x="0" y="1165"/>
                  </a:lnTo>
                  <a:lnTo>
                    <a:pt x="0" y="1165"/>
                  </a:lnTo>
                  <a:lnTo>
                    <a:pt x="2" y="1222"/>
                  </a:lnTo>
                  <a:lnTo>
                    <a:pt x="6" y="1282"/>
                  </a:lnTo>
                  <a:lnTo>
                    <a:pt x="12" y="1345"/>
                  </a:lnTo>
                  <a:lnTo>
                    <a:pt x="22" y="1409"/>
                  </a:lnTo>
                  <a:lnTo>
                    <a:pt x="35" y="1475"/>
                  </a:lnTo>
                  <a:lnTo>
                    <a:pt x="51" y="1545"/>
                  </a:lnTo>
                  <a:lnTo>
                    <a:pt x="71" y="1615"/>
                  </a:lnTo>
                  <a:lnTo>
                    <a:pt x="95" y="1688"/>
                  </a:lnTo>
                  <a:lnTo>
                    <a:pt x="95" y="1688"/>
                  </a:lnTo>
                  <a:lnTo>
                    <a:pt x="105" y="1706"/>
                  </a:lnTo>
                  <a:lnTo>
                    <a:pt x="114" y="1721"/>
                  </a:lnTo>
                  <a:lnTo>
                    <a:pt x="128" y="1737"/>
                  </a:lnTo>
                  <a:lnTo>
                    <a:pt x="141" y="1747"/>
                  </a:lnTo>
                  <a:lnTo>
                    <a:pt x="157" y="1757"/>
                  </a:lnTo>
                  <a:lnTo>
                    <a:pt x="175" y="1764"/>
                  </a:lnTo>
                  <a:lnTo>
                    <a:pt x="192" y="1767"/>
                  </a:lnTo>
                  <a:lnTo>
                    <a:pt x="212" y="1769"/>
                  </a:lnTo>
                  <a:lnTo>
                    <a:pt x="212" y="1769"/>
                  </a:lnTo>
                  <a:lnTo>
                    <a:pt x="232" y="1767"/>
                  </a:lnTo>
                  <a:lnTo>
                    <a:pt x="243" y="1766"/>
                  </a:lnTo>
                  <a:lnTo>
                    <a:pt x="254" y="1763"/>
                  </a:lnTo>
                  <a:lnTo>
                    <a:pt x="254" y="1763"/>
                  </a:lnTo>
                  <a:lnTo>
                    <a:pt x="264" y="1757"/>
                  </a:lnTo>
                  <a:lnTo>
                    <a:pt x="275" y="1752"/>
                  </a:lnTo>
                  <a:lnTo>
                    <a:pt x="286" y="1744"/>
                  </a:lnTo>
                  <a:lnTo>
                    <a:pt x="295" y="1737"/>
                  </a:lnTo>
                  <a:lnTo>
                    <a:pt x="303" y="1729"/>
                  </a:lnTo>
                  <a:lnTo>
                    <a:pt x="310" y="1720"/>
                  </a:lnTo>
                  <a:lnTo>
                    <a:pt x="317" y="1709"/>
                  </a:lnTo>
                  <a:lnTo>
                    <a:pt x="323" y="1698"/>
                  </a:lnTo>
                  <a:lnTo>
                    <a:pt x="327" y="1688"/>
                  </a:lnTo>
                  <a:lnTo>
                    <a:pt x="330" y="1677"/>
                  </a:lnTo>
                  <a:lnTo>
                    <a:pt x="334" y="1664"/>
                  </a:lnTo>
                  <a:lnTo>
                    <a:pt x="334" y="1654"/>
                  </a:lnTo>
                  <a:lnTo>
                    <a:pt x="335" y="1641"/>
                  </a:lnTo>
                  <a:lnTo>
                    <a:pt x="334" y="1629"/>
                  </a:lnTo>
                  <a:lnTo>
                    <a:pt x="330" y="1617"/>
                  </a:lnTo>
                  <a:lnTo>
                    <a:pt x="327" y="1605"/>
                  </a:lnTo>
                  <a:lnTo>
                    <a:pt x="327" y="1605"/>
                  </a:lnTo>
                  <a:lnTo>
                    <a:pt x="306" y="1543"/>
                  </a:lnTo>
                  <a:lnTo>
                    <a:pt x="289" y="1483"/>
                  </a:lnTo>
                  <a:lnTo>
                    <a:pt x="275" y="1425"/>
                  </a:lnTo>
                  <a:lnTo>
                    <a:pt x="264" y="1368"/>
                  </a:lnTo>
                  <a:lnTo>
                    <a:pt x="257" y="1314"/>
                  </a:lnTo>
                  <a:lnTo>
                    <a:pt x="251" y="1262"/>
                  </a:lnTo>
                  <a:lnTo>
                    <a:pt x="247" y="1213"/>
                  </a:lnTo>
                  <a:lnTo>
                    <a:pt x="246" y="1165"/>
                  </a:lnTo>
                  <a:lnTo>
                    <a:pt x="246" y="1165"/>
                  </a:lnTo>
                  <a:lnTo>
                    <a:pt x="247" y="1122"/>
                  </a:lnTo>
                  <a:lnTo>
                    <a:pt x="249" y="1080"/>
                  </a:lnTo>
                  <a:lnTo>
                    <a:pt x="254" y="1042"/>
                  </a:lnTo>
                  <a:lnTo>
                    <a:pt x="258" y="1007"/>
                  </a:lnTo>
                  <a:lnTo>
                    <a:pt x="263" y="973"/>
                  </a:lnTo>
                  <a:lnTo>
                    <a:pt x="270" y="941"/>
                  </a:lnTo>
                  <a:lnTo>
                    <a:pt x="277" y="911"/>
                  </a:lnTo>
                  <a:lnTo>
                    <a:pt x="284" y="884"/>
                  </a:lnTo>
                  <a:lnTo>
                    <a:pt x="284" y="884"/>
                  </a:lnTo>
                  <a:lnTo>
                    <a:pt x="306" y="877"/>
                  </a:lnTo>
                  <a:lnTo>
                    <a:pt x="329" y="867"/>
                  </a:lnTo>
                  <a:lnTo>
                    <a:pt x="338" y="861"/>
                  </a:lnTo>
                  <a:lnTo>
                    <a:pt x="349" y="853"/>
                  </a:lnTo>
                  <a:lnTo>
                    <a:pt x="358" y="845"/>
                  </a:lnTo>
                  <a:lnTo>
                    <a:pt x="367" y="836"/>
                  </a:lnTo>
                  <a:lnTo>
                    <a:pt x="377" y="825"/>
                  </a:lnTo>
                  <a:lnTo>
                    <a:pt x="386" y="814"/>
                  </a:lnTo>
                  <a:lnTo>
                    <a:pt x="393" y="802"/>
                  </a:lnTo>
                  <a:lnTo>
                    <a:pt x="400" y="788"/>
                  </a:lnTo>
                  <a:lnTo>
                    <a:pt x="406" y="773"/>
                  </a:lnTo>
                  <a:lnTo>
                    <a:pt x="412" y="756"/>
                  </a:lnTo>
                  <a:lnTo>
                    <a:pt x="417" y="739"/>
                  </a:lnTo>
                  <a:lnTo>
                    <a:pt x="421" y="719"/>
                  </a:lnTo>
                  <a:lnTo>
                    <a:pt x="421" y="719"/>
                  </a:lnTo>
                  <a:lnTo>
                    <a:pt x="429" y="642"/>
                  </a:lnTo>
                  <a:lnTo>
                    <a:pt x="432" y="605"/>
                  </a:lnTo>
                  <a:lnTo>
                    <a:pt x="433" y="570"/>
                  </a:lnTo>
                  <a:lnTo>
                    <a:pt x="433" y="536"/>
                  </a:lnTo>
                  <a:lnTo>
                    <a:pt x="432" y="504"/>
                  </a:lnTo>
                  <a:lnTo>
                    <a:pt x="430" y="472"/>
                  </a:lnTo>
                  <a:lnTo>
                    <a:pt x="429" y="439"/>
                  </a:lnTo>
                  <a:lnTo>
                    <a:pt x="424" y="407"/>
                  </a:lnTo>
                  <a:lnTo>
                    <a:pt x="420" y="376"/>
                  </a:lnTo>
                  <a:lnTo>
                    <a:pt x="413" y="344"/>
                  </a:lnTo>
                  <a:lnTo>
                    <a:pt x="406" y="312"/>
                  </a:lnTo>
                  <a:lnTo>
                    <a:pt x="389" y="246"/>
                  </a:lnTo>
                  <a:lnTo>
                    <a:pt x="366" y="173"/>
                  </a:lnTo>
                  <a:lnTo>
                    <a:pt x="366" y="173"/>
                  </a:lnTo>
                  <a:lnTo>
                    <a:pt x="355" y="147"/>
                  </a:lnTo>
                  <a:lnTo>
                    <a:pt x="344" y="124"/>
                  </a:lnTo>
                  <a:lnTo>
                    <a:pt x="330" y="103"/>
                  </a:lnTo>
                  <a:lnTo>
                    <a:pt x="317" y="83"/>
                  </a:lnTo>
                  <a:lnTo>
                    <a:pt x="301" y="66"/>
                  </a:lnTo>
                  <a:lnTo>
                    <a:pt x="286" y="52"/>
                  </a:lnTo>
                  <a:lnTo>
                    <a:pt x="269" y="38"/>
                  </a:lnTo>
                  <a:lnTo>
                    <a:pt x="251" y="27"/>
                  </a:lnTo>
                  <a:lnTo>
                    <a:pt x="234" y="18"/>
                  </a:lnTo>
                  <a:lnTo>
                    <a:pt x="215" y="11"/>
                  </a:lnTo>
                  <a:lnTo>
                    <a:pt x="197" y="6"/>
                  </a:lnTo>
                  <a:lnTo>
                    <a:pt x="178" y="3"/>
                  </a:lnTo>
                  <a:lnTo>
                    <a:pt x="161" y="0"/>
                  </a:lnTo>
                  <a:lnTo>
                    <a:pt x="143" y="0"/>
                  </a:lnTo>
                  <a:lnTo>
                    <a:pt x="126" y="1"/>
                  </a:lnTo>
                  <a:lnTo>
                    <a:pt x="111" y="4"/>
                  </a:lnTo>
                  <a:lnTo>
                    <a:pt x="111" y="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5360988" y="5711825"/>
              <a:ext cx="936625" cy="912813"/>
            </a:xfrm>
            <a:custGeom>
              <a:avLst/>
              <a:gdLst>
                <a:gd name="T0" fmla="*/ 1154 w 1180"/>
                <a:gd name="T1" fmla="*/ 301 h 1149"/>
                <a:gd name="T2" fmla="*/ 1154 w 1180"/>
                <a:gd name="T3" fmla="*/ 301 h 1149"/>
                <a:gd name="T4" fmla="*/ 1147 w 1180"/>
                <a:gd name="T5" fmla="*/ 292 h 1149"/>
                <a:gd name="T6" fmla="*/ 1147 w 1180"/>
                <a:gd name="T7" fmla="*/ 292 h 1149"/>
                <a:gd name="T8" fmla="*/ 1139 w 1180"/>
                <a:gd name="T9" fmla="*/ 278 h 1149"/>
                <a:gd name="T10" fmla="*/ 1133 w 1180"/>
                <a:gd name="T11" fmla="*/ 264 h 1149"/>
                <a:gd name="T12" fmla="*/ 1128 w 1180"/>
                <a:gd name="T13" fmla="*/ 249 h 1149"/>
                <a:gd name="T14" fmla="*/ 1128 w 1180"/>
                <a:gd name="T15" fmla="*/ 233 h 1149"/>
                <a:gd name="T16" fmla="*/ 1051 w 1180"/>
                <a:gd name="T17" fmla="*/ 233 h 1149"/>
                <a:gd name="T18" fmla="*/ 1051 w 1180"/>
                <a:gd name="T19" fmla="*/ 318 h 1149"/>
                <a:gd name="T20" fmla="*/ 1025 w 1180"/>
                <a:gd name="T21" fmla="*/ 435 h 1149"/>
                <a:gd name="T22" fmla="*/ 961 w 1180"/>
                <a:gd name="T23" fmla="*/ 435 h 1149"/>
                <a:gd name="T24" fmla="*/ 961 w 1180"/>
                <a:gd name="T25" fmla="*/ 147 h 1149"/>
                <a:gd name="T26" fmla="*/ 652 w 1180"/>
                <a:gd name="T27" fmla="*/ 147 h 1149"/>
                <a:gd name="T28" fmla="*/ 652 w 1180"/>
                <a:gd name="T29" fmla="*/ 0 h 1149"/>
                <a:gd name="T30" fmla="*/ 252 w 1180"/>
                <a:gd name="T31" fmla="*/ 0 h 1149"/>
                <a:gd name="T32" fmla="*/ 252 w 1180"/>
                <a:gd name="T33" fmla="*/ 304 h 1149"/>
                <a:gd name="T34" fmla="*/ 78 w 1180"/>
                <a:gd name="T35" fmla="*/ 304 h 1149"/>
                <a:gd name="T36" fmla="*/ 78 w 1180"/>
                <a:gd name="T37" fmla="*/ 435 h 1149"/>
                <a:gd name="T38" fmla="*/ 0 w 1180"/>
                <a:gd name="T39" fmla="*/ 435 h 1149"/>
                <a:gd name="T40" fmla="*/ 121 w 1180"/>
                <a:gd name="T41" fmla="*/ 851 h 1149"/>
                <a:gd name="T42" fmla="*/ 904 w 1180"/>
                <a:gd name="T43" fmla="*/ 1000 h 1149"/>
                <a:gd name="T44" fmla="*/ 891 w 1180"/>
                <a:gd name="T45" fmla="*/ 1060 h 1149"/>
                <a:gd name="T46" fmla="*/ 138 w 1180"/>
                <a:gd name="T47" fmla="*/ 1060 h 1149"/>
                <a:gd name="T48" fmla="*/ 138 w 1180"/>
                <a:gd name="T49" fmla="*/ 1149 h 1149"/>
                <a:gd name="T50" fmla="*/ 977 w 1180"/>
                <a:gd name="T51" fmla="*/ 1149 h 1149"/>
                <a:gd name="T52" fmla="*/ 1156 w 1180"/>
                <a:gd name="T53" fmla="*/ 321 h 1149"/>
                <a:gd name="T54" fmla="*/ 1180 w 1180"/>
                <a:gd name="T55" fmla="*/ 321 h 1149"/>
                <a:gd name="T56" fmla="*/ 1180 w 1180"/>
                <a:gd name="T57" fmla="*/ 321 h 1149"/>
                <a:gd name="T58" fmla="*/ 1170 w 1180"/>
                <a:gd name="T59" fmla="*/ 315 h 1149"/>
                <a:gd name="T60" fmla="*/ 1159 w 1180"/>
                <a:gd name="T61" fmla="*/ 306 h 1149"/>
                <a:gd name="T62" fmla="*/ 1159 w 1180"/>
                <a:gd name="T63" fmla="*/ 306 h 1149"/>
                <a:gd name="T64" fmla="*/ 1154 w 1180"/>
                <a:gd name="T65" fmla="*/ 301 h 1149"/>
                <a:gd name="T66" fmla="*/ 1154 w 1180"/>
                <a:gd name="T67" fmla="*/ 301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80" h="1149">
                  <a:moveTo>
                    <a:pt x="1154" y="301"/>
                  </a:moveTo>
                  <a:lnTo>
                    <a:pt x="1154" y="301"/>
                  </a:lnTo>
                  <a:lnTo>
                    <a:pt x="1147" y="292"/>
                  </a:lnTo>
                  <a:lnTo>
                    <a:pt x="1147" y="292"/>
                  </a:lnTo>
                  <a:lnTo>
                    <a:pt x="1139" y="278"/>
                  </a:lnTo>
                  <a:lnTo>
                    <a:pt x="1133" y="264"/>
                  </a:lnTo>
                  <a:lnTo>
                    <a:pt x="1128" y="249"/>
                  </a:lnTo>
                  <a:lnTo>
                    <a:pt x="1128" y="233"/>
                  </a:lnTo>
                  <a:lnTo>
                    <a:pt x="1051" y="233"/>
                  </a:lnTo>
                  <a:lnTo>
                    <a:pt x="1051" y="318"/>
                  </a:lnTo>
                  <a:lnTo>
                    <a:pt x="1025" y="435"/>
                  </a:lnTo>
                  <a:lnTo>
                    <a:pt x="961" y="435"/>
                  </a:lnTo>
                  <a:lnTo>
                    <a:pt x="961" y="147"/>
                  </a:lnTo>
                  <a:lnTo>
                    <a:pt x="652" y="147"/>
                  </a:lnTo>
                  <a:lnTo>
                    <a:pt x="652" y="0"/>
                  </a:lnTo>
                  <a:lnTo>
                    <a:pt x="252" y="0"/>
                  </a:lnTo>
                  <a:lnTo>
                    <a:pt x="252" y="304"/>
                  </a:lnTo>
                  <a:lnTo>
                    <a:pt x="78" y="304"/>
                  </a:lnTo>
                  <a:lnTo>
                    <a:pt x="78" y="435"/>
                  </a:lnTo>
                  <a:lnTo>
                    <a:pt x="0" y="435"/>
                  </a:lnTo>
                  <a:lnTo>
                    <a:pt x="121" y="851"/>
                  </a:lnTo>
                  <a:lnTo>
                    <a:pt x="904" y="1000"/>
                  </a:lnTo>
                  <a:lnTo>
                    <a:pt x="891" y="1060"/>
                  </a:lnTo>
                  <a:lnTo>
                    <a:pt x="138" y="1060"/>
                  </a:lnTo>
                  <a:lnTo>
                    <a:pt x="138" y="1149"/>
                  </a:lnTo>
                  <a:lnTo>
                    <a:pt x="977" y="1149"/>
                  </a:lnTo>
                  <a:lnTo>
                    <a:pt x="1156" y="321"/>
                  </a:lnTo>
                  <a:lnTo>
                    <a:pt x="1180" y="321"/>
                  </a:lnTo>
                  <a:lnTo>
                    <a:pt x="1180" y="321"/>
                  </a:lnTo>
                  <a:lnTo>
                    <a:pt x="1170" y="315"/>
                  </a:lnTo>
                  <a:lnTo>
                    <a:pt x="1159" y="306"/>
                  </a:lnTo>
                  <a:lnTo>
                    <a:pt x="1159" y="306"/>
                  </a:lnTo>
                  <a:lnTo>
                    <a:pt x="1154" y="301"/>
                  </a:lnTo>
                  <a:lnTo>
                    <a:pt x="1154" y="30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5919788" y="6648450"/>
              <a:ext cx="203200" cy="203200"/>
            </a:xfrm>
            <a:custGeom>
              <a:avLst/>
              <a:gdLst>
                <a:gd name="T0" fmla="*/ 127 w 255"/>
                <a:gd name="T1" fmla="*/ 0 h 256"/>
                <a:gd name="T2" fmla="*/ 101 w 255"/>
                <a:gd name="T3" fmla="*/ 3 h 256"/>
                <a:gd name="T4" fmla="*/ 78 w 255"/>
                <a:gd name="T5" fmla="*/ 10 h 256"/>
                <a:gd name="T6" fmla="*/ 55 w 255"/>
                <a:gd name="T7" fmla="*/ 23 h 256"/>
                <a:gd name="T8" fmla="*/ 37 w 255"/>
                <a:gd name="T9" fmla="*/ 38 h 256"/>
                <a:gd name="T10" fmla="*/ 21 w 255"/>
                <a:gd name="T11" fmla="*/ 56 h 256"/>
                <a:gd name="T12" fmla="*/ 9 w 255"/>
                <a:gd name="T13" fmla="*/ 78 h 256"/>
                <a:gd name="T14" fmla="*/ 1 w 255"/>
                <a:gd name="T15" fmla="*/ 103 h 256"/>
                <a:gd name="T16" fmla="*/ 0 w 255"/>
                <a:gd name="T17" fmla="*/ 129 h 256"/>
                <a:gd name="T18" fmla="*/ 0 w 255"/>
                <a:gd name="T19" fmla="*/ 141 h 256"/>
                <a:gd name="T20" fmla="*/ 4 w 255"/>
                <a:gd name="T21" fmla="*/ 166 h 256"/>
                <a:gd name="T22" fmla="*/ 15 w 255"/>
                <a:gd name="T23" fmla="*/ 189 h 256"/>
                <a:gd name="T24" fmla="*/ 29 w 255"/>
                <a:gd name="T25" fmla="*/ 210 h 256"/>
                <a:gd name="T26" fmla="*/ 46 w 255"/>
                <a:gd name="T27" fmla="*/ 227 h 256"/>
                <a:gd name="T28" fmla="*/ 66 w 255"/>
                <a:gd name="T29" fmla="*/ 241 h 256"/>
                <a:gd name="T30" fmla="*/ 89 w 255"/>
                <a:gd name="T31" fmla="*/ 250 h 256"/>
                <a:gd name="T32" fmla="*/ 115 w 255"/>
                <a:gd name="T33" fmla="*/ 256 h 256"/>
                <a:gd name="T34" fmla="*/ 127 w 255"/>
                <a:gd name="T35" fmla="*/ 256 h 256"/>
                <a:gd name="T36" fmla="*/ 154 w 255"/>
                <a:gd name="T37" fmla="*/ 253 h 256"/>
                <a:gd name="T38" fmla="*/ 177 w 255"/>
                <a:gd name="T39" fmla="*/ 246 h 256"/>
                <a:gd name="T40" fmla="*/ 200 w 255"/>
                <a:gd name="T41" fmla="*/ 235 h 256"/>
                <a:gd name="T42" fmla="*/ 218 w 255"/>
                <a:gd name="T43" fmla="*/ 219 h 256"/>
                <a:gd name="T44" fmla="*/ 233 w 255"/>
                <a:gd name="T45" fmla="*/ 199 h 256"/>
                <a:gd name="T46" fmla="*/ 246 w 255"/>
                <a:gd name="T47" fmla="*/ 178 h 256"/>
                <a:gd name="T48" fmla="*/ 253 w 255"/>
                <a:gd name="T49" fmla="*/ 153 h 256"/>
                <a:gd name="T50" fmla="*/ 255 w 255"/>
                <a:gd name="T51" fmla="*/ 129 h 256"/>
                <a:gd name="T52" fmla="*/ 255 w 255"/>
                <a:gd name="T53" fmla="*/ 115 h 256"/>
                <a:gd name="T54" fmla="*/ 250 w 255"/>
                <a:gd name="T55" fmla="*/ 90 h 256"/>
                <a:gd name="T56" fmla="*/ 240 w 255"/>
                <a:gd name="T57" fmla="*/ 67 h 256"/>
                <a:gd name="T58" fmla="*/ 226 w 255"/>
                <a:gd name="T59" fmla="*/ 47 h 256"/>
                <a:gd name="T60" fmla="*/ 209 w 255"/>
                <a:gd name="T61" fmla="*/ 29 h 256"/>
                <a:gd name="T62" fmla="*/ 189 w 255"/>
                <a:gd name="T63" fmla="*/ 15 h 256"/>
                <a:gd name="T64" fmla="*/ 166 w 255"/>
                <a:gd name="T65" fmla="*/ 6 h 256"/>
                <a:gd name="T66" fmla="*/ 141 w 255"/>
                <a:gd name="T67" fmla="*/ 1 h 256"/>
                <a:gd name="T68" fmla="*/ 127 w 255"/>
                <a:gd name="T6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5" h="256">
                  <a:moveTo>
                    <a:pt x="127" y="0"/>
                  </a:moveTo>
                  <a:lnTo>
                    <a:pt x="127" y="0"/>
                  </a:lnTo>
                  <a:lnTo>
                    <a:pt x="115" y="1"/>
                  </a:lnTo>
                  <a:lnTo>
                    <a:pt x="101" y="3"/>
                  </a:lnTo>
                  <a:lnTo>
                    <a:pt x="89" y="6"/>
                  </a:lnTo>
                  <a:lnTo>
                    <a:pt x="78" y="10"/>
                  </a:lnTo>
                  <a:lnTo>
                    <a:pt x="66" y="15"/>
                  </a:lnTo>
                  <a:lnTo>
                    <a:pt x="55" y="23"/>
                  </a:lnTo>
                  <a:lnTo>
                    <a:pt x="46" y="29"/>
                  </a:lnTo>
                  <a:lnTo>
                    <a:pt x="37" y="38"/>
                  </a:lnTo>
                  <a:lnTo>
                    <a:pt x="29" y="47"/>
                  </a:lnTo>
                  <a:lnTo>
                    <a:pt x="21" y="56"/>
                  </a:lnTo>
                  <a:lnTo>
                    <a:pt x="15" y="67"/>
                  </a:lnTo>
                  <a:lnTo>
                    <a:pt x="9" y="78"/>
                  </a:lnTo>
                  <a:lnTo>
                    <a:pt x="4" y="90"/>
                  </a:lnTo>
                  <a:lnTo>
                    <a:pt x="1" y="103"/>
                  </a:lnTo>
                  <a:lnTo>
                    <a:pt x="0" y="115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0" y="141"/>
                  </a:lnTo>
                  <a:lnTo>
                    <a:pt x="1" y="153"/>
                  </a:lnTo>
                  <a:lnTo>
                    <a:pt x="4" y="166"/>
                  </a:lnTo>
                  <a:lnTo>
                    <a:pt x="9" y="178"/>
                  </a:lnTo>
                  <a:lnTo>
                    <a:pt x="15" y="189"/>
                  </a:lnTo>
                  <a:lnTo>
                    <a:pt x="21" y="199"/>
                  </a:lnTo>
                  <a:lnTo>
                    <a:pt x="29" y="210"/>
                  </a:lnTo>
                  <a:lnTo>
                    <a:pt x="37" y="219"/>
                  </a:lnTo>
                  <a:lnTo>
                    <a:pt x="46" y="227"/>
                  </a:lnTo>
                  <a:lnTo>
                    <a:pt x="55" y="235"/>
                  </a:lnTo>
                  <a:lnTo>
                    <a:pt x="66" y="241"/>
                  </a:lnTo>
                  <a:lnTo>
                    <a:pt x="78" y="246"/>
                  </a:lnTo>
                  <a:lnTo>
                    <a:pt x="89" y="250"/>
                  </a:lnTo>
                  <a:lnTo>
                    <a:pt x="101" y="253"/>
                  </a:lnTo>
                  <a:lnTo>
                    <a:pt x="115" y="256"/>
                  </a:lnTo>
                  <a:lnTo>
                    <a:pt x="127" y="256"/>
                  </a:lnTo>
                  <a:lnTo>
                    <a:pt x="127" y="256"/>
                  </a:lnTo>
                  <a:lnTo>
                    <a:pt x="141" y="256"/>
                  </a:lnTo>
                  <a:lnTo>
                    <a:pt x="154" y="253"/>
                  </a:lnTo>
                  <a:lnTo>
                    <a:pt x="166" y="250"/>
                  </a:lnTo>
                  <a:lnTo>
                    <a:pt x="177" y="246"/>
                  </a:lnTo>
                  <a:lnTo>
                    <a:pt x="189" y="241"/>
                  </a:lnTo>
                  <a:lnTo>
                    <a:pt x="200" y="235"/>
                  </a:lnTo>
                  <a:lnTo>
                    <a:pt x="209" y="227"/>
                  </a:lnTo>
                  <a:lnTo>
                    <a:pt x="218" y="219"/>
                  </a:lnTo>
                  <a:lnTo>
                    <a:pt x="226" y="210"/>
                  </a:lnTo>
                  <a:lnTo>
                    <a:pt x="233" y="199"/>
                  </a:lnTo>
                  <a:lnTo>
                    <a:pt x="240" y="189"/>
                  </a:lnTo>
                  <a:lnTo>
                    <a:pt x="246" y="178"/>
                  </a:lnTo>
                  <a:lnTo>
                    <a:pt x="250" y="166"/>
                  </a:lnTo>
                  <a:lnTo>
                    <a:pt x="253" y="153"/>
                  </a:lnTo>
                  <a:lnTo>
                    <a:pt x="255" y="141"/>
                  </a:lnTo>
                  <a:lnTo>
                    <a:pt x="255" y="129"/>
                  </a:lnTo>
                  <a:lnTo>
                    <a:pt x="255" y="129"/>
                  </a:lnTo>
                  <a:lnTo>
                    <a:pt x="255" y="115"/>
                  </a:lnTo>
                  <a:lnTo>
                    <a:pt x="253" y="103"/>
                  </a:lnTo>
                  <a:lnTo>
                    <a:pt x="250" y="90"/>
                  </a:lnTo>
                  <a:lnTo>
                    <a:pt x="246" y="78"/>
                  </a:lnTo>
                  <a:lnTo>
                    <a:pt x="240" y="67"/>
                  </a:lnTo>
                  <a:lnTo>
                    <a:pt x="233" y="56"/>
                  </a:lnTo>
                  <a:lnTo>
                    <a:pt x="226" y="47"/>
                  </a:lnTo>
                  <a:lnTo>
                    <a:pt x="218" y="38"/>
                  </a:lnTo>
                  <a:lnTo>
                    <a:pt x="209" y="29"/>
                  </a:lnTo>
                  <a:lnTo>
                    <a:pt x="200" y="23"/>
                  </a:lnTo>
                  <a:lnTo>
                    <a:pt x="189" y="15"/>
                  </a:lnTo>
                  <a:lnTo>
                    <a:pt x="177" y="10"/>
                  </a:lnTo>
                  <a:lnTo>
                    <a:pt x="166" y="6"/>
                  </a:lnTo>
                  <a:lnTo>
                    <a:pt x="154" y="3"/>
                  </a:lnTo>
                  <a:lnTo>
                    <a:pt x="141" y="1"/>
                  </a:lnTo>
                  <a:lnTo>
                    <a:pt x="127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499100" y="6648450"/>
              <a:ext cx="203200" cy="203200"/>
            </a:xfrm>
            <a:custGeom>
              <a:avLst/>
              <a:gdLst>
                <a:gd name="T0" fmla="*/ 129 w 256"/>
                <a:gd name="T1" fmla="*/ 0 h 256"/>
                <a:gd name="T2" fmla="*/ 103 w 256"/>
                <a:gd name="T3" fmla="*/ 3 h 256"/>
                <a:gd name="T4" fmla="*/ 78 w 256"/>
                <a:gd name="T5" fmla="*/ 10 h 256"/>
                <a:gd name="T6" fmla="*/ 57 w 256"/>
                <a:gd name="T7" fmla="*/ 23 h 256"/>
                <a:gd name="T8" fmla="*/ 38 w 256"/>
                <a:gd name="T9" fmla="*/ 38 h 256"/>
                <a:gd name="T10" fmla="*/ 23 w 256"/>
                <a:gd name="T11" fmla="*/ 56 h 256"/>
                <a:gd name="T12" fmla="*/ 10 w 256"/>
                <a:gd name="T13" fmla="*/ 78 h 256"/>
                <a:gd name="T14" fmla="*/ 3 w 256"/>
                <a:gd name="T15" fmla="*/ 103 h 256"/>
                <a:gd name="T16" fmla="*/ 0 w 256"/>
                <a:gd name="T17" fmla="*/ 129 h 256"/>
                <a:gd name="T18" fmla="*/ 1 w 256"/>
                <a:gd name="T19" fmla="*/ 141 h 256"/>
                <a:gd name="T20" fmla="*/ 6 w 256"/>
                <a:gd name="T21" fmla="*/ 166 h 256"/>
                <a:gd name="T22" fmla="*/ 15 w 256"/>
                <a:gd name="T23" fmla="*/ 189 h 256"/>
                <a:gd name="T24" fmla="*/ 29 w 256"/>
                <a:gd name="T25" fmla="*/ 210 h 256"/>
                <a:gd name="T26" fmla="*/ 47 w 256"/>
                <a:gd name="T27" fmla="*/ 227 h 256"/>
                <a:gd name="T28" fmla="*/ 67 w 256"/>
                <a:gd name="T29" fmla="*/ 241 h 256"/>
                <a:gd name="T30" fmla="*/ 90 w 256"/>
                <a:gd name="T31" fmla="*/ 250 h 256"/>
                <a:gd name="T32" fmla="*/ 115 w 256"/>
                <a:gd name="T33" fmla="*/ 256 h 256"/>
                <a:gd name="T34" fmla="*/ 129 w 256"/>
                <a:gd name="T35" fmla="*/ 256 h 256"/>
                <a:gd name="T36" fmla="*/ 153 w 256"/>
                <a:gd name="T37" fmla="*/ 253 h 256"/>
                <a:gd name="T38" fmla="*/ 178 w 256"/>
                <a:gd name="T39" fmla="*/ 246 h 256"/>
                <a:gd name="T40" fmla="*/ 199 w 256"/>
                <a:gd name="T41" fmla="*/ 235 h 256"/>
                <a:gd name="T42" fmla="*/ 219 w 256"/>
                <a:gd name="T43" fmla="*/ 219 h 256"/>
                <a:gd name="T44" fmla="*/ 235 w 256"/>
                <a:gd name="T45" fmla="*/ 199 h 256"/>
                <a:gd name="T46" fmla="*/ 246 w 256"/>
                <a:gd name="T47" fmla="*/ 178 h 256"/>
                <a:gd name="T48" fmla="*/ 253 w 256"/>
                <a:gd name="T49" fmla="*/ 153 h 256"/>
                <a:gd name="T50" fmla="*/ 256 w 256"/>
                <a:gd name="T51" fmla="*/ 129 h 256"/>
                <a:gd name="T52" fmla="*/ 256 w 256"/>
                <a:gd name="T53" fmla="*/ 115 h 256"/>
                <a:gd name="T54" fmla="*/ 250 w 256"/>
                <a:gd name="T55" fmla="*/ 90 h 256"/>
                <a:gd name="T56" fmla="*/ 241 w 256"/>
                <a:gd name="T57" fmla="*/ 67 h 256"/>
                <a:gd name="T58" fmla="*/ 227 w 256"/>
                <a:gd name="T59" fmla="*/ 47 h 256"/>
                <a:gd name="T60" fmla="*/ 210 w 256"/>
                <a:gd name="T61" fmla="*/ 29 h 256"/>
                <a:gd name="T62" fmla="*/ 189 w 256"/>
                <a:gd name="T63" fmla="*/ 15 h 256"/>
                <a:gd name="T64" fmla="*/ 166 w 256"/>
                <a:gd name="T65" fmla="*/ 6 h 256"/>
                <a:gd name="T66" fmla="*/ 141 w 256"/>
                <a:gd name="T67" fmla="*/ 1 h 256"/>
                <a:gd name="T68" fmla="*/ 129 w 256"/>
                <a:gd name="T6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56" h="256">
                  <a:moveTo>
                    <a:pt x="129" y="0"/>
                  </a:moveTo>
                  <a:lnTo>
                    <a:pt x="129" y="0"/>
                  </a:lnTo>
                  <a:lnTo>
                    <a:pt x="115" y="1"/>
                  </a:lnTo>
                  <a:lnTo>
                    <a:pt x="103" y="3"/>
                  </a:lnTo>
                  <a:lnTo>
                    <a:pt x="90" y="6"/>
                  </a:lnTo>
                  <a:lnTo>
                    <a:pt x="78" y="10"/>
                  </a:lnTo>
                  <a:lnTo>
                    <a:pt x="67" y="15"/>
                  </a:lnTo>
                  <a:lnTo>
                    <a:pt x="57" y="23"/>
                  </a:lnTo>
                  <a:lnTo>
                    <a:pt x="47" y="29"/>
                  </a:lnTo>
                  <a:lnTo>
                    <a:pt x="38" y="38"/>
                  </a:lnTo>
                  <a:lnTo>
                    <a:pt x="29" y="47"/>
                  </a:lnTo>
                  <a:lnTo>
                    <a:pt x="23" y="56"/>
                  </a:lnTo>
                  <a:lnTo>
                    <a:pt x="15" y="67"/>
                  </a:lnTo>
                  <a:lnTo>
                    <a:pt x="10" y="78"/>
                  </a:lnTo>
                  <a:lnTo>
                    <a:pt x="6" y="90"/>
                  </a:lnTo>
                  <a:lnTo>
                    <a:pt x="3" y="103"/>
                  </a:lnTo>
                  <a:lnTo>
                    <a:pt x="1" y="115"/>
                  </a:lnTo>
                  <a:lnTo>
                    <a:pt x="0" y="129"/>
                  </a:lnTo>
                  <a:lnTo>
                    <a:pt x="0" y="129"/>
                  </a:lnTo>
                  <a:lnTo>
                    <a:pt x="1" y="141"/>
                  </a:lnTo>
                  <a:lnTo>
                    <a:pt x="3" y="153"/>
                  </a:lnTo>
                  <a:lnTo>
                    <a:pt x="6" y="166"/>
                  </a:lnTo>
                  <a:lnTo>
                    <a:pt x="10" y="178"/>
                  </a:lnTo>
                  <a:lnTo>
                    <a:pt x="15" y="189"/>
                  </a:lnTo>
                  <a:lnTo>
                    <a:pt x="23" y="199"/>
                  </a:lnTo>
                  <a:lnTo>
                    <a:pt x="29" y="210"/>
                  </a:lnTo>
                  <a:lnTo>
                    <a:pt x="38" y="219"/>
                  </a:lnTo>
                  <a:lnTo>
                    <a:pt x="47" y="227"/>
                  </a:lnTo>
                  <a:lnTo>
                    <a:pt x="57" y="235"/>
                  </a:lnTo>
                  <a:lnTo>
                    <a:pt x="67" y="241"/>
                  </a:lnTo>
                  <a:lnTo>
                    <a:pt x="78" y="246"/>
                  </a:lnTo>
                  <a:lnTo>
                    <a:pt x="90" y="250"/>
                  </a:lnTo>
                  <a:lnTo>
                    <a:pt x="103" y="253"/>
                  </a:lnTo>
                  <a:lnTo>
                    <a:pt x="115" y="256"/>
                  </a:lnTo>
                  <a:lnTo>
                    <a:pt x="129" y="256"/>
                  </a:lnTo>
                  <a:lnTo>
                    <a:pt x="129" y="256"/>
                  </a:lnTo>
                  <a:lnTo>
                    <a:pt x="141" y="256"/>
                  </a:lnTo>
                  <a:lnTo>
                    <a:pt x="153" y="253"/>
                  </a:lnTo>
                  <a:lnTo>
                    <a:pt x="166" y="250"/>
                  </a:lnTo>
                  <a:lnTo>
                    <a:pt x="178" y="246"/>
                  </a:lnTo>
                  <a:lnTo>
                    <a:pt x="189" y="241"/>
                  </a:lnTo>
                  <a:lnTo>
                    <a:pt x="199" y="235"/>
                  </a:lnTo>
                  <a:lnTo>
                    <a:pt x="210" y="227"/>
                  </a:lnTo>
                  <a:lnTo>
                    <a:pt x="219" y="219"/>
                  </a:lnTo>
                  <a:lnTo>
                    <a:pt x="227" y="210"/>
                  </a:lnTo>
                  <a:lnTo>
                    <a:pt x="235" y="199"/>
                  </a:lnTo>
                  <a:lnTo>
                    <a:pt x="241" y="189"/>
                  </a:lnTo>
                  <a:lnTo>
                    <a:pt x="246" y="178"/>
                  </a:lnTo>
                  <a:lnTo>
                    <a:pt x="250" y="166"/>
                  </a:lnTo>
                  <a:lnTo>
                    <a:pt x="253" y="153"/>
                  </a:lnTo>
                  <a:lnTo>
                    <a:pt x="256" y="141"/>
                  </a:lnTo>
                  <a:lnTo>
                    <a:pt x="256" y="129"/>
                  </a:lnTo>
                  <a:lnTo>
                    <a:pt x="256" y="129"/>
                  </a:lnTo>
                  <a:lnTo>
                    <a:pt x="256" y="115"/>
                  </a:lnTo>
                  <a:lnTo>
                    <a:pt x="253" y="103"/>
                  </a:lnTo>
                  <a:lnTo>
                    <a:pt x="250" y="90"/>
                  </a:lnTo>
                  <a:lnTo>
                    <a:pt x="246" y="78"/>
                  </a:lnTo>
                  <a:lnTo>
                    <a:pt x="241" y="67"/>
                  </a:lnTo>
                  <a:lnTo>
                    <a:pt x="235" y="56"/>
                  </a:lnTo>
                  <a:lnTo>
                    <a:pt x="227" y="47"/>
                  </a:lnTo>
                  <a:lnTo>
                    <a:pt x="219" y="38"/>
                  </a:lnTo>
                  <a:lnTo>
                    <a:pt x="210" y="29"/>
                  </a:lnTo>
                  <a:lnTo>
                    <a:pt x="199" y="23"/>
                  </a:lnTo>
                  <a:lnTo>
                    <a:pt x="189" y="15"/>
                  </a:lnTo>
                  <a:lnTo>
                    <a:pt x="178" y="10"/>
                  </a:lnTo>
                  <a:lnTo>
                    <a:pt x="166" y="6"/>
                  </a:lnTo>
                  <a:lnTo>
                    <a:pt x="153" y="3"/>
                  </a:lnTo>
                  <a:lnTo>
                    <a:pt x="141" y="1"/>
                  </a:lnTo>
                  <a:lnTo>
                    <a:pt x="129" y="0"/>
                  </a:lnTo>
                  <a:lnTo>
                    <a:pt x="129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6270625" y="5521325"/>
              <a:ext cx="500062" cy="439738"/>
            </a:xfrm>
            <a:custGeom>
              <a:avLst/>
              <a:gdLst>
                <a:gd name="T0" fmla="*/ 628 w 628"/>
                <a:gd name="T1" fmla="*/ 89 h 555"/>
                <a:gd name="T2" fmla="*/ 627 w 628"/>
                <a:gd name="T3" fmla="*/ 59 h 555"/>
                <a:gd name="T4" fmla="*/ 613 w 628"/>
                <a:gd name="T5" fmla="*/ 31 h 555"/>
                <a:gd name="T6" fmla="*/ 591 w 628"/>
                <a:gd name="T7" fmla="*/ 11 h 555"/>
                <a:gd name="T8" fmla="*/ 561 w 628"/>
                <a:gd name="T9" fmla="*/ 0 h 555"/>
                <a:gd name="T10" fmla="*/ 545 w 628"/>
                <a:gd name="T11" fmla="*/ 0 h 555"/>
                <a:gd name="T12" fmla="*/ 516 w 628"/>
                <a:gd name="T13" fmla="*/ 8 h 555"/>
                <a:gd name="T14" fmla="*/ 491 w 628"/>
                <a:gd name="T15" fmla="*/ 26 h 555"/>
                <a:gd name="T16" fmla="*/ 476 w 628"/>
                <a:gd name="T17" fmla="*/ 53 h 555"/>
                <a:gd name="T18" fmla="*/ 473 w 628"/>
                <a:gd name="T19" fmla="*/ 68 h 555"/>
                <a:gd name="T20" fmla="*/ 471 w 628"/>
                <a:gd name="T21" fmla="*/ 68 h 555"/>
                <a:gd name="T22" fmla="*/ 468 w 628"/>
                <a:gd name="T23" fmla="*/ 85 h 555"/>
                <a:gd name="T24" fmla="*/ 458 w 628"/>
                <a:gd name="T25" fmla="*/ 125 h 555"/>
                <a:gd name="T26" fmla="*/ 438 w 628"/>
                <a:gd name="T27" fmla="*/ 177 h 555"/>
                <a:gd name="T28" fmla="*/ 407 w 628"/>
                <a:gd name="T29" fmla="*/ 234 h 555"/>
                <a:gd name="T30" fmla="*/ 401 w 628"/>
                <a:gd name="T31" fmla="*/ 243 h 555"/>
                <a:gd name="T32" fmla="*/ 379 w 628"/>
                <a:gd name="T33" fmla="*/ 272 h 555"/>
                <a:gd name="T34" fmla="*/ 353 w 628"/>
                <a:gd name="T35" fmla="*/ 300 h 555"/>
                <a:gd name="T36" fmla="*/ 324 w 628"/>
                <a:gd name="T37" fmla="*/ 326 h 555"/>
                <a:gd name="T38" fmla="*/ 290 w 628"/>
                <a:gd name="T39" fmla="*/ 349 h 555"/>
                <a:gd name="T40" fmla="*/ 272 w 628"/>
                <a:gd name="T41" fmla="*/ 360 h 555"/>
                <a:gd name="T42" fmla="*/ 230 w 628"/>
                <a:gd name="T43" fmla="*/ 377 h 555"/>
                <a:gd name="T44" fmla="*/ 182 w 628"/>
                <a:gd name="T45" fmla="*/ 389 h 555"/>
                <a:gd name="T46" fmla="*/ 129 w 628"/>
                <a:gd name="T47" fmla="*/ 397 h 555"/>
                <a:gd name="T48" fmla="*/ 98 w 628"/>
                <a:gd name="T49" fmla="*/ 397 h 555"/>
                <a:gd name="T50" fmla="*/ 81 w 628"/>
                <a:gd name="T51" fmla="*/ 397 h 555"/>
                <a:gd name="T52" fmla="*/ 50 w 628"/>
                <a:gd name="T53" fmla="*/ 403 h 555"/>
                <a:gd name="T54" fmla="*/ 24 w 628"/>
                <a:gd name="T55" fmla="*/ 418 h 555"/>
                <a:gd name="T56" fmla="*/ 7 w 628"/>
                <a:gd name="T57" fmla="*/ 443 h 555"/>
                <a:gd name="T58" fmla="*/ 0 w 628"/>
                <a:gd name="T59" fmla="*/ 474 h 555"/>
                <a:gd name="T60" fmla="*/ 0 w 628"/>
                <a:gd name="T61" fmla="*/ 475 h 555"/>
                <a:gd name="T62" fmla="*/ 1 w 628"/>
                <a:gd name="T63" fmla="*/ 491 h 555"/>
                <a:gd name="T64" fmla="*/ 13 w 628"/>
                <a:gd name="T65" fmla="*/ 518 h 555"/>
                <a:gd name="T66" fmla="*/ 33 w 628"/>
                <a:gd name="T67" fmla="*/ 540 h 555"/>
                <a:gd name="T68" fmla="*/ 61 w 628"/>
                <a:gd name="T69" fmla="*/ 552 h 555"/>
                <a:gd name="T70" fmla="*/ 76 w 628"/>
                <a:gd name="T71" fmla="*/ 555 h 555"/>
                <a:gd name="T72" fmla="*/ 98 w 628"/>
                <a:gd name="T73" fmla="*/ 555 h 555"/>
                <a:gd name="T74" fmla="*/ 99 w 628"/>
                <a:gd name="T75" fmla="*/ 555 h 555"/>
                <a:gd name="T76" fmla="*/ 184 w 628"/>
                <a:gd name="T77" fmla="*/ 549 h 555"/>
                <a:gd name="T78" fmla="*/ 212 w 628"/>
                <a:gd name="T79" fmla="*/ 544 h 555"/>
                <a:gd name="T80" fmla="*/ 264 w 628"/>
                <a:gd name="T81" fmla="*/ 531 h 555"/>
                <a:gd name="T82" fmla="*/ 312 w 628"/>
                <a:gd name="T83" fmla="*/ 514 h 555"/>
                <a:gd name="T84" fmla="*/ 356 w 628"/>
                <a:gd name="T85" fmla="*/ 494 h 555"/>
                <a:gd name="T86" fmla="*/ 376 w 628"/>
                <a:gd name="T87" fmla="*/ 481 h 555"/>
                <a:gd name="T88" fmla="*/ 441 w 628"/>
                <a:gd name="T89" fmla="*/ 434 h 555"/>
                <a:gd name="T90" fmla="*/ 465 w 628"/>
                <a:gd name="T91" fmla="*/ 411 h 555"/>
                <a:gd name="T92" fmla="*/ 510 w 628"/>
                <a:gd name="T93" fmla="*/ 362 h 555"/>
                <a:gd name="T94" fmla="*/ 545 w 628"/>
                <a:gd name="T95" fmla="*/ 309 h 555"/>
                <a:gd name="T96" fmla="*/ 573 w 628"/>
                <a:gd name="T97" fmla="*/ 260 h 555"/>
                <a:gd name="T98" fmla="*/ 584 w 628"/>
                <a:gd name="T99" fmla="*/ 236 h 555"/>
                <a:gd name="T100" fmla="*/ 605 w 628"/>
                <a:gd name="T101" fmla="*/ 180 h 555"/>
                <a:gd name="T102" fmla="*/ 619 w 628"/>
                <a:gd name="T103" fmla="*/ 136 h 555"/>
                <a:gd name="T104" fmla="*/ 628 w 628"/>
                <a:gd name="T105" fmla="*/ 89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628" h="555">
                  <a:moveTo>
                    <a:pt x="628" y="89"/>
                  </a:moveTo>
                  <a:lnTo>
                    <a:pt x="628" y="89"/>
                  </a:lnTo>
                  <a:lnTo>
                    <a:pt x="628" y="74"/>
                  </a:lnTo>
                  <a:lnTo>
                    <a:pt x="627" y="59"/>
                  </a:lnTo>
                  <a:lnTo>
                    <a:pt x="620" y="45"/>
                  </a:lnTo>
                  <a:lnTo>
                    <a:pt x="613" y="31"/>
                  </a:lnTo>
                  <a:lnTo>
                    <a:pt x="602" y="20"/>
                  </a:lnTo>
                  <a:lnTo>
                    <a:pt x="591" y="11"/>
                  </a:lnTo>
                  <a:lnTo>
                    <a:pt x="576" y="5"/>
                  </a:lnTo>
                  <a:lnTo>
                    <a:pt x="561" y="0"/>
                  </a:lnTo>
                  <a:lnTo>
                    <a:pt x="561" y="0"/>
                  </a:lnTo>
                  <a:lnTo>
                    <a:pt x="545" y="0"/>
                  </a:lnTo>
                  <a:lnTo>
                    <a:pt x="530" y="2"/>
                  </a:lnTo>
                  <a:lnTo>
                    <a:pt x="516" y="8"/>
                  </a:lnTo>
                  <a:lnTo>
                    <a:pt x="502" y="16"/>
                  </a:lnTo>
                  <a:lnTo>
                    <a:pt x="491" y="26"/>
                  </a:lnTo>
                  <a:lnTo>
                    <a:pt x="482" y="39"/>
                  </a:lnTo>
                  <a:lnTo>
                    <a:pt x="476" y="53"/>
                  </a:lnTo>
                  <a:lnTo>
                    <a:pt x="473" y="68"/>
                  </a:lnTo>
                  <a:lnTo>
                    <a:pt x="473" y="68"/>
                  </a:lnTo>
                  <a:lnTo>
                    <a:pt x="471" y="68"/>
                  </a:lnTo>
                  <a:lnTo>
                    <a:pt x="471" y="68"/>
                  </a:lnTo>
                  <a:lnTo>
                    <a:pt x="471" y="68"/>
                  </a:lnTo>
                  <a:lnTo>
                    <a:pt x="468" y="85"/>
                  </a:lnTo>
                  <a:lnTo>
                    <a:pt x="464" y="102"/>
                  </a:lnTo>
                  <a:lnTo>
                    <a:pt x="458" y="125"/>
                  </a:lnTo>
                  <a:lnTo>
                    <a:pt x="448" y="149"/>
                  </a:lnTo>
                  <a:lnTo>
                    <a:pt x="438" y="177"/>
                  </a:lnTo>
                  <a:lnTo>
                    <a:pt x="424" y="205"/>
                  </a:lnTo>
                  <a:lnTo>
                    <a:pt x="407" y="234"/>
                  </a:lnTo>
                  <a:lnTo>
                    <a:pt x="407" y="234"/>
                  </a:lnTo>
                  <a:lnTo>
                    <a:pt x="401" y="243"/>
                  </a:lnTo>
                  <a:lnTo>
                    <a:pt x="401" y="243"/>
                  </a:lnTo>
                  <a:lnTo>
                    <a:pt x="379" y="272"/>
                  </a:lnTo>
                  <a:lnTo>
                    <a:pt x="367" y="286"/>
                  </a:lnTo>
                  <a:lnTo>
                    <a:pt x="353" y="300"/>
                  </a:lnTo>
                  <a:lnTo>
                    <a:pt x="339" y="314"/>
                  </a:lnTo>
                  <a:lnTo>
                    <a:pt x="324" y="326"/>
                  </a:lnTo>
                  <a:lnTo>
                    <a:pt x="307" y="339"/>
                  </a:lnTo>
                  <a:lnTo>
                    <a:pt x="290" y="349"/>
                  </a:lnTo>
                  <a:lnTo>
                    <a:pt x="290" y="349"/>
                  </a:lnTo>
                  <a:lnTo>
                    <a:pt x="272" y="360"/>
                  </a:lnTo>
                  <a:lnTo>
                    <a:pt x="252" y="369"/>
                  </a:lnTo>
                  <a:lnTo>
                    <a:pt x="230" y="377"/>
                  </a:lnTo>
                  <a:lnTo>
                    <a:pt x="207" y="385"/>
                  </a:lnTo>
                  <a:lnTo>
                    <a:pt x="182" y="389"/>
                  </a:lnTo>
                  <a:lnTo>
                    <a:pt x="156" y="394"/>
                  </a:lnTo>
                  <a:lnTo>
                    <a:pt x="129" y="397"/>
                  </a:lnTo>
                  <a:lnTo>
                    <a:pt x="98" y="397"/>
                  </a:lnTo>
                  <a:lnTo>
                    <a:pt x="98" y="397"/>
                  </a:lnTo>
                  <a:lnTo>
                    <a:pt x="81" y="397"/>
                  </a:lnTo>
                  <a:lnTo>
                    <a:pt x="81" y="397"/>
                  </a:lnTo>
                  <a:lnTo>
                    <a:pt x="66" y="398"/>
                  </a:lnTo>
                  <a:lnTo>
                    <a:pt x="50" y="403"/>
                  </a:lnTo>
                  <a:lnTo>
                    <a:pt x="36" y="409"/>
                  </a:lnTo>
                  <a:lnTo>
                    <a:pt x="24" y="418"/>
                  </a:lnTo>
                  <a:lnTo>
                    <a:pt x="15" y="431"/>
                  </a:lnTo>
                  <a:lnTo>
                    <a:pt x="7" y="443"/>
                  </a:lnTo>
                  <a:lnTo>
                    <a:pt x="3" y="458"/>
                  </a:lnTo>
                  <a:lnTo>
                    <a:pt x="0" y="474"/>
                  </a:lnTo>
                  <a:lnTo>
                    <a:pt x="0" y="474"/>
                  </a:lnTo>
                  <a:lnTo>
                    <a:pt x="0" y="475"/>
                  </a:lnTo>
                  <a:lnTo>
                    <a:pt x="0" y="475"/>
                  </a:lnTo>
                  <a:lnTo>
                    <a:pt x="1" y="491"/>
                  </a:lnTo>
                  <a:lnTo>
                    <a:pt x="6" y="506"/>
                  </a:lnTo>
                  <a:lnTo>
                    <a:pt x="13" y="518"/>
                  </a:lnTo>
                  <a:lnTo>
                    <a:pt x="23" y="531"/>
                  </a:lnTo>
                  <a:lnTo>
                    <a:pt x="33" y="540"/>
                  </a:lnTo>
                  <a:lnTo>
                    <a:pt x="46" y="548"/>
                  </a:lnTo>
                  <a:lnTo>
                    <a:pt x="61" y="552"/>
                  </a:lnTo>
                  <a:lnTo>
                    <a:pt x="76" y="555"/>
                  </a:lnTo>
                  <a:lnTo>
                    <a:pt x="76" y="555"/>
                  </a:lnTo>
                  <a:lnTo>
                    <a:pt x="98" y="555"/>
                  </a:lnTo>
                  <a:lnTo>
                    <a:pt x="98" y="555"/>
                  </a:lnTo>
                  <a:lnTo>
                    <a:pt x="99" y="555"/>
                  </a:lnTo>
                  <a:lnTo>
                    <a:pt x="99" y="555"/>
                  </a:lnTo>
                  <a:lnTo>
                    <a:pt x="142" y="554"/>
                  </a:lnTo>
                  <a:lnTo>
                    <a:pt x="184" y="549"/>
                  </a:lnTo>
                  <a:lnTo>
                    <a:pt x="184" y="549"/>
                  </a:lnTo>
                  <a:lnTo>
                    <a:pt x="212" y="544"/>
                  </a:lnTo>
                  <a:lnTo>
                    <a:pt x="238" y="538"/>
                  </a:lnTo>
                  <a:lnTo>
                    <a:pt x="264" y="531"/>
                  </a:lnTo>
                  <a:lnTo>
                    <a:pt x="288" y="523"/>
                  </a:lnTo>
                  <a:lnTo>
                    <a:pt x="312" y="514"/>
                  </a:lnTo>
                  <a:lnTo>
                    <a:pt x="335" y="505"/>
                  </a:lnTo>
                  <a:lnTo>
                    <a:pt x="356" y="494"/>
                  </a:lnTo>
                  <a:lnTo>
                    <a:pt x="376" y="481"/>
                  </a:lnTo>
                  <a:lnTo>
                    <a:pt x="376" y="481"/>
                  </a:lnTo>
                  <a:lnTo>
                    <a:pt x="410" y="458"/>
                  </a:lnTo>
                  <a:lnTo>
                    <a:pt x="441" y="434"/>
                  </a:lnTo>
                  <a:lnTo>
                    <a:pt x="441" y="434"/>
                  </a:lnTo>
                  <a:lnTo>
                    <a:pt x="465" y="411"/>
                  </a:lnTo>
                  <a:lnTo>
                    <a:pt x="488" y="386"/>
                  </a:lnTo>
                  <a:lnTo>
                    <a:pt x="510" y="362"/>
                  </a:lnTo>
                  <a:lnTo>
                    <a:pt x="528" y="335"/>
                  </a:lnTo>
                  <a:lnTo>
                    <a:pt x="545" y="309"/>
                  </a:lnTo>
                  <a:lnTo>
                    <a:pt x="559" y="285"/>
                  </a:lnTo>
                  <a:lnTo>
                    <a:pt x="573" y="260"/>
                  </a:lnTo>
                  <a:lnTo>
                    <a:pt x="584" y="236"/>
                  </a:lnTo>
                  <a:lnTo>
                    <a:pt x="584" y="236"/>
                  </a:lnTo>
                  <a:lnTo>
                    <a:pt x="596" y="208"/>
                  </a:lnTo>
                  <a:lnTo>
                    <a:pt x="605" y="180"/>
                  </a:lnTo>
                  <a:lnTo>
                    <a:pt x="613" y="156"/>
                  </a:lnTo>
                  <a:lnTo>
                    <a:pt x="619" y="136"/>
                  </a:lnTo>
                  <a:lnTo>
                    <a:pt x="625" y="103"/>
                  </a:lnTo>
                  <a:lnTo>
                    <a:pt x="628" y="89"/>
                  </a:lnTo>
                  <a:lnTo>
                    <a:pt x="628" y="8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7402513" y="5067300"/>
              <a:ext cx="350837" cy="350838"/>
            </a:xfrm>
            <a:custGeom>
              <a:avLst/>
              <a:gdLst>
                <a:gd name="T0" fmla="*/ 170 w 441"/>
                <a:gd name="T1" fmla="*/ 6 h 442"/>
                <a:gd name="T2" fmla="*/ 127 w 441"/>
                <a:gd name="T3" fmla="*/ 20 h 442"/>
                <a:gd name="T4" fmla="*/ 90 w 441"/>
                <a:gd name="T5" fmla="*/ 43 h 442"/>
                <a:gd name="T6" fmla="*/ 58 w 441"/>
                <a:gd name="T7" fmla="*/ 70 h 442"/>
                <a:gd name="T8" fmla="*/ 32 w 441"/>
                <a:gd name="T9" fmla="*/ 104 h 442"/>
                <a:gd name="T10" fmla="*/ 14 w 441"/>
                <a:gd name="T11" fmla="*/ 142 h 442"/>
                <a:gd name="T12" fmla="*/ 3 w 441"/>
                <a:gd name="T13" fmla="*/ 184 h 442"/>
                <a:gd name="T14" fmla="*/ 0 w 441"/>
                <a:gd name="T15" fmla="*/ 227 h 442"/>
                <a:gd name="T16" fmla="*/ 4 w 441"/>
                <a:gd name="T17" fmla="*/ 272 h 442"/>
                <a:gd name="T18" fmla="*/ 11 w 441"/>
                <a:gd name="T19" fmla="*/ 293 h 442"/>
                <a:gd name="T20" fmla="*/ 29 w 441"/>
                <a:gd name="T21" fmla="*/ 333 h 442"/>
                <a:gd name="T22" fmla="*/ 55 w 441"/>
                <a:gd name="T23" fmla="*/ 368 h 442"/>
                <a:gd name="T24" fmla="*/ 86 w 441"/>
                <a:gd name="T25" fmla="*/ 398 h 442"/>
                <a:gd name="T26" fmla="*/ 121 w 441"/>
                <a:gd name="T27" fmla="*/ 419 h 442"/>
                <a:gd name="T28" fmla="*/ 161 w 441"/>
                <a:gd name="T29" fmla="*/ 435 h 442"/>
                <a:gd name="T30" fmla="*/ 204 w 441"/>
                <a:gd name="T31" fmla="*/ 442 h 442"/>
                <a:gd name="T32" fmla="*/ 249 w 441"/>
                <a:gd name="T33" fmla="*/ 441 h 442"/>
                <a:gd name="T34" fmla="*/ 270 w 441"/>
                <a:gd name="T35" fmla="*/ 436 h 442"/>
                <a:gd name="T36" fmla="*/ 313 w 441"/>
                <a:gd name="T37" fmla="*/ 422 h 442"/>
                <a:gd name="T38" fmla="*/ 350 w 441"/>
                <a:gd name="T39" fmla="*/ 401 h 442"/>
                <a:gd name="T40" fmla="*/ 382 w 441"/>
                <a:gd name="T41" fmla="*/ 372 h 442"/>
                <a:gd name="T42" fmla="*/ 409 w 441"/>
                <a:gd name="T43" fmla="*/ 338 h 442"/>
                <a:gd name="T44" fmla="*/ 427 w 441"/>
                <a:gd name="T45" fmla="*/ 301 h 442"/>
                <a:gd name="T46" fmla="*/ 438 w 441"/>
                <a:gd name="T47" fmla="*/ 259 h 442"/>
                <a:gd name="T48" fmla="*/ 441 w 441"/>
                <a:gd name="T49" fmla="*/ 216 h 442"/>
                <a:gd name="T50" fmla="*/ 436 w 441"/>
                <a:gd name="T51" fmla="*/ 172 h 442"/>
                <a:gd name="T52" fmla="*/ 430 w 441"/>
                <a:gd name="T53" fmla="*/ 149 h 442"/>
                <a:gd name="T54" fmla="*/ 412 w 441"/>
                <a:gd name="T55" fmla="*/ 109 h 442"/>
                <a:gd name="T56" fmla="*/ 386 w 441"/>
                <a:gd name="T57" fmla="*/ 75 h 442"/>
                <a:gd name="T58" fmla="*/ 355 w 441"/>
                <a:gd name="T59" fmla="*/ 46 h 442"/>
                <a:gd name="T60" fmla="*/ 318 w 441"/>
                <a:gd name="T61" fmla="*/ 23 h 442"/>
                <a:gd name="T62" fmla="*/ 280 w 441"/>
                <a:gd name="T63" fmla="*/ 7 h 442"/>
                <a:gd name="T64" fmla="*/ 236 w 441"/>
                <a:gd name="T65" fmla="*/ 1 h 442"/>
                <a:gd name="T66" fmla="*/ 192 w 441"/>
                <a:gd name="T67" fmla="*/ 1 h 442"/>
                <a:gd name="T68" fmla="*/ 170 w 441"/>
                <a:gd name="T69" fmla="*/ 6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1" h="442">
                  <a:moveTo>
                    <a:pt x="170" y="6"/>
                  </a:moveTo>
                  <a:lnTo>
                    <a:pt x="170" y="6"/>
                  </a:lnTo>
                  <a:lnTo>
                    <a:pt x="149" y="12"/>
                  </a:lnTo>
                  <a:lnTo>
                    <a:pt x="127" y="20"/>
                  </a:lnTo>
                  <a:lnTo>
                    <a:pt x="109" y="30"/>
                  </a:lnTo>
                  <a:lnTo>
                    <a:pt x="90" y="43"/>
                  </a:lnTo>
                  <a:lnTo>
                    <a:pt x="74" y="56"/>
                  </a:lnTo>
                  <a:lnTo>
                    <a:pt x="58" y="70"/>
                  </a:lnTo>
                  <a:lnTo>
                    <a:pt x="44" y="87"/>
                  </a:lnTo>
                  <a:lnTo>
                    <a:pt x="32" y="104"/>
                  </a:lnTo>
                  <a:lnTo>
                    <a:pt x="23" y="123"/>
                  </a:lnTo>
                  <a:lnTo>
                    <a:pt x="14" y="142"/>
                  </a:lnTo>
                  <a:lnTo>
                    <a:pt x="7" y="162"/>
                  </a:lnTo>
                  <a:lnTo>
                    <a:pt x="3" y="184"/>
                  </a:lnTo>
                  <a:lnTo>
                    <a:pt x="0" y="206"/>
                  </a:lnTo>
                  <a:lnTo>
                    <a:pt x="0" y="227"/>
                  </a:lnTo>
                  <a:lnTo>
                    <a:pt x="1" y="249"/>
                  </a:lnTo>
                  <a:lnTo>
                    <a:pt x="4" y="272"/>
                  </a:lnTo>
                  <a:lnTo>
                    <a:pt x="4" y="272"/>
                  </a:lnTo>
                  <a:lnTo>
                    <a:pt x="11" y="293"/>
                  </a:lnTo>
                  <a:lnTo>
                    <a:pt x="20" y="313"/>
                  </a:lnTo>
                  <a:lnTo>
                    <a:pt x="29" y="333"/>
                  </a:lnTo>
                  <a:lnTo>
                    <a:pt x="41" y="352"/>
                  </a:lnTo>
                  <a:lnTo>
                    <a:pt x="55" y="368"/>
                  </a:lnTo>
                  <a:lnTo>
                    <a:pt x="69" y="384"/>
                  </a:lnTo>
                  <a:lnTo>
                    <a:pt x="86" y="398"/>
                  </a:lnTo>
                  <a:lnTo>
                    <a:pt x="103" y="408"/>
                  </a:lnTo>
                  <a:lnTo>
                    <a:pt x="121" y="419"/>
                  </a:lnTo>
                  <a:lnTo>
                    <a:pt x="141" y="428"/>
                  </a:lnTo>
                  <a:lnTo>
                    <a:pt x="161" y="435"/>
                  </a:lnTo>
                  <a:lnTo>
                    <a:pt x="183" y="439"/>
                  </a:lnTo>
                  <a:lnTo>
                    <a:pt x="204" y="442"/>
                  </a:lnTo>
                  <a:lnTo>
                    <a:pt x="226" y="442"/>
                  </a:lnTo>
                  <a:lnTo>
                    <a:pt x="249" y="441"/>
                  </a:lnTo>
                  <a:lnTo>
                    <a:pt x="270" y="436"/>
                  </a:lnTo>
                  <a:lnTo>
                    <a:pt x="270" y="436"/>
                  </a:lnTo>
                  <a:lnTo>
                    <a:pt x="292" y="430"/>
                  </a:lnTo>
                  <a:lnTo>
                    <a:pt x="313" y="422"/>
                  </a:lnTo>
                  <a:lnTo>
                    <a:pt x="332" y="411"/>
                  </a:lnTo>
                  <a:lnTo>
                    <a:pt x="350" y="401"/>
                  </a:lnTo>
                  <a:lnTo>
                    <a:pt x="367" y="387"/>
                  </a:lnTo>
                  <a:lnTo>
                    <a:pt x="382" y="372"/>
                  </a:lnTo>
                  <a:lnTo>
                    <a:pt x="396" y="356"/>
                  </a:lnTo>
                  <a:lnTo>
                    <a:pt x="409" y="338"/>
                  </a:lnTo>
                  <a:lnTo>
                    <a:pt x="418" y="319"/>
                  </a:lnTo>
                  <a:lnTo>
                    <a:pt x="427" y="301"/>
                  </a:lnTo>
                  <a:lnTo>
                    <a:pt x="433" y="279"/>
                  </a:lnTo>
                  <a:lnTo>
                    <a:pt x="438" y="259"/>
                  </a:lnTo>
                  <a:lnTo>
                    <a:pt x="441" y="238"/>
                  </a:lnTo>
                  <a:lnTo>
                    <a:pt x="441" y="216"/>
                  </a:lnTo>
                  <a:lnTo>
                    <a:pt x="439" y="193"/>
                  </a:lnTo>
                  <a:lnTo>
                    <a:pt x="436" y="172"/>
                  </a:lnTo>
                  <a:lnTo>
                    <a:pt x="436" y="172"/>
                  </a:lnTo>
                  <a:lnTo>
                    <a:pt x="430" y="149"/>
                  </a:lnTo>
                  <a:lnTo>
                    <a:pt x="421" y="129"/>
                  </a:lnTo>
                  <a:lnTo>
                    <a:pt x="412" y="109"/>
                  </a:lnTo>
                  <a:lnTo>
                    <a:pt x="399" y="92"/>
                  </a:lnTo>
                  <a:lnTo>
                    <a:pt x="386" y="75"/>
                  </a:lnTo>
                  <a:lnTo>
                    <a:pt x="370" y="59"/>
                  </a:lnTo>
                  <a:lnTo>
                    <a:pt x="355" y="46"/>
                  </a:lnTo>
                  <a:lnTo>
                    <a:pt x="338" y="33"/>
                  </a:lnTo>
                  <a:lnTo>
                    <a:pt x="318" y="23"/>
                  </a:lnTo>
                  <a:lnTo>
                    <a:pt x="299" y="15"/>
                  </a:lnTo>
                  <a:lnTo>
                    <a:pt x="280" y="7"/>
                  </a:lnTo>
                  <a:lnTo>
                    <a:pt x="258" y="3"/>
                  </a:lnTo>
                  <a:lnTo>
                    <a:pt x="236" y="1"/>
                  </a:lnTo>
                  <a:lnTo>
                    <a:pt x="215" y="0"/>
                  </a:lnTo>
                  <a:lnTo>
                    <a:pt x="192" y="1"/>
                  </a:lnTo>
                  <a:lnTo>
                    <a:pt x="170" y="6"/>
                  </a:lnTo>
                  <a:lnTo>
                    <a:pt x="170" y="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7523163" y="5453063"/>
              <a:ext cx="338137" cy="1404938"/>
            </a:xfrm>
            <a:custGeom>
              <a:avLst/>
              <a:gdLst>
                <a:gd name="T0" fmla="*/ 72 w 424"/>
                <a:gd name="T1" fmla="*/ 17 h 1769"/>
                <a:gd name="T2" fmla="*/ 28 w 424"/>
                <a:gd name="T3" fmla="*/ 63 h 1769"/>
                <a:gd name="T4" fmla="*/ 3 w 424"/>
                <a:gd name="T5" fmla="*/ 129 h 1769"/>
                <a:gd name="T6" fmla="*/ 1 w 424"/>
                <a:gd name="T7" fmla="*/ 204 h 1769"/>
                <a:gd name="T8" fmla="*/ 37 w 424"/>
                <a:gd name="T9" fmla="*/ 381 h 1769"/>
                <a:gd name="T10" fmla="*/ 58 w 424"/>
                <a:gd name="T11" fmla="*/ 326 h 1769"/>
                <a:gd name="T12" fmla="*/ 72 w 424"/>
                <a:gd name="T13" fmla="*/ 240 h 1769"/>
                <a:gd name="T14" fmla="*/ 71 w 424"/>
                <a:gd name="T15" fmla="*/ 170 h 1769"/>
                <a:gd name="T16" fmla="*/ 72 w 424"/>
                <a:gd name="T17" fmla="*/ 141 h 1769"/>
                <a:gd name="T18" fmla="*/ 88 w 424"/>
                <a:gd name="T19" fmla="*/ 107 h 1769"/>
                <a:gd name="T20" fmla="*/ 108 w 424"/>
                <a:gd name="T21" fmla="*/ 86 h 1769"/>
                <a:gd name="T22" fmla="*/ 141 w 424"/>
                <a:gd name="T23" fmla="*/ 67 h 1769"/>
                <a:gd name="T24" fmla="*/ 167 w 424"/>
                <a:gd name="T25" fmla="*/ 64 h 1769"/>
                <a:gd name="T26" fmla="*/ 220 w 424"/>
                <a:gd name="T27" fmla="*/ 80 h 1769"/>
                <a:gd name="T28" fmla="*/ 263 w 424"/>
                <a:gd name="T29" fmla="*/ 137 h 1769"/>
                <a:gd name="T30" fmla="*/ 269 w 424"/>
                <a:gd name="T31" fmla="*/ 217 h 1769"/>
                <a:gd name="T32" fmla="*/ 258 w 424"/>
                <a:gd name="T33" fmla="*/ 336 h 1769"/>
                <a:gd name="T34" fmla="*/ 207 w 424"/>
                <a:gd name="T35" fmla="*/ 479 h 1769"/>
                <a:gd name="T36" fmla="*/ 164 w 424"/>
                <a:gd name="T37" fmla="*/ 549 h 1769"/>
                <a:gd name="T38" fmla="*/ 103 w 424"/>
                <a:gd name="T39" fmla="*/ 615 h 1769"/>
                <a:gd name="T40" fmla="*/ 66 w 424"/>
                <a:gd name="T41" fmla="*/ 696 h 1769"/>
                <a:gd name="T42" fmla="*/ 60 w 424"/>
                <a:gd name="T43" fmla="*/ 773 h 1769"/>
                <a:gd name="T44" fmla="*/ 43 w 424"/>
                <a:gd name="T45" fmla="*/ 905 h 1769"/>
                <a:gd name="T46" fmla="*/ 28 w 424"/>
                <a:gd name="T47" fmla="*/ 1097 h 1769"/>
                <a:gd name="T48" fmla="*/ 31 w 424"/>
                <a:gd name="T49" fmla="*/ 1266 h 1769"/>
                <a:gd name="T50" fmla="*/ 57 w 424"/>
                <a:gd name="T51" fmla="*/ 1526 h 1769"/>
                <a:gd name="T52" fmla="*/ 84 w 424"/>
                <a:gd name="T53" fmla="*/ 1681 h 1769"/>
                <a:gd name="T54" fmla="*/ 111 w 424"/>
                <a:gd name="T55" fmla="*/ 1727 h 1769"/>
                <a:gd name="T56" fmla="*/ 181 w 424"/>
                <a:gd name="T57" fmla="*/ 1767 h 1769"/>
                <a:gd name="T58" fmla="*/ 215 w 424"/>
                <a:gd name="T59" fmla="*/ 1769 h 1769"/>
                <a:gd name="T60" fmla="*/ 250 w 424"/>
                <a:gd name="T61" fmla="*/ 1760 h 1769"/>
                <a:gd name="T62" fmla="*/ 290 w 424"/>
                <a:gd name="T63" fmla="*/ 1732 h 1769"/>
                <a:gd name="T64" fmla="*/ 317 w 424"/>
                <a:gd name="T65" fmla="*/ 1694 h 1769"/>
                <a:gd name="T66" fmla="*/ 326 w 424"/>
                <a:gd name="T67" fmla="*/ 1648 h 1769"/>
                <a:gd name="T68" fmla="*/ 310 w 424"/>
                <a:gd name="T69" fmla="*/ 1554 h 1769"/>
                <a:gd name="T70" fmla="*/ 280 w 424"/>
                <a:gd name="T71" fmla="*/ 1309 h 1769"/>
                <a:gd name="T72" fmla="*/ 274 w 424"/>
                <a:gd name="T73" fmla="*/ 1153 h 1769"/>
                <a:gd name="T74" fmla="*/ 287 w 424"/>
                <a:gd name="T75" fmla="*/ 933 h 1769"/>
                <a:gd name="T76" fmla="*/ 333 w 424"/>
                <a:gd name="T77" fmla="*/ 858 h 1769"/>
                <a:gd name="T78" fmla="*/ 393 w 424"/>
                <a:gd name="T79" fmla="*/ 782 h 1769"/>
                <a:gd name="T80" fmla="*/ 420 w 424"/>
                <a:gd name="T81" fmla="*/ 642 h 1769"/>
                <a:gd name="T82" fmla="*/ 424 w 424"/>
                <a:gd name="T83" fmla="*/ 504 h 1769"/>
                <a:gd name="T84" fmla="*/ 410 w 424"/>
                <a:gd name="T85" fmla="*/ 376 h 1769"/>
                <a:gd name="T86" fmla="*/ 357 w 424"/>
                <a:gd name="T87" fmla="*/ 173 h 1769"/>
                <a:gd name="T88" fmla="*/ 321 w 424"/>
                <a:gd name="T89" fmla="*/ 103 h 1769"/>
                <a:gd name="T90" fmla="*/ 260 w 424"/>
                <a:gd name="T91" fmla="*/ 38 h 1769"/>
                <a:gd name="T92" fmla="*/ 187 w 424"/>
                <a:gd name="T93" fmla="*/ 6 h 1769"/>
                <a:gd name="T94" fmla="*/ 118 w 424"/>
                <a:gd name="T95" fmla="*/ 1 h 1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24" h="1769">
                  <a:moveTo>
                    <a:pt x="101" y="4"/>
                  </a:moveTo>
                  <a:lnTo>
                    <a:pt x="101" y="4"/>
                  </a:lnTo>
                  <a:lnTo>
                    <a:pt x="86" y="11"/>
                  </a:lnTo>
                  <a:lnTo>
                    <a:pt x="72" y="17"/>
                  </a:lnTo>
                  <a:lnTo>
                    <a:pt x="60" y="26"/>
                  </a:lnTo>
                  <a:lnTo>
                    <a:pt x="48" y="37"/>
                  </a:lnTo>
                  <a:lnTo>
                    <a:pt x="37" y="49"/>
                  </a:lnTo>
                  <a:lnTo>
                    <a:pt x="28" y="63"/>
                  </a:lnTo>
                  <a:lnTo>
                    <a:pt x="20" y="78"/>
                  </a:lnTo>
                  <a:lnTo>
                    <a:pt x="14" y="94"/>
                  </a:lnTo>
                  <a:lnTo>
                    <a:pt x="8" y="110"/>
                  </a:lnTo>
                  <a:lnTo>
                    <a:pt x="3" y="129"/>
                  </a:lnTo>
                  <a:lnTo>
                    <a:pt x="1" y="147"/>
                  </a:lnTo>
                  <a:lnTo>
                    <a:pt x="0" y="166"/>
                  </a:lnTo>
                  <a:lnTo>
                    <a:pt x="0" y="184"/>
                  </a:lnTo>
                  <a:lnTo>
                    <a:pt x="1" y="204"/>
                  </a:lnTo>
                  <a:lnTo>
                    <a:pt x="5" y="223"/>
                  </a:lnTo>
                  <a:lnTo>
                    <a:pt x="9" y="241"/>
                  </a:lnTo>
                  <a:lnTo>
                    <a:pt x="9" y="241"/>
                  </a:lnTo>
                  <a:lnTo>
                    <a:pt x="37" y="381"/>
                  </a:lnTo>
                  <a:lnTo>
                    <a:pt x="37" y="381"/>
                  </a:lnTo>
                  <a:lnTo>
                    <a:pt x="45" y="364"/>
                  </a:lnTo>
                  <a:lnTo>
                    <a:pt x="52" y="344"/>
                  </a:lnTo>
                  <a:lnTo>
                    <a:pt x="58" y="326"/>
                  </a:lnTo>
                  <a:lnTo>
                    <a:pt x="63" y="306"/>
                  </a:lnTo>
                  <a:lnTo>
                    <a:pt x="68" y="284"/>
                  </a:lnTo>
                  <a:lnTo>
                    <a:pt x="69" y="263"/>
                  </a:lnTo>
                  <a:lnTo>
                    <a:pt x="72" y="240"/>
                  </a:lnTo>
                  <a:lnTo>
                    <a:pt x="72" y="217"/>
                  </a:lnTo>
                  <a:lnTo>
                    <a:pt x="72" y="217"/>
                  </a:lnTo>
                  <a:lnTo>
                    <a:pt x="72" y="193"/>
                  </a:lnTo>
                  <a:lnTo>
                    <a:pt x="71" y="170"/>
                  </a:lnTo>
                  <a:lnTo>
                    <a:pt x="71" y="170"/>
                  </a:lnTo>
                  <a:lnTo>
                    <a:pt x="69" y="161"/>
                  </a:lnTo>
                  <a:lnTo>
                    <a:pt x="71" y="152"/>
                  </a:lnTo>
                  <a:lnTo>
                    <a:pt x="72" y="141"/>
                  </a:lnTo>
                  <a:lnTo>
                    <a:pt x="74" y="132"/>
                  </a:lnTo>
                  <a:lnTo>
                    <a:pt x="78" y="124"/>
                  </a:lnTo>
                  <a:lnTo>
                    <a:pt x="81" y="115"/>
                  </a:lnTo>
                  <a:lnTo>
                    <a:pt x="88" y="107"/>
                  </a:lnTo>
                  <a:lnTo>
                    <a:pt x="94" y="100"/>
                  </a:lnTo>
                  <a:lnTo>
                    <a:pt x="94" y="100"/>
                  </a:lnTo>
                  <a:lnTo>
                    <a:pt x="100" y="92"/>
                  </a:lnTo>
                  <a:lnTo>
                    <a:pt x="108" y="86"/>
                  </a:lnTo>
                  <a:lnTo>
                    <a:pt x="115" y="80"/>
                  </a:lnTo>
                  <a:lnTo>
                    <a:pt x="123" y="75"/>
                  </a:lnTo>
                  <a:lnTo>
                    <a:pt x="132" y="71"/>
                  </a:lnTo>
                  <a:lnTo>
                    <a:pt x="141" y="67"/>
                  </a:lnTo>
                  <a:lnTo>
                    <a:pt x="151" y="66"/>
                  </a:lnTo>
                  <a:lnTo>
                    <a:pt x="160" y="64"/>
                  </a:lnTo>
                  <a:lnTo>
                    <a:pt x="160" y="64"/>
                  </a:lnTo>
                  <a:lnTo>
                    <a:pt x="167" y="64"/>
                  </a:lnTo>
                  <a:lnTo>
                    <a:pt x="167" y="64"/>
                  </a:lnTo>
                  <a:lnTo>
                    <a:pt x="187" y="66"/>
                  </a:lnTo>
                  <a:lnTo>
                    <a:pt x="204" y="72"/>
                  </a:lnTo>
                  <a:lnTo>
                    <a:pt x="220" y="80"/>
                  </a:lnTo>
                  <a:lnTo>
                    <a:pt x="235" y="90"/>
                  </a:lnTo>
                  <a:lnTo>
                    <a:pt x="247" y="104"/>
                  </a:lnTo>
                  <a:lnTo>
                    <a:pt x="257" y="120"/>
                  </a:lnTo>
                  <a:lnTo>
                    <a:pt x="263" y="137"/>
                  </a:lnTo>
                  <a:lnTo>
                    <a:pt x="266" y="155"/>
                  </a:lnTo>
                  <a:lnTo>
                    <a:pt x="266" y="155"/>
                  </a:lnTo>
                  <a:lnTo>
                    <a:pt x="267" y="186"/>
                  </a:lnTo>
                  <a:lnTo>
                    <a:pt x="269" y="217"/>
                  </a:lnTo>
                  <a:lnTo>
                    <a:pt x="269" y="217"/>
                  </a:lnTo>
                  <a:lnTo>
                    <a:pt x="267" y="258"/>
                  </a:lnTo>
                  <a:lnTo>
                    <a:pt x="264" y="298"/>
                  </a:lnTo>
                  <a:lnTo>
                    <a:pt x="258" y="336"/>
                  </a:lnTo>
                  <a:lnTo>
                    <a:pt x="249" y="375"/>
                  </a:lnTo>
                  <a:lnTo>
                    <a:pt x="238" y="410"/>
                  </a:lnTo>
                  <a:lnTo>
                    <a:pt x="224" y="446"/>
                  </a:lnTo>
                  <a:lnTo>
                    <a:pt x="207" y="479"/>
                  </a:lnTo>
                  <a:lnTo>
                    <a:pt x="189" y="512"/>
                  </a:lnTo>
                  <a:lnTo>
                    <a:pt x="189" y="512"/>
                  </a:lnTo>
                  <a:lnTo>
                    <a:pt x="177" y="530"/>
                  </a:lnTo>
                  <a:lnTo>
                    <a:pt x="164" y="549"/>
                  </a:lnTo>
                  <a:lnTo>
                    <a:pt x="151" y="565"/>
                  </a:lnTo>
                  <a:lnTo>
                    <a:pt x="135" y="582"/>
                  </a:lnTo>
                  <a:lnTo>
                    <a:pt x="120" y="599"/>
                  </a:lnTo>
                  <a:lnTo>
                    <a:pt x="103" y="615"/>
                  </a:lnTo>
                  <a:lnTo>
                    <a:pt x="84" y="630"/>
                  </a:lnTo>
                  <a:lnTo>
                    <a:pt x="66" y="645"/>
                  </a:lnTo>
                  <a:lnTo>
                    <a:pt x="66" y="645"/>
                  </a:lnTo>
                  <a:lnTo>
                    <a:pt x="66" y="696"/>
                  </a:lnTo>
                  <a:lnTo>
                    <a:pt x="63" y="721"/>
                  </a:lnTo>
                  <a:lnTo>
                    <a:pt x="61" y="745"/>
                  </a:lnTo>
                  <a:lnTo>
                    <a:pt x="61" y="745"/>
                  </a:lnTo>
                  <a:lnTo>
                    <a:pt x="60" y="773"/>
                  </a:lnTo>
                  <a:lnTo>
                    <a:pt x="60" y="796"/>
                  </a:lnTo>
                  <a:lnTo>
                    <a:pt x="60" y="796"/>
                  </a:lnTo>
                  <a:lnTo>
                    <a:pt x="48" y="865"/>
                  </a:lnTo>
                  <a:lnTo>
                    <a:pt x="43" y="905"/>
                  </a:lnTo>
                  <a:lnTo>
                    <a:pt x="37" y="948"/>
                  </a:lnTo>
                  <a:lnTo>
                    <a:pt x="34" y="994"/>
                  </a:lnTo>
                  <a:lnTo>
                    <a:pt x="31" y="1043"/>
                  </a:lnTo>
                  <a:lnTo>
                    <a:pt x="28" y="1097"/>
                  </a:lnTo>
                  <a:lnTo>
                    <a:pt x="28" y="1153"/>
                  </a:lnTo>
                  <a:lnTo>
                    <a:pt x="28" y="1153"/>
                  </a:lnTo>
                  <a:lnTo>
                    <a:pt x="28" y="1208"/>
                  </a:lnTo>
                  <a:lnTo>
                    <a:pt x="31" y="1266"/>
                  </a:lnTo>
                  <a:lnTo>
                    <a:pt x="34" y="1328"/>
                  </a:lnTo>
                  <a:lnTo>
                    <a:pt x="40" y="1391"/>
                  </a:lnTo>
                  <a:lnTo>
                    <a:pt x="46" y="1457"/>
                  </a:lnTo>
                  <a:lnTo>
                    <a:pt x="57" y="1526"/>
                  </a:lnTo>
                  <a:lnTo>
                    <a:pt x="68" y="1597"/>
                  </a:lnTo>
                  <a:lnTo>
                    <a:pt x="81" y="1671"/>
                  </a:lnTo>
                  <a:lnTo>
                    <a:pt x="81" y="1671"/>
                  </a:lnTo>
                  <a:lnTo>
                    <a:pt x="84" y="1681"/>
                  </a:lnTo>
                  <a:lnTo>
                    <a:pt x="88" y="1692"/>
                  </a:lnTo>
                  <a:lnTo>
                    <a:pt x="92" y="1701"/>
                  </a:lnTo>
                  <a:lnTo>
                    <a:pt x="98" y="1711"/>
                  </a:lnTo>
                  <a:lnTo>
                    <a:pt x="111" y="1727"/>
                  </a:lnTo>
                  <a:lnTo>
                    <a:pt x="124" y="1743"/>
                  </a:lnTo>
                  <a:lnTo>
                    <a:pt x="143" y="1754"/>
                  </a:lnTo>
                  <a:lnTo>
                    <a:pt x="161" y="1763"/>
                  </a:lnTo>
                  <a:lnTo>
                    <a:pt x="181" y="1767"/>
                  </a:lnTo>
                  <a:lnTo>
                    <a:pt x="192" y="1769"/>
                  </a:lnTo>
                  <a:lnTo>
                    <a:pt x="203" y="1769"/>
                  </a:lnTo>
                  <a:lnTo>
                    <a:pt x="203" y="1769"/>
                  </a:lnTo>
                  <a:lnTo>
                    <a:pt x="215" y="1769"/>
                  </a:lnTo>
                  <a:lnTo>
                    <a:pt x="227" y="1767"/>
                  </a:lnTo>
                  <a:lnTo>
                    <a:pt x="227" y="1767"/>
                  </a:lnTo>
                  <a:lnTo>
                    <a:pt x="240" y="1764"/>
                  </a:lnTo>
                  <a:lnTo>
                    <a:pt x="250" y="1760"/>
                  </a:lnTo>
                  <a:lnTo>
                    <a:pt x="261" y="1754"/>
                  </a:lnTo>
                  <a:lnTo>
                    <a:pt x="272" y="1747"/>
                  </a:lnTo>
                  <a:lnTo>
                    <a:pt x="281" y="1741"/>
                  </a:lnTo>
                  <a:lnTo>
                    <a:pt x="290" y="1732"/>
                  </a:lnTo>
                  <a:lnTo>
                    <a:pt x="298" y="1724"/>
                  </a:lnTo>
                  <a:lnTo>
                    <a:pt x="306" y="1715"/>
                  </a:lnTo>
                  <a:lnTo>
                    <a:pt x="310" y="1704"/>
                  </a:lnTo>
                  <a:lnTo>
                    <a:pt x="317" y="1694"/>
                  </a:lnTo>
                  <a:lnTo>
                    <a:pt x="320" y="1683"/>
                  </a:lnTo>
                  <a:lnTo>
                    <a:pt x="323" y="1671"/>
                  </a:lnTo>
                  <a:lnTo>
                    <a:pt x="324" y="1658"/>
                  </a:lnTo>
                  <a:lnTo>
                    <a:pt x="326" y="1648"/>
                  </a:lnTo>
                  <a:lnTo>
                    <a:pt x="324" y="1635"/>
                  </a:lnTo>
                  <a:lnTo>
                    <a:pt x="323" y="1621"/>
                  </a:lnTo>
                  <a:lnTo>
                    <a:pt x="323" y="1621"/>
                  </a:lnTo>
                  <a:lnTo>
                    <a:pt x="310" y="1554"/>
                  </a:lnTo>
                  <a:lnTo>
                    <a:pt x="300" y="1489"/>
                  </a:lnTo>
                  <a:lnTo>
                    <a:pt x="290" y="1426"/>
                  </a:lnTo>
                  <a:lnTo>
                    <a:pt x="284" y="1366"/>
                  </a:lnTo>
                  <a:lnTo>
                    <a:pt x="280" y="1309"/>
                  </a:lnTo>
                  <a:lnTo>
                    <a:pt x="275" y="1254"/>
                  </a:lnTo>
                  <a:lnTo>
                    <a:pt x="274" y="1202"/>
                  </a:lnTo>
                  <a:lnTo>
                    <a:pt x="274" y="1153"/>
                  </a:lnTo>
                  <a:lnTo>
                    <a:pt x="274" y="1153"/>
                  </a:lnTo>
                  <a:lnTo>
                    <a:pt x="274" y="1111"/>
                  </a:lnTo>
                  <a:lnTo>
                    <a:pt x="275" y="1071"/>
                  </a:lnTo>
                  <a:lnTo>
                    <a:pt x="280" y="997"/>
                  </a:lnTo>
                  <a:lnTo>
                    <a:pt x="287" y="933"/>
                  </a:lnTo>
                  <a:lnTo>
                    <a:pt x="295" y="877"/>
                  </a:lnTo>
                  <a:lnTo>
                    <a:pt x="295" y="877"/>
                  </a:lnTo>
                  <a:lnTo>
                    <a:pt x="315" y="870"/>
                  </a:lnTo>
                  <a:lnTo>
                    <a:pt x="333" y="858"/>
                  </a:lnTo>
                  <a:lnTo>
                    <a:pt x="350" y="844"/>
                  </a:lnTo>
                  <a:lnTo>
                    <a:pt x="367" y="827"/>
                  </a:lnTo>
                  <a:lnTo>
                    <a:pt x="381" y="807"/>
                  </a:lnTo>
                  <a:lnTo>
                    <a:pt x="393" y="782"/>
                  </a:lnTo>
                  <a:lnTo>
                    <a:pt x="404" y="753"/>
                  </a:lnTo>
                  <a:lnTo>
                    <a:pt x="412" y="719"/>
                  </a:lnTo>
                  <a:lnTo>
                    <a:pt x="412" y="719"/>
                  </a:lnTo>
                  <a:lnTo>
                    <a:pt x="420" y="642"/>
                  </a:lnTo>
                  <a:lnTo>
                    <a:pt x="423" y="605"/>
                  </a:lnTo>
                  <a:lnTo>
                    <a:pt x="424" y="570"/>
                  </a:lnTo>
                  <a:lnTo>
                    <a:pt x="424" y="536"/>
                  </a:lnTo>
                  <a:lnTo>
                    <a:pt x="424" y="504"/>
                  </a:lnTo>
                  <a:lnTo>
                    <a:pt x="423" y="472"/>
                  </a:lnTo>
                  <a:lnTo>
                    <a:pt x="420" y="439"/>
                  </a:lnTo>
                  <a:lnTo>
                    <a:pt x="415" y="407"/>
                  </a:lnTo>
                  <a:lnTo>
                    <a:pt x="410" y="376"/>
                  </a:lnTo>
                  <a:lnTo>
                    <a:pt x="404" y="344"/>
                  </a:lnTo>
                  <a:lnTo>
                    <a:pt x="396" y="312"/>
                  </a:lnTo>
                  <a:lnTo>
                    <a:pt x="380" y="246"/>
                  </a:lnTo>
                  <a:lnTo>
                    <a:pt x="357" y="173"/>
                  </a:lnTo>
                  <a:lnTo>
                    <a:pt x="357" y="173"/>
                  </a:lnTo>
                  <a:lnTo>
                    <a:pt x="347" y="147"/>
                  </a:lnTo>
                  <a:lnTo>
                    <a:pt x="335" y="124"/>
                  </a:lnTo>
                  <a:lnTo>
                    <a:pt x="321" y="103"/>
                  </a:lnTo>
                  <a:lnTo>
                    <a:pt x="307" y="83"/>
                  </a:lnTo>
                  <a:lnTo>
                    <a:pt x="292" y="66"/>
                  </a:lnTo>
                  <a:lnTo>
                    <a:pt x="277" y="52"/>
                  </a:lnTo>
                  <a:lnTo>
                    <a:pt x="260" y="38"/>
                  </a:lnTo>
                  <a:lnTo>
                    <a:pt x="241" y="27"/>
                  </a:lnTo>
                  <a:lnTo>
                    <a:pt x="224" y="18"/>
                  </a:lnTo>
                  <a:lnTo>
                    <a:pt x="206" y="11"/>
                  </a:lnTo>
                  <a:lnTo>
                    <a:pt x="187" y="6"/>
                  </a:lnTo>
                  <a:lnTo>
                    <a:pt x="171" y="3"/>
                  </a:lnTo>
                  <a:lnTo>
                    <a:pt x="152" y="0"/>
                  </a:lnTo>
                  <a:lnTo>
                    <a:pt x="135" y="0"/>
                  </a:lnTo>
                  <a:lnTo>
                    <a:pt x="118" y="1"/>
                  </a:lnTo>
                  <a:lnTo>
                    <a:pt x="101" y="4"/>
                  </a:lnTo>
                  <a:lnTo>
                    <a:pt x="101" y="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7104063" y="6037263"/>
              <a:ext cx="411162" cy="395288"/>
            </a:xfrm>
            <a:custGeom>
              <a:avLst/>
              <a:gdLst>
                <a:gd name="T0" fmla="*/ 335 w 518"/>
                <a:gd name="T1" fmla="*/ 161 h 498"/>
                <a:gd name="T2" fmla="*/ 183 w 518"/>
                <a:gd name="T3" fmla="*/ 161 h 498"/>
                <a:gd name="T4" fmla="*/ 229 w 518"/>
                <a:gd name="T5" fmla="*/ 32 h 498"/>
                <a:gd name="T6" fmla="*/ 229 w 518"/>
                <a:gd name="T7" fmla="*/ 32 h 498"/>
                <a:gd name="T8" fmla="*/ 215 w 518"/>
                <a:gd name="T9" fmla="*/ 27 h 498"/>
                <a:gd name="T10" fmla="*/ 203 w 518"/>
                <a:gd name="T11" fmla="*/ 20 h 498"/>
                <a:gd name="T12" fmla="*/ 192 w 518"/>
                <a:gd name="T13" fmla="*/ 10 h 498"/>
                <a:gd name="T14" fmla="*/ 183 w 518"/>
                <a:gd name="T15" fmla="*/ 0 h 498"/>
                <a:gd name="T16" fmla="*/ 126 w 518"/>
                <a:gd name="T17" fmla="*/ 161 h 498"/>
                <a:gd name="T18" fmla="*/ 0 w 518"/>
                <a:gd name="T19" fmla="*/ 161 h 498"/>
                <a:gd name="T20" fmla="*/ 0 w 518"/>
                <a:gd name="T21" fmla="*/ 218 h 498"/>
                <a:gd name="T22" fmla="*/ 34 w 518"/>
                <a:gd name="T23" fmla="*/ 218 h 498"/>
                <a:gd name="T24" fmla="*/ 66 w 518"/>
                <a:gd name="T25" fmla="*/ 498 h 498"/>
                <a:gd name="T26" fmla="*/ 452 w 518"/>
                <a:gd name="T27" fmla="*/ 498 h 498"/>
                <a:gd name="T28" fmla="*/ 484 w 518"/>
                <a:gd name="T29" fmla="*/ 218 h 498"/>
                <a:gd name="T30" fmla="*/ 518 w 518"/>
                <a:gd name="T31" fmla="*/ 218 h 498"/>
                <a:gd name="T32" fmla="*/ 518 w 518"/>
                <a:gd name="T33" fmla="*/ 161 h 498"/>
                <a:gd name="T34" fmla="*/ 392 w 518"/>
                <a:gd name="T35" fmla="*/ 161 h 498"/>
                <a:gd name="T36" fmla="*/ 345 w 518"/>
                <a:gd name="T37" fmla="*/ 24 h 498"/>
                <a:gd name="T38" fmla="*/ 345 w 518"/>
                <a:gd name="T39" fmla="*/ 24 h 498"/>
                <a:gd name="T40" fmla="*/ 315 w 518"/>
                <a:gd name="T41" fmla="*/ 30 h 498"/>
                <a:gd name="T42" fmla="*/ 291 w 518"/>
                <a:gd name="T43" fmla="*/ 35 h 498"/>
                <a:gd name="T44" fmla="*/ 335 w 518"/>
                <a:gd name="T45" fmla="*/ 161 h 4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18" h="498">
                  <a:moveTo>
                    <a:pt x="335" y="161"/>
                  </a:moveTo>
                  <a:lnTo>
                    <a:pt x="183" y="161"/>
                  </a:lnTo>
                  <a:lnTo>
                    <a:pt x="229" y="32"/>
                  </a:lnTo>
                  <a:lnTo>
                    <a:pt x="229" y="32"/>
                  </a:lnTo>
                  <a:lnTo>
                    <a:pt x="215" y="27"/>
                  </a:lnTo>
                  <a:lnTo>
                    <a:pt x="203" y="20"/>
                  </a:lnTo>
                  <a:lnTo>
                    <a:pt x="192" y="10"/>
                  </a:lnTo>
                  <a:lnTo>
                    <a:pt x="183" y="0"/>
                  </a:lnTo>
                  <a:lnTo>
                    <a:pt x="126" y="161"/>
                  </a:lnTo>
                  <a:lnTo>
                    <a:pt x="0" y="161"/>
                  </a:lnTo>
                  <a:lnTo>
                    <a:pt x="0" y="218"/>
                  </a:lnTo>
                  <a:lnTo>
                    <a:pt x="34" y="218"/>
                  </a:lnTo>
                  <a:lnTo>
                    <a:pt x="66" y="498"/>
                  </a:lnTo>
                  <a:lnTo>
                    <a:pt x="452" y="498"/>
                  </a:lnTo>
                  <a:lnTo>
                    <a:pt x="484" y="218"/>
                  </a:lnTo>
                  <a:lnTo>
                    <a:pt x="518" y="218"/>
                  </a:lnTo>
                  <a:lnTo>
                    <a:pt x="518" y="161"/>
                  </a:lnTo>
                  <a:lnTo>
                    <a:pt x="392" y="161"/>
                  </a:lnTo>
                  <a:lnTo>
                    <a:pt x="345" y="24"/>
                  </a:lnTo>
                  <a:lnTo>
                    <a:pt x="345" y="24"/>
                  </a:lnTo>
                  <a:lnTo>
                    <a:pt x="315" y="30"/>
                  </a:lnTo>
                  <a:lnTo>
                    <a:pt x="291" y="35"/>
                  </a:lnTo>
                  <a:lnTo>
                    <a:pt x="335" y="16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6" name="Freeform 45"/>
            <p:cNvSpPr>
              <a:spLocks/>
            </p:cNvSpPr>
            <p:nvPr/>
          </p:nvSpPr>
          <p:spPr bwMode="auto">
            <a:xfrm>
              <a:off x="7248525" y="5521325"/>
              <a:ext cx="473075" cy="530225"/>
            </a:xfrm>
            <a:custGeom>
              <a:avLst/>
              <a:gdLst>
                <a:gd name="T0" fmla="*/ 596 w 596"/>
                <a:gd name="T1" fmla="*/ 133 h 669"/>
                <a:gd name="T2" fmla="*/ 593 w 596"/>
                <a:gd name="T3" fmla="*/ 73 h 669"/>
                <a:gd name="T4" fmla="*/ 591 w 596"/>
                <a:gd name="T5" fmla="*/ 57 h 669"/>
                <a:gd name="T6" fmla="*/ 576 w 596"/>
                <a:gd name="T7" fmla="*/ 30 h 669"/>
                <a:gd name="T8" fmla="*/ 553 w 596"/>
                <a:gd name="T9" fmla="*/ 10 h 669"/>
                <a:gd name="T10" fmla="*/ 525 w 596"/>
                <a:gd name="T11" fmla="*/ 0 h 669"/>
                <a:gd name="T12" fmla="*/ 508 w 596"/>
                <a:gd name="T13" fmla="*/ 0 h 669"/>
                <a:gd name="T14" fmla="*/ 479 w 596"/>
                <a:gd name="T15" fmla="*/ 10 h 669"/>
                <a:gd name="T16" fmla="*/ 455 w 596"/>
                <a:gd name="T17" fmla="*/ 28 h 669"/>
                <a:gd name="T18" fmla="*/ 441 w 596"/>
                <a:gd name="T19" fmla="*/ 54 h 669"/>
                <a:gd name="T20" fmla="*/ 436 w 596"/>
                <a:gd name="T21" fmla="*/ 85 h 669"/>
                <a:gd name="T22" fmla="*/ 438 w 596"/>
                <a:gd name="T23" fmla="*/ 109 h 669"/>
                <a:gd name="T24" fmla="*/ 439 w 596"/>
                <a:gd name="T25" fmla="*/ 133 h 669"/>
                <a:gd name="T26" fmla="*/ 435 w 596"/>
                <a:gd name="T27" fmla="*/ 192 h 669"/>
                <a:gd name="T28" fmla="*/ 425 w 596"/>
                <a:gd name="T29" fmla="*/ 245 h 669"/>
                <a:gd name="T30" fmla="*/ 410 w 596"/>
                <a:gd name="T31" fmla="*/ 289 h 669"/>
                <a:gd name="T32" fmla="*/ 390 w 596"/>
                <a:gd name="T33" fmla="*/ 329 h 669"/>
                <a:gd name="T34" fmla="*/ 384 w 596"/>
                <a:gd name="T35" fmla="*/ 337 h 669"/>
                <a:gd name="T36" fmla="*/ 364 w 596"/>
                <a:gd name="T37" fmla="*/ 365 h 669"/>
                <a:gd name="T38" fmla="*/ 319 w 596"/>
                <a:gd name="T39" fmla="*/ 409 h 669"/>
                <a:gd name="T40" fmla="*/ 270 w 596"/>
                <a:gd name="T41" fmla="*/ 445 h 669"/>
                <a:gd name="T42" fmla="*/ 218 w 596"/>
                <a:gd name="T43" fmla="*/ 472 h 669"/>
                <a:gd name="T44" fmla="*/ 192 w 596"/>
                <a:gd name="T45" fmla="*/ 481 h 669"/>
                <a:gd name="T46" fmla="*/ 144 w 596"/>
                <a:gd name="T47" fmla="*/ 497 h 669"/>
                <a:gd name="T48" fmla="*/ 106 w 596"/>
                <a:gd name="T49" fmla="*/ 506 h 669"/>
                <a:gd name="T50" fmla="*/ 81 w 596"/>
                <a:gd name="T51" fmla="*/ 511 h 669"/>
                <a:gd name="T52" fmla="*/ 73 w 596"/>
                <a:gd name="T53" fmla="*/ 512 h 669"/>
                <a:gd name="T54" fmla="*/ 73 w 596"/>
                <a:gd name="T55" fmla="*/ 512 h 669"/>
                <a:gd name="T56" fmla="*/ 44 w 596"/>
                <a:gd name="T57" fmla="*/ 520 h 669"/>
                <a:gd name="T58" fmla="*/ 21 w 596"/>
                <a:gd name="T59" fmla="*/ 537 h 669"/>
                <a:gd name="T60" fmla="*/ 6 w 596"/>
                <a:gd name="T61" fmla="*/ 563 h 669"/>
                <a:gd name="T62" fmla="*/ 0 w 596"/>
                <a:gd name="T63" fmla="*/ 592 h 669"/>
                <a:gd name="T64" fmla="*/ 1 w 596"/>
                <a:gd name="T65" fmla="*/ 601 h 669"/>
                <a:gd name="T66" fmla="*/ 6 w 596"/>
                <a:gd name="T67" fmla="*/ 620 h 669"/>
                <a:gd name="T68" fmla="*/ 9 w 596"/>
                <a:gd name="T69" fmla="*/ 627 h 669"/>
                <a:gd name="T70" fmla="*/ 27 w 596"/>
                <a:gd name="T71" fmla="*/ 651 h 669"/>
                <a:gd name="T72" fmla="*/ 53 w 596"/>
                <a:gd name="T73" fmla="*/ 664 h 669"/>
                <a:gd name="T74" fmla="*/ 66 w 596"/>
                <a:gd name="T75" fmla="*/ 667 h 669"/>
                <a:gd name="T76" fmla="*/ 78 w 596"/>
                <a:gd name="T77" fmla="*/ 669 h 669"/>
                <a:gd name="T78" fmla="*/ 81 w 596"/>
                <a:gd name="T79" fmla="*/ 669 h 669"/>
                <a:gd name="T80" fmla="*/ 87 w 596"/>
                <a:gd name="T81" fmla="*/ 669 h 669"/>
                <a:gd name="T82" fmla="*/ 101 w 596"/>
                <a:gd name="T83" fmla="*/ 667 h 669"/>
                <a:gd name="T84" fmla="*/ 155 w 596"/>
                <a:gd name="T85" fmla="*/ 657 h 669"/>
                <a:gd name="T86" fmla="*/ 196 w 596"/>
                <a:gd name="T87" fmla="*/ 646 h 669"/>
                <a:gd name="T88" fmla="*/ 244 w 596"/>
                <a:gd name="T89" fmla="*/ 631 h 669"/>
                <a:gd name="T90" fmla="*/ 296 w 596"/>
                <a:gd name="T91" fmla="*/ 609 h 669"/>
                <a:gd name="T92" fmla="*/ 352 w 596"/>
                <a:gd name="T93" fmla="*/ 580 h 669"/>
                <a:gd name="T94" fmla="*/ 382 w 596"/>
                <a:gd name="T95" fmla="*/ 560 h 669"/>
                <a:gd name="T96" fmla="*/ 413 w 596"/>
                <a:gd name="T97" fmla="*/ 537 h 669"/>
                <a:gd name="T98" fmla="*/ 470 w 596"/>
                <a:gd name="T99" fmla="*/ 483 h 669"/>
                <a:gd name="T100" fmla="*/ 508 w 596"/>
                <a:gd name="T101" fmla="*/ 434 h 669"/>
                <a:gd name="T102" fmla="*/ 521 w 596"/>
                <a:gd name="T103" fmla="*/ 417 h 669"/>
                <a:gd name="T104" fmla="*/ 551 w 596"/>
                <a:gd name="T105" fmla="*/ 357 h 669"/>
                <a:gd name="T106" fmla="*/ 576 w 596"/>
                <a:gd name="T107" fmla="*/ 289 h 669"/>
                <a:gd name="T108" fmla="*/ 591 w 596"/>
                <a:gd name="T109" fmla="*/ 216 h 669"/>
                <a:gd name="T110" fmla="*/ 596 w 596"/>
                <a:gd name="T111" fmla="*/ 133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96" h="669">
                  <a:moveTo>
                    <a:pt x="596" y="133"/>
                  </a:moveTo>
                  <a:lnTo>
                    <a:pt x="596" y="133"/>
                  </a:lnTo>
                  <a:lnTo>
                    <a:pt x="596" y="103"/>
                  </a:lnTo>
                  <a:lnTo>
                    <a:pt x="593" y="73"/>
                  </a:lnTo>
                  <a:lnTo>
                    <a:pt x="593" y="73"/>
                  </a:lnTo>
                  <a:lnTo>
                    <a:pt x="591" y="57"/>
                  </a:lnTo>
                  <a:lnTo>
                    <a:pt x="585" y="42"/>
                  </a:lnTo>
                  <a:lnTo>
                    <a:pt x="576" y="30"/>
                  </a:lnTo>
                  <a:lnTo>
                    <a:pt x="567" y="19"/>
                  </a:lnTo>
                  <a:lnTo>
                    <a:pt x="553" y="10"/>
                  </a:lnTo>
                  <a:lnTo>
                    <a:pt x="539" y="3"/>
                  </a:lnTo>
                  <a:lnTo>
                    <a:pt x="525" y="0"/>
                  </a:lnTo>
                  <a:lnTo>
                    <a:pt x="508" y="0"/>
                  </a:lnTo>
                  <a:lnTo>
                    <a:pt x="508" y="0"/>
                  </a:lnTo>
                  <a:lnTo>
                    <a:pt x="493" y="3"/>
                  </a:lnTo>
                  <a:lnTo>
                    <a:pt x="479" y="10"/>
                  </a:lnTo>
                  <a:lnTo>
                    <a:pt x="465" y="17"/>
                  </a:lnTo>
                  <a:lnTo>
                    <a:pt x="455" y="28"/>
                  </a:lnTo>
                  <a:lnTo>
                    <a:pt x="447" y="40"/>
                  </a:lnTo>
                  <a:lnTo>
                    <a:pt x="441" y="54"/>
                  </a:lnTo>
                  <a:lnTo>
                    <a:pt x="438" y="70"/>
                  </a:lnTo>
                  <a:lnTo>
                    <a:pt x="436" y="85"/>
                  </a:lnTo>
                  <a:lnTo>
                    <a:pt x="436" y="85"/>
                  </a:lnTo>
                  <a:lnTo>
                    <a:pt x="438" y="109"/>
                  </a:lnTo>
                  <a:lnTo>
                    <a:pt x="439" y="133"/>
                  </a:lnTo>
                  <a:lnTo>
                    <a:pt x="439" y="133"/>
                  </a:lnTo>
                  <a:lnTo>
                    <a:pt x="438" y="163"/>
                  </a:lnTo>
                  <a:lnTo>
                    <a:pt x="435" y="192"/>
                  </a:lnTo>
                  <a:lnTo>
                    <a:pt x="430" y="220"/>
                  </a:lnTo>
                  <a:lnTo>
                    <a:pt x="425" y="245"/>
                  </a:lnTo>
                  <a:lnTo>
                    <a:pt x="418" y="268"/>
                  </a:lnTo>
                  <a:lnTo>
                    <a:pt x="410" y="289"/>
                  </a:lnTo>
                  <a:lnTo>
                    <a:pt x="399" y="309"/>
                  </a:lnTo>
                  <a:lnTo>
                    <a:pt x="390" y="329"/>
                  </a:lnTo>
                  <a:lnTo>
                    <a:pt x="390" y="329"/>
                  </a:lnTo>
                  <a:lnTo>
                    <a:pt x="384" y="337"/>
                  </a:lnTo>
                  <a:lnTo>
                    <a:pt x="384" y="337"/>
                  </a:lnTo>
                  <a:lnTo>
                    <a:pt x="364" y="365"/>
                  </a:lnTo>
                  <a:lnTo>
                    <a:pt x="342" y="388"/>
                  </a:lnTo>
                  <a:lnTo>
                    <a:pt x="319" y="409"/>
                  </a:lnTo>
                  <a:lnTo>
                    <a:pt x="295" y="428"/>
                  </a:lnTo>
                  <a:lnTo>
                    <a:pt x="270" y="445"/>
                  </a:lnTo>
                  <a:lnTo>
                    <a:pt x="244" y="460"/>
                  </a:lnTo>
                  <a:lnTo>
                    <a:pt x="218" y="472"/>
                  </a:lnTo>
                  <a:lnTo>
                    <a:pt x="192" y="481"/>
                  </a:lnTo>
                  <a:lnTo>
                    <a:pt x="192" y="481"/>
                  </a:lnTo>
                  <a:lnTo>
                    <a:pt x="167" y="491"/>
                  </a:lnTo>
                  <a:lnTo>
                    <a:pt x="144" y="497"/>
                  </a:lnTo>
                  <a:lnTo>
                    <a:pt x="106" y="506"/>
                  </a:lnTo>
                  <a:lnTo>
                    <a:pt x="106" y="506"/>
                  </a:lnTo>
                  <a:lnTo>
                    <a:pt x="81" y="511"/>
                  </a:lnTo>
                  <a:lnTo>
                    <a:pt x="81" y="511"/>
                  </a:lnTo>
                  <a:lnTo>
                    <a:pt x="73" y="512"/>
                  </a:lnTo>
                  <a:lnTo>
                    <a:pt x="73" y="512"/>
                  </a:lnTo>
                  <a:lnTo>
                    <a:pt x="73" y="512"/>
                  </a:lnTo>
                  <a:lnTo>
                    <a:pt x="73" y="512"/>
                  </a:lnTo>
                  <a:lnTo>
                    <a:pt x="58" y="514"/>
                  </a:lnTo>
                  <a:lnTo>
                    <a:pt x="44" y="520"/>
                  </a:lnTo>
                  <a:lnTo>
                    <a:pt x="32" y="528"/>
                  </a:lnTo>
                  <a:lnTo>
                    <a:pt x="21" y="537"/>
                  </a:lnTo>
                  <a:lnTo>
                    <a:pt x="12" y="549"/>
                  </a:lnTo>
                  <a:lnTo>
                    <a:pt x="6" y="563"/>
                  </a:lnTo>
                  <a:lnTo>
                    <a:pt x="1" y="577"/>
                  </a:lnTo>
                  <a:lnTo>
                    <a:pt x="0" y="592"/>
                  </a:lnTo>
                  <a:lnTo>
                    <a:pt x="0" y="592"/>
                  </a:lnTo>
                  <a:lnTo>
                    <a:pt x="1" y="601"/>
                  </a:lnTo>
                  <a:lnTo>
                    <a:pt x="3" y="611"/>
                  </a:lnTo>
                  <a:lnTo>
                    <a:pt x="6" y="620"/>
                  </a:lnTo>
                  <a:lnTo>
                    <a:pt x="9" y="627"/>
                  </a:lnTo>
                  <a:lnTo>
                    <a:pt x="9" y="627"/>
                  </a:lnTo>
                  <a:lnTo>
                    <a:pt x="18" y="640"/>
                  </a:lnTo>
                  <a:lnTo>
                    <a:pt x="27" y="651"/>
                  </a:lnTo>
                  <a:lnTo>
                    <a:pt x="40" y="658"/>
                  </a:lnTo>
                  <a:lnTo>
                    <a:pt x="53" y="664"/>
                  </a:lnTo>
                  <a:lnTo>
                    <a:pt x="53" y="664"/>
                  </a:lnTo>
                  <a:lnTo>
                    <a:pt x="66" y="667"/>
                  </a:lnTo>
                  <a:lnTo>
                    <a:pt x="78" y="669"/>
                  </a:lnTo>
                  <a:lnTo>
                    <a:pt x="78" y="669"/>
                  </a:lnTo>
                  <a:lnTo>
                    <a:pt x="81" y="669"/>
                  </a:lnTo>
                  <a:lnTo>
                    <a:pt x="81" y="669"/>
                  </a:lnTo>
                  <a:lnTo>
                    <a:pt x="87" y="669"/>
                  </a:lnTo>
                  <a:lnTo>
                    <a:pt x="87" y="669"/>
                  </a:lnTo>
                  <a:lnTo>
                    <a:pt x="101" y="667"/>
                  </a:lnTo>
                  <a:lnTo>
                    <a:pt x="101" y="667"/>
                  </a:lnTo>
                  <a:lnTo>
                    <a:pt x="124" y="663"/>
                  </a:lnTo>
                  <a:lnTo>
                    <a:pt x="155" y="657"/>
                  </a:lnTo>
                  <a:lnTo>
                    <a:pt x="155" y="657"/>
                  </a:lnTo>
                  <a:lnTo>
                    <a:pt x="196" y="646"/>
                  </a:lnTo>
                  <a:lnTo>
                    <a:pt x="221" y="640"/>
                  </a:lnTo>
                  <a:lnTo>
                    <a:pt x="244" y="631"/>
                  </a:lnTo>
                  <a:lnTo>
                    <a:pt x="270" y="620"/>
                  </a:lnTo>
                  <a:lnTo>
                    <a:pt x="296" y="609"/>
                  </a:lnTo>
                  <a:lnTo>
                    <a:pt x="324" y="595"/>
                  </a:lnTo>
                  <a:lnTo>
                    <a:pt x="352" y="580"/>
                  </a:lnTo>
                  <a:lnTo>
                    <a:pt x="352" y="580"/>
                  </a:lnTo>
                  <a:lnTo>
                    <a:pt x="382" y="560"/>
                  </a:lnTo>
                  <a:lnTo>
                    <a:pt x="413" y="537"/>
                  </a:lnTo>
                  <a:lnTo>
                    <a:pt x="413" y="537"/>
                  </a:lnTo>
                  <a:lnTo>
                    <a:pt x="442" y="511"/>
                  </a:lnTo>
                  <a:lnTo>
                    <a:pt x="470" y="483"/>
                  </a:lnTo>
                  <a:lnTo>
                    <a:pt x="496" y="451"/>
                  </a:lnTo>
                  <a:lnTo>
                    <a:pt x="508" y="434"/>
                  </a:lnTo>
                  <a:lnTo>
                    <a:pt x="521" y="417"/>
                  </a:lnTo>
                  <a:lnTo>
                    <a:pt x="521" y="417"/>
                  </a:lnTo>
                  <a:lnTo>
                    <a:pt x="536" y="388"/>
                  </a:lnTo>
                  <a:lnTo>
                    <a:pt x="551" y="357"/>
                  </a:lnTo>
                  <a:lnTo>
                    <a:pt x="565" y="325"/>
                  </a:lnTo>
                  <a:lnTo>
                    <a:pt x="576" y="289"/>
                  </a:lnTo>
                  <a:lnTo>
                    <a:pt x="585" y="254"/>
                  </a:lnTo>
                  <a:lnTo>
                    <a:pt x="591" y="216"/>
                  </a:lnTo>
                  <a:lnTo>
                    <a:pt x="594" y="174"/>
                  </a:lnTo>
                  <a:lnTo>
                    <a:pt x="596" y="133"/>
                  </a:lnTo>
                  <a:lnTo>
                    <a:pt x="596" y="13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46"/>
            <p:cNvSpPr>
              <a:spLocks/>
            </p:cNvSpPr>
            <p:nvPr/>
          </p:nvSpPr>
          <p:spPr bwMode="auto">
            <a:xfrm>
              <a:off x="8523288" y="5092700"/>
              <a:ext cx="349250" cy="350838"/>
            </a:xfrm>
            <a:custGeom>
              <a:avLst/>
              <a:gdLst>
                <a:gd name="T0" fmla="*/ 270 w 441"/>
                <a:gd name="T1" fmla="*/ 436 h 443"/>
                <a:gd name="T2" fmla="*/ 313 w 441"/>
                <a:gd name="T3" fmla="*/ 423 h 443"/>
                <a:gd name="T4" fmla="*/ 350 w 441"/>
                <a:gd name="T5" fmla="*/ 399 h 443"/>
                <a:gd name="T6" fmla="*/ 382 w 441"/>
                <a:gd name="T7" fmla="*/ 372 h 443"/>
                <a:gd name="T8" fmla="*/ 409 w 441"/>
                <a:gd name="T9" fmla="*/ 338 h 443"/>
                <a:gd name="T10" fmla="*/ 427 w 441"/>
                <a:gd name="T11" fmla="*/ 300 h 443"/>
                <a:gd name="T12" fmla="*/ 438 w 441"/>
                <a:gd name="T13" fmla="*/ 258 h 443"/>
                <a:gd name="T14" fmla="*/ 441 w 441"/>
                <a:gd name="T15" fmla="*/ 215 h 443"/>
                <a:gd name="T16" fmla="*/ 436 w 441"/>
                <a:gd name="T17" fmla="*/ 170 h 443"/>
                <a:gd name="T18" fmla="*/ 430 w 441"/>
                <a:gd name="T19" fmla="*/ 149 h 443"/>
                <a:gd name="T20" fmla="*/ 412 w 441"/>
                <a:gd name="T21" fmla="*/ 109 h 443"/>
                <a:gd name="T22" fmla="*/ 385 w 441"/>
                <a:gd name="T23" fmla="*/ 74 h 443"/>
                <a:gd name="T24" fmla="*/ 355 w 441"/>
                <a:gd name="T25" fmla="*/ 44 h 443"/>
                <a:gd name="T26" fmla="*/ 318 w 441"/>
                <a:gd name="T27" fmla="*/ 23 h 443"/>
                <a:gd name="T28" fmla="*/ 279 w 441"/>
                <a:gd name="T29" fmla="*/ 8 h 443"/>
                <a:gd name="T30" fmla="*/ 236 w 441"/>
                <a:gd name="T31" fmla="*/ 0 h 443"/>
                <a:gd name="T32" fmla="*/ 192 w 441"/>
                <a:gd name="T33" fmla="*/ 1 h 443"/>
                <a:gd name="T34" fmla="*/ 170 w 441"/>
                <a:gd name="T35" fmla="*/ 6 h 443"/>
                <a:gd name="T36" fmla="*/ 127 w 441"/>
                <a:gd name="T37" fmla="*/ 20 h 443"/>
                <a:gd name="T38" fmla="*/ 90 w 441"/>
                <a:gd name="T39" fmla="*/ 41 h 443"/>
                <a:gd name="T40" fmla="*/ 58 w 441"/>
                <a:gd name="T41" fmla="*/ 71 h 443"/>
                <a:gd name="T42" fmla="*/ 32 w 441"/>
                <a:gd name="T43" fmla="*/ 104 h 443"/>
                <a:gd name="T44" fmla="*/ 14 w 441"/>
                <a:gd name="T45" fmla="*/ 141 h 443"/>
                <a:gd name="T46" fmla="*/ 3 w 441"/>
                <a:gd name="T47" fmla="*/ 183 h 443"/>
                <a:gd name="T48" fmla="*/ 0 w 441"/>
                <a:gd name="T49" fmla="*/ 227 h 443"/>
                <a:gd name="T50" fmla="*/ 4 w 441"/>
                <a:gd name="T51" fmla="*/ 270 h 443"/>
                <a:gd name="T52" fmla="*/ 10 w 441"/>
                <a:gd name="T53" fmla="*/ 293 h 443"/>
                <a:gd name="T54" fmla="*/ 29 w 441"/>
                <a:gd name="T55" fmla="*/ 333 h 443"/>
                <a:gd name="T56" fmla="*/ 55 w 441"/>
                <a:gd name="T57" fmla="*/ 367 h 443"/>
                <a:gd name="T58" fmla="*/ 86 w 441"/>
                <a:gd name="T59" fmla="*/ 396 h 443"/>
                <a:gd name="T60" fmla="*/ 121 w 441"/>
                <a:gd name="T61" fmla="*/ 419 h 443"/>
                <a:gd name="T62" fmla="*/ 161 w 441"/>
                <a:gd name="T63" fmla="*/ 435 h 443"/>
                <a:gd name="T64" fmla="*/ 204 w 441"/>
                <a:gd name="T65" fmla="*/ 441 h 443"/>
                <a:gd name="T66" fmla="*/ 249 w 441"/>
                <a:gd name="T67" fmla="*/ 441 h 443"/>
                <a:gd name="T68" fmla="*/ 270 w 441"/>
                <a:gd name="T69" fmla="*/ 436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1" h="443">
                  <a:moveTo>
                    <a:pt x="270" y="436"/>
                  </a:moveTo>
                  <a:lnTo>
                    <a:pt x="270" y="436"/>
                  </a:lnTo>
                  <a:lnTo>
                    <a:pt x="292" y="430"/>
                  </a:lnTo>
                  <a:lnTo>
                    <a:pt x="313" y="423"/>
                  </a:lnTo>
                  <a:lnTo>
                    <a:pt x="332" y="412"/>
                  </a:lnTo>
                  <a:lnTo>
                    <a:pt x="350" y="399"/>
                  </a:lnTo>
                  <a:lnTo>
                    <a:pt x="367" y="387"/>
                  </a:lnTo>
                  <a:lnTo>
                    <a:pt x="382" y="372"/>
                  </a:lnTo>
                  <a:lnTo>
                    <a:pt x="396" y="355"/>
                  </a:lnTo>
                  <a:lnTo>
                    <a:pt x="409" y="338"/>
                  </a:lnTo>
                  <a:lnTo>
                    <a:pt x="418" y="320"/>
                  </a:lnTo>
                  <a:lnTo>
                    <a:pt x="427" y="300"/>
                  </a:lnTo>
                  <a:lnTo>
                    <a:pt x="433" y="280"/>
                  </a:lnTo>
                  <a:lnTo>
                    <a:pt x="438" y="258"/>
                  </a:lnTo>
                  <a:lnTo>
                    <a:pt x="441" y="237"/>
                  </a:lnTo>
                  <a:lnTo>
                    <a:pt x="441" y="215"/>
                  </a:lnTo>
                  <a:lnTo>
                    <a:pt x="439" y="194"/>
                  </a:lnTo>
                  <a:lnTo>
                    <a:pt x="436" y="170"/>
                  </a:lnTo>
                  <a:lnTo>
                    <a:pt x="436" y="170"/>
                  </a:lnTo>
                  <a:lnTo>
                    <a:pt x="430" y="149"/>
                  </a:lnTo>
                  <a:lnTo>
                    <a:pt x="421" y="129"/>
                  </a:lnTo>
                  <a:lnTo>
                    <a:pt x="412" y="109"/>
                  </a:lnTo>
                  <a:lnTo>
                    <a:pt x="399" y="91"/>
                  </a:lnTo>
                  <a:lnTo>
                    <a:pt x="385" y="74"/>
                  </a:lnTo>
                  <a:lnTo>
                    <a:pt x="370" y="58"/>
                  </a:lnTo>
                  <a:lnTo>
                    <a:pt x="355" y="44"/>
                  </a:lnTo>
                  <a:lnTo>
                    <a:pt x="338" y="34"/>
                  </a:lnTo>
                  <a:lnTo>
                    <a:pt x="318" y="23"/>
                  </a:lnTo>
                  <a:lnTo>
                    <a:pt x="299" y="14"/>
                  </a:lnTo>
                  <a:lnTo>
                    <a:pt x="279" y="8"/>
                  </a:lnTo>
                  <a:lnTo>
                    <a:pt x="258" y="3"/>
                  </a:lnTo>
                  <a:lnTo>
                    <a:pt x="236" y="0"/>
                  </a:lnTo>
                  <a:lnTo>
                    <a:pt x="215" y="0"/>
                  </a:lnTo>
                  <a:lnTo>
                    <a:pt x="192" y="1"/>
                  </a:lnTo>
                  <a:lnTo>
                    <a:pt x="170" y="6"/>
                  </a:lnTo>
                  <a:lnTo>
                    <a:pt x="170" y="6"/>
                  </a:lnTo>
                  <a:lnTo>
                    <a:pt x="149" y="12"/>
                  </a:lnTo>
                  <a:lnTo>
                    <a:pt x="127" y="20"/>
                  </a:lnTo>
                  <a:lnTo>
                    <a:pt x="109" y="31"/>
                  </a:lnTo>
                  <a:lnTo>
                    <a:pt x="90" y="41"/>
                  </a:lnTo>
                  <a:lnTo>
                    <a:pt x="73" y="55"/>
                  </a:lnTo>
                  <a:lnTo>
                    <a:pt x="58" y="71"/>
                  </a:lnTo>
                  <a:lnTo>
                    <a:pt x="44" y="86"/>
                  </a:lnTo>
                  <a:lnTo>
                    <a:pt x="32" y="104"/>
                  </a:lnTo>
                  <a:lnTo>
                    <a:pt x="21" y="123"/>
                  </a:lnTo>
                  <a:lnTo>
                    <a:pt x="14" y="141"/>
                  </a:lnTo>
                  <a:lnTo>
                    <a:pt x="7" y="163"/>
                  </a:lnTo>
                  <a:lnTo>
                    <a:pt x="3" y="183"/>
                  </a:lnTo>
                  <a:lnTo>
                    <a:pt x="0" y="204"/>
                  </a:lnTo>
                  <a:lnTo>
                    <a:pt x="0" y="227"/>
                  </a:lnTo>
                  <a:lnTo>
                    <a:pt x="1" y="249"/>
                  </a:lnTo>
                  <a:lnTo>
                    <a:pt x="4" y="270"/>
                  </a:lnTo>
                  <a:lnTo>
                    <a:pt x="4" y="270"/>
                  </a:lnTo>
                  <a:lnTo>
                    <a:pt x="10" y="293"/>
                  </a:lnTo>
                  <a:lnTo>
                    <a:pt x="20" y="313"/>
                  </a:lnTo>
                  <a:lnTo>
                    <a:pt x="29" y="333"/>
                  </a:lnTo>
                  <a:lnTo>
                    <a:pt x="41" y="350"/>
                  </a:lnTo>
                  <a:lnTo>
                    <a:pt x="55" y="367"/>
                  </a:lnTo>
                  <a:lnTo>
                    <a:pt x="69" y="383"/>
                  </a:lnTo>
                  <a:lnTo>
                    <a:pt x="86" y="396"/>
                  </a:lnTo>
                  <a:lnTo>
                    <a:pt x="103" y="409"/>
                  </a:lnTo>
                  <a:lnTo>
                    <a:pt x="121" y="419"/>
                  </a:lnTo>
                  <a:lnTo>
                    <a:pt x="141" y="427"/>
                  </a:lnTo>
                  <a:lnTo>
                    <a:pt x="161" y="435"/>
                  </a:lnTo>
                  <a:lnTo>
                    <a:pt x="183" y="439"/>
                  </a:lnTo>
                  <a:lnTo>
                    <a:pt x="204" y="441"/>
                  </a:lnTo>
                  <a:lnTo>
                    <a:pt x="226" y="443"/>
                  </a:lnTo>
                  <a:lnTo>
                    <a:pt x="249" y="441"/>
                  </a:lnTo>
                  <a:lnTo>
                    <a:pt x="270" y="436"/>
                  </a:lnTo>
                  <a:lnTo>
                    <a:pt x="270" y="43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8" name="Freeform 47"/>
            <p:cNvSpPr>
              <a:spLocks noEditPoints="1"/>
            </p:cNvSpPr>
            <p:nvPr/>
          </p:nvSpPr>
          <p:spPr bwMode="auto">
            <a:xfrm>
              <a:off x="8047038" y="5495925"/>
              <a:ext cx="1008062" cy="1362075"/>
            </a:xfrm>
            <a:custGeom>
              <a:avLst/>
              <a:gdLst>
                <a:gd name="T0" fmla="*/ 1036 w 1270"/>
                <a:gd name="T1" fmla="*/ 4 h 1715"/>
                <a:gd name="T2" fmla="*/ 615 w 1270"/>
                <a:gd name="T3" fmla="*/ 0 h 1715"/>
                <a:gd name="T4" fmla="*/ 587 w 1270"/>
                <a:gd name="T5" fmla="*/ 4 h 1715"/>
                <a:gd name="T6" fmla="*/ 503 w 1270"/>
                <a:gd name="T7" fmla="*/ 53 h 1715"/>
                <a:gd name="T8" fmla="*/ 417 w 1270"/>
                <a:gd name="T9" fmla="*/ 143 h 1715"/>
                <a:gd name="T10" fmla="*/ 337 w 1270"/>
                <a:gd name="T11" fmla="*/ 264 h 1715"/>
                <a:gd name="T12" fmla="*/ 262 w 1270"/>
                <a:gd name="T13" fmla="*/ 439 h 1715"/>
                <a:gd name="T14" fmla="*/ 197 w 1270"/>
                <a:gd name="T15" fmla="*/ 674 h 1715"/>
                <a:gd name="T16" fmla="*/ 186 w 1270"/>
                <a:gd name="T17" fmla="*/ 765 h 1715"/>
                <a:gd name="T18" fmla="*/ 34 w 1270"/>
                <a:gd name="T19" fmla="*/ 1014 h 1715"/>
                <a:gd name="T20" fmla="*/ 518 w 1270"/>
                <a:gd name="T21" fmla="*/ 956 h 1715"/>
                <a:gd name="T22" fmla="*/ 340 w 1270"/>
                <a:gd name="T23" fmla="*/ 759 h 1715"/>
                <a:gd name="T24" fmla="*/ 385 w 1270"/>
                <a:gd name="T25" fmla="*/ 570 h 1715"/>
                <a:gd name="T26" fmla="*/ 449 w 1270"/>
                <a:gd name="T27" fmla="*/ 395 h 1715"/>
                <a:gd name="T28" fmla="*/ 540 w 1270"/>
                <a:gd name="T29" fmla="*/ 242 h 1715"/>
                <a:gd name="T30" fmla="*/ 540 w 1270"/>
                <a:gd name="T31" fmla="*/ 1606 h 1715"/>
                <a:gd name="T32" fmla="*/ 560 w 1270"/>
                <a:gd name="T33" fmla="*/ 1661 h 1715"/>
                <a:gd name="T34" fmla="*/ 603 w 1270"/>
                <a:gd name="T35" fmla="*/ 1701 h 1715"/>
                <a:gd name="T36" fmla="*/ 661 w 1270"/>
                <a:gd name="T37" fmla="*/ 1715 h 1715"/>
                <a:gd name="T38" fmla="*/ 709 w 1270"/>
                <a:gd name="T39" fmla="*/ 1706 h 1715"/>
                <a:gd name="T40" fmla="*/ 755 w 1270"/>
                <a:gd name="T41" fmla="*/ 1672 h 1715"/>
                <a:gd name="T42" fmla="*/ 780 w 1270"/>
                <a:gd name="T43" fmla="*/ 1618 h 1715"/>
                <a:gd name="T44" fmla="*/ 829 w 1270"/>
                <a:gd name="T45" fmla="*/ 1594 h 1715"/>
                <a:gd name="T46" fmla="*/ 838 w 1270"/>
                <a:gd name="T47" fmla="*/ 1641 h 1715"/>
                <a:gd name="T48" fmla="*/ 872 w 1270"/>
                <a:gd name="T49" fmla="*/ 1687 h 1715"/>
                <a:gd name="T50" fmla="*/ 926 w 1270"/>
                <a:gd name="T51" fmla="*/ 1713 h 1715"/>
                <a:gd name="T52" fmla="*/ 975 w 1270"/>
                <a:gd name="T53" fmla="*/ 1713 h 1715"/>
                <a:gd name="T54" fmla="*/ 1027 w 1270"/>
                <a:gd name="T55" fmla="*/ 1687 h 1715"/>
                <a:gd name="T56" fmla="*/ 1062 w 1270"/>
                <a:gd name="T57" fmla="*/ 1641 h 1715"/>
                <a:gd name="T58" fmla="*/ 1072 w 1270"/>
                <a:gd name="T59" fmla="*/ 748 h 1715"/>
                <a:gd name="T60" fmla="*/ 1070 w 1270"/>
                <a:gd name="T61" fmla="*/ 545 h 1715"/>
                <a:gd name="T62" fmla="*/ 915 w 1270"/>
                <a:gd name="T63" fmla="*/ 562 h 1715"/>
                <a:gd name="T64" fmla="*/ 839 w 1270"/>
                <a:gd name="T65" fmla="*/ 559 h 1715"/>
                <a:gd name="T66" fmla="*/ 792 w 1270"/>
                <a:gd name="T67" fmla="*/ 538 h 1715"/>
                <a:gd name="T68" fmla="*/ 766 w 1270"/>
                <a:gd name="T69" fmla="*/ 499 h 1715"/>
                <a:gd name="T70" fmla="*/ 758 w 1270"/>
                <a:gd name="T71" fmla="*/ 456 h 1715"/>
                <a:gd name="T72" fmla="*/ 776 w 1270"/>
                <a:gd name="T73" fmla="*/ 404 h 1715"/>
                <a:gd name="T74" fmla="*/ 847 w 1270"/>
                <a:gd name="T75" fmla="*/ 364 h 1715"/>
                <a:gd name="T76" fmla="*/ 915 w 1270"/>
                <a:gd name="T77" fmla="*/ 365 h 1715"/>
                <a:gd name="T78" fmla="*/ 995 w 1270"/>
                <a:gd name="T79" fmla="*/ 361 h 1715"/>
                <a:gd name="T80" fmla="*/ 1072 w 1270"/>
                <a:gd name="T81" fmla="*/ 335 h 1715"/>
                <a:gd name="T82" fmla="*/ 1088 w 1270"/>
                <a:gd name="T83" fmla="*/ 224 h 1715"/>
                <a:gd name="T84" fmla="*/ 1113 w 1270"/>
                <a:gd name="T85" fmla="*/ 295 h 1715"/>
                <a:gd name="T86" fmla="*/ 1092 w 1270"/>
                <a:gd name="T87" fmla="*/ 344 h 1715"/>
                <a:gd name="T88" fmla="*/ 1061 w 1270"/>
                <a:gd name="T89" fmla="*/ 362 h 1715"/>
                <a:gd name="T90" fmla="*/ 956 w 1270"/>
                <a:gd name="T91" fmla="*/ 384 h 1715"/>
                <a:gd name="T92" fmla="*/ 976 w 1270"/>
                <a:gd name="T93" fmla="*/ 405 h 1715"/>
                <a:gd name="T94" fmla="*/ 998 w 1270"/>
                <a:gd name="T95" fmla="*/ 433 h 1715"/>
                <a:gd name="T96" fmla="*/ 995 w 1270"/>
                <a:gd name="T97" fmla="*/ 456 h 1715"/>
                <a:gd name="T98" fmla="*/ 989 w 1270"/>
                <a:gd name="T99" fmla="*/ 507 h 1715"/>
                <a:gd name="T100" fmla="*/ 1065 w 1270"/>
                <a:gd name="T101" fmla="*/ 525 h 1715"/>
                <a:gd name="T102" fmla="*/ 1115 w 1270"/>
                <a:gd name="T103" fmla="*/ 510 h 1715"/>
                <a:gd name="T104" fmla="*/ 1198 w 1270"/>
                <a:gd name="T105" fmla="*/ 459 h 1715"/>
                <a:gd name="T106" fmla="*/ 1258 w 1270"/>
                <a:gd name="T107" fmla="*/ 369 h 1715"/>
                <a:gd name="T108" fmla="*/ 1268 w 1270"/>
                <a:gd name="T109" fmla="*/ 267 h 1715"/>
                <a:gd name="T110" fmla="*/ 1221 w 1270"/>
                <a:gd name="T111" fmla="*/ 138 h 1715"/>
                <a:gd name="T112" fmla="*/ 1150 w 1270"/>
                <a:gd name="T113" fmla="*/ 58 h 1715"/>
                <a:gd name="T114" fmla="*/ 183 w 1270"/>
                <a:gd name="T115" fmla="*/ 956 h 1715"/>
                <a:gd name="T116" fmla="*/ 263 w 1270"/>
                <a:gd name="T117" fmla="*/ 822 h 17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270" h="1715">
                  <a:moveTo>
                    <a:pt x="1105" y="29"/>
                  </a:moveTo>
                  <a:lnTo>
                    <a:pt x="1105" y="29"/>
                  </a:lnTo>
                  <a:lnTo>
                    <a:pt x="1084" y="18"/>
                  </a:lnTo>
                  <a:lnTo>
                    <a:pt x="1061" y="10"/>
                  </a:lnTo>
                  <a:lnTo>
                    <a:pt x="1036" y="4"/>
                  </a:lnTo>
                  <a:lnTo>
                    <a:pt x="1012" y="1"/>
                  </a:lnTo>
                  <a:lnTo>
                    <a:pt x="1012" y="1"/>
                  </a:lnTo>
                  <a:lnTo>
                    <a:pt x="995" y="0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603" y="0"/>
                  </a:lnTo>
                  <a:lnTo>
                    <a:pt x="590" y="3"/>
                  </a:lnTo>
                  <a:lnTo>
                    <a:pt x="590" y="3"/>
                  </a:lnTo>
                  <a:lnTo>
                    <a:pt x="587" y="4"/>
                  </a:lnTo>
                  <a:lnTo>
                    <a:pt x="587" y="4"/>
                  </a:lnTo>
                  <a:lnTo>
                    <a:pt x="580" y="7"/>
                  </a:lnTo>
                  <a:lnTo>
                    <a:pt x="566" y="13"/>
                  </a:lnTo>
                  <a:lnTo>
                    <a:pt x="549" y="23"/>
                  </a:lnTo>
                  <a:lnTo>
                    <a:pt x="527" y="35"/>
                  </a:lnTo>
                  <a:lnTo>
                    <a:pt x="503" y="53"/>
                  </a:lnTo>
                  <a:lnTo>
                    <a:pt x="477" y="78"/>
                  </a:lnTo>
                  <a:lnTo>
                    <a:pt x="448" y="107"/>
                  </a:lnTo>
                  <a:lnTo>
                    <a:pt x="432" y="124"/>
                  </a:lnTo>
                  <a:lnTo>
                    <a:pt x="417" y="143"/>
                  </a:lnTo>
                  <a:lnTo>
                    <a:pt x="417" y="143"/>
                  </a:lnTo>
                  <a:lnTo>
                    <a:pt x="401" y="164"/>
                  </a:lnTo>
                  <a:lnTo>
                    <a:pt x="385" y="186"/>
                  </a:lnTo>
                  <a:lnTo>
                    <a:pt x="369" y="210"/>
                  </a:lnTo>
                  <a:lnTo>
                    <a:pt x="354" y="236"/>
                  </a:lnTo>
                  <a:lnTo>
                    <a:pt x="337" y="264"/>
                  </a:lnTo>
                  <a:lnTo>
                    <a:pt x="322" y="295"/>
                  </a:lnTo>
                  <a:lnTo>
                    <a:pt x="306" y="327"/>
                  </a:lnTo>
                  <a:lnTo>
                    <a:pt x="291" y="362"/>
                  </a:lnTo>
                  <a:lnTo>
                    <a:pt x="275" y="399"/>
                  </a:lnTo>
                  <a:lnTo>
                    <a:pt x="262" y="439"/>
                  </a:lnTo>
                  <a:lnTo>
                    <a:pt x="248" y="481"/>
                  </a:lnTo>
                  <a:lnTo>
                    <a:pt x="234" y="525"/>
                  </a:lnTo>
                  <a:lnTo>
                    <a:pt x="220" y="571"/>
                  </a:lnTo>
                  <a:lnTo>
                    <a:pt x="208" y="622"/>
                  </a:lnTo>
                  <a:lnTo>
                    <a:pt x="197" y="674"/>
                  </a:lnTo>
                  <a:lnTo>
                    <a:pt x="185" y="730"/>
                  </a:lnTo>
                  <a:lnTo>
                    <a:pt x="185" y="730"/>
                  </a:lnTo>
                  <a:lnTo>
                    <a:pt x="185" y="742"/>
                  </a:lnTo>
                  <a:lnTo>
                    <a:pt x="185" y="753"/>
                  </a:lnTo>
                  <a:lnTo>
                    <a:pt x="186" y="765"/>
                  </a:lnTo>
                  <a:lnTo>
                    <a:pt x="191" y="776"/>
                  </a:lnTo>
                  <a:lnTo>
                    <a:pt x="126" y="956"/>
                  </a:lnTo>
                  <a:lnTo>
                    <a:pt x="0" y="956"/>
                  </a:lnTo>
                  <a:lnTo>
                    <a:pt x="0" y="1014"/>
                  </a:lnTo>
                  <a:lnTo>
                    <a:pt x="34" y="1014"/>
                  </a:lnTo>
                  <a:lnTo>
                    <a:pt x="66" y="1292"/>
                  </a:lnTo>
                  <a:lnTo>
                    <a:pt x="454" y="1292"/>
                  </a:lnTo>
                  <a:lnTo>
                    <a:pt x="484" y="1014"/>
                  </a:lnTo>
                  <a:lnTo>
                    <a:pt x="518" y="1014"/>
                  </a:lnTo>
                  <a:lnTo>
                    <a:pt x="518" y="956"/>
                  </a:lnTo>
                  <a:lnTo>
                    <a:pt x="392" y="956"/>
                  </a:lnTo>
                  <a:lnTo>
                    <a:pt x="331" y="782"/>
                  </a:lnTo>
                  <a:lnTo>
                    <a:pt x="331" y="782"/>
                  </a:lnTo>
                  <a:lnTo>
                    <a:pt x="337" y="771"/>
                  </a:lnTo>
                  <a:lnTo>
                    <a:pt x="340" y="759"/>
                  </a:lnTo>
                  <a:lnTo>
                    <a:pt x="340" y="759"/>
                  </a:lnTo>
                  <a:lnTo>
                    <a:pt x="351" y="707"/>
                  </a:lnTo>
                  <a:lnTo>
                    <a:pt x="361" y="659"/>
                  </a:lnTo>
                  <a:lnTo>
                    <a:pt x="372" y="613"/>
                  </a:lnTo>
                  <a:lnTo>
                    <a:pt x="385" y="570"/>
                  </a:lnTo>
                  <a:lnTo>
                    <a:pt x="397" y="530"/>
                  </a:lnTo>
                  <a:lnTo>
                    <a:pt x="409" y="493"/>
                  </a:lnTo>
                  <a:lnTo>
                    <a:pt x="423" y="458"/>
                  </a:lnTo>
                  <a:lnTo>
                    <a:pt x="435" y="425"/>
                  </a:lnTo>
                  <a:lnTo>
                    <a:pt x="449" y="395"/>
                  </a:lnTo>
                  <a:lnTo>
                    <a:pt x="461" y="367"/>
                  </a:lnTo>
                  <a:lnTo>
                    <a:pt x="475" y="341"/>
                  </a:lnTo>
                  <a:lnTo>
                    <a:pt x="489" y="318"/>
                  </a:lnTo>
                  <a:lnTo>
                    <a:pt x="515" y="276"/>
                  </a:lnTo>
                  <a:lnTo>
                    <a:pt x="540" y="242"/>
                  </a:lnTo>
                  <a:lnTo>
                    <a:pt x="540" y="562"/>
                  </a:lnTo>
                  <a:lnTo>
                    <a:pt x="540" y="748"/>
                  </a:lnTo>
                  <a:lnTo>
                    <a:pt x="540" y="1594"/>
                  </a:lnTo>
                  <a:lnTo>
                    <a:pt x="540" y="1594"/>
                  </a:lnTo>
                  <a:lnTo>
                    <a:pt x="540" y="1606"/>
                  </a:lnTo>
                  <a:lnTo>
                    <a:pt x="541" y="1618"/>
                  </a:lnTo>
                  <a:lnTo>
                    <a:pt x="544" y="1630"/>
                  </a:lnTo>
                  <a:lnTo>
                    <a:pt x="549" y="1641"/>
                  </a:lnTo>
                  <a:lnTo>
                    <a:pt x="554" y="1652"/>
                  </a:lnTo>
                  <a:lnTo>
                    <a:pt x="560" y="1661"/>
                  </a:lnTo>
                  <a:lnTo>
                    <a:pt x="567" y="1672"/>
                  </a:lnTo>
                  <a:lnTo>
                    <a:pt x="575" y="1680"/>
                  </a:lnTo>
                  <a:lnTo>
                    <a:pt x="583" y="1687"/>
                  </a:lnTo>
                  <a:lnTo>
                    <a:pt x="592" y="1695"/>
                  </a:lnTo>
                  <a:lnTo>
                    <a:pt x="603" y="1701"/>
                  </a:lnTo>
                  <a:lnTo>
                    <a:pt x="614" y="1706"/>
                  </a:lnTo>
                  <a:lnTo>
                    <a:pt x="624" y="1710"/>
                  </a:lnTo>
                  <a:lnTo>
                    <a:pt x="637" y="1713"/>
                  </a:lnTo>
                  <a:lnTo>
                    <a:pt x="649" y="1715"/>
                  </a:lnTo>
                  <a:lnTo>
                    <a:pt x="661" y="1715"/>
                  </a:lnTo>
                  <a:lnTo>
                    <a:pt x="661" y="1715"/>
                  </a:lnTo>
                  <a:lnTo>
                    <a:pt x="673" y="1715"/>
                  </a:lnTo>
                  <a:lnTo>
                    <a:pt x="686" y="1713"/>
                  </a:lnTo>
                  <a:lnTo>
                    <a:pt x="697" y="1710"/>
                  </a:lnTo>
                  <a:lnTo>
                    <a:pt x="709" y="1706"/>
                  </a:lnTo>
                  <a:lnTo>
                    <a:pt x="718" y="1701"/>
                  </a:lnTo>
                  <a:lnTo>
                    <a:pt x="729" y="1695"/>
                  </a:lnTo>
                  <a:lnTo>
                    <a:pt x="738" y="1687"/>
                  </a:lnTo>
                  <a:lnTo>
                    <a:pt x="747" y="1680"/>
                  </a:lnTo>
                  <a:lnTo>
                    <a:pt x="755" y="1672"/>
                  </a:lnTo>
                  <a:lnTo>
                    <a:pt x="761" y="1661"/>
                  </a:lnTo>
                  <a:lnTo>
                    <a:pt x="767" y="1652"/>
                  </a:lnTo>
                  <a:lnTo>
                    <a:pt x="773" y="1641"/>
                  </a:lnTo>
                  <a:lnTo>
                    <a:pt x="776" y="1630"/>
                  </a:lnTo>
                  <a:lnTo>
                    <a:pt x="780" y="1618"/>
                  </a:lnTo>
                  <a:lnTo>
                    <a:pt x="781" y="1606"/>
                  </a:lnTo>
                  <a:lnTo>
                    <a:pt x="783" y="1594"/>
                  </a:lnTo>
                  <a:lnTo>
                    <a:pt x="783" y="823"/>
                  </a:lnTo>
                  <a:lnTo>
                    <a:pt x="829" y="823"/>
                  </a:lnTo>
                  <a:lnTo>
                    <a:pt x="829" y="1594"/>
                  </a:lnTo>
                  <a:lnTo>
                    <a:pt x="829" y="1594"/>
                  </a:lnTo>
                  <a:lnTo>
                    <a:pt x="829" y="1606"/>
                  </a:lnTo>
                  <a:lnTo>
                    <a:pt x="830" y="1618"/>
                  </a:lnTo>
                  <a:lnTo>
                    <a:pt x="833" y="1630"/>
                  </a:lnTo>
                  <a:lnTo>
                    <a:pt x="838" y="1641"/>
                  </a:lnTo>
                  <a:lnTo>
                    <a:pt x="843" y="1652"/>
                  </a:lnTo>
                  <a:lnTo>
                    <a:pt x="849" y="1661"/>
                  </a:lnTo>
                  <a:lnTo>
                    <a:pt x="856" y="1672"/>
                  </a:lnTo>
                  <a:lnTo>
                    <a:pt x="864" y="1680"/>
                  </a:lnTo>
                  <a:lnTo>
                    <a:pt x="872" y="1687"/>
                  </a:lnTo>
                  <a:lnTo>
                    <a:pt x="881" y="1695"/>
                  </a:lnTo>
                  <a:lnTo>
                    <a:pt x="892" y="1701"/>
                  </a:lnTo>
                  <a:lnTo>
                    <a:pt x="902" y="1706"/>
                  </a:lnTo>
                  <a:lnTo>
                    <a:pt x="913" y="1710"/>
                  </a:lnTo>
                  <a:lnTo>
                    <a:pt x="926" y="1713"/>
                  </a:lnTo>
                  <a:lnTo>
                    <a:pt x="938" y="1715"/>
                  </a:lnTo>
                  <a:lnTo>
                    <a:pt x="950" y="1715"/>
                  </a:lnTo>
                  <a:lnTo>
                    <a:pt x="950" y="1715"/>
                  </a:lnTo>
                  <a:lnTo>
                    <a:pt x="962" y="1715"/>
                  </a:lnTo>
                  <a:lnTo>
                    <a:pt x="975" y="1713"/>
                  </a:lnTo>
                  <a:lnTo>
                    <a:pt x="985" y="1710"/>
                  </a:lnTo>
                  <a:lnTo>
                    <a:pt x="996" y="1706"/>
                  </a:lnTo>
                  <a:lnTo>
                    <a:pt x="1007" y="1701"/>
                  </a:lnTo>
                  <a:lnTo>
                    <a:pt x="1018" y="1695"/>
                  </a:lnTo>
                  <a:lnTo>
                    <a:pt x="1027" y="1687"/>
                  </a:lnTo>
                  <a:lnTo>
                    <a:pt x="1036" y="1680"/>
                  </a:lnTo>
                  <a:lnTo>
                    <a:pt x="1044" y="1672"/>
                  </a:lnTo>
                  <a:lnTo>
                    <a:pt x="1050" y="1661"/>
                  </a:lnTo>
                  <a:lnTo>
                    <a:pt x="1056" y="1652"/>
                  </a:lnTo>
                  <a:lnTo>
                    <a:pt x="1062" y="1641"/>
                  </a:lnTo>
                  <a:lnTo>
                    <a:pt x="1065" y="1630"/>
                  </a:lnTo>
                  <a:lnTo>
                    <a:pt x="1068" y="1618"/>
                  </a:lnTo>
                  <a:lnTo>
                    <a:pt x="1070" y="1606"/>
                  </a:lnTo>
                  <a:lnTo>
                    <a:pt x="1072" y="1594"/>
                  </a:lnTo>
                  <a:lnTo>
                    <a:pt x="1072" y="748"/>
                  </a:lnTo>
                  <a:lnTo>
                    <a:pt x="1072" y="562"/>
                  </a:lnTo>
                  <a:lnTo>
                    <a:pt x="1072" y="545"/>
                  </a:lnTo>
                  <a:lnTo>
                    <a:pt x="1072" y="545"/>
                  </a:lnTo>
                  <a:lnTo>
                    <a:pt x="1070" y="545"/>
                  </a:lnTo>
                  <a:lnTo>
                    <a:pt x="1070" y="545"/>
                  </a:lnTo>
                  <a:lnTo>
                    <a:pt x="1035" y="553"/>
                  </a:lnTo>
                  <a:lnTo>
                    <a:pt x="998" y="559"/>
                  </a:lnTo>
                  <a:lnTo>
                    <a:pt x="958" y="562"/>
                  </a:lnTo>
                  <a:lnTo>
                    <a:pt x="915" y="562"/>
                  </a:lnTo>
                  <a:lnTo>
                    <a:pt x="915" y="562"/>
                  </a:lnTo>
                  <a:lnTo>
                    <a:pt x="915" y="562"/>
                  </a:lnTo>
                  <a:lnTo>
                    <a:pt x="882" y="562"/>
                  </a:lnTo>
                  <a:lnTo>
                    <a:pt x="850" y="561"/>
                  </a:lnTo>
                  <a:lnTo>
                    <a:pt x="850" y="561"/>
                  </a:lnTo>
                  <a:lnTo>
                    <a:pt x="839" y="559"/>
                  </a:lnTo>
                  <a:lnTo>
                    <a:pt x="829" y="556"/>
                  </a:lnTo>
                  <a:lnTo>
                    <a:pt x="829" y="556"/>
                  </a:lnTo>
                  <a:lnTo>
                    <a:pt x="815" y="551"/>
                  </a:lnTo>
                  <a:lnTo>
                    <a:pt x="803" y="545"/>
                  </a:lnTo>
                  <a:lnTo>
                    <a:pt x="792" y="538"/>
                  </a:lnTo>
                  <a:lnTo>
                    <a:pt x="783" y="527"/>
                  </a:lnTo>
                  <a:lnTo>
                    <a:pt x="783" y="527"/>
                  </a:lnTo>
                  <a:lnTo>
                    <a:pt x="773" y="515"/>
                  </a:lnTo>
                  <a:lnTo>
                    <a:pt x="773" y="515"/>
                  </a:lnTo>
                  <a:lnTo>
                    <a:pt x="766" y="499"/>
                  </a:lnTo>
                  <a:lnTo>
                    <a:pt x="766" y="499"/>
                  </a:lnTo>
                  <a:lnTo>
                    <a:pt x="761" y="490"/>
                  </a:lnTo>
                  <a:lnTo>
                    <a:pt x="760" y="479"/>
                  </a:lnTo>
                  <a:lnTo>
                    <a:pt x="758" y="467"/>
                  </a:lnTo>
                  <a:lnTo>
                    <a:pt x="758" y="456"/>
                  </a:lnTo>
                  <a:lnTo>
                    <a:pt x="758" y="456"/>
                  </a:lnTo>
                  <a:lnTo>
                    <a:pt x="760" y="447"/>
                  </a:lnTo>
                  <a:lnTo>
                    <a:pt x="761" y="438"/>
                  </a:lnTo>
                  <a:lnTo>
                    <a:pt x="767" y="419"/>
                  </a:lnTo>
                  <a:lnTo>
                    <a:pt x="776" y="404"/>
                  </a:lnTo>
                  <a:lnTo>
                    <a:pt x="789" y="390"/>
                  </a:lnTo>
                  <a:lnTo>
                    <a:pt x="804" y="379"/>
                  </a:lnTo>
                  <a:lnTo>
                    <a:pt x="819" y="372"/>
                  </a:lnTo>
                  <a:lnTo>
                    <a:pt x="838" y="365"/>
                  </a:lnTo>
                  <a:lnTo>
                    <a:pt x="847" y="364"/>
                  </a:lnTo>
                  <a:lnTo>
                    <a:pt x="856" y="364"/>
                  </a:lnTo>
                  <a:lnTo>
                    <a:pt x="856" y="364"/>
                  </a:lnTo>
                  <a:lnTo>
                    <a:pt x="863" y="364"/>
                  </a:lnTo>
                  <a:lnTo>
                    <a:pt x="863" y="364"/>
                  </a:lnTo>
                  <a:lnTo>
                    <a:pt x="915" y="365"/>
                  </a:lnTo>
                  <a:lnTo>
                    <a:pt x="916" y="365"/>
                  </a:lnTo>
                  <a:lnTo>
                    <a:pt x="916" y="365"/>
                  </a:lnTo>
                  <a:lnTo>
                    <a:pt x="946" y="365"/>
                  </a:lnTo>
                  <a:lnTo>
                    <a:pt x="972" y="364"/>
                  </a:lnTo>
                  <a:lnTo>
                    <a:pt x="995" y="361"/>
                  </a:lnTo>
                  <a:lnTo>
                    <a:pt x="1013" y="356"/>
                  </a:lnTo>
                  <a:lnTo>
                    <a:pt x="1030" y="353"/>
                  </a:lnTo>
                  <a:lnTo>
                    <a:pt x="1044" y="349"/>
                  </a:lnTo>
                  <a:lnTo>
                    <a:pt x="1062" y="339"/>
                  </a:lnTo>
                  <a:lnTo>
                    <a:pt x="1072" y="335"/>
                  </a:lnTo>
                  <a:lnTo>
                    <a:pt x="1072" y="201"/>
                  </a:lnTo>
                  <a:lnTo>
                    <a:pt x="1072" y="201"/>
                  </a:lnTo>
                  <a:lnTo>
                    <a:pt x="1081" y="212"/>
                  </a:lnTo>
                  <a:lnTo>
                    <a:pt x="1088" y="224"/>
                  </a:lnTo>
                  <a:lnTo>
                    <a:pt x="1088" y="224"/>
                  </a:lnTo>
                  <a:lnTo>
                    <a:pt x="1099" y="242"/>
                  </a:lnTo>
                  <a:lnTo>
                    <a:pt x="1107" y="261"/>
                  </a:lnTo>
                  <a:lnTo>
                    <a:pt x="1111" y="279"/>
                  </a:lnTo>
                  <a:lnTo>
                    <a:pt x="1113" y="295"/>
                  </a:lnTo>
                  <a:lnTo>
                    <a:pt x="1113" y="295"/>
                  </a:lnTo>
                  <a:lnTo>
                    <a:pt x="1111" y="310"/>
                  </a:lnTo>
                  <a:lnTo>
                    <a:pt x="1107" y="324"/>
                  </a:lnTo>
                  <a:lnTo>
                    <a:pt x="1107" y="324"/>
                  </a:lnTo>
                  <a:lnTo>
                    <a:pt x="1101" y="333"/>
                  </a:lnTo>
                  <a:lnTo>
                    <a:pt x="1092" y="344"/>
                  </a:lnTo>
                  <a:lnTo>
                    <a:pt x="1092" y="344"/>
                  </a:lnTo>
                  <a:lnTo>
                    <a:pt x="1082" y="350"/>
                  </a:lnTo>
                  <a:lnTo>
                    <a:pt x="1072" y="356"/>
                  </a:lnTo>
                  <a:lnTo>
                    <a:pt x="1072" y="356"/>
                  </a:lnTo>
                  <a:lnTo>
                    <a:pt x="1061" y="362"/>
                  </a:lnTo>
                  <a:lnTo>
                    <a:pt x="1061" y="362"/>
                  </a:lnTo>
                  <a:lnTo>
                    <a:pt x="1041" y="369"/>
                  </a:lnTo>
                  <a:lnTo>
                    <a:pt x="1018" y="376"/>
                  </a:lnTo>
                  <a:lnTo>
                    <a:pt x="990" y="381"/>
                  </a:lnTo>
                  <a:lnTo>
                    <a:pt x="956" y="384"/>
                  </a:lnTo>
                  <a:lnTo>
                    <a:pt x="956" y="384"/>
                  </a:lnTo>
                  <a:lnTo>
                    <a:pt x="962" y="401"/>
                  </a:lnTo>
                  <a:lnTo>
                    <a:pt x="962" y="401"/>
                  </a:lnTo>
                  <a:lnTo>
                    <a:pt x="970" y="402"/>
                  </a:lnTo>
                  <a:lnTo>
                    <a:pt x="976" y="405"/>
                  </a:lnTo>
                  <a:lnTo>
                    <a:pt x="982" y="408"/>
                  </a:lnTo>
                  <a:lnTo>
                    <a:pt x="989" y="413"/>
                  </a:lnTo>
                  <a:lnTo>
                    <a:pt x="993" y="419"/>
                  </a:lnTo>
                  <a:lnTo>
                    <a:pt x="996" y="425"/>
                  </a:lnTo>
                  <a:lnTo>
                    <a:pt x="998" y="433"/>
                  </a:lnTo>
                  <a:lnTo>
                    <a:pt x="999" y="441"/>
                  </a:lnTo>
                  <a:lnTo>
                    <a:pt x="999" y="441"/>
                  </a:lnTo>
                  <a:lnTo>
                    <a:pt x="998" y="450"/>
                  </a:lnTo>
                  <a:lnTo>
                    <a:pt x="998" y="450"/>
                  </a:lnTo>
                  <a:lnTo>
                    <a:pt x="995" y="456"/>
                  </a:lnTo>
                  <a:lnTo>
                    <a:pt x="992" y="464"/>
                  </a:lnTo>
                  <a:lnTo>
                    <a:pt x="987" y="468"/>
                  </a:lnTo>
                  <a:lnTo>
                    <a:pt x="981" y="473"/>
                  </a:lnTo>
                  <a:lnTo>
                    <a:pt x="981" y="473"/>
                  </a:lnTo>
                  <a:lnTo>
                    <a:pt x="989" y="507"/>
                  </a:lnTo>
                  <a:lnTo>
                    <a:pt x="995" y="539"/>
                  </a:lnTo>
                  <a:lnTo>
                    <a:pt x="995" y="539"/>
                  </a:lnTo>
                  <a:lnTo>
                    <a:pt x="1032" y="533"/>
                  </a:lnTo>
                  <a:lnTo>
                    <a:pt x="1065" y="525"/>
                  </a:lnTo>
                  <a:lnTo>
                    <a:pt x="1065" y="525"/>
                  </a:lnTo>
                  <a:lnTo>
                    <a:pt x="1072" y="524"/>
                  </a:lnTo>
                  <a:lnTo>
                    <a:pt x="1072" y="524"/>
                  </a:lnTo>
                  <a:lnTo>
                    <a:pt x="1092" y="519"/>
                  </a:lnTo>
                  <a:lnTo>
                    <a:pt x="1092" y="519"/>
                  </a:lnTo>
                  <a:lnTo>
                    <a:pt x="1115" y="510"/>
                  </a:lnTo>
                  <a:lnTo>
                    <a:pt x="1136" y="501"/>
                  </a:lnTo>
                  <a:lnTo>
                    <a:pt x="1156" y="488"/>
                  </a:lnTo>
                  <a:lnTo>
                    <a:pt x="1176" y="476"/>
                  </a:lnTo>
                  <a:lnTo>
                    <a:pt x="1176" y="476"/>
                  </a:lnTo>
                  <a:lnTo>
                    <a:pt x="1198" y="459"/>
                  </a:lnTo>
                  <a:lnTo>
                    <a:pt x="1218" y="439"/>
                  </a:lnTo>
                  <a:lnTo>
                    <a:pt x="1234" y="416"/>
                  </a:lnTo>
                  <a:lnTo>
                    <a:pt x="1248" y="393"/>
                  </a:lnTo>
                  <a:lnTo>
                    <a:pt x="1248" y="393"/>
                  </a:lnTo>
                  <a:lnTo>
                    <a:pt x="1258" y="369"/>
                  </a:lnTo>
                  <a:lnTo>
                    <a:pt x="1265" y="344"/>
                  </a:lnTo>
                  <a:lnTo>
                    <a:pt x="1268" y="319"/>
                  </a:lnTo>
                  <a:lnTo>
                    <a:pt x="1270" y="295"/>
                  </a:lnTo>
                  <a:lnTo>
                    <a:pt x="1270" y="295"/>
                  </a:lnTo>
                  <a:lnTo>
                    <a:pt x="1268" y="267"/>
                  </a:lnTo>
                  <a:lnTo>
                    <a:pt x="1264" y="239"/>
                  </a:lnTo>
                  <a:lnTo>
                    <a:pt x="1256" y="212"/>
                  </a:lnTo>
                  <a:lnTo>
                    <a:pt x="1247" y="187"/>
                  </a:lnTo>
                  <a:lnTo>
                    <a:pt x="1234" y="163"/>
                  </a:lnTo>
                  <a:lnTo>
                    <a:pt x="1221" y="138"/>
                  </a:lnTo>
                  <a:lnTo>
                    <a:pt x="1205" y="116"/>
                  </a:lnTo>
                  <a:lnTo>
                    <a:pt x="1188" y="96"/>
                  </a:lnTo>
                  <a:lnTo>
                    <a:pt x="1188" y="96"/>
                  </a:lnTo>
                  <a:lnTo>
                    <a:pt x="1170" y="76"/>
                  </a:lnTo>
                  <a:lnTo>
                    <a:pt x="1150" y="58"/>
                  </a:lnTo>
                  <a:lnTo>
                    <a:pt x="1128" y="43"/>
                  </a:lnTo>
                  <a:lnTo>
                    <a:pt x="1105" y="29"/>
                  </a:lnTo>
                  <a:lnTo>
                    <a:pt x="1105" y="29"/>
                  </a:lnTo>
                  <a:close/>
                  <a:moveTo>
                    <a:pt x="335" y="956"/>
                  </a:moveTo>
                  <a:lnTo>
                    <a:pt x="183" y="956"/>
                  </a:lnTo>
                  <a:lnTo>
                    <a:pt x="234" y="817"/>
                  </a:lnTo>
                  <a:lnTo>
                    <a:pt x="234" y="817"/>
                  </a:lnTo>
                  <a:lnTo>
                    <a:pt x="248" y="820"/>
                  </a:lnTo>
                  <a:lnTo>
                    <a:pt x="248" y="820"/>
                  </a:lnTo>
                  <a:lnTo>
                    <a:pt x="263" y="822"/>
                  </a:lnTo>
                  <a:lnTo>
                    <a:pt x="263" y="822"/>
                  </a:lnTo>
                  <a:lnTo>
                    <a:pt x="275" y="822"/>
                  </a:lnTo>
                  <a:lnTo>
                    <a:pt x="286" y="819"/>
                  </a:lnTo>
                  <a:lnTo>
                    <a:pt x="335" y="95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9" name="Freeform 48"/>
            <p:cNvSpPr>
              <a:spLocks/>
            </p:cNvSpPr>
            <p:nvPr/>
          </p:nvSpPr>
          <p:spPr bwMode="auto">
            <a:xfrm>
              <a:off x="8664575" y="5800725"/>
              <a:ext cx="155575" cy="127000"/>
            </a:xfrm>
            <a:custGeom>
              <a:avLst/>
              <a:gdLst>
                <a:gd name="T0" fmla="*/ 181 w 197"/>
                <a:gd name="T1" fmla="*/ 95 h 158"/>
                <a:gd name="T2" fmla="*/ 181 w 197"/>
                <a:gd name="T3" fmla="*/ 95 h 158"/>
                <a:gd name="T4" fmla="*/ 174 w 197"/>
                <a:gd name="T5" fmla="*/ 95 h 158"/>
                <a:gd name="T6" fmla="*/ 168 w 197"/>
                <a:gd name="T7" fmla="*/ 94 h 158"/>
                <a:gd name="T8" fmla="*/ 160 w 197"/>
                <a:gd name="T9" fmla="*/ 89 h 158"/>
                <a:gd name="T10" fmla="*/ 155 w 197"/>
                <a:gd name="T11" fmla="*/ 86 h 158"/>
                <a:gd name="T12" fmla="*/ 151 w 197"/>
                <a:gd name="T13" fmla="*/ 80 h 158"/>
                <a:gd name="T14" fmla="*/ 146 w 197"/>
                <a:gd name="T15" fmla="*/ 74 h 158"/>
                <a:gd name="T16" fmla="*/ 144 w 197"/>
                <a:gd name="T17" fmla="*/ 68 h 158"/>
                <a:gd name="T18" fmla="*/ 143 w 197"/>
                <a:gd name="T19" fmla="*/ 60 h 158"/>
                <a:gd name="T20" fmla="*/ 143 w 197"/>
                <a:gd name="T21" fmla="*/ 60 h 158"/>
                <a:gd name="T22" fmla="*/ 143 w 197"/>
                <a:gd name="T23" fmla="*/ 57 h 158"/>
                <a:gd name="T24" fmla="*/ 143 w 197"/>
                <a:gd name="T25" fmla="*/ 57 h 158"/>
                <a:gd name="T26" fmla="*/ 144 w 197"/>
                <a:gd name="T27" fmla="*/ 44 h 158"/>
                <a:gd name="T28" fmla="*/ 149 w 197"/>
                <a:gd name="T29" fmla="*/ 35 h 158"/>
                <a:gd name="T30" fmla="*/ 155 w 197"/>
                <a:gd name="T31" fmla="*/ 28 h 158"/>
                <a:gd name="T32" fmla="*/ 164 w 197"/>
                <a:gd name="T33" fmla="*/ 21 h 158"/>
                <a:gd name="T34" fmla="*/ 164 w 197"/>
                <a:gd name="T35" fmla="*/ 21 h 158"/>
                <a:gd name="T36" fmla="*/ 158 w 197"/>
                <a:gd name="T37" fmla="*/ 1 h 158"/>
                <a:gd name="T38" fmla="*/ 158 w 197"/>
                <a:gd name="T39" fmla="*/ 1 h 158"/>
                <a:gd name="T40" fmla="*/ 137 w 197"/>
                <a:gd name="T41" fmla="*/ 1 h 158"/>
                <a:gd name="T42" fmla="*/ 137 w 197"/>
                <a:gd name="T43" fmla="*/ 1 h 158"/>
                <a:gd name="T44" fmla="*/ 83 w 197"/>
                <a:gd name="T45" fmla="*/ 0 h 158"/>
                <a:gd name="T46" fmla="*/ 83 w 197"/>
                <a:gd name="T47" fmla="*/ 0 h 158"/>
                <a:gd name="T48" fmla="*/ 68 w 197"/>
                <a:gd name="T49" fmla="*/ 0 h 158"/>
                <a:gd name="T50" fmla="*/ 52 w 197"/>
                <a:gd name="T51" fmla="*/ 4 h 158"/>
                <a:gd name="T52" fmla="*/ 38 w 197"/>
                <a:gd name="T53" fmla="*/ 11 h 158"/>
                <a:gd name="T54" fmla="*/ 26 w 197"/>
                <a:gd name="T55" fmla="*/ 18 h 158"/>
                <a:gd name="T56" fmla="*/ 15 w 197"/>
                <a:gd name="T57" fmla="*/ 31 h 158"/>
                <a:gd name="T58" fmla="*/ 8 w 197"/>
                <a:gd name="T59" fmla="*/ 43 h 158"/>
                <a:gd name="T60" fmla="*/ 3 w 197"/>
                <a:gd name="T61" fmla="*/ 57 h 158"/>
                <a:gd name="T62" fmla="*/ 0 w 197"/>
                <a:gd name="T63" fmla="*/ 74 h 158"/>
                <a:gd name="T64" fmla="*/ 0 w 197"/>
                <a:gd name="T65" fmla="*/ 74 h 158"/>
                <a:gd name="T66" fmla="*/ 0 w 197"/>
                <a:gd name="T67" fmla="*/ 86 h 158"/>
                <a:gd name="T68" fmla="*/ 3 w 197"/>
                <a:gd name="T69" fmla="*/ 100 h 158"/>
                <a:gd name="T70" fmla="*/ 6 w 197"/>
                <a:gd name="T71" fmla="*/ 111 h 158"/>
                <a:gd name="T72" fmla="*/ 12 w 197"/>
                <a:gd name="T73" fmla="*/ 121 h 158"/>
                <a:gd name="T74" fmla="*/ 22 w 197"/>
                <a:gd name="T75" fmla="*/ 132 h 158"/>
                <a:gd name="T76" fmla="*/ 31 w 197"/>
                <a:gd name="T77" fmla="*/ 140 h 158"/>
                <a:gd name="T78" fmla="*/ 41 w 197"/>
                <a:gd name="T79" fmla="*/ 147 h 158"/>
                <a:gd name="T80" fmla="*/ 52 w 197"/>
                <a:gd name="T81" fmla="*/ 152 h 158"/>
                <a:gd name="T82" fmla="*/ 52 w 197"/>
                <a:gd name="T83" fmla="*/ 152 h 158"/>
                <a:gd name="T84" fmla="*/ 63 w 197"/>
                <a:gd name="T85" fmla="*/ 155 h 158"/>
                <a:gd name="T86" fmla="*/ 74 w 197"/>
                <a:gd name="T87" fmla="*/ 157 h 158"/>
                <a:gd name="T88" fmla="*/ 74 w 197"/>
                <a:gd name="T89" fmla="*/ 157 h 158"/>
                <a:gd name="T90" fmla="*/ 106 w 197"/>
                <a:gd name="T91" fmla="*/ 158 h 158"/>
                <a:gd name="T92" fmla="*/ 137 w 197"/>
                <a:gd name="T93" fmla="*/ 158 h 158"/>
                <a:gd name="T94" fmla="*/ 137 w 197"/>
                <a:gd name="T95" fmla="*/ 158 h 158"/>
                <a:gd name="T96" fmla="*/ 168 w 197"/>
                <a:gd name="T97" fmla="*/ 158 h 158"/>
                <a:gd name="T98" fmla="*/ 197 w 197"/>
                <a:gd name="T99" fmla="*/ 157 h 158"/>
                <a:gd name="T100" fmla="*/ 197 w 197"/>
                <a:gd name="T101" fmla="*/ 157 h 158"/>
                <a:gd name="T102" fmla="*/ 191 w 197"/>
                <a:gd name="T103" fmla="*/ 127 h 158"/>
                <a:gd name="T104" fmla="*/ 184 w 197"/>
                <a:gd name="T105" fmla="*/ 95 h 158"/>
                <a:gd name="T106" fmla="*/ 184 w 197"/>
                <a:gd name="T107" fmla="*/ 95 h 158"/>
                <a:gd name="T108" fmla="*/ 181 w 197"/>
                <a:gd name="T109" fmla="*/ 95 h 158"/>
                <a:gd name="T110" fmla="*/ 181 w 197"/>
                <a:gd name="T111" fmla="*/ 95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97" h="158">
                  <a:moveTo>
                    <a:pt x="181" y="95"/>
                  </a:moveTo>
                  <a:lnTo>
                    <a:pt x="181" y="95"/>
                  </a:lnTo>
                  <a:lnTo>
                    <a:pt x="174" y="95"/>
                  </a:lnTo>
                  <a:lnTo>
                    <a:pt x="168" y="94"/>
                  </a:lnTo>
                  <a:lnTo>
                    <a:pt x="160" y="89"/>
                  </a:lnTo>
                  <a:lnTo>
                    <a:pt x="155" y="86"/>
                  </a:lnTo>
                  <a:lnTo>
                    <a:pt x="151" y="80"/>
                  </a:lnTo>
                  <a:lnTo>
                    <a:pt x="146" y="74"/>
                  </a:lnTo>
                  <a:lnTo>
                    <a:pt x="144" y="68"/>
                  </a:lnTo>
                  <a:lnTo>
                    <a:pt x="143" y="60"/>
                  </a:lnTo>
                  <a:lnTo>
                    <a:pt x="143" y="60"/>
                  </a:lnTo>
                  <a:lnTo>
                    <a:pt x="143" y="57"/>
                  </a:lnTo>
                  <a:lnTo>
                    <a:pt x="143" y="57"/>
                  </a:lnTo>
                  <a:lnTo>
                    <a:pt x="144" y="44"/>
                  </a:lnTo>
                  <a:lnTo>
                    <a:pt x="149" y="35"/>
                  </a:lnTo>
                  <a:lnTo>
                    <a:pt x="155" y="28"/>
                  </a:lnTo>
                  <a:lnTo>
                    <a:pt x="164" y="21"/>
                  </a:lnTo>
                  <a:lnTo>
                    <a:pt x="164" y="21"/>
                  </a:lnTo>
                  <a:lnTo>
                    <a:pt x="158" y="1"/>
                  </a:lnTo>
                  <a:lnTo>
                    <a:pt x="158" y="1"/>
                  </a:lnTo>
                  <a:lnTo>
                    <a:pt x="137" y="1"/>
                  </a:lnTo>
                  <a:lnTo>
                    <a:pt x="137" y="1"/>
                  </a:lnTo>
                  <a:lnTo>
                    <a:pt x="83" y="0"/>
                  </a:lnTo>
                  <a:lnTo>
                    <a:pt x="83" y="0"/>
                  </a:lnTo>
                  <a:lnTo>
                    <a:pt x="68" y="0"/>
                  </a:lnTo>
                  <a:lnTo>
                    <a:pt x="52" y="4"/>
                  </a:lnTo>
                  <a:lnTo>
                    <a:pt x="38" y="11"/>
                  </a:lnTo>
                  <a:lnTo>
                    <a:pt x="26" y="18"/>
                  </a:lnTo>
                  <a:lnTo>
                    <a:pt x="15" y="31"/>
                  </a:lnTo>
                  <a:lnTo>
                    <a:pt x="8" y="43"/>
                  </a:lnTo>
                  <a:lnTo>
                    <a:pt x="3" y="57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0" y="86"/>
                  </a:lnTo>
                  <a:lnTo>
                    <a:pt x="3" y="100"/>
                  </a:lnTo>
                  <a:lnTo>
                    <a:pt x="6" y="111"/>
                  </a:lnTo>
                  <a:lnTo>
                    <a:pt x="12" y="121"/>
                  </a:lnTo>
                  <a:lnTo>
                    <a:pt x="22" y="132"/>
                  </a:lnTo>
                  <a:lnTo>
                    <a:pt x="31" y="140"/>
                  </a:lnTo>
                  <a:lnTo>
                    <a:pt x="41" y="147"/>
                  </a:lnTo>
                  <a:lnTo>
                    <a:pt x="52" y="152"/>
                  </a:lnTo>
                  <a:lnTo>
                    <a:pt x="52" y="152"/>
                  </a:lnTo>
                  <a:lnTo>
                    <a:pt x="63" y="155"/>
                  </a:lnTo>
                  <a:lnTo>
                    <a:pt x="74" y="157"/>
                  </a:lnTo>
                  <a:lnTo>
                    <a:pt x="74" y="157"/>
                  </a:lnTo>
                  <a:lnTo>
                    <a:pt x="106" y="158"/>
                  </a:lnTo>
                  <a:lnTo>
                    <a:pt x="137" y="158"/>
                  </a:lnTo>
                  <a:lnTo>
                    <a:pt x="137" y="158"/>
                  </a:lnTo>
                  <a:lnTo>
                    <a:pt x="168" y="158"/>
                  </a:lnTo>
                  <a:lnTo>
                    <a:pt x="197" y="157"/>
                  </a:lnTo>
                  <a:lnTo>
                    <a:pt x="197" y="157"/>
                  </a:lnTo>
                  <a:lnTo>
                    <a:pt x="191" y="127"/>
                  </a:lnTo>
                  <a:lnTo>
                    <a:pt x="184" y="95"/>
                  </a:lnTo>
                  <a:lnTo>
                    <a:pt x="184" y="95"/>
                  </a:lnTo>
                  <a:lnTo>
                    <a:pt x="181" y="95"/>
                  </a:lnTo>
                  <a:lnTo>
                    <a:pt x="181" y="9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644109" y="2378075"/>
            <a:ext cx="1354137" cy="2220913"/>
            <a:chOff x="7789863" y="2378075"/>
            <a:chExt cx="1354137" cy="2220913"/>
          </a:xfrm>
        </p:grpSpPr>
        <p:sp>
          <p:nvSpPr>
            <p:cNvPr id="50" name="Freeform 49"/>
            <p:cNvSpPr>
              <a:spLocks/>
            </p:cNvSpPr>
            <p:nvPr/>
          </p:nvSpPr>
          <p:spPr bwMode="auto">
            <a:xfrm>
              <a:off x="7853363" y="2809875"/>
              <a:ext cx="350837" cy="350838"/>
            </a:xfrm>
            <a:custGeom>
              <a:avLst/>
              <a:gdLst>
                <a:gd name="T0" fmla="*/ 201 w 443"/>
                <a:gd name="T1" fmla="*/ 441 h 443"/>
                <a:gd name="T2" fmla="*/ 246 w 443"/>
                <a:gd name="T3" fmla="*/ 441 h 443"/>
                <a:gd name="T4" fmla="*/ 289 w 443"/>
                <a:gd name="T5" fmla="*/ 432 h 443"/>
                <a:gd name="T6" fmla="*/ 327 w 443"/>
                <a:gd name="T7" fmla="*/ 415 h 443"/>
                <a:gd name="T8" fmla="*/ 363 w 443"/>
                <a:gd name="T9" fmla="*/ 392 h 443"/>
                <a:gd name="T10" fmla="*/ 392 w 443"/>
                <a:gd name="T11" fmla="*/ 361 h 443"/>
                <a:gd name="T12" fmla="*/ 416 w 443"/>
                <a:gd name="T13" fmla="*/ 326 h 443"/>
                <a:gd name="T14" fmla="*/ 433 w 443"/>
                <a:gd name="T15" fmla="*/ 286 h 443"/>
                <a:gd name="T16" fmla="*/ 441 w 443"/>
                <a:gd name="T17" fmla="*/ 241 h 443"/>
                <a:gd name="T18" fmla="*/ 443 w 443"/>
                <a:gd name="T19" fmla="*/ 218 h 443"/>
                <a:gd name="T20" fmla="*/ 438 w 443"/>
                <a:gd name="T21" fmla="*/ 175 h 443"/>
                <a:gd name="T22" fmla="*/ 424 w 443"/>
                <a:gd name="T23" fmla="*/ 134 h 443"/>
                <a:gd name="T24" fmla="*/ 404 w 443"/>
                <a:gd name="T25" fmla="*/ 97 h 443"/>
                <a:gd name="T26" fmla="*/ 376 w 443"/>
                <a:gd name="T27" fmla="*/ 64 h 443"/>
                <a:gd name="T28" fmla="*/ 344 w 443"/>
                <a:gd name="T29" fmla="*/ 37 h 443"/>
                <a:gd name="T30" fmla="*/ 306 w 443"/>
                <a:gd name="T31" fmla="*/ 17 h 443"/>
                <a:gd name="T32" fmla="*/ 263 w 443"/>
                <a:gd name="T33" fmla="*/ 5 h 443"/>
                <a:gd name="T34" fmla="*/ 241 w 443"/>
                <a:gd name="T35" fmla="*/ 1 h 443"/>
                <a:gd name="T36" fmla="*/ 197 w 443"/>
                <a:gd name="T37" fmla="*/ 1 h 443"/>
                <a:gd name="T38" fmla="*/ 154 w 443"/>
                <a:gd name="T39" fmla="*/ 11 h 443"/>
                <a:gd name="T40" fmla="*/ 114 w 443"/>
                <a:gd name="T41" fmla="*/ 28 h 443"/>
                <a:gd name="T42" fmla="*/ 80 w 443"/>
                <a:gd name="T43" fmla="*/ 51 h 443"/>
                <a:gd name="T44" fmla="*/ 49 w 443"/>
                <a:gd name="T45" fmla="*/ 81 h 443"/>
                <a:gd name="T46" fmla="*/ 26 w 443"/>
                <a:gd name="T47" fmla="*/ 117 h 443"/>
                <a:gd name="T48" fmla="*/ 9 w 443"/>
                <a:gd name="T49" fmla="*/ 157 h 443"/>
                <a:gd name="T50" fmla="*/ 0 w 443"/>
                <a:gd name="T51" fmla="*/ 201 h 443"/>
                <a:gd name="T52" fmla="*/ 0 w 443"/>
                <a:gd name="T53" fmla="*/ 224 h 443"/>
                <a:gd name="T54" fmla="*/ 5 w 443"/>
                <a:gd name="T55" fmla="*/ 267 h 443"/>
                <a:gd name="T56" fmla="*/ 18 w 443"/>
                <a:gd name="T57" fmla="*/ 309 h 443"/>
                <a:gd name="T58" fmla="*/ 38 w 443"/>
                <a:gd name="T59" fmla="*/ 346 h 443"/>
                <a:gd name="T60" fmla="*/ 66 w 443"/>
                <a:gd name="T61" fmla="*/ 378 h 443"/>
                <a:gd name="T62" fmla="*/ 98 w 443"/>
                <a:gd name="T63" fmla="*/ 406 h 443"/>
                <a:gd name="T64" fmla="*/ 137 w 443"/>
                <a:gd name="T65" fmla="*/ 426 h 443"/>
                <a:gd name="T66" fmla="*/ 178 w 443"/>
                <a:gd name="T67" fmla="*/ 438 h 443"/>
                <a:gd name="T68" fmla="*/ 201 w 443"/>
                <a:gd name="T69" fmla="*/ 44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3" h="443">
                  <a:moveTo>
                    <a:pt x="201" y="441"/>
                  </a:moveTo>
                  <a:lnTo>
                    <a:pt x="201" y="441"/>
                  </a:lnTo>
                  <a:lnTo>
                    <a:pt x="223" y="443"/>
                  </a:lnTo>
                  <a:lnTo>
                    <a:pt x="246" y="441"/>
                  </a:lnTo>
                  <a:lnTo>
                    <a:pt x="267" y="438"/>
                  </a:lnTo>
                  <a:lnTo>
                    <a:pt x="289" y="432"/>
                  </a:lnTo>
                  <a:lnTo>
                    <a:pt x="309" y="424"/>
                  </a:lnTo>
                  <a:lnTo>
                    <a:pt x="327" y="415"/>
                  </a:lnTo>
                  <a:lnTo>
                    <a:pt x="346" y="404"/>
                  </a:lnTo>
                  <a:lnTo>
                    <a:pt x="363" y="392"/>
                  </a:lnTo>
                  <a:lnTo>
                    <a:pt x="378" y="377"/>
                  </a:lnTo>
                  <a:lnTo>
                    <a:pt x="392" y="361"/>
                  </a:lnTo>
                  <a:lnTo>
                    <a:pt x="406" y="344"/>
                  </a:lnTo>
                  <a:lnTo>
                    <a:pt x="416" y="326"/>
                  </a:lnTo>
                  <a:lnTo>
                    <a:pt x="426" y="306"/>
                  </a:lnTo>
                  <a:lnTo>
                    <a:pt x="433" y="286"/>
                  </a:lnTo>
                  <a:lnTo>
                    <a:pt x="438" y="264"/>
                  </a:lnTo>
                  <a:lnTo>
                    <a:pt x="441" y="241"/>
                  </a:lnTo>
                  <a:lnTo>
                    <a:pt x="441" y="241"/>
                  </a:lnTo>
                  <a:lnTo>
                    <a:pt x="443" y="218"/>
                  </a:lnTo>
                  <a:lnTo>
                    <a:pt x="441" y="197"/>
                  </a:lnTo>
                  <a:lnTo>
                    <a:pt x="438" y="175"/>
                  </a:lnTo>
                  <a:lnTo>
                    <a:pt x="432" y="154"/>
                  </a:lnTo>
                  <a:lnTo>
                    <a:pt x="424" y="134"/>
                  </a:lnTo>
                  <a:lnTo>
                    <a:pt x="415" y="115"/>
                  </a:lnTo>
                  <a:lnTo>
                    <a:pt x="404" y="97"/>
                  </a:lnTo>
                  <a:lnTo>
                    <a:pt x="390" y="80"/>
                  </a:lnTo>
                  <a:lnTo>
                    <a:pt x="376" y="64"/>
                  </a:lnTo>
                  <a:lnTo>
                    <a:pt x="361" y="49"/>
                  </a:lnTo>
                  <a:lnTo>
                    <a:pt x="344" y="37"/>
                  </a:lnTo>
                  <a:lnTo>
                    <a:pt x="326" y="26"/>
                  </a:lnTo>
                  <a:lnTo>
                    <a:pt x="306" y="17"/>
                  </a:lnTo>
                  <a:lnTo>
                    <a:pt x="284" y="9"/>
                  </a:lnTo>
                  <a:lnTo>
                    <a:pt x="263" y="5"/>
                  </a:lnTo>
                  <a:lnTo>
                    <a:pt x="241" y="1"/>
                  </a:lnTo>
                  <a:lnTo>
                    <a:pt x="241" y="1"/>
                  </a:lnTo>
                  <a:lnTo>
                    <a:pt x="218" y="0"/>
                  </a:lnTo>
                  <a:lnTo>
                    <a:pt x="197" y="1"/>
                  </a:lnTo>
                  <a:lnTo>
                    <a:pt x="175" y="5"/>
                  </a:lnTo>
                  <a:lnTo>
                    <a:pt x="154" y="11"/>
                  </a:lnTo>
                  <a:lnTo>
                    <a:pt x="134" y="18"/>
                  </a:lnTo>
                  <a:lnTo>
                    <a:pt x="114" y="28"/>
                  </a:lnTo>
                  <a:lnTo>
                    <a:pt x="97" y="38"/>
                  </a:lnTo>
                  <a:lnTo>
                    <a:pt x="80" y="51"/>
                  </a:lnTo>
                  <a:lnTo>
                    <a:pt x="63" y="66"/>
                  </a:lnTo>
                  <a:lnTo>
                    <a:pt x="49" y="81"/>
                  </a:lnTo>
                  <a:lnTo>
                    <a:pt x="37" y="98"/>
                  </a:lnTo>
                  <a:lnTo>
                    <a:pt x="26" y="117"/>
                  </a:lnTo>
                  <a:lnTo>
                    <a:pt x="17" y="137"/>
                  </a:lnTo>
                  <a:lnTo>
                    <a:pt x="9" y="157"/>
                  </a:lnTo>
                  <a:lnTo>
                    <a:pt x="5" y="178"/>
                  </a:lnTo>
                  <a:lnTo>
                    <a:pt x="0" y="201"/>
                  </a:lnTo>
                  <a:lnTo>
                    <a:pt x="0" y="201"/>
                  </a:lnTo>
                  <a:lnTo>
                    <a:pt x="0" y="224"/>
                  </a:lnTo>
                  <a:lnTo>
                    <a:pt x="1" y="246"/>
                  </a:lnTo>
                  <a:lnTo>
                    <a:pt x="5" y="267"/>
                  </a:lnTo>
                  <a:lnTo>
                    <a:pt x="11" y="289"/>
                  </a:lnTo>
                  <a:lnTo>
                    <a:pt x="18" y="309"/>
                  </a:lnTo>
                  <a:lnTo>
                    <a:pt x="28" y="327"/>
                  </a:lnTo>
                  <a:lnTo>
                    <a:pt x="38" y="346"/>
                  </a:lnTo>
                  <a:lnTo>
                    <a:pt x="51" y="363"/>
                  </a:lnTo>
                  <a:lnTo>
                    <a:pt x="66" y="378"/>
                  </a:lnTo>
                  <a:lnTo>
                    <a:pt x="81" y="393"/>
                  </a:lnTo>
                  <a:lnTo>
                    <a:pt x="98" y="406"/>
                  </a:lnTo>
                  <a:lnTo>
                    <a:pt x="117" y="416"/>
                  </a:lnTo>
                  <a:lnTo>
                    <a:pt x="137" y="426"/>
                  </a:lnTo>
                  <a:lnTo>
                    <a:pt x="157" y="433"/>
                  </a:lnTo>
                  <a:lnTo>
                    <a:pt x="178" y="438"/>
                  </a:lnTo>
                  <a:lnTo>
                    <a:pt x="201" y="441"/>
                  </a:lnTo>
                  <a:lnTo>
                    <a:pt x="201" y="44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1" name="Freeform 50"/>
            <p:cNvSpPr>
              <a:spLocks/>
            </p:cNvSpPr>
            <p:nvPr/>
          </p:nvSpPr>
          <p:spPr bwMode="auto">
            <a:xfrm>
              <a:off x="7789863" y="3192463"/>
              <a:ext cx="404812" cy="1401763"/>
            </a:xfrm>
            <a:custGeom>
              <a:avLst/>
              <a:gdLst>
                <a:gd name="T0" fmla="*/ 393 w 510"/>
                <a:gd name="T1" fmla="*/ 1763 h 1764"/>
                <a:gd name="T2" fmla="*/ 427 w 510"/>
                <a:gd name="T3" fmla="*/ 1755 h 1764"/>
                <a:gd name="T4" fmla="*/ 458 w 510"/>
                <a:gd name="T5" fmla="*/ 1738 h 1764"/>
                <a:gd name="T6" fmla="*/ 481 w 510"/>
                <a:gd name="T7" fmla="*/ 1713 h 1764"/>
                <a:gd name="T8" fmla="*/ 498 w 510"/>
                <a:gd name="T9" fmla="*/ 1683 h 1764"/>
                <a:gd name="T10" fmla="*/ 504 w 510"/>
                <a:gd name="T11" fmla="*/ 1649 h 1764"/>
                <a:gd name="T12" fmla="*/ 510 w 510"/>
                <a:gd name="T13" fmla="*/ 1469 h 1764"/>
                <a:gd name="T14" fmla="*/ 507 w 510"/>
                <a:gd name="T15" fmla="*/ 1351 h 1764"/>
                <a:gd name="T16" fmla="*/ 495 w 510"/>
                <a:gd name="T17" fmla="*/ 1191 h 1764"/>
                <a:gd name="T18" fmla="*/ 475 w 510"/>
                <a:gd name="T19" fmla="*/ 1051 h 1764"/>
                <a:gd name="T20" fmla="*/ 424 w 510"/>
                <a:gd name="T21" fmla="*/ 834 h 1764"/>
                <a:gd name="T22" fmla="*/ 403 w 510"/>
                <a:gd name="T23" fmla="*/ 756 h 1764"/>
                <a:gd name="T24" fmla="*/ 392 w 510"/>
                <a:gd name="T25" fmla="*/ 700 h 1764"/>
                <a:gd name="T26" fmla="*/ 377 w 510"/>
                <a:gd name="T27" fmla="*/ 614 h 1764"/>
                <a:gd name="T28" fmla="*/ 370 w 510"/>
                <a:gd name="T29" fmla="*/ 436 h 1764"/>
                <a:gd name="T30" fmla="*/ 378 w 510"/>
                <a:gd name="T31" fmla="*/ 269 h 1764"/>
                <a:gd name="T32" fmla="*/ 343 w 510"/>
                <a:gd name="T33" fmla="*/ 270 h 1764"/>
                <a:gd name="T34" fmla="*/ 249 w 510"/>
                <a:gd name="T35" fmla="*/ 264 h 1764"/>
                <a:gd name="T36" fmla="*/ 207 w 510"/>
                <a:gd name="T37" fmla="*/ 258 h 1764"/>
                <a:gd name="T38" fmla="*/ 181 w 510"/>
                <a:gd name="T39" fmla="*/ 247 h 1764"/>
                <a:gd name="T40" fmla="*/ 158 w 510"/>
                <a:gd name="T41" fmla="*/ 230 h 1764"/>
                <a:gd name="T42" fmla="*/ 148 w 510"/>
                <a:gd name="T43" fmla="*/ 213 h 1764"/>
                <a:gd name="T44" fmla="*/ 135 w 510"/>
                <a:gd name="T45" fmla="*/ 187 h 1764"/>
                <a:gd name="T46" fmla="*/ 132 w 510"/>
                <a:gd name="T47" fmla="*/ 158 h 1764"/>
                <a:gd name="T48" fmla="*/ 138 w 510"/>
                <a:gd name="T49" fmla="*/ 132 h 1764"/>
                <a:gd name="T50" fmla="*/ 168 w 510"/>
                <a:gd name="T51" fmla="*/ 89 h 1764"/>
                <a:gd name="T52" fmla="*/ 214 w 510"/>
                <a:gd name="T53" fmla="*/ 66 h 1764"/>
                <a:gd name="T54" fmla="*/ 246 w 510"/>
                <a:gd name="T55" fmla="*/ 66 h 1764"/>
                <a:gd name="T56" fmla="*/ 343 w 510"/>
                <a:gd name="T57" fmla="*/ 73 h 1764"/>
                <a:gd name="T58" fmla="*/ 353 w 510"/>
                <a:gd name="T59" fmla="*/ 73 h 1764"/>
                <a:gd name="T60" fmla="*/ 324 w 510"/>
                <a:gd name="T61" fmla="*/ 33 h 1764"/>
                <a:gd name="T62" fmla="*/ 286 w 510"/>
                <a:gd name="T63" fmla="*/ 9 h 1764"/>
                <a:gd name="T64" fmla="*/ 257 w 510"/>
                <a:gd name="T65" fmla="*/ 1 h 1764"/>
                <a:gd name="T66" fmla="*/ 206 w 510"/>
                <a:gd name="T67" fmla="*/ 4 h 1764"/>
                <a:gd name="T68" fmla="*/ 154 w 510"/>
                <a:gd name="T69" fmla="*/ 21 h 1764"/>
                <a:gd name="T70" fmla="*/ 105 w 510"/>
                <a:gd name="T71" fmla="*/ 56 h 1764"/>
                <a:gd name="T72" fmla="*/ 63 w 510"/>
                <a:gd name="T73" fmla="*/ 107 h 1764"/>
                <a:gd name="T74" fmla="*/ 34 w 510"/>
                <a:gd name="T75" fmla="*/ 176 h 1764"/>
                <a:gd name="T76" fmla="*/ 14 w 510"/>
                <a:gd name="T77" fmla="*/ 278 h 1764"/>
                <a:gd name="T78" fmla="*/ 2 w 510"/>
                <a:gd name="T79" fmla="*/ 412 h 1764"/>
                <a:gd name="T80" fmla="*/ 3 w 510"/>
                <a:gd name="T81" fmla="*/ 507 h 1764"/>
                <a:gd name="T82" fmla="*/ 14 w 510"/>
                <a:gd name="T83" fmla="*/ 605 h 1764"/>
                <a:gd name="T84" fmla="*/ 46 w 510"/>
                <a:gd name="T85" fmla="*/ 751 h 1764"/>
                <a:gd name="T86" fmla="*/ 74 w 510"/>
                <a:gd name="T87" fmla="*/ 811 h 1764"/>
                <a:gd name="T88" fmla="*/ 124 w 510"/>
                <a:gd name="T89" fmla="*/ 866 h 1764"/>
                <a:gd name="T90" fmla="*/ 184 w 510"/>
                <a:gd name="T91" fmla="*/ 893 h 1764"/>
                <a:gd name="T92" fmla="*/ 212 w 510"/>
                <a:gd name="T93" fmla="*/ 993 h 1764"/>
                <a:gd name="T94" fmla="*/ 249 w 510"/>
                <a:gd name="T95" fmla="*/ 1197 h 1764"/>
                <a:gd name="T96" fmla="*/ 263 w 510"/>
                <a:gd name="T97" fmla="*/ 1371 h 1764"/>
                <a:gd name="T98" fmla="*/ 264 w 510"/>
                <a:gd name="T99" fmla="*/ 1469 h 1764"/>
                <a:gd name="T100" fmla="*/ 260 w 510"/>
                <a:gd name="T101" fmla="*/ 1634 h 1764"/>
                <a:gd name="T102" fmla="*/ 263 w 510"/>
                <a:gd name="T103" fmla="*/ 1670 h 1764"/>
                <a:gd name="T104" fmla="*/ 277 w 510"/>
                <a:gd name="T105" fmla="*/ 1703 h 1764"/>
                <a:gd name="T106" fmla="*/ 298 w 510"/>
                <a:gd name="T107" fmla="*/ 1730 h 1764"/>
                <a:gd name="T108" fmla="*/ 327 w 510"/>
                <a:gd name="T109" fmla="*/ 1750 h 1764"/>
                <a:gd name="T110" fmla="*/ 361 w 510"/>
                <a:gd name="T111" fmla="*/ 1763 h 1764"/>
                <a:gd name="T112" fmla="*/ 383 w 510"/>
                <a:gd name="T113" fmla="*/ 1764 h 1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0" h="1764">
                  <a:moveTo>
                    <a:pt x="383" y="1764"/>
                  </a:moveTo>
                  <a:lnTo>
                    <a:pt x="383" y="1764"/>
                  </a:lnTo>
                  <a:lnTo>
                    <a:pt x="393" y="1763"/>
                  </a:lnTo>
                  <a:lnTo>
                    <a:pt x="406" y="1761"/>
                  </a:lnTo>
                  <a:lnTo>
                    <a:pt x="417" y="1760"/>
                  </a:lnTo>
                  <a:lnTo>
                    <a:pt x="427" y="1755"/>
                  </a:lnTo>
                  <a:lnTo>
                    <a:pt x="438" y="1750"/>
                  </a:lnTo>
                  <a:lnTo>
                    <a:pt x="449" y="1744"/>
                  </a:lnTo>
                  <a:lnTo>
                    <a:pt x="458" y="1738"/>
                  </a:lnTo>
                  <a:lnTo>
                    <a:pt x="466" y="1730"/>
                  </a:lnTo>
                  <a:lnTo>
                    <a:pt x="473" y="1723"/>
                  </a:lnTo>
                  <a:lnTo>
                    <a:pt x="481" y="1713"/>
                  </a:lnTo>
                  <a:lnTo>
                    <a:pt x="487" y="1704"/>
                  </a:lnTo>
                  <a:lnTo>
                    <a:pt x="493" y="1693"/>
                  </a:lnTo>
                  <a:lnTo>
                    <a:pt x="498" y="1683"/>
                  </a:lnTo>
                  <a:lnTo>
                    <a:pt x="501" y="1672"/>
                  </a:lnTo>
                  <a:lnTo>
                    <a:pt x="504" y="1661"/>
                  </a:lnTo>
                  <a:lnTo>
                    <a:pt x="504" y="1649"/>
                  </a:lnTo>
                  <a:lnTo>
                    <a:pt x="504" y="1649"/>
                  </a:lnTo>
                  <a:lnTo>
                    <a:pt x="509" y="1557"/>
                  </a:lnTo>
                  <a:lnTo>
                    <a:pt x="510" y="1469"/>
                  </a:lnTo>
                  <a:lnTo>
                    <a:pt x="510" y="1469"/>
                  </a:lnTo>
                  <a:lnTo>
                    <a:pt x="510" y="1409"/>
                  </a:lnTo>
                  <a:lnTo>
                    <a:pt x="507" y="1351"/>
                  </a:lnTo>
                  <a:lnTo>
                    <a:pt x="504" y="1295"/>
                  </a:lnTo>
                  <a:lnTo>
                    <a:pt x="501" y="1242"/>
                  </a:lnTo>
                  <a:lnTo>
                    <a:pt x="495" y="1191"/>
                  </a:lnTo>
                  <a:lnTo>
                    <a:pt x="490" y="1142"/>
                  </a:lnTo>
                  <a:lnTo>
                    <a:pt x="483" y="1096"/>
                  </a:lnTo>
                  <a:lnTo>
                    <a:pt x="475" y="1051"/>
                  </a:lnTo>
                  <a:lnTo>
                    <a:pt x="460" y="969"/>
                  </a:lnTo>
                  <a:lnTo>
                    <a:pt x="441" y="897"/>
                  </a:lnTo>
                  <a:lnTo>
                    <a:pt x="424" y="834"/>
                  </a:lnTo>
                  <a:lnTo>
                    <a:pt x="406" y="779"/>
                  </a:lnTo>
                  <a:lnTo>
                    <a:pt x="406" y="779"/>
                  </a:lnTo>
                  <a:lnTo>
                    <a:pt x="403" y="756"/>
                  </a:lnTo>
                  <a:lnTo>
                    <a:pt x="398" y="728"/>
                  </a:lnTo>
                  <a:lnTo>
                    <a:pt x="398" y="728"/>
                  </a:lnTo>
                  <a:lnTo>
                    <a:pt x="392" y="700"/>
                  </a:lnTo>
                  <a:lnTo>
                    <a:pt x="386" y="673"/>
                  </a:lnTo>
                  <a:lnTo>
                    <a:pt x="381" y="644"/>
                  </a:lnTo>
                  <a:lnTo>
                    <a:pt x="377" y="614"/>
                  </a:lnTo>
                  <a:lnTo>
                    <a:pt x="372" y="554"/>
                  </a:lnTo>
                  <a:lnTo>
                    <a:pt x="369" y="495"/>
                  </a:lnTo>
                  <a:lnTo>
                    <a:pt x="370" y="436"/>
                  </a:lnTo>
                  <a:lnTo>
                    <a:pt x="372" y="378"/>
                  </a:lnTo>
                  <a:lnTo>
                    <a:pt x="378" y="269"/>
                  </a:lnTo>
                  <a:lnTo>
                    <a:pt x="378" y="269"/>
                  </a:lnTo>
                  <a:lnTo>
                    <a:pt x="346" y="270"/>
                  </a:lnTo>
                  <a:lnTo>
                    <a:pt x="343" y="270"/>
                  </a:lnTo>
                  <a:lnTo>
                    <a:pt x="343" y="270"/>
                  </a:lnTo>
                  <a:lnTo>
                    <a:pt x="312" y="269"/>
                  </a:lnTo>
                  <a:lnTo>
                    <a:pt x="281" y="267"/>
                  </a:lnTo>
                  <a:lnTo>
                    <a:pt x="249" y="264"/>
                  </a:lnTo>
                  <a:lnTo>
                    <a:pt x="217" y="261"/>
                  </a:lnTo>
                  <a:lnTo>
                    <a:pt x="217" y="261"/>
                  </a:lnTo>
                  <a:lnTo>
                    <a:pt x="207" y="258"/>
                  </a:lnTo>
                  <a:lnTo>
                    <a:pt x="198" y="256"/>
                  </a:lnTo>
                  <a:lnTo>
                    <a:pt x="189" y="252"/>
                  </a:lnTo>
                  <a:lnTo>
                    <a:pt x="181" y="247"/>
                  </a:lnTo>
                  <a:lnTo>
                    <a:pt x="174" y="242"/>
                  </a:lnTo>
                  <a:lnTo>
                    <a:pt x="166" y="236"/>
                  </a:lnTo>
                  <a:lnTo>
                    <a:pt x="158" y="230"/>
                  </a:lnTo>
                  <a:lnTo>
                    <a:pt x="152" y="222"/>
                  </a:lnTo>
                  <a:lnTo>
                    <a:pt x="152" y="222"/>
                  </a:lnTo>
                  <a:lnTo>
                    <a:pt x="148" y="213"/>
                  </a:lnTo>
                  <a:lnTo>
                    <a:pt x="143" y="206"/>
                  </a:lnTo>
                  <a:lnTo>
                    <a:pt x="138" y="196"/>
                  </a:lnTo>
                  <a:lnTo>
                    <a:pt x="135" y="187"/>
                  </a:lnTo>
                  <a:lnTo>
                    <a:pt x="134" y="178"/>
                  </a:lnTo>
                  <a:lnTo>
                    <a:pt x="132" y="169"/>
                  </a:lnTo>
                  <a:lnTo>
                    <a:pt x="132" y="158"/>
                  </a:lnTo>
                  <a:lnTo>
                    <a:pt x="134" y="149"/>
                  </a:lnTo>
                  <a:lnTo>
                    <a:pt x="134" y="149"/>
                  </a:lnTo>
                  <a:lnTo>
                    <a:pt x="138" y="132"/>
                  </a:lnTo>
                  <a:lnTo>
                    <a:pt x="144" y="115"/>
                  </a:lnTo>
                  <a:lnTo>
                    <a:pt x="155" y="101"/>
                  </a:lnTo>
                  <a:lnTo>
                    <a:pt x="168" y="89"/>
                  </a:lnTo>
                  <a:lnTo>
                    <a:pt x="181" y="78"/>
                  </a:lnTo>
                  <a:lnTo>
                    <a:pt x="197" y="70"/>
                  </a:lnTo>
                  <a:lnTo>
                    <a:pt x="214" y="66"/>
                  </a:lnTo>
                  <a:lnTo>
                    <a:pt x="231" y="64"/>
                  </a:lnTo>
                  <a:lnTo>
                    <a:pt x="231" y="64"/>
                  </a:lnTo>
                  <a:lnTo>
                    <a:pt x="246" y="66"/>
                  </a:lnTo>
                  <a:lnTo>
                    <a:pt x="246" y="66"/>
                  </a:lnTo>
                  <a:lnTo>
                    <a:pt x="295" y="70"/>
                  </a:lnTo>
                  <a:lnTo>
                    <a:pt x="343" y="73"/>
                  </a:lnTo>
                  <a:lnTo>
                    <a:pt x="343" y="73"/>
                  </a:lnTo>
                  <a:lnTo>
                    <a:pt x="353" y="73"/>
                  </a:lnTo>
                  <a:lnTo>
                    <a:pt x="353" y="73"/>
                  </a:lnTo>
                  <a:lnTo>
                    <a:pt x="344" y="58"/>
                  </a:lnTo>
                  <a:lnTo>
                    <a:pt x="335" y="46"/>
                  </a:lnTo>
                  <a:lnTo>
                    <a:pt x="324" y="33"/>
                  </a:lnTo>
                  <a:lnTo>
                    <a:pt x="312" y="24"/>
                  </a:lnTo>
                  <a:lnTo>
                    <a:pt x="300" y="15"/>
                  </a:lnTo>
                  <a:lnTo>
                    <a:pt x="286" y="9"/>
                  </a:lnTo>
                  <a:lnTo>
                    <a:pt x="272" y="4"/>
                  </a:lnTo>
                  <a:lnTo>
                    <a:pt x="257" y="1"/>
                  </a:lnTo>
                  <a:lnTo>
                    <a:pt x="257" y="1"/>
                  </a:lnTo>
                  <a:lnTo>
                    <a:pt x="240" y="0"/>
                  </a:lnTo>
                  <a:lnTo>
                    <a:pt x="223" y="1"/>
                  </a:lnTo>
                  <a:lnTo>
                    <a:pt x="206" y="4"/>
                  </a:lnTo>
                  <a:lnTo>
                    <a:pt x="188" y="7"/>
                  </a:lnTo>
                  <a:lnTo>
                    <a:pt x="171" y="13"/>
                  </a:lnTo>
                  <a:lnTo>
                    <a:pt x="154" y="21"/>
                  </a:lnTo>
                  <a:lnTo>
                    <a:pt x="137" y="32"/>
                  </a:lnTo>
                  <a:lnTo>
                    <a:pt x="120" y="43"/>
                  </a:lnTo>
                  <a:lnTo>
                    <a:pt x="105" y="56"/>
                  </a:lnTo>
                  <a:lnTo>
                    <a:pt x="89" y="72"/>
                  </a:lnTo>
                  <a:lnTo>
                    <a:pt x="75" y="89"/>
                  </a:lnTo>
                  <a:lnTo>
                    <a:pt x="63" y="107"/>
                  </a:lnTo>
                  <a:lnTo>
                    <a:pt x="51" y="129"/>
                  </a:lnTo>
                  <a:lnTo>
                    <a:pt x="42" y="152"/>
                  </a:lnTo>
                  <a:lnTo>
                    <a:pt x="34" y="176"/>
                  </a:lnTo>
                  <a:lnTo>
                    <a:pt x="26" y="204"/>
                  </a:lnTo>
                  <a:lnTo>
                    <a:pt x="26" y="204"/>
                  </a:lnTo>
                  <a:lnTo>
                    <a:pt x="14" y="278"/>
                  </a:lnTo>
                  <a:lnTo>
                    <a:pt x="6" y="345"/>
                  </a:lnTo>
                  <a:lnTo>
                    <a:pt x="3" y="379"/>
                  </a:lnTo>
                  <a:lnTo>
                    <a:pt x="2" y="412"/>
                  </a:lnTo>
                  <a:lnTo>
                    <a:pt x="0" y="444"/>
                  </a:lnTo>
                  <a:lnTo>
                    <a:pt x="2" y="475"/>
                  </a:lnTo>
                  <a:lnTo>
                    <a:pt x="3" y="507"/>
                  </a:lnTo>
                  <a:lnTo>
                    <a:pt x="6" y="539"/>
                  </a:lnTo>
                  <a:lnTo>
                    <a:pt x="9" y="571"/>
                  </a:lnTo>
                  <a:lnTo>
                    <a:pt x="14" y="605"/>
                  </a:lnTo>
                  <a:lnTo>
                    <a:pt x="22" y="641"/>
                  </a:lnTo>
                  <a:lnTo>
                    <a:pt x="28" y="676"/>
                  </a:lnTo>
                  <a:lnTo>
                    <a:pt x="46" y="751"/>
                  </a:lnTo>
                  <a:lnTo>
                    <a:pt x="46" y="751"/>
                  </a:lnTo>
                  <a:lnTo>
                    <a:pt x="58" y="783"/>
                  </a:lnTo>
                  <a:lnTo>
                    <a:pt x="74" y="811"/>
                  </a:lnTo>
                  <a:lnTo>
                    <a:pt x="89" y="833"/>
                  </a:lnTo>
                  <a:lnTo>
                    <a:pt x="106" y="851"/>
                  </a:lnTo>
                  <a:lnTo>
                    <a:pt x="124" y="866"/>
                  </a:lnTo>
                  <a:lnTo>
                    <a:pt x="144" y="877"/>
                  </a:lnTo>
                  <a:lnTo>
                    <a:pt x="164" y="886"/>
                  </a:lnTo>
                  <a:lnTo>
                    <a:pt x="184" y="893"/>
                  </a:lnTo>
                  <a:lnTo>
                    <a:pt x="184" y="893"/>
                  </a:lnTo>
                  <a:lnTo>
                    <a:pt x="198" y="939"/>
                  </a:lnTo>
                  <a:lnTo>
                    <a:pt x="212" y="993"/>
                  </a:lnTo>
                  <a:lnTo>
                    <a:pt x="226" y="1054"/>
                  </a:lnTo>
                  <a:lnTo>
                    <a:pt x="238" y="1122"/>
                  </a:lnTo>
                  <a:lnTo>
                    <a:pt x="249" y="1197"/>
                  </a:lnTo>
                  <a:lnTo>
                    <a:pt x="257" y="1280"/>
                  </a:lnTo>
                  <a:lnTo>
                    <a:pt x="260" y="1325"/>
                  </a:lnTo>
                  <a:lnTo>
                    <a:pt x="263" y="1371"/>
                  </a:lnTo>
                  <a:lnTo>
                    <a:pt x="264" y="1418"/>
                  </a:lnTo>
                  <a:lnTo>
                    <a:pt x="264" y="1469"/>
                  </a:lnTo>
                  <a:lnTo>
                    <a:pt x="264" y="1469"/>
                  </a:lnTo>
                  <a:lnTo>
                    <a:pt x="263" y="1549"/>
                  </a:lnTo>
                  <a:lnTo>
                    <a:pt x="260" y="1634"/>
                  </a:lnTo>
                  <a:lnTo>
                    <a:pt x="260" y="1634"/>
                  </a:lnTo>
                  <a:lnTo>
                    <a:pt x="260" y="1646"/>
                  </a:lnTo>
                  <a:lnTo>
                    <a:pt x="260" y="1658"/>
                  </a:lnTo>
                  <a:lnTo>
                    <a:pt x="263" y="1670"/>
                  </a:lnTo>
                  <a:lnTo>
                    <a:pt x="266" y="1681"/>
                  </a:lnTo>
                  <a:lnTo>
                    <a:pt x="271" y="1693"/>
                  </a:lnTo>
                  <a:lnTo>
                    <a:pt x="277" y="1703"/>
                  </a:lnTo>
                  <a:lnTo>
                    <a:pt x="283" y="1713"/>
                  </a:lnTo>
                  <a:lnTo>
                    <a:pt x="290" y="1723"/>
                  </a:lnTo>
                  <a:lnTo>
                    <a:pt x="298" y="1730"/>
                  </a:lnTo>
                  <a:lnTo>
                    <a:pt x="307" y="1738"/>
                  </a:lnTo>
                  <a:lnTo>
                    <a:pt x="317" y="1746"/>
                  </a:lnTo>
                  <a:lnTo>
                    <a:pt x="327" y="1750"/>
                  </a:lnTo>
                  <a:lnTo>
                    <a:pt x="338" y="1756"/>
                  </a:lnTo>
                  <a:lnTo>
                    <a:pt x="350" y="1760"/>
                  </a:lnTo>
                  <a:lnTo>
                    <a:pt x="361" y="1763"/>
                  </a:lnTo>
                  <a:lnTo>
                    <a:pt x="375" y="1764"/>
                  </a:lnTo>
                  <a:lnTo>
                    <a:pt x="375" y="1764"/>
                  </a:lnTo>
                  <a:lnTo>
                    <a:pt x="383" y="1764"/>
                  </a:lnTo>
                  <a:lnTo>
                    <a:pt x="383" y="176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2" name="Freeform 51"/>
            <p:cNvSpPr>
              <a:spLocks/>
            </p:cNvSpPr>
            <p:nvPr/>
          </p:nvSpPr>
          <p:spPr bwMode="auto">
            <a:xfrm>
              <a:off x="8504238" y="2378075"/>
              <a:ext cx="639762" cy="2220913"/>
            </a:xfrm>
            <a:custGeom>
              <a:avLst/>
              <a:gdLst>
                <a:gd name="T0" fmla="*/ 264 w 805"/>
                <a:gd name="T1" fmla="*/ 0 h 2799"/>
                <a:gd name="T2" fmla="*/ 13 w 805"/>
                <a:gd name="T3" fmla="*/ 0 h 2799"/>
                <a:gd name="T4" fmla="*/ 13 w 805"/>
                <a:gd name="T5" fmla="*/ 124 h 2799"/>
                <a:gd name="T6" fmla="*/ 58 w 805"/>
                <a:gd name="T7" fmla="*/ 124 h 2799"/>
                <a:gd name="T8" fmla="*/ 58 w 805"/>
                <a:gd name="T9" fmla="*/ 565 h 2799"/>
                <a:gd name="T10" fmla="*/ 13 w 805"/>
                <a:gd name="T11" fmla="*/ 565 h 2799"/>
                <a:gd name="T12" fmla="*/ 13 w 805"/>
                <a:gd name="T13" fmla="*/ 690 h 2799"/>
                <a:gd name="T14" fmla="*/ 58 w 805"/>
                <a:gd name="T15" fmla="*/ 690 h 2799"/>
                <a:gd name="T16" fmla="*/ 58 w 805"/>
                <a:gd name="T17" fmla="*/ 1093 h 2799"/>
                <a:gd name="T18" fmla="*/ 13 w 805"/>
                <a:gd name="T19" fmla="*/ 1093 h 2799"/>
                <a:gd name="T20" fmla="*/ 13 w 805"/>
                <a:gd name="T21" fmla="*/ 1217 h 2799"/>
                <a:gd name="T22" fmla="*/ 58 w 805"/>
                <a:gd name="T23" fmla="*/ 1217 h 2799"/>
                <a:gd name="T24" fmla="*/ 58 w 805"/>
                <a:gd name="T25" fmla="*/ 1620 h 2799"/>
                <a:gd name="T26" fmla="*/ 0 w 805"/>
                <a:gd name="T27" fmla="*/ 1620 h 2799"/>
                <a:gd name="T28" fmla="*/ 0 w 805"/>
                <a:gd name="T29" fmla="*/ 1744 h 2799"/>
                <a:gd name="T30" fmla="*/ 58 w 805"/>
                <a:gd name="T31" fmla="*/ 1744 h 2799"/>
                <a:gd name="T32" fmla="*/ 58 w 805"/>
                <a:gd name="T33" fmla="*/ 2147 h 2799"/>
                <a:gd name="T34" fmla="*/ 0 w 805"/>
                <a:gd name="T35" fmla="*/ 2147 h 2799"/>
                <a:gd name="T36" fmla="*/ 0 w 805"/>
                <a:gd name="T37" fmla="*/ 2272 h 2799"/>
                <a:gd name="T38" fmla="*/ 58 w 805"/>
                <a:gd name="T39" fmla="*/ 2272 h 2799"/>
                <a:gd name="T40" fmla="*/ 58 w 805"/>
                <a:gd name="T41" fmla="*/ 2674 h 2799"/>
                <a:gd name="T42" fmla="*/ 13 w 805"/>
                <a:gd name="T43" fmla="*/ 2674 h 2799"/>
                <a:gd name="T44" fmla="*/ 13 w 805"/>
                <a:gd name="T45" fmla="*/ 2799 h 2799"/>
                <a:gd name="T46" fmla="*/ 264 w 805"/>
                <a:gd name="T47" fmla="*/ 2799 h 2799"/>
                <a:gd name="T48" fmla="*/ 264 w 805"/>
                <a:gd name="T49" fmla="*/ 2799 h 2799"/>
                <a:gd name="T50" fmla="*/ 805 w 805"/>
                <a:gd name="T51" fmla="*/ 2799 h 2799"/>
                <a:gd name="T52" fmla="*/ 805 w 805"/>
                <a:gd name="T53" fmla="*/ 38 h 2799"/>
                <a:gd name="T54" fmla="*/ 264 w 805"/>
                <a:gd name="T55" fmla="*/ 0 h 27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05" h="2799">
                  <a:moveTo>
                    <a:pt x="264" y="0"/>
                  </a:moveTo>
                  <a:lnTo>
                    <a:pt x="13" y="0"/>
                  </a:lnTo>
                  <a:lnTo>
                    <a:pt x="13" y="124"/>
                  </a:lnTo>
                  <a:lnTo>
                    <a:pt x="58" y="124"/>
                  </a:lnTo>
                  <a:lnTo>
                    <a:pt x="58" y="565"/>
                  </a:lnTo>
                  <a:lnTo>
                    <a:pt x="13" y="565"/>
                  </a:lnTo>
                  <a:lnTo>
                    <a:pt x="13" y="690"/>
                  </a:lnTo>
                  <a:lnTo>
                    <a:pt x="58" y="690"/>
                  </a:lnTo>
                  <a:lnTo>
                    <a:pt x="58" y="1093"/>
                  </a:lnTo>
                  <a:lnTo>
                    <a:pt x="13" y="1093"/>
                  </a:lnTo>
                  <a:lnTo>
                    <a:pt x="13" y="1217"/>
                  </a:lnTo>
                  <a:lnTo>
                    <a:pt x="58" y="1217"/>
                  </a:lnTo>
                  <a:lnTo>
                    <a:pt x="58" y="1620"/>
                  </a:lnTo>
                  <a:lnTo>
                    <a:pt x="0" y="1620"/>
                  </a:lnTo>
                  <a:lnTo>
                    <a:pt x="0" y="1744"/>
                  </a:lnTo>
                  <a:lnTo>
                    <a:pt x="58" y="1744"/>
                  </a:lnTo>
                  <a:lnTo>
                    <a:pt x="58" y="2147"/>
                  </a:lnTo>
                  <a:lnTo>
                    <a:pt x="0" y="2147"/>
                  </a:lnTo>
                  <a:lnTo>
                    <a:pt x="0" y="2272"/>
                  </a:lnTo>
                  <a:lnTo>
                    <a:pt x="58" y="2272"/>
                  </a:lnTo>
                  <a:lnTo>
                    <a:pt x="58" y="2674"/>
                  </a:lnTo>
                  <a:lnTo>
                    <a:pt x="13" y="2674"/>
                  </a:lnTo>
                  <a:lnTo>
                    <a:pt x="13" y="2799"/>
                  </a:lnTo>
                  <a:lnTo>
                    <a:pt x="264" y="2799"/>
                  </a:lnTo>
                  <a:lnTo>
                    <a:pt x="264" y="2799"/>
                  </a:lnTo>
                  <a:lnTo>
                    <a:pt x="805" y="2799"/>
                  </a:lnTo>
                  <a:lnTo>
                    <a:pt x="805" y="38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52"/>
            <p:cNvSpPr>
              <a:spLocks noEditPoints="1"/>
            </p:cNvSpPr>
            <p:nvPr/>
          </p:nvSpPr>
          <p:spPr bwMode="auto">
            <a:xfrm>
              <a:off x="7910513" y="3013075"/>
              <a:ext cx="614362" cy="379413"/>
            </a:xfrm>
            <a:custGeom>
              <a:avLst/>
              <a:gdLst>
                <a:gd name="T0" fmla="*/ 2 w 775"/>
                <a:gd name="T1" fmla="*/ 380 h 478"/>
                <a:gd name="T2" fmla="*/ 3 w 775"/>
                <a:gd name="T3" fmla="*/ 410 h 478"/>
                <a:gd name="T4" fmla="*/ 16 w 775"/>
                <a:gd name="T5" fmla="*/ 438 h 478"/>
                <a:gd name="T6" fmla="*/ 39 w 775"/>
                <a:gd name="T7" fmla="*/ 458 h 478"/>
                <a:gd name="T8" fmla="*/ 68 w 775"/>
                <a:gd name="T9" fmla="*/ 469 h 478"/>
                <a:gd name="T10" fmla="*/ 100 w 775"/>
                <a:gd name="T11" fmla="*/ 474 h 478"/>
                <a:gd name="T12" fmla="*/ 162 w 775"/>
                <a:gd name="T13" fmla="*/ 478 h 478"/>
                <a:gd name="T14" fmla="*/ 191 w 775"/>
                <a:gd name="T15" fmla="*/ 478 h 478"/>
                <a:gd name="T16" fmla="*/ 194 w 775"/>
                <a:gd name="T17" fmla="*/ 478 h 478"/>
                <a:gd name="T18" fmla="*/ 228 w 775"/>
                <a:gd name="T19" fmla="*/ 477 h 478"/>
                <a:gd name="T20" fmla="*/ 298 w 775"/>
                <a:gd name="T21" fmla="*/ 470 h 478"/>
                <a:gd name="T22" fmla="*/ 363 w 775"/>
                <a:gd name="T23" fmla="*/ 457 h 478"/>
                <a:gd name="T24" fmla="*/ 423 w 775"/>
                <a:gd name="T25" fmla="*/ 438 h 478"/>
                <a:gd name="T26" fmla="*/ 478 w 775"/>
                <a:gd name="T27" fmla="*/ 415 h 478"/>
                <a:gd name="T28" fmla="*/ 527 w 775"/>
                <a:gd name="T29" fmla="*/ 387 h 478"/>
                <a:gd name="T30" fmla="*/ 570 w 775"/>
                <a:gd name="T31" fmla="*/ 358 h 478"/>
                <a:gd name="T32" fmla="*/ 609 w 775"/>
                <a:gd name="T33" fmla="*/ 326 h 478"/>
                <a:gd name="T34" fmla="*/ 643 w 775"/>
                <a:gd name="T35" fmla="*/ 294 h 478"/>
                <a:gd name="T36" fmla="*/ 673 w 775"/>
                <a:gd name="T37" fmla="*/ 260 h 478"/>
                <a:gd name="T38" fmla="*/ 719 w 775"/>
                <a:gd name="T39" fmla="*/ 197 h 478"/>
                <a:gd name="T40" fmla="*/ 736 w 775"/>
                <a:gd name="T41" fmla="*/ 169 h 478"/>
                <a:gd name="T42" fmla="*/ 759 w 775"/>
                <a:gd name="T43" fmla="*/ 128 h 478"/>
                <a:gd name="T44" fmla="*/ 761 w 775"/>
                <a:gd name="T45" fmla="*/ 122 h 478"/>
                <a:gd name="T46" fmla="*/ 766 w 775"/>
                <a:gd name="T47" fmla="*/ 114 h 478"/>
                <a:gd name="T48" fmla="*/ 772 w 775"/>
                <a:gd name="T49" fmla="*/ 100 h 478"/>
                <a:gd name="T50" fmla="*/ 773 w 775"/>
                <a:gd name="T51" fmla="*/ 71 h 478"/>
                <a:gd name="T52" fmla="*/ 766 w 775"/>
                <a:gd name="T53" fmla="*/ 43 h 478"/>
                <a:gd name="T54" fmla="*/ 747 w 775"/>
                <a:gd name="T55" fmla="*/ 20 h 478"/>
                <a:gd name="T56" fmla="*/ 733 w 775"/>
                <a:gd name="T57" fmla="*/ 11 h 478"/>
                <a:gd name="T58" fmla="*/ 730 w 775"/>
                <a:gd name="T59" fmla="*/ 9 h 478"/>
                <a:gd name="T60" fmla="*/ 726 w 775"/>
                <a:gd name="T61" fmla="*/ 6 h 478"/>
                <a:gd name="T62" fmla="*/ 718 w 775"/>
                <a:gd name="T63" fmla="*/ 3 h 478"/>
                <a:gd name="T64" fmla="*/ 695 w 775"/>
                <a:gd name="T65" fmla="*/ 0 h 478"/>
                <a:gd name="T66" fmla="*/ 678 w 775"/>
                <a:gd name="T67" fmla="*/ 3 h 478"/>
                <a:gd name="T68" fmla="*/ 656 w 775"/>
                <a:gd name="T69" fmla="*/ 11 h 478"/>
                <a:gd name="T70" fmla="*/ 649 w 775"/>
                <a:gd name="T71" fmla="*/ 15 h 478"/>
                <a:gd name="T72" fmla="*/ 636 w 775"/>
                <a:gd name="T73" fmla="*/ 28 h 478"/>
                <a:gd name="T74" fmla="*/ 630 w 775"/>
                <a:gd name="T75" fmla="*/ 34 h 478"/>
                <a:gd name="T76" fmla="*/ 624 w 775"/>
                <a:gd name="T77" fmla="*/ 45 h 478"/>
                <a:gd name="T78" fmla="*/ 612 w 775"/>
                <a:gd name="T79" fmla="*/ 68 h 478"/>
                <a:gd name="T80" fmla="*/ 584 w 775"/>
                <a:gd name="T81" fmla="*/ 117 h 478"/>
                <a:gd name="T82" fmla="*/ 555 w 775"/>
                <a:gd name="T83" fmla="*/ 157 h 478"/>
                <a:gd name="T84" fmla="*/ 515 w 775"/>
                <a:gd name="T85" fmla="*/ 198 h 478"/>
                <a:gd name="T86" fmla="*/ 492 w 775"/>
                <a:gd name="T87" fmla="*/ 220 h 478"/>
                <a:gd name="T88" fmla="*/ 440 w 775"/>
                <a:gd name="T89" fmla="*/ 257 h 478"/>
                <a:gd name="T90" fmla="*/ 377 w 775"/>
                <a:gd name="T91" fmla="*/ 288 h 478"/>
                <a:gd name="T92" fmla="*/ 301 w 775"/>
                <a:gd name="T93" fmla="*/ 309 h 478"/>
                <a:gd name="T94" fmla="*/ 258 w 775"/>
                <a:gd name="T95" fmla="*/ 317 h 478"/>
                <a:gd name="T96" fmla="*/ 211 w 775"/>
                <a:gd name="T97" fmla="*/ 320 h 478"/>
                <a:gd name="T98" fmla="*/ 191 w 775"/>
                <a:gd name="T99" fmla="*/ 320 h 478"/>
                <a:gd name="T100" fmla="*/ 143 w 775"/>
                <a:gd name="T101" fmla="*/ 318 h 478"/>
                <a:gd name="T102" fmla="*/ 91 w 775"/>
                <a:gd name="T103" fmla="*/ 314 h 478"/>
                <a:gd name="T104" fmla="*/ 74 w 775"/>
                <a:gd name="T105" fmla="*/ 312 h 478"/>
                <a:gd name="T106" fmla="*/ 45 w 775"/>
                <a:gd name="T107" fmla="*/ 320 h 478"/>
                <a:gd name="T108" fmla="*/ 20 w 775"/>
                <a:gd name="T109" fmla="*/ 338 h 478"/>
                <a:gd name="T110" fmla="*/ 5 w 775"/>
                <a:gd name="T111" fmla="*/ 364 h 478"/>
                <a:gd name="T112" fmla="*/ 2 w 775"/>
                <a:gd name="T113" fmla="*/ 380 h 478"/>
                <a:gd name="T114" fmla="*/ 646 w 775"/>
                <a:gd name="T115" fmla="*/ 141 h 478"/>
                <a:gd name="T116" fmla="*/ 646 w 775"/>
                <a:gd name="T117" fmla="*/ 140 h 478"/>
                <a:gd name="T118" fmla="*/ 646 w 775"/>
                <a:gd name="T119" fmla="*/ 141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75" h="478">
                  <a:moveTo>
                    <a:pt x="2" y="380"/>
                  </a:moveTo>
                  <a:lnTo>
                    <a:pt x="2" y="380"/>
                  </a:lnTo>
                  <a:lnTo>
                    <a:pt x="0" y="395"/>
                  </a:lnTo>
                  <a:lnTo>
                    <a:pt x="3" y="410"/>
                  </a:lnTo>
                  <a:lnTo>
                    <a:pt x="8" y="426"/>
                  </a:lnTo>
                  <a:lnTo>
                    <a:pt x="16" y="438"/>
                  </a:lnTo>
                  <a:lnTo>
                    <a:pt x="26" y="449"/>
                  </a:lnTo>
                  <a:lnTo>
                    <a:pt x="39" y="458"/>
                  </a:lnTo>
                  <a:lnTo>
                    <a:pt x="52" y="464"/>
                  </a:lnTo>
                  <a:lnTo>
                    <a:pt x="68" y="469"/>
                  </a:lnTo>
                  <a:lnTo>
                    <a:pt x="68" y="469"/>
                  </a:lnTo>
                  <a:lnTo>
                    <a:pt x="100" y="474"/>
                  </a:lnTo>
                  <a:lnTo>
                    <a:pt x="131" y="475"/>
                  </a:lnTo>
                  <a:lnTo>
                    <a:pt x="162" y="478"/>
                  </a:lnTo>
                  <a:lnTo>
                    <a:pt x="191" y="478"/>
                  </a:lnTo>
                  <a:lnTo>
                    <a:pt x="191" y="478"/>
                  </a:lnTo>
                  <a:lnTo>
                    <a:pt x="194" y="478"/>
                  </a:lnTo>
                  <a:lnTo>
                    <a:pt x="194" y="478"/>
                  </a:lnTo>
                  <a:lnTo>
                    <a:pt x="228" y="477"/>
                  </a:lnTo>
                  <a:lnTo>
                    <a:pt x="228" y="477"/>
                  </a:lnTo>
                  <a:lnTo>
                    <a:pt x="263" y="475"/>
                  </a:lnTo>
                  <a:lnTo>
                    <a:pt x="298" y="470"/>
                  </a:lnTo>
                  <a:lnTo>
                    <a:pt x="331" y="464"/>
                  </a:lnTo>
                  <a:lnTo>
                    <a:pt x="363" y="457"/>
                  </a:lnTo>
                  <a:lnTo>
                    <a:pt x="394" y="447"/>
                  </a:lnTo>
                  <a:lnTo>
                    <a:pt x="423" y="438"/>
                  </a:lnTo>
                  <a:lnTo>
                    <a:pt x="450" y="427"/>
                  </a:lnTo>
                  <a:lnTo>
                    <a:pt x="478" y="415"/>
                  </a:lnTo>
                  <a:lnTo>
                    <a:pt x="503" y="401"/>
                  </a:lnTo>
                  <a:lnTo>
                    <a:pt x="527" y="387"/>
                  </a:lnTo>
                  <a:lnTo>
                    <a:pt x="549" y="374"/>
                  </a:lnTo>
                  <a:lnTo>
                    <a:pt x="570" y="358"/>
                  </a:lnTo>
                  <a:lnTo>
                    <a:pt x="590" y="343"/>
                  </a:lnTo>
                  <a:lnTo>
                    <a:pt x="609" y="326"/>
                  </a:lnTo>
                  <a:lnTo>
                    <a:pt x="627" y="311"/>
                  </a:lnTo>
                  <a:lnTo>
                    <a:pt x="643" y="294"/>
                  </a:lnTo>
                  <a:lnTo>
                    <a:pt x="643" y="294"/>
                  </a:lnTo>
                  <a:lnTo>
                    <a:pt x="673" y="260"/>
                  </a:lnTo>
                  <a:lnTo>
                    <a:pt x="699" y="228"/>
                  </a:lnTo>
                  <a:lnTo>
                    <a:pt x="719" y="197"/>
                  </a:lnTo>
                  <a:lnTo>
                    <a:pt x="736" y="169"/>
                  </a:lnTo>
                  <a:lnTo>
                    <a:pt x="736" y="169"/>
                  </a:lnTo>
                  <a:lnTo>
                    <a:pt x="750" y="146"/>
                  </a:lnTo>
                  <a:lnTo>
                    <a:pt x="759" y="128"/>
                  </a:lnTo>
                  <a:lnTo>
                    <a:pt x="759" y="128"/>
                  </a:lnTo>
                  <a:lnTo>
                    <a:pt x="761" y="122"/>
                  </a:lnTo>
                  <a:lnTo>
                    <a:pt x="761" y="122"/>
                  </a:lnTo>
                  <a:lnTo>
                    <a:pt x="766" y="114"/>
                  </a:lnTo>
                  <a:lnTo>
                    <a:pt x="766" y="114"/>
                  </a:lnTo>
                  <a:lnTo>
                    <a:pt x="772" y="100"/>
                  </a:lnTo>
                  <a:lnTo>
                    <a:pt x="775" y="85"/>
                  </a:lnTo>
                  <a:lnTo>
                    <a:pt x="773" y="71"/>
                  </a:lnTo>
                  <a:lnTo>
                    <a:pt x="770" y="55"/>
                  </a:lnTo>
                  <a:lnTo>
                    <a:pt x="766" y="43"/>
                  </a:lnTo>
                  <a:lnTo>
                    <a:pt x="756" y="31"/>
                  </a:lnTo>
                  <a:lnTo>
                    <a:pt x="747" y="20"/>
                  </a:lnTo>
                  <a:lnTo>
                    <a:pt x="733" y="11"/>
                  </a:lnTo>
                  <a:lnTo>
                    <a:pt x="733" y="11"/>
                  </a:lnTo>
                  <a:lnTo>
                    <a:pt x="730" y="9"/>
                  </a:lnTo>
                  <a:lnTo>
                    <a:pt x="730" y="9"/>
                  </a:lnTo>
                  <a:lnTo>
                    <a:pt x="730" y="9"/>
                  </a:lnTo>
                  <a:lnTo>
                    <a:pt x="726" y="6"/>
                  </a:lnTo>
                  <a:lnTo>
                    <a:pt x="726" y="6"/>
                  </a:lnTo>
                  <a:lnTo>
                    <a:pt x="718" y="3"/>
                  </a:lnTo>
                  <a:lnTo>
                    <a:pt x="709" y="2"/>
                  </a:lnTo>
                  <a:lnTo>
                    <a:pt x="695" y="0"/>
                  </a:lnTo>
                  <a:lnTo>
                    <a:pt x="695" y="0"/>
                  </a:lnTo>
                  <a:lnTo>
                    <a:pt x="678" y="3"/>
                  </a:lnTo>
                  <a:lnTo>
                    <a:pt x="666" y="6"/>
                  </a:lnTo>
                  <a:lnTo>
                    <a:pt x="656" y="11"/>
                  </a:lnTo>
                  <a:lnTo>
                    <a:pt x="649" y="15"/>
                  </a:lnTo>
                  <a:lnTo>
                    <a:pt x="649" y="15"/>
                  </a:lnTo>
                  <a:lnTo>
                    <a:pt x="641" y="23"/>
                  </a:lnTo>
                  <a:lnTo>
                    <a:pt x="636" y="28"/>
                  </a:lnTo>
                  <a:lnTo>
                    <a:pt x="630" y="34"/>
                  </a:lnTo>
                  <a:lnTo>
                    <a:pt x="630" y="34"/>
                  </a:lnTo>
                  <a:lnTo>
                    <a:pt x="624" y="45"/>
                  </a:lnTo>
                  <a:lnTo>
                    <a:pt x="624" y="45"/>
                  </a:lnTo>
                  <a:lnTo>
                    <a:pt x="612" y="68"/>
                  </a:lnTo>
                  <a:lnTo>
                    <a:pt x="612" y="68"/>
                  </a:lnTo>
                  <a:lnTo>
                    <a:pt x="596" y="98"/>
                  </a:lnTo>
                  <a:lnTo>
                    <a:pt x="584" y="117"/>
                  </a:lnTo>
                  <a:lnTo>
                    <a:pt x="570" y="135"/>
                  </a:lnTo>
                  <a:lnTo>
                    <a:pt x="555" y="157"/>
                  </a:lnTo>
                  <a:lnTo>
                    <a:pt x="537" y="177"/>
                  </a:lnTo>
                  <a:lnTo>
                    <a:pt x="515" y="198"/>
                  </a:lnTo>
                  <a:lnTo>
                    <a:pt x="492" y="220"/>
                  </a:lnTo>
                  <a:lnTo>
                    <a:pt x="492" y="220"/>
                  </a:lnTo>
                  <a:lnTo>
                    <a:pt x="467" y="238"/>
                  </a:lnTo>
                  <a:lnTo>
                    <a:pt x="440" y="257"/>
                  </a:lnTo>
                  <a:lnTo>
                    <a:pt x="409" y="272"/>
                  </a:lnTo>
                  <a:lnTo>
                    <a:pt x="377" y="288"/>
                  </a:lnTo>
                  <a:lnTo>
                    <a:pt x="341" y="300"/>
                  </a:lnTo>
                  <a:lnTo>
                    <a:pt x="301" y="309"/>
                  </a:lnTo>
                  <a:lnTo>
                    <a:pt x="280" y="314"/>
                  </a:lnTo>
                  <a:lnTo>
                    <a:pt x="258" y="317"/>
                  </a:lnTo>
                  <a:lnTo>
                    <a:pt x="235" y="318"/>
                  </a:lnTo>
                  <a:lnTo>
                    <a:pt x="211" y="320"/>
                  </a:lnTo>
                  <a:lnTo>
                    <a:pt x="211" y="320"/>
                  </a:lnTo>
                  <a:lnTo>
                    <a:pt x="191" y="320"/>
                  </a:lnTo>
                  <a:lnTo>
                    <a:pt x="191" y="320"/>
                  </a:lnTo>
                  <a:lnTo>
                    <a:pt x="143" y="318"/>
                  </a:lnTo>
                  <a:lnTo>
                    <a:pt x="117" y="317"/>
                  </a:lnTo>
                  <a:lnTo>
                    <a:pt x="91" y="314"/>
                  </a:lnTo>
                  <a:lnTo>
                    <a:pt x="91" y="314"/>
                  </a:lnTo>
                  <a:lnTo>
                    <a:pt x="74" y="312"/>
                  </a:lnTo>
                  <a:lnTo>
                    <a:pt x="59" y="315"/>
                  </a:lnTo>
                  <a:lnTo>
                    <a:pt x="45" y="320"/>
                  </a:lnTo>
                  <a:lnTo>
                    <a:pt x="32" y="327"/>
                  </a:lnTo>
                  <a:lnTo>
                    <a:pt x="20" y="338"/>
                  </a:lnTo>
                  <a:lnTo>
                    <a:pt x="12" y="351"/>
                  </a:lnTo>
                  <a:lnTo>
                    <a:pt x="5" y="364"/>
                  </a:lnTo>
                  <a:lnTo>
                    <a:pt x="2" y="380"/>
                  </a:lnTo>
                  <a:lnTo>
                    <a:pt x="2" y="380"/>
                  </a:lnTo>
                  <a:close/>
                  <a:moveTo>
                    <a:pt x="646" y="141"/>
                  </a:moveTo>
                  <a:lnTo>
                    <a:pt x="646" y="141"/>
                  </a:lnTo>
                  <a:lnTo>
                    <a:pt x="646" y="141"/>
                  </a:lnTo>
                  <a:lnTo>
                    <a:pt x="646" y="140"/>
                  </a:lnTo>
                  <a:lnTo>
                    <a:pt x="646" y="140"/>
                  </a:lnTo>
                  <a:lnTo>
                    <a:pt x="646" y="141"/>
                  </a:lnTo>
                  <a:lnTo>
                    <a:pt x="646" y="14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80" name="组合 79"/>
          <p:cNvGrpSpPr/>
          <p:nvPr/>
        </p:nvGrpSpPr>
        <p:grpSpPr>
          <a:xfrm>
            <a:off x="1094209" y="2606675"/>
            <a:ext cx="1174750" cy="1992313"/>
            <a:chOff x="2239963" y="2606675"/>
            <a:chExt cx="1174750" cy="1992313"/>
          </a:xfrm>
        </p:grpSpPr>
        <p:sp>
          <p:nvSpPr>
            <p:cNvPr id="54" name="Freeform 53"/>
            <p:cNvSpPr>
              <a:spLocks/>
            </p:cNvSpPr>
            <p:nvPr/>
          </p:nvSpPr>
          <p:spPr bwMode="auto">
            <a:xfrm>
              <a:off x="2473325" y="2862263"/>
              <a:ext cx="350837" cy="350838"/>
            </a:xfrm>
            <a:custGeom>
              <a:avLst/>
              <a:gdLst>
                <a:gd name="T0" fmla="*/ 5 w 441"/>
                <a:gd name="T1" fmla="*/ 171 h 441"/>
                <a:gd name="T2" fmla="*/ 0 w 441"/>
                <a:gd name="T3" fmla="*/ 215 h 441"/>
                <a:gd name="T4" fmla="*/ 3 w 441"/>
                <a:gd name="T5" fmla="*/ 258 h 441"/>
                <a:gd name="T6" fmla="*/ 14 w 441"/>
                <a:gd name="T7" fmla="*/ 300 h 441"/>
                <a:gd name="T8" fmla="*/ 32 w 441"/>
                <a:gd name="T9" fmla="*/ 338 h 441"/>
                <a:gd name="T10" fmla="*/ 58 w 441"/>
                <a:gd name="T11" fmla="*/ 372 h 441"/>
                <a:gd name="T12" fmla="*/ 91 w 441"/>
                <a:gd name="T13" fmla="*/ 400 h 441"/>
                <a:gd name="T14" fmla="*/ 128 w 441"/>
                <a:gd name="T15" fmla="*/ 421 h 441"/>
                <a:gd name="T16" fmla="*/ 171 w 441"/>
                <a:gd name="T17" fmla="*/ 437 h 441"/>
                <a:gd name="T18" fmla="*/ 192 w 441"/>
                <a:gd name="T19" fmla="*/ 440 h 441"/>
                <a:gd name="T20" fmla="*/ 237 w 441"/>
                <a:gd name="T21" fmla="*/ 441 h 441"/>
                <a:gd name="T22" fmla="*/ 280 w 441"/>
                <a:gd name="T23" fmla="*/ 433 h 441"/>
                <a:gd name="T24" fmla="*/ 320 w 441"/>
                <a:gd name="T25" fmla="*/ 420 h 441"/>
                <a:gd name="T26" fmla="*/ 355 w 441"/>
                <a:gd name="T27" fmla="*/ 397 h 441"/>
                <a:gd name="T28" fmla="*/ 386 w 441"/>
                <a:gd name="T29" fmla="*/ 367 h 441"/>
                <a:gd name="T30" fmla="*/ 412 w 441"/>
                <a:gd name="T31" fmla="*/ 332 h 441"/>
                <a:gd name="T32" fmla="*/ 430 w 441"/>
                <a:gd name="T33" fmla="*/ 292 h 441"/>
                <a:gd name="T34" fmla="*/ 437 w 441"/>
                <a:gd name="T35" fmla="*/ 271 h 441"/>
                <a:gd name="T36" fmla="*/ 441 w 441"/>
                <a:gd name="T37" fmla="*/ 226 h 441"/>
                <a:gd name="T38" fmla="*/ 438 w 441"/>
                <a:gd name="T39" fmla="*/ 183 h 441"/>
                <a:gd name="T40" fmla="*/ 427 w 441"/>
                <a:gd name="T41" fmla="*/ 141 h 441"/>
                <a:gd name="T42" fmla="*/ 409 w 441"/>
                <a:gd name="T43" fmla="*/ 103 h 441"/>
                <a:gd name="T44" fmla="*/ 383 w 441"/>
                <a:gd name="T45" fmla="*/ 71 h 441"/>
                <a:gd name="T46" fmla="*/ 350 w 441"/>
                <a:gd name="T47" fmla="*/ 42 h 441"/>
                <a:gd name="T48" fmla="*/ 314 w 441"/>
                <a:gd name="T49" fmla="*/ 20 h 441"/>
                <a:gd name="T50" fmla="*/ 271 w 441"/>
                <a:gd name="T51" fmla="*/ 5 h 441"/>
                <a:gd name="T52" fmla="*/ 249 w 441"/>
                <a:gd name="T53" fmla="*/ 2 h 441"/>
                <a:gd name="T54" fmla="*/ 204 w 441"/>
                <a:gd name="T55" fmla="*/ 0 h 441"/>
                <a:gd name="T56" fmla="*/ 161 w 441"/>
                <a:gd name="T57" fmla="*/ 8 h 441"/>
                <a:gd name="T58" fmla="*/ 123 w 441"/>
                <a:gd name="T59" fmla="*/ 23 h 441"/>
                <a:gd name="T60" fmla="*/ 86 w 441"/>
                <a:gd name="T61" fmla="*/ 45 h 441"/>
                <a:gd name="T62" fmla="*/ 55 w 441"/>
                <a:gd name="T63" fmla="*/ 74 h 441"/>
                <a:gd name="T64" fmla="*/ 29 w 441"/>
                <a:gd name="T65" fmla="*/ 109 h 441"/>
                <a:gd name="T66" fmla="*/ 11 w 441"/>
                <a:gd name="T67" fmla="*/ 149 h 441"/>
                <a:gd name="T68" fmla="*/ 5 w 441"/>
                <a:gd name="T69" fmla="*/ 171 h 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1" h="441">
                  <a:moveTo>
                    <a:pt x="5" y="171"/>
                  </a:moveTo>
                  <a:lnTo>
                    <a:pt x="5" y="171"/>
                  </a:lnTo>
                  <a:lnTo>
                    <a:pt x="2" y="192"/>
                  </a:lnTo>
                  <a:lnTo>
                    <a:pt x="0" y="215"/>
                  </a:lnTo>
                  <a:lnTo>
                    <a:pt x="0" y="237"/>
                  </a:lnTo>
                  <a:lnTo>
                    <a:pt x="3" y="258"/>
                  </a:lnTo>
                  <a:lnTo>
                    <a:pt x="8" y="280"/>
                  </a:lnTo>
                  <a:lnTo>
                    <a:pt x="14" y="300"/>
                  </a:lnTo>
                  <a:lnTo>
                    <a:pt x="23" y="320"/>
                  </a:lnTo>
                  <a:lnTo>
                    <a:pt x="32" y="338"/>
                  </a:lnTo>
                  <a:lnTo>
                    <a:pt x="45" y="355"/>
                  </a:lnTo>
                  <a:lnTo>
                    <a:pt x="58" y="372"/>
                  </a:lnTo>
                  <a:lnTo>
                    <a:pt x="74" y="386"/>
                  </a:lnTo>
                  <a:lnTo>
                    <a:pt x="91" y="400"/>
                  </a:lnTo>
                  <a:lnTo>
                    <a:pt x="109" y="412"/>
                  </a:lnTo>
                  <a:lnTo>
                    <a:pt x="128" y="421"/>
                  </a:lnTo>
                  <a:lnTo>
                    <a:pt x="149" y="430"/>
                  </a:lnTo>
                  <a:lnTo>
                    <a:pt x="171" y="437"/>
                  </a:lnTo>
                  <a:lnTo>
                    <a:pt x="171" y="437"/>
                  </a:lnTo>
                  <a:lnTo>
                    <a:pt x="192" y="440"/>
                  </a:lnTo>
                  <a:lnTo>
                    <a:pt x="215" y="441"/>
                  </a:lnTo>
                  <a:lnTo>
                    <a:pt x="237" y="441"/>
                  </a:lnTo>
                  <a:lnTo>
                    <a:pt x="258" y="438"/>
                  </a:lnTo>
                  <a:lnTo>
                    <a:pt x="280" y="433"/>
                  </a:lnTo>
                  <a:lnTo>
                    <a:pt x="300" y="427"/>
                  </a:lnTo>
                  <a:lnTo>
                    <a:pt x="320" y="420"/>
                  </a:lnTo>
                  <a:lnTo>
                    <a:pt x="338" y="409"/>
                  </a:lnTo>
                  <a:lnTo>
                    <a:pt x="355" y="397"/>
                  </a:lnTo>
                  <a:lnTo>
                    <a:pt x="372" y="383"/>
                  </a:lnTo>
                  <a:lnTo>
                    <a:pt x="386" y="367"/>
                  </a:lnTo>
                  <a:lnTo>
                    <a:pt x="400" y="350"/>
                  </a:lnTo>
                  <a:lnTo>
                    <a:pt x="412" y="332"/>
                  </a:lnTo>
                  <a:lnTo>
                    <a:pt x="421" y="314"/>
                  </a:lnTo>
                  <a:lnTo>
                    <a:pt x="430" y="292"/>
                  </a:lnTo>
                  <a:lnTo>
                    <a:pt x="437" y="271"/>
                  </a:lnTo>
                  <a:lnTo>
                    <a:pt x="437" y="271"/>
                  </a:lnTo>
                  <a:lnTo>
                    <a:pt x="440" y="249"/>
                  </a:lnTo>
                  <a:lnTo>
                    <a:pt x="441" y="226"/>
                  </a:lnTo>
                  <a:lnTo>
                    <a:pt x="441" y="204"/>
                  </a:lnTo>
                  <a:lnTo>
                    <a:pt x="438" y="183"/>
                  </a:lnTo>
                  <a:lnTo>
                    <a:pt x="433" y="161"/>
                  </a:lnTo>
                  <a:lnTo>
                    <a:pt x="427" y="141"/>
                  </a:lnTo>
                  <a:lnTo>
                    <a:pt x="420" y="123"/>
                  </a:lnTo>
                  <a:lnTo>
                    <a:pt x="409" y="103"/>
                  </a:lnTo>
                  <a:lnTo>
                    <a:pt x="397" y="86"/>
                  </a:lnTo>
                  <a:lnTo>
                    <a:pt x="383" y="71"/>
                  </a:lnTo>
                  <a:lnTo>
                    <a:pt x="367" y="55"/>
                  </a:lnTo>
                  <a:lnTo>
                    <a:pt x="350" y="42"/>
                  </a:lnTo>
                  <a:lnTo>
                    <a:pt x="332" y="29"/>
                  </a:lnTo>
                  <a:lnTo>
                    <a:pt x="314" y="20"/>
                  </a:lnTo>
                  <a:lnTo>
                    <a:pt x="292" y="11"/>
                  </a:lnTo>
                  <a:lnTo>
                    <a:pt x="271" y="5"/>
                  </a:lnTo>
                  <a:lnTo>
                    <a:pt x="271" y="5"/>
                  </a:lnTo>
                  <a:lnTo>
                    <a:pt x="249" y="2"/>
                  </a:lnTo>
                  <a:lnTo>
                    <a:pt x="226" y="0"/>
                  </a:lnTo>
                  <a:lnTo>
                    <a:pt x="204" y="0"/>
                  </a:lnTo>
                  <a:lnTo>
                    <a:pt x="183" y="3"/>
                  </a:lnTo>
                  <a:lnTo>
                    <a:pt x="161" y="8"/>
                  </a:lnTo>
                  <a:lnTo>
                    <a:pt x="141" y="14"/>
                  </a:lnTo>
                  <a:lnTo>
                    <a:pt x="123" y="23"/>
                  </a:lnTo>
                  <a:lnTo>
                    <a:pt x="103" y="32"/>
                  </a:lnTo>
                  <a:lnTo>
                    <a:pt x="86" y="45"/>
                  </a:lnTo>
                  <a:lnTo>
                    <a:pt x="71" y="58"/>
                  </a:lnTo>
                  <a:lnTo>
                    <a:pt x="55" y="74"/>
                  </a:lnTo>
                  <a:lnTo>
                    <a:pt x="42" y="91"/>
                  </a:lnTo>
                  <a:lnTo>
                    <a:pt x="29" y="109"/>
                  </a:lnTo>
                  <a:lnTo>
                    <a:pt x="20" y="128"/>
                  </a:lnTo>
                  <a:lnTo>
                    <a:pt x="11" y="149"/>
                  </a:lnTo>
                  <a:lnTo>
                    <a:pt x="5" y="171"/>
                  </a:lnTo>
                  <a:lnTo>
                    <a:pt x="5" y="17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5" name="Freeform 54"/>
            <p:cNvSpPr>
              <a:spLocks/>
            </p:cNvSpPr>
            <p:nvPr/>
          </p:nvSpPr>
          <p:spPr bwMode="auto">
            <a:xfrm>
              <a:off x="2239963" y="2606675"/>
              <a:ext cx="1174750" cy="1992313"/>
            </a:xfrm>
            <a:custGeom>
              <a:avLst/>
              <a:gdLst>
                <a:gd name="T0" fmla="*/ 824 w 1479"/>
                <a:gd name="T1" fmla="*/ 2090 h 2510"/>
                <a:gd name="T2" fmla="*/ 820 w 1479"/>
                <a:gd name="T3" fmla="*/ 1758 h 2510"/>
                <a:gd name="T4" fmla="*/ 735 w 1479"/>
                <a:gd name="T5" fmla="*/ 1529 h 2510"/>
                <a:gd name="T6" fmla="*/ 717 w 1479"/>
                <a:gd name="T7" fmla="*/ 1074 h 2510"/>
                <a:gd name="T8" fmla="*/ 834 w 1479"/>
                <a:gd name="T9" fmla="*/ 1105 h 2510"/>
                <a:gd name="T10" fmla="*/ 936 w 1479"/>
                <a:gd name="T11" fmla="*/ 1079 h 2510"/>
                <a:gd name="T12" fmla="*/ 1029 w 1479"/>
                <a:gd name="T13" fmla="*/ 990 h 2510"/>
                <a:gd name="T14" fmla="*/ 1099 w 1479"/>
                <a:gd name="T15" fmla="*/ 828 h 2510"/>
                <a:gd name="T16" fmla="*/ 1053 w 1479"/>
                <a:gd name="T17" fmla="*/ 747 h 2510"/>
                <a:gd name="T18" fmla="*/ 1209 w 1479"/>
                <a:gd name="T19" fmla="*/ 739 h 2510"/>
                <a:gd name="T20" fmla="*/ 1373 w 1479"/>
                <a:gd name="T21" fmla="*/ 813 h 2510"/>
                <a:gd name="T22" fmla="*/ 1464 w 1479"/>
                <a:gd name="T23" fmla="*/ 867 h 2510"/>
                <a:gd name="T24" fmla="*/ 1479 w 1479"/>
                <a:gd name="T25" fmla="*/ 628 h 2510"/>
                <a:gd name="T26" fmla="*/ 1462 w 1479"/>
                <a:gd name="T27" fmla="*/ 387 h 2510"/>
                <a:gd name="T28" fmla="*/ 1350 w 1479"/>
                <a:gd name="T29" fmla="*/ 458 h 2510"/>
                <a:gd name="T30" fmla="*/ 1167 w 1479"/>
                <a:gd name="T31" fmla="*/ 529 h 2510"/>
                <a:gd name="T32" fmla="*/ 884 w 1479"/>
                <a:gd name="T33" fmla="*/ 559 h 2510"/>
                <a:gd name="T34" fmla="*/ 849 w 1479"/>
                <a:gd name="T35" fmla="*/ 622 h 2510"/>
                <a:gd name="T36" fmla="*/ 861 w 1479"/>
                <a:gd name="T37" fmla="*/ 678 h 2510"/>
                <a:gd name="T38" fmla="*/ 964 w 1479"/>
                <a:gd name="T39" fmla="*/ 765 h 2510"/>
                <a:gd name="T40" fmla="*/ 938 w 1479"/>
                <a:gd name="T41" fmla="*/ 821 h 2510"/>
                <a:gd name="T42" fmla="*/ 878 w 1479"/>
                <a:gd name="T43" fmla="*/ 927 h 2510"/>
                <a:gd name="T44" fmla="*/ 824 w 1479"/>
                <a:gd name="T45" fmla="*/ 948 h 2510"/>
                <a:gd name="T46" fmla="*/ 727 w 1479"/>
                <a:gd name="T47" fmla="*/ 891 h 2510"/>
                <a:gd name="T48" fmla="*/ 678 w 1479"/>
                <a:gd name="T49" fmla="*/ 837 h 2510"/>
                <a:gd name="T50" fmla="*/ 637 w 1479"/>
                <a:gd name="T51" fmla="*/ 808 h 2510"/>
                <a:gd name="T52" fmla="*/ 217 w 1479"/>
                <a:gd name="T53" fmla="*/ 764 h 2510"/>
                <a:gd name="T54" fmla="*/ 165 w 1479"/>
                <a:gd name="T55" fmla="*/ 651 h 2510"/>
                <a:gd name="T56" fmla="*/ 162 w 1479"/>
                <a:gd name="T57" fmla="*/ 513 h 2510"/>
                <a:gd name="T58" fmla="*/ 223 w 1479"/>
                <a:gd name="T59" fmla="*/ 329 h 2510"/>
                <a:gd name="T60" fmla="*/ 352 w 1479"/>
                <a:gd name="T61" fmla="*/ 126 h 2510"/>
                <a:gd name="T62" fmla="*/ 349 w 1479"/>
                <a:gd name="T63" fmla="*/ 26 h 2510"/>
                <a:gd name="T64" fmla="*/ 265 w 1479"/>
                <a:gd name="T65" fmla="*/ 3 h 2510"/>
                <a:gd name="T66" fmla="*/ 145 w 1479"/>
                <a:gd name="T67" fmla="*/ 149 h 2510"/>
                <a:gd name="T68" fmla="*/ 28 w 1479"/>
                <a:gd name="T69" fmla="*/ 396 h 2510"/>
                <a:gd name="T70" fmla="*/ 0 w 1479"/>
                <a:gd name="T71" fmla="*/ 576 h 2510"/>
                <a:gd name="T72" fmla="*/ 42 w 1479"/>
                <a:gd name="T73" fmla="*/ 774 h 2510"/>
                <a:gd name="T74" fmla="*/ 142 w 1479"/>
                <a:gd name="T75" fmla="*/ 914 h 2510"/>
                <a:gd name="T76" fmla="*/ 162 w 1479"/>
                <a:gd name="T77" fmla="*/ 1588 h 2510"/>
                <a:gd name="T78" fmla="*/ 188 w 1479"/>
                <a:gd name="T79" fmla="*/ 1689 h 2510"/>
                <a:gd name="T80" fmla="*/ 208 w 1479"/>
                <a:gd name="T81" fmla="*/ 1973 h 2510"/>
                <a:gd name="T82" fmla="*/ 156 w 1479"/>
                <a:gd name="T83" fmla="*/ 2352 h 2510"/>
                <a:gd name="T84" fmla="*/ 160 w 1479"/>
                <a:gd name="T85" fmla="*/ 2425 h 2510"/>
                <a:gd name="T86" fmla="*/ 214 w 1479"/>
                <a:gd name="T87" fmla="*/ 2491 h 2510"/>
                <a:gd name="T88" fmla="*/ 280 w 1479"/>
                <a:gd name="T89" fmla="*/ 2510 h 2510"/>
                <a:gd name="T90" fmla="*/ 392 w 1479"/>
                <a:gd name="T91" fmla="*/ 2442 h 2510"/>
                <a:gd name="T92" fmla="*/ 443 w 1479"/>
                <a:gd name="T93" fmla="*/ 2212 h 2510"/>
                <a:gd name="T94" fmla="*/ 465 w 1479"/>
                <a:gd name="T95" fmla="*/ 1883 h 2510"/>
                <a:gd name="T96" fmla="*/ 488 w 1479"/>
                <a:gd name="T97" fmla="*/ 1629 h 2510"/>
                <a:gd name="T98" fmla="*/ 537 w 1479"/>
                <a:gd name="T99" fmla="*/ 1697 h 2510"/>
                <a:gd name="T100" fmla="*/ 578 w 1479"/>
                <a:gd name="T101" fmla="*/ 1889 h 2510"/>
                <a:gd name="T102" fmla="*/ 554 w 1479"/>
                <a:gd name="T103" fmla="*/ 2162 h 2510"/>
                <a:gd name="T104" fmla="*/ 503 w 1479"/>
                <a:gd name="T105" fmla="*/ 2382 h 2510"/>
                <a:gd name="T106" fmla="*/ 532 w 1479"/>
                <a:gd name="T107" fmla="*/ 2462 h 2510"/>
                <a:gd name="T108" fmla="*/ 594 w 1479"/>
                <a:gd name="T109" fmla="*/ 2504 h 2510"/>
                <a:gd name="T110" fmla="*/ 707 w 1479"/>
                <a:gd name="T111" fmla="*/ 2485 h 2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479" h="2510">
                  <a:moveTo>
                    <a:pt x="754" y="2418"/>
                  </a:moveTo>
                  <a:lnTo>
                    <a:pt x="754" y="2418"/>
                  </a:lnTo>
                  <a:lnTo>
                    <a:pt x="774" y="2347"/>
                  </a:lnTo>
                  <a:lnTo>
                    <a:pt x="790" y="2278"/>
                  </a:lnTo>
                  <a:lnTo>
                    <a:pt x="804" y="2212"/>
                  </a:lnTo>
                  <a:lnTo>
                    <a:pt x="817" y="2150"/>
                  </a:lnTo>
                  <a:lnTo>
                    <a:pt x="824" y="2090"/>
                  </a:lnTo>
                  <a:lnTo>
                    <a:pt x="830" y="2033"/>
                  </a:lnTo>
                  <a:lnTo>
                    <a:pt x="834" y="1981"/>
                  </a:lnTo>
                  <a:lnTo>
                    <a:pt x="835" y="1930"/>
                  </a:lnTo>
                  <a:lnTo>
                    <a:pt x="835" y="1930"/>
                  </a:lnTo>
                  <a:lnTo>
                    <a:pt x="834" y="1869"/>
                  </a:lnTo>
                  <a:lnTo>
                    <a:pt x="827" y="1810"/>
                  </a:lnTo>
                  <a:lnTo>
                    <a:pt x="820" y="1758"/>
                  </a:lnTo>
                  <a:lnTo>
                    <a:pt x="810" y="1709"/>
                  </a:lnTo>
                  <a:lnTo>
                    <a:pt x="798" y="1664"/>
                  </a:lnTo>
                  <a:lnTo>
                    <a:pt x="783" y="1624"/>
                  </a:lnTo>
                  <a:lnTo>
                    <a:pt x="767" y="1589"/>
                  </a:lnTo>
                  <a:lnTo>
                    <a:pt x="752" y="1557"/>
                  </a:lnTo>
                  <a:lnTo>
                    <a:pt x="752" y="1557"/>
                  </a:lnTo>
                  <a:lnTo>
                    <a:pt x="735" y="1529"/>
                  </a:lnTo>
                  <a:lnTo>
                    <a:pt x="718" y="1505"/>
                  </a:lnTo>
                  <a:lnTo>
                    <a:pt x="703" y="1485"/>
                  </a:lnTo>
                  <a:lnTo>
                    <a:pt x="688" y="1468"/>
                  </a:lnTo>
                  <a:lnTo>
                    <a:pt x="688" y="1057"/>
                  </a:lnTo>
                  <a:lnTo>
                    <a:pt x="688" y="1057"/>
                  </a:lnTo>
                  <a:lnTo>
                    <a:pt x="717" y="1074"/>
                  </a:lnTo>
                  <a:lnTo>
                    <a:pt x="717" y="1074"/>
                  </a:lnTo>
                  <a:lnTo>
                    <a:pt x="743" y="1086"/>
                  </a:lnTo>
                  <a:lnTo>
                    <a:pt x="770" y="1096"/>
                  </a:lnTo>
                  <a:lnTo>
                    <a:pt x="786" y="1100"/>
                  </a:lnTo>
                  <a:lnTo>
                    <a:pt x="801" y="1103"/>
                  </a:lnTo>
                  <a:lnTo>
                    <a:pt x="818" y="1105"/>
                  </a:lnTo>
                  <a:lnTo>
                    <a:pt x="834" y="1105"/>
                  </a:lnTo>
                  <a:lnTo>
                    <a:pt x="834" y="1105"/>
                  </a:lnTo>
                  <a:lnTo>
                    <a:pt x="837" y="1105"/>
                  </a:lnTo>
                  <a:lnTo>
                    <a:pt x="837" y="1105"/>
                  </a:lnTo>
                  <a:lnTo>
                    <a:pt x="857" y="1105"/>
                  </a:lnTo>
                  <a:lnTo>
                    <a:pt x="877" y="1102"/>
                  </a:lnTo>
                  <a:lnTo>
                    <a:pt x="897" y="1096"/>
                  </a:lnTo>
                  <a:lnTo>
                    <a:pt x="917" y="1088"/>
                  </a:lnTo>
                  <a:lnTo>
                    <a:pt x="936" y="1079"/>
                  </a:lnTo>
                  <a:lnTo>
                    <a:pt x="955" y="1067"/>
                  </a:lnTo>
                  <a:lnTo>
                    <a:pt x="973" y="1053"/>
                  </a:lnTo>
                  <a:lnTo>
                    <a:pt x="989" y="1037"/>
                  </a:lnTo>
                  <a:lnTo>
                    <a:pt x="989" y="1037"/>
                  </a:lnTo>
                  <a:lnTo>
                    <a:pt x="1003" y="1023"/>
                  </a:lnTo>
                  <a:lnTo>
                    <a:pt x="1016" y="1007"/>
                  </a:lnTo>
                  <a:lnTo>
                    <a:pt x="1029" y="990"/>
                  </a:lnTo>
                  <a:lnTo>
                    <a:pt x="1039" y="971"/>
                  </a:lnTo>
                  <a:lnTo>
                    <a:pt x="1119" y="944"/>
                  </a:lnTo>
                  <a:lnTo>
                    <a:pt x="1090" y="859"/>
                  </a:lnTo>
                  <a:lnTo>
                    <a:pt x="1090" y="859"/>
                  </a:lnTo>
                  <a:lnTo>
                    <a:pt x="1096" y="844"/>
                  </a:lnTo>
                  <a:lnTo>
                    <a:pt x="1096" y="844"/>
                  </a:lnTo>
                  <a:lnTo>
                    <a:pt x="1099" y="828"/>
                  </a:lnTo>
                  <a:lnTo>
                    <a:pt x="1099" y="814"/>
                  </a:lnTo>
                  <a:lnTo>
                    <a:pt x="1098" y="799"/>
                  </a:lnTo>
                  <a:lnTo>
                    <a:pt x="1093" y="787"/>
                  </a:lnTo>
                  <a:lnTo>
                    <a:pt x="1086" y="774"/>
                  </a:lnTo>
                  <a:lnTo>
                    <a:pt x="1076" y="764"/>
                  </a:lnTo>
                  <a:lnTo>
                    <a:pt x="1066" y="754"/>
                  </a:lnTo>
                  <a:lnTo>
                    <a:pt x="1053" y="747"/>
                  </a:lnTo>
                  <a:lnTo>
                    <a:pt x="1049" y="734"/>
                  </a:lnTo>
                  <a:lnTo>
                    <a:pt x="1107" y="734"/>
                  </a:lnTo>
                  <a:lnTo>
                    <a:pt x="1107" y="719"/>
                  </a:lnTo>
                  <a:lnTo>
                    <a:pt x="1107" y="719"/>
                  </a:lnTo>
                  <a:lnTo>
                    <a:pt x="1132" y="722"/>
                  </a:lnTo>
                  <a:lnTo>
                    <a:pt x="1167" y="728"/>
                  </a:lnTo>
                  <a:lnTo>
                    <a:pt x="1209" y="739"/>
                  </a:lnTo>
                  <a:lnTo>
                    <a:pt x="1230" y="745"/>
                  </a:lnTo>
                  <a:lnTo>
                    <a:pt x="1255" y="753"/>
                  </a:lnTo>
                  <a:lnTo>
                    <a:pt x="1278" y="762"/>
                  </a:lnTo>
                  <a:lnTo>
                    <a:pt x="1302" y="773"/>
                  </a:lnTo>
                  <a:lnTo>
                    <a:pt x="1327" y="785"/>
                  </a:lnTo>
                  <a:lnTo>
                    <a:pt x="1350" y="799"/>
                  </a:lnTo>
                  <a:lnTo>
                    <a:pt x="1373" y="813"/>
                  </a:lnTo>
                  <a:lnTo>
                    <a:pt x="1396" y="831"/>
                  </a:lnTo>
                  <a:lnTo>
                    <a:pt x="1418" y="850"/>
                  </a:lnTo>
                  <a:lnTo>
                    <a:pt x="1438" y="870"/>
                  </a:lnTo>
                  <a:lnTo>
                    <a:pt x="1461" y="870"/>
                  </a:lnTo>
                  <a:lnTo>
                    <a:pt x="1461" y="870"/>
                  </a:lnTo>
                  <a:lnTo>
                    <a:pt x="1462" y="870"/>
                  </a:lnTo>
                  <a:lnTo>
                    <a:pt x="1464" y="867"/>
                  </a:lnTo>
                  <a:lnTo>
                    <a:pt x="1467" y="857"/>
                  </a:lnTo>
                  <a:lnTo>
                    <a:pt x="1470" y="841"/>
                  </a:lnTo>
                  <a:lnTo>
                    <a:pt x="1473" y="813"/>
                  </a:lnTo>
                  <a:lnTo>
                    <a:pt x="1476" y="770"/>
                  </a:lnTo>
                  <a:lnTo>
                    <a:pt x="1477" y="708"/>
                  </a:lnTo>
                  <a:lnTo>
                    <a:pt x="1479" y="628"/>
                  </a:lnTo>
                  <a:lnTo>
                    <a:pt x="1479" y="628"/>
                  </a:lnTo>
                  <a:lnTo>
                    <a:pt x="1477" y="549"/>
                  </a:lnTo>
                  <a:lnTo>
                    <a:pt x="1476" y="487"/>
                  </a:lnTo>
                  <a:lnTo>
                    <a:pt x="1473" y="444"/>
                  </a:lnTo>
                  <a:lnTo>
                    <a:pt x="1470" y="416"/>
                  </a:lnTo>
                  <a:lnTo>
                    <a:pt x="1467" y="399"/>
                  </a:lnTo>
                  <a:lnTo>
                    <a:pt x="1464" y="390"/>
                  </a:lnTo>
                  <a:lnTo>
                    <a:pt x="1462" y="387"/>
                  </a:lnTo>
                  <a:lnTo>
                    <a:pt x="1461" y="387"/>
                  </a:lnTo>
                  <a:lnTo>
                    <a:pt x="1438" y="387"/>
                  </a:lnTo>
                  <a:lnTo>
                    <a:pt x="1438" y="387"/>
                  </a:lnTo>
                  <a:lnTo>
                    <a:pt x="1418" y="407"/>
                  </a:lnTo>
                  <a:lnTo>
                    <a:pt x="1396" y="427"/>
                  </a:lnTo>
                  <a:lnTo>
                    <a:pt x="1373" y="444"/>
                  </a:lnTo>
                  <a:lnTo>
                    <a:pt x="1350" y="458"/>
                  </a:lnTo>
                  <a:lnTo>
                    <a:pt x="1327" y="472"/>
                  </a:lnTo>
                  <a:lnTo>
                    <a:pt x="1302" y="484"/>
                  </a:lnTo>
                  <a:lnTo>
                    <a:pt x="1278" y="495"/>
                  </a:lnTo>
                  <a:lnTo>
                    <a:pt x="1255" y="504"/>
                  </a:lnTo>
                  <a:lnTo>
                    <a:pt x="1230" y="512"/>
                  </a:lnTo>
                  <a:lnTo>
                    <a:pt x="1209" y="518"/>
                  </a:lnTo>
                  <a:lnTo>
                    <a:pt x="1167" y="529"/>
                  </a:lnTo>
                  <a:lnTo>
                    <a:pt x="1132" y="535"/>
                  </a:lnTo>
                  <a:lnTo>
                    <a:pt x="1107" y="538"/>
                  </a:lnTo>
                  <a:lnTo>
                    <a:pt x="1107" y="522"/>
                  </a:lnTo>
                  <a:lnTo>
                    <a:pt x="900" y="522"/>
                  </a:lnTo>
                  <a:lnTo>
                    <a:pt x="900" y="549"/>
                  </a:lnTo>
                  <a:lnTo>
                    <a:pt x="900" y="549"/>
                  </a:lnTo>
                  <a:lnTo>
                    <a:pt x="884" y="559"/>
                  </a:lnTo>
                  <a:lnTo>
                    <a:pt x="866" y="572"/>
                  </a:lnTo>
                  <a:lnTo>
                    <a:pt x="866" y="572"/>
                  </a:lnTo>
                  <a:lnTo>
                    <a:pt x="861" y="579"/>
                  </a:lnTo>
                  <a:lnTo>
                    <a:pt x="857" y="587"/>
                  </a:lnTo>
                  <a:lnTo>
                    <a:pt x="853" y="596"/>
                  </a:lnTo>
                  <a:lnTo>
                    <a:pt x="852" y="605"/>
                  </a:lnTo>
                  <a:lnTo>
                    <a:pt x="849" y="622"/>
                  </a:lnTo>
                  <a:lnTo>
                    <a:pt x="849" y="628"/>
                  </a:lnTo>
                  <a:lnTo>
                    <a:pt x="849" y="628"/>
                  </a:lnTo>
                  <a:lnTo>
                    <a:pt x="849" y="635"/>
                  </a:lnTo>
                  <a:lnTo>
                    <a:pt x="852" y="651"/>
                  </a:lnTo>
                  <a:lnTo>
                    <a:pt x="853" y="661"/>
                  </a:lnTo>
                  <a:lnTo>
                    <a:pt x="857" y="670"/>
                  </a:lnTo>
                  <a:lnTo>
                    <a:pt x="861" y="678"/>
                  </a:lnTo>
                  <a:lnTo>
                    <a:pt x="866" y="685"/>
                  </a:lnTo>
                  <a:lnTo>
                    <a:pt x="866" y="685"/>
                  </a:lnTo>
                  <a:lnTo>
                    <a:pt x="884" y="698"/>
                  </a:lnTo>
                  <a:lnTo>
                    <a:pt x="900" y="708"/>
                  </a:lnTo>
                  <a:lnTo>
                    <a:pt x="900" y="734"/>
                  </a:lnTo>
                  <a:lnTo>
                    <a:pt x="953" y="734"/>
                  </a:lnTo>
                  <a:lnTo>
                    <a:pt x="964" y="765"/>
                  </a:lnTo>
                  <a:lnTo>
                    <a:pt x="964" y="765"/>
                  </a:lnTo>
                  <a:lnTo>
                    <a:pt x="958" y="771"/>
                  </a:lnTo>
                  <a:lnTo>
                    <a:pt x="953" y="779"/>
                  </a:lnTo>
                  <a:lnTo>
                    <a:pt x="950" y="787"/>
                  </a:lnTo>
                  <a:lnTo>
                    <a:pt x="946" y="794"/>
                  </a:lnTo>
                  <a:lnTo>
                    <a:pt x="946" y="794"/>
                  </a:lnTo>
                  <a:lnTo>
                    <a:pt x="938" y="821"/>
                  </a:lnTo>
                  <a:lnTo>
                    <a:pt x="929" y="844"/>
                  </a:lnTo>
                  <a:lnTo>
                    <a:pt x="920" y="864"/>
                  </a:lnTo>
                  <a:lnTo>
                    <a:pt x="910" y="881"/>
                  </a:lnTo>
                  <a:lnTo>
                    <a:pt x="903" y="896"/>
                  </a:lnTo>
                  <a:lnTo>
                    <a:pt x="893" y="908"/>
                  </a:lnTo>
                  <a:lnTo>
                    <a:pt x="886" y="919"/>
                  </a:lnTo>
                  <a:lnTo>
                    <a:pt x="878" y="927"/>
                  </a:lnTo>
                  <a:lnTo>
                    <a:pt x="878" y="927"/>
                  </a:lnTo>
                  <a:lnTo>
                    <a:pt x="864" y="937"/>
                  </a:lnTo>
                  <a:lnTo>
                    <a:pt x="853" y="945"/>
                  </a:lnTo>
                  <a:lnTo>
                    <a:pt x="844" y="947"/>
                  </a:lnTo>
                  <a:lnTo>
                    <a:pt x="834" y="948"/>
                  </a:lnTo>
                  <a:lnTo>
                    <a:pt x="834" y="948"/>
                  </a:lnTo>
                  <a:lnTo>
                    <a:pt x="824" y="948"/>
                  </a:lnTo>
                  <a:lnTo>
                    <a:pt x="814" y="945"/>
                  </a:lnTo>
                  <a:lnTo>
                    <a:pt x="801" y="940"/>
                  </a:lnTo>
                  <a:lnTo>
                    <a:pt x="789" y="934"/>
                  </a:lnTo>
                  <a:lnTo>
                    <a:pt x="789" y="934"/>
                  </a:lnTo>
                  <a:lnTo>
                    <a:pt x="767" y="922"/>
                  </a:lnTo>
                  <a:lnTo>
                    <a:pt x="747" y="907"/>
                  </a:lnTo>
                  <a:lnTo>
                    <a:pt x="727" y="891"/>
                  </a:lnTo>
                  <a:lnTo>
                    <a:pt x="711" y="874"/>
                  </a:lnTo>
                  <a:lnTo>
                    <a:pt x="711" y="874"/>
                  </a:lnTo>
                  <a:lnTo>
                    <a:pt x="686" y="847"/>
                  </a:lnTo>
                  <a:lnTo>
                    <a:pt x="686" y="847"/>
                  </a:lnTo>
                  <a:lnTo>
                    <a:pt x="680" y="839"/>
                  </a:lnTo>
                  <a:lnTo>
                    <a:pt x="680" y="839"/>
                  </a:lnTo>
                  <a:lnTo>
                    <a:pt x="678" y="837"/>
                  </a:lnTo>
                  <a:lnTo>
                    <a:pt x="678" y="837"/>
                  </a:lnTo>
                  <a:lnTo>
                    <a:pt x="678" y="837"/>
                  </a:lnTo>
                  <a:lnTo>
                    <a:pt x="669" y="827"/>
                  </a:lnTo>
                  <a:lnTo>
                    <a:pt x="660" y="819"/>
                  </a:lnTo>
                  <a:lnTo>
                    <a:pt x="648" y="813"/>
                  </a:lnTo>
                  <a:lnTo>
                    <a:pt x="637" y="808"/>
                  </a:lnTo>
                  <a:lnTo>
                    <a:pt x="637" y="808"/>
                  </a:lnTo>
                  <a:lnTo>
                    <a:pt x="624" y="805"/>
                  </a:lnTo>
                  <a:lnTo>
                    <a:pt x="612" y="804"/>
                  </a:lnTo>
                  <a:lnTo>
                    <a:pt x="256" y="804"/>
                  </a:lnTo>
                  <a:lnTo>
                    <a:pt x="256" y="804"/>
                  </a:lnTo>
                  <a:lnTo>
                    <a:pt x="243" y="793"/>
                  </a:lnTo>
                  <a:lnTo>
                    <a:pt x="231" y="781"/>
                  </a:lnTo>
                  <a:lnTo>
                    <a:pt x="217" y="764"/>
                  </a:lnTo>
                  <a:lnTo>
                    <a:pt x="203" y="744"/>
                  </a:lnTo>
                  <a:lnTo>
                    <a:pt x="203" y="744"/>
                  </a:lnTo>
                  <a:lnTo>
                    <a:pt x="194" y="728"/>
                  </a:lnTo>
                  <a:lnTo>
                    <a:pt x="186" y="711"/>
                  </a:lnTo>
                  <a:lnTo>
                    <a:pt x="179" y="693"/>
                  </a:lnTo>
                  <a:lnTo>
                    <a:pt x="171" y="673"/>
                  </a:lnTo>
                  <a:lnTo>
                    <a:pt x="165" y="651"/>
                  </a:lnTo>
                  <a:lnTo>
                    <a:pt x="160" y="628"/>
                  </a:lnTo>
                  <a:lnTo>
                    <a:pt x="159" y="602"/>
                  </a:lnTo>
                  <a:lnTo>
                    <a:pt x="157" y="576"/>
                  </a:lnTo>
                  <a:lnTo>
                    <a:pt x="157" y="576"/>
                  </a:lnTo>
                  <a:lnTo>
                    <a:pt x="157" y="556"/>
                  </a:lnTo>
                  <a:lnTo>
                    <a:pt x="159" y="535"/>
                  </a:lnTo>
                  <a:lnTo>
                    <a:pt x="162" y="513"/>
                  </a:lnTo>
                  <a:lnTo>
                    <a:pt x="166" y="490"/>
                  </a:lnTo>
                  <a:lnTo>
                    <a:pt x="171" y="467"/>
                  </a:lnTo>
                  <a:lnTo>
                    <a:pt x="179" y="441"/>
                  </a:lnTo>
                  <a:lnTo>
                    <a:pt x="186" y="415"/>
                  </a:lnTo>
                  <a:lnTo>
                    <a:pt x="197" y="387"/>
                  </a:lnTo>
                  <a:lnTo>
                    <a:pt x="210" y="359"/>
                  </a:lnTo>
                  <a:lnTo>
                    <a:pt x="223" y="329"/>
                  </a:lnTo>
                  <a:lnTo>
                    <a:pt x="239" y="298"/>
                  </a:lnTo>
                  <a:lnTo>
                    <a:pt x="257" y="266"/>
                  </a:lnTo>
                  <a:lnTo>
                    <a:pt x="277" y="233"/>
                  </a:lnTo>
                  <a:lnTo>
                    <a:pt x="300" y="198"/>
                  </a:lnTo>
                  <a:lnTo>
                    <a:pt x="325" y="163"/>
                  </a:lnTo>
                  <a:lnTo>
                    <a:pt x="352" y="126"/>
                  </a:lnTo>
                  <a:lnTo>
                    <a:pt x="352" y="126"/>
                  </a:lnTo>
                  <a:lnTo>
                    <a:pt x="360" y="112"/>
                  </a:lnTo>
                  <a:lnTo>
                    <a:pt x="366" y="98"/>
                  </a:lnTo>
                  <a:lnTo>
                    <a:pt x="369" y="83"/>
                  </a:lnTo>
                  <a:lnTo>
                    <a:pt x="368" y="67"/>
                  </a:lnTo>
                  <a:lnTo>
                    <a:pt x="365" y="54"/>
                  </a:lnTo>
                  <a:lnTo>
                    <a:pt x="359" y="38"/>
                  </a:lnTo>
                  <a:lnTo>
                    <a:pt x="349" y="26"/>
                  </a:lnTo>
                  <a:lnTo>
                    <a:pt x="339" y="15"/>
                  </a:lnTo>
                  <a:lnTo>
                    <a:pt x="339" y="15"/>
                  </a:lnTo>
                  <a:lnTo>
                    <a:pt x="325" y="7"/>
                  </a:lnTo>
                  <a:lnTo>
                    <a:pt x="309" y="1"/>
                  </a:lnTo>
                  <a:lnTo>
                    <a:pt x="296" y="0"/>
                  </a:lnTo>
                  <a:lnTo>
                    <a:pt x="280" y="0"/>
                  </a:lnTo>
                  <a:lnTo>
                    <a:pt x="265" y="3"/>
                  </a:lnTo>
                  <a:lnTo>
                    <a:pt x="251" y="9"/>
                  </a:lnTo>
                  <a:lnTo>
                    <a:pt x="239" y="18"/>
                  </a:lnTo>
                  <a:lnTo>
                    <a:pt x="228" y="31"/>
                  </a:lnTo>
                  <a:lnTo>
                    <a:pt x="228" y="31"/>
                  </a:lnTo>
                  <a:lnTo>
                    <a:pt x="197" y="70"/>
                  </a:lnTo>
                  <a:lnTo>
                    <a:pt x="170" y="110"/>
                  </a:lnTo>
                  <a:lnTo>
                    <a:pt x="145" y="149"/>
                  </a:lnTo>
                  <a:lnTo>
                    <a:pt x="122" y="187"/>
                  </a:lnTo>
                  <a:lnTo>
                    <a:pt x="100" y="224"/>
                  </a:lnTo>
                  <a:lnTo>
                    <a:pt x="82" y="260"/>
                  </a:lnTo>
                  <a:lnTo>
                    <a:pt x="65" y="295"/>
                  </a:lnTo>
                  <a:lnTo>
                    <a:pt x="51" y="330"/>
                  </a:lnTo>
                  <a:lnTo>
                    <a:pt x="39" y="364"/>
                  </a:lnTo>
                  <a:lnTo>
                    <a:pt x="28" y="396"/>
                  </a:lnTo>
                  <a:lnTo>
                    <a:pt x="19" y="429"/>
                  </a:lnTo>
                  <a:lnTo>
                    <a:pt x="11" y="459"/>
                  </a:lnTo>
                  <a:lnTo>
                    <a:pt x="7" y="490"/>
                  </a:lnTo>
                  <a:lnTo>
                    <a:pt x="2" y="519"/>
                  </a:lnTo>
                  <a:lnTo>
                    <a:pt x="0" y="549"/>
                  </a:lnTo>
                  <a:lnTo>
                    <a:pt x="0" y="576"/>
                  </a:lnTo>
                  <a:lnTo>
                    <a:pt x="0" y="576"/>
                  </a:lnTo>
                  <a:lnTo>
                    <a:pt x="0" y="599"/>
                  </a:lnTo>
                  <a:lnTo>
                    <a:pt x="2" y="622"/>
                  </a:lnTo>
                  <a:lnTo>
                    <a:pt x="4" y="644"/>
                  </a:lnTo>
                  <a:lnTo>
                    <a:pt x="8" y="664"/>
                  </a:lnTo>
                  <a:lnTo>
                    <a:pt x="16" y="704"/>
                  </a:lnTo>
                  <a:lnTo>
                    <a:pt x="28" y="741"/>
                  </a:lnTo>
                  <a:lnTo>
                    <a:pt x="42" y="774"/>
                  </a:lnTo>
                  <a:lnTo>
                    <a:pt x="57" y="805"/>
                  </a:lnTo>
                  <a:lnTo>
                    <a:pt x="74" y="833"/>
                  </a:lnTo>
                  <a:lnTo>
                    <a:pt x="91" y="857"/>
                  </a:lnTo>
                  <a:lnTo>
                    <a:pt x="91" y="857"/>
                  </a:lnTo>
                  <a:lnTo>
                    <a:pt x="108" y="879"/>
                  </a:lnTo>
                  <a:lnTo>
                    <a:pt x="125" y="897"/>
                  </a:lnTo>
                  <a:lnTo>
                    <a:pt x="142" y="914"/>
                  </a:lnTo>
                  <a:lnTo>
                    <a:pt x="156" y="927"/>
                  </a:lnTo>
                  <a:lnTo>
                    <a:pt x="156" y="1554"/>
                  </a:lnTo>
                  <a:lnTo>
                    <a:pt x="156" y="1554"/>
                  </a:lnTo>
                  <a:lnTo>
                    <a:pt x="156" y="1565"/>
                  </a:lnTo>
                  <a:lnTo>
                    <a:pt x="159" y="1574"/>
                  </a:lnTo>
                  <a:lnTo>
                    <a:pt x="159" y="1574"/>
                  </a:lnTo>
                  <a:lnTo>
                    <a:pt x="162" y="1588"/>
                  </a:lnTo>
                  <a:lnTo>
                    <a:pt x="165" y="1600"/>
                  </a:lnTo>
                  <a:lnTo>
                    <a:pt x="165" y="1600"/>
                  </a:lnTo>
                  <a:lnTo>
                    <a:pt x="165" y="1600"/>
                  </a:lnTo>
                  <a:lnTo>
                    <a:pt x="165" y="1600"/>
                  </a:lnTo>
                  <a:lnTo>
                    <a:pt x="173" y="1624"/>
                  </a:lnTo>
                  <a:lnTo>
                    <a:pt x="180" y="1652"/>
                  </a:lnTo>
                  <a:lnTo>
                    <a:pt x="188" y="1689"/>
                  </a:lnTo>
                  <a:lnTo>
                    <a:pt x="196" y="1735"/>
                  </a:lnTo>
                  <a:lnTo>
                    <a:pt x="202" y="1790"/>
                  </a:lnTo>
                  <a:lnTo>
                    <a:pt x="208" y="1855"/>
                  </a:lnTo>
                  <a:lnTo>
                    <a:pt x="208" y="1890"/>
                  </a:lnTo>
                  <a:lnTo>
                    <a:pt x="210" y="1929"/>
                  </a:lnTo>
                  <a:lnTo>
                    <a:pt x="210" y="1929"/>
                  </a:lnTo>
                  <a:lnTo>
                    <a:pt x="208" y="1973"/>
                  </a:lnTo>
                  <a:lnTo>
                    <a:pt x="206" y="2020"/>
                  </a:lnTo>
                  <a:lnTo>
                    <a:pt x="203" y="2069"/>
                  </a:lnTo>
                  <a:lnTo>
                    <a:pt x="197" y="2121"/>
                  </a:lnTo>
                  <a:lnTo>
                    <a:pt x="191" y="2175"/>
                  </a:lnTo>
                  <a:lnTo>
                    <a:pt x="182" y="2232"/>
                  </a:lnTo>
                  <a:lnTo>
                    <a:pt x="170" y="2290"/>
                  </a:lnTo>
                  <a:lnTo>
                    <a:pt x="156" y="2352"/>
                  </a:lnTo>
                  <a:lnTo>
                    <a:pt x="156" y="2352"/>
                  </a:lnTo>
                  <a:lnTo>
                    <a:pt x="154" y="2364"/>
                  </a:lnTo>
                  <a:lnTo>
                    <a:pt x="153" y="2378"/>
                  </a:lnTo>
                  <a:lnTo>
                    <a:pt x="153" y="2390"/>
                  </a:lnTo>
                  <a:lnTo>
                    <a:pt x="154" y="2402"/>
                  </a:lnTo>
                  <a:lnTo>
                    <a:pt x="157" y="2415"/>
                  </a:lnTo>
                  <a:lnTo>
                    <a:pt x="160" y="2425"/>
                  </a:lnTo>
                  <a:lnTo>
                    <a:pt x="165" y="2438"/>
                  </a:lnTo>
                  <a:lnTo>
                    <a:pt x="171" y="2448"/>
                  </a:lnTo>
                  <a:lnTo>
                    <a:pt x="177" y="2458"/>
                  </a:lnTo>
                  <a:lnTo>
                    <a:pt x="186" y="2468"/>
                  </a:lnTo>
                  <a:lnTo>
                    <a:pt x="194" y="2476"/>
                  </a:lnTo>
                  <a:lnTo>
                    <a:pt x="203" y="2484"/>
                  </a:lnTo>
                  <a:lnTo>
                    <a:pt x="214" y="2491"/>
                  </a:lnTo>
                  <a:lnTo>
                    <a:pt x="226" y="2498"/>
                  </a:lnTo>
                  <a:lnTo>
                    <a:pt x="237" y="2502"/>
                  </a:lnTo>
                  <a:lnTo>
                    <a:pt x="249" y="2505"/>
                  </a:lnTo>
                  <a:lnTo>
                    <a:pt x="249" y="2505"/>
                  </a:lnTo>
                  <a:lnTo>
                    <a:pt x="265" y="2508"/>
                  </a:lnTo>
                  <a:lnTo>
                    <a:pt x="280" y="2510"/>
                  </a:lnTo>
                  <a:lnTo>
                    <a:pt x="280" y="2510"/>
                  </a:lnTo>
                  <a:lnTo>
                    <a:pt x="302" y="2507"/>
                  </a:lnTo>
                  <a:lnTo>
                    <a:pt x="322" y="2502"/>
                  </a:lnTo>
                  <a:lnTo>
                    <a:pt x="342" y="2494"/>
                  </a:lnTo>
                  <a:lnTo>
                    <a:pt x="359" y="2482"/>
                  </a:lnTo>
                  <a:lnTo>
                    <a:pt x="374" y="2468"/>
                  </a:lnTo>
                  <a:lnTo>
                    <a:pt x="388" y="2451"/>
                  </a:lnTo>
                  <a:lnTo>
                    <a:pt x="392" y="2442"/>
                  </a:lnTo>
                  <a:lnTo>
                    <a:pt x="397" y="2433"/>
                  </a:lnTo>
                  <a:lnTo>
                    <a:pt x="402" y="2422"/>
                  </a:lnTo>
                  <a:lnTo>
                    <a:pt x="405" y="2411"/>
                  </a:lnTo>
                  <a:lnTo>
                    <a:pt x="405" y="2411"/>
                  </a:lnTo>
                  <a:lnTo>
                    <a:pt x="420" y="2342"/>
                  </a:lnTo>
                  <a:lnTo>
                    <a:pt x="432" y="2276"/>
                  </a:lnTo>
                  <a:lnTo>
                    <a:pt x="443" y="2212"/>
                  </a:lnTo>
                  <a:lnTo>
                    <a:pt x="451" y="2150"/>
                  </a:lnTo>
                  <a:lnTo>
                    <a:pt x="457" y="2090"/>
                  </a:lnTo>
                  <a:lnTo>
                    <a:pt x="462" y="2035"/>
                  </a:lnTo>
                  <a:lnTo>
                    <a:pt x="465" y="1980"/>
                  </a:lnTo>
                  <a:lnTo>
                    <a:pt x="465" y="1929"/>
                  </a:lnTo>
                  <a:lnTo>
                    <a:pt x="465" y="1929"/>
                  </a:lnTo>
                  <a:lnTo>
                    <a:pt x="465" y="1883"/>
                  </a:lnTo>
                  <a:lnTo>
                    <a:pt x="463" y="1838"/>
                  </a:lnTo>
                  <a:lnTo>
                    <a:pt x="460" y="1797"/>
                  </a:lnTo>
                  <a:lnTo>
                    <a:pt x="455" y="1758"/>
                  </a:lnTo>
                  <a:lnTo>
                    <a:pt x="448" y="1687"/>
                  </a:lnTo>
                  <a:lnTo>
                    <a:pt x="437" y="1629"/>
                  </a:lnTo>
                  <a:lnTo>
                    <a:pt x="488" y="1629"/>
                  </a:lnTo>
                  <a:lnTo>
                    <a:pt x="488" y="1629"/>
                  </a:lnTo>
                  <a:lnTo>
                    <a:pt x="495" y="1637"/>
                  </a:lnTo>
                  <a:lnTo>
                    <a:pt x="495" y="1637"/>
                  </a:lnTo>
                  <a:lnTo>
                    <a:pt x="500" y="1641"/>
                  </a:lnTo>
                  <a:lnTo>
                    <a:pt x="509" y="1652"/>
                  </a:lnTo>
                  <a:lnTo>
                    <a:pt x="522" y="1671"/>
                  </a:lnTo>
                  <a:lnTo>
                    <a:pt x="537" y="1697"/>
                  </a:lnTo>
                  <a:lnTo>
                    <a:pt x="537" y="1697"/>
                  </a:lnTo>
                  <a:lnTo>
                    <a:pt x="545" y="1715"/>
                  </a:lnTo>
                  <a:lnTo>
                    <a:pt x="552" y="1735"/>
                  </a:lnTo>
                  <a:lnTo>
                    <a:pt x="558" y="1760"/>
                  </a:lnTo>
                  <a:lnTo>
                    <a:pt x="565" y="1786"/>
                  </a:lnTo>
                  <a:lnTo>
                    <a:pt x="571" y="1817"/>
                  </a:lnTo>
                  <a:lnTo>
                    <a:pt x="575" y="1850"/>
                  </a:lnTo>
                  <a:lnTo>
                    <a:pt x="578" y="1889"/>
                  </a:lnTo>
                  <a:lnTo>
                    <a:pt x="578" y="1930"/>
                  </a:lnTo>
                  <a:lnTo>
                    <a:pt x="578" y="1930"/>
                  </a:lnTo>
                  <a:lnTo>
                    <a:pt x="578" y="1970"/>
                  </a:lnTo>
                  <a:lnTo>
                    <a:pt x="575" y="2013"/>
                  </a:lnTo>
                  <a:lnTo>
                    <a:pt x="571" y="2059"/>
                  </a:lnTo>
                  <a:lnTo>
                    <a:pt x="563" y="2109"/>
                  </a:lnTo>
                  <a:lnTo>
                    <a:pt x="554" y="2162"/>
                  </a:lnTo>
                  <a:lnTo>
                    <a:pt x="541" y="2219"/>
                  </a:lnTo>
                  <a:lnTo>
                    <a:pt x="526" y="2281"/>
                  </a:lnTo>
                  <a:lnTo>
                    <a:pt x="509" y="2345"/>
                  </a:lnTo>
                  <a:lnTo>
                    <a:pt x="509" y="2345"/>
                  </a:lnTo>
                  <a:lnTo>
                    <a:pt x="506" y="2358"/>
                  </a:lnTo>
                  <a:lnTo>
                    <a:pt x="503" y="2370"/>
                  </a:lnTo>
                  <a:lnTo>
                    <a:pt x="503" y="2382"/>
                  </a:lnTo>
                  <a:lnTo>
                    <a:pt x="505" y="2396"/>
                  </a:lnTo>
                  <a:lnTo>
                    <a:pt x="506" y="2407"/>
                  </a:lnTo>
                  <a:lnTo>
                    <a:pt x="509" y="2419"/>
                  </a:lnTo>
                  <a:lnTo>
                    <a:pt x="514" y="2431"/>
                  </a:lnTo>
                  <a:lnTo>
                    <a:pt x="518" y="2442"/>
                  </a:lnTo>
                  <a:lnTo>
                    <a:pt x="525" y="2453"/>
                  </a:lnTo>
                  <a:lnTo>
                    <a:pt x="532" y="2462"/>
                  </a:lnTo>
                  <a:lnTo>
                    <a:pt x="540" y="2471"/>
                  </a:lnTo>
                  <a:lnTo>
                    <a:pt x="549" y="2481"/>
                  </a:lnTo>
                  <a:lnTo>
                    <a:pt x="560" y="2487"/>
                  </a:lnTo>
                  <a:lnTo>
                    <a:pt x="571" y="2494"/>
                  </a:lnTo>
                  <a:lnTo>
                    <a:pt x="581" y="2499"/>
                  </a:lnTo>
                  <a:lnTo>
                    <a:pt x="594" y="2504"/>
                  </a:lnTo>
                  <a:lnTo>
                    <a:pt x="594" y="2504"/>
                  </a:lnTo>
                  <a:lnTo>
                    <a:pt x="612" y="2508"/>
                  </a:lnTo>
                  <a:lnTo>
                    <a:pt x="631" y="2510"/>
                  </a:lnTo>
                  <a:lnTo>
                    <a:pt x="631" y="2510"/>
                  </a:lnTo>
                  <a:lnTo>
                    <a:pt x="652" y="2508"/>
                  </a:lnTo>
                  <a:lnTo>
                    <a:pt x="671" y="2502"/>
                  </a:lnTo>
                  <a:lnTo>
                    <a:pt x="689" y="2494"/>
                  </a:lnTo>
                  <a:lnTo>
                    <a:pt x="707" y="2485"/>
                  </a:lnTo>
                  <a:lnTo>
                    <a:pt x="721" y="2471"/>
                  </a:lnTo>
                  <a:lnTo>
                    <a:pt x="735" y="2456"/>
                  </a:lnTo>
                  <a:lnTo>
                    <a:pt x="746" y="2438"/>
                  </a:lnTo>
                  <a:lnTo>
                    <a:pt x="754" y="2418"/>
                  </a:lnTo>
                  <a:lnTo>
                    <a:pt x="754" y="241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56" name="Freeform 55"/>
          <p:cNvSpPr>
            <a:spLocks noEditPoints="1"/>
          </p:cNvSpPr>
          <p:nvPr/>
        </p:nvSpPr>
        <p:spPr bwMode="auto">
          <a:xfrm>
            <a:off x="5074071" y="2305050"/>
            <a:ext cx="1392237" cy="2293938"/>
          </a:xfrm>
          <a:custGeom>
            <a:avLst/>
            <a:gdLst>
              <a:gd name="T0" fmla="*/ 1174 w 1754"/>
              <a:gd name="T1" fmla="*/ 1306 h 2891"/>
              <a:gd name="T2" fmla="*/ 1271 w 1754"/>
              <a:gd name="T3" fmla="*/ 1255 h 2891"/>
              <a:gd name="T4" fmla="*/ 1346 w 1754"/>
              <a:gd name="T5" fmla="*/ 1189 h 2891"/>
              <a:gd name="T6" fmla="*/ 1423 w 1754"/>
              <a:gd name="T7" fmla="*/ 1072 h 2891"/>
              <a:gd name="T8" fmla="*/ 1463 w 1754"/>
              <a:gd name="T9" fmla="*/ 945 h 2891"/>
              <a:gd name="T10" fmla="*/ 1479 w 1754"/>
              <a:gd name="T11" fmla="*/ 787 h 2891"/>
              <a:gd name="T12" fmla="*/ 0 w 1754"/>
              <a:gd name="T13" fmla="*/ 782 h 2891"/>
              <a:gd name="T14" fmla="*/ 277 w 1754"/>
              <a:gd name="T15" fmla="*/ 830 h 2891"/>
              <a:gd name="T16" fmla="*/ 307 w 1754"/>
              <a:gd name="T17" fmla="*/ 1013 h 2891"/>
              <a:gd name="T18" fmla="*/ 352 w 1754"/>
              <a:gd name="T19" fmla="*/ 1112 h 2891"/>
              <a:gd name="T20" fmla="*/ 452 w 1754"/>
              <a:gd name="T21" fmla="*/ 1232 h 2891"/>
              <a:gd name="T22" fmla="*/ 553 w 1754"/>
              <a:gd name="T23" fmla="*/ 1295 h 2891"/>
              <a:gd name="T24" fmla="*/ 610 w 1754"/>
              <a:gd name="T25" fmla="*/ 1922 h 2891"/>
              <a:gd name="T26" fmla="*/ 616 w 1754"/>
              <a:gd name="T27" fmla="*/ 2805 h 2891"/>
              <a:gd name="T28" fmla="*/ 647 w 1754"/>
              <a:gd name="T29" fmla="*/ 2854 h 2891"/>
              <a:gd name="T30" fmla="*/ 696 w 1754"/>
              <a:gd name="T31" fmla="*/ 2885 h 2891"/>
              <a:gd name="T32" fmla="*/ 745 w 1754"/>
              <a:gd name="T33" fmla="*/ 2889 h 2891"/>
              <a:gd name="T34" fmla="*/ 801 w 1754"/>
              <a:gd name="T35" fmla="*/ 2869 h 2891"/>
              <a:gd name="T36" fmla="*/ 839 w 1754"/>
              <a:gd name="T37" fmla="*/ 2826 h 2891"/>
              <a:gd name="T38" fmla="*/ 855 w 1754"/>
              <a:gd name="T39" fmla="*/ 2769 h 2891"/>
              <a:gd name="T40" fmla="*/ 901 w 1754"/>
              <a:gd name="T41" fmla="*/ 2782 h 2891"/>
              <a:gd name="T42" fmla="*/ 921 w 1754"/>
              <a:gd name="T43" fmla="*/ 2837 h 2891"/>
              <a:gd name="T44" fmla="*/ 964 w 1754"/>
              <a:gd name="T45" fmla="*/ 2875 h 2891"/>
              <a:gd name="T46" fmla="*/ 1020 w 1754"/>
              <a:gd name="T47" fmla="*/ 2891 h 2891"/>
              <a:gd name="T48" fmla="*/ 1068 w 1754"/>
              <a:gd name="T49" fmla="*/ 2880 h 2891"/>
              <a:gd name="T50" fmla="*/ 1116 w 1754"/>
              <a:gd name="T51" fmla="*/ 2846 h 2891"/>
              <a:gd name="T52" fmla="*/ 1140 w 1754"/>
              <a:gd name="T53" fmla="*/ 2792 h 2891"/>
              <a:gd name="T54" fmla="*/ 49 w 1754"/>
              <a:gd name="T55" fmla="*/ 49 h 2891"/>
              <a:gd name="T56" fmla="*/ 1036 w 1754"/>
              <a:gd name="T57" fmla="*/ 733 h 2891"/>
              <a:gd name="T58" fmla="*/ 693 w 1754"/>
              <a:gd name="T59" fmla="*/ 1174 h 2891"/>
              <a:gd name="T60" fmla="*/ 673 w 1754"/>
              <a:gd name="T61" fmla="*/ 1169 h 2891"/>
              <a:gd name="T62" fmla="*/ 610 w 1754"/>
              <a:gd name="T63" fmla="*/ 1148 h 2891"/>
              <a:gd name="T64" fmla="*/ 526 w 1754"/>
              <a:gd name="T65" fmla="*/ 1086 h 2891"/>
              <a:gd name="T66" fmla="*/ 469 w 1754"/>
              <a:gd name="T67" fmla="*/ 997 h 2891"/>
              <a:gd name="T68" fmla="*/ 438 w 1754"/>
              <a:gd name="T69" fmla="*/ 880 h 2891"/>
              <a:gd name="T70" fmla="*/ 432 w 1754"/>
              <a:gd name="T71" fmla="*/ 782 h 2891"/>
              <a:gd name="T72" fmla="*/ 665 w 1754"/>
              <a:gd name="T73" fmla="*/ 822 h 2891"/>
              <a:gd name="T74" fmla="*/ 656 w 1754"/>
              <a:gd name="T75" fmla="*/ 903 h 2891"/>
              <a:gd name="T76" fmla="*/ 689 w 1754"/>
              <a:gd name="T77" fmla="*/ 1003 h 2891"/>
              <a:gd name="T78" fmla="*/ 765 w 1754"/>
              <a:gd name="T79" fmla="*/ 1077 h 2891"/>
              <a:gd name="T80" fmla="*/ 848 w 1754"/>
              <a:gd name="T81" fmla="*/ 1106 h 2891"/>
              <a:gd name="T82" fmla="*/ 956 w 1754"/>
              <a:gd name="T83" fmla="*/ 1094 h 2891"/>
              <a:gd name="T84" fmla="*/ 1042 w 1754"/>
              <a:gd name="T85" fmla="*/ 1034 h 2891"/>
              <a:gd name="T86" fmla="*/ 1093 w 1754"/>
              <a:gd name="T87" fmla="*/ 937 h 2891"/>
              <a:gd name="T88" fmla="*/ 1096 w 1754"/>
              <a:gd name="T89" fmla="*/ 856 h 2891"/>
              <a:gd name="T90" fmla="*/ 1322 w 1754"/>
              <a:gd name="T91" fmla="*/ 782 h 2891"/>
              <a:gd name="T92" fmla="*/ 1319 w 1754"/>
              <a:gd name="T93" fmla="*/ 856 h 2891"/>
              <a:gd name="T94" fmla="*/ 1288 w 1754"/>
              <a:gd name="T95" fmla="*/ 986 h 2891"/>
              <a:gd name="T96" fmla="*/ 1234 w 1754"/>
              <a:gd name="T97" fmla="*/ 1079 h 2891"/>
              <a:gd name="T98" fmla="*/ 1151 w 1754"/>
              <a:gd name="T99" fmla="*/ 1145 h 2891"/>
              <a:gd name="T100" fmla="*/ 1097 w 1754"/>
              <a:gd name="T101" fmla="*/ 1165 h 2891"/>
              <a:gd name="T102" fmla="*/ 1079 w 1754"/>
              <a:gd name="T103" fmla="*/ 1169 h 28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54" h="2891">
                <a:moveTo>
                  <a:pt x="1143" y="1922"/>
                </a:moveTo>
                <a:lnTo>
                  <a:pt x="1143" y="1736"/>
                </a:lnTo>
                <a:lnTo>
                  <a:pt x="1143" y="1315"/>
                </a:lnTo>
                <a:lnTo>
                  <a:pt x="1143" y="1315"/>
                </a:lnTo>
                <a:lnTo>
                  <a:pt x="1174" y="1306"/>
                </a:lnTo>
                <a:lnTo>
                  <a:pt x="1191" y="1298"/>
                </a:lnTo>
                <a:lnTo>
                  <a:pt x="1211" y="1291"/>
                </a:lnTo>
                <a:lnTo>
                  <a:pt x="1230" y="1280"/>
                </a:lnTo>
                <a:lnTo>
                  <a:pt x="1251" y="1269"/>
                </a:lnTo>
                <a:lnTo>
                  <a:pt x="1271" y="1255"/>
                </a:lnTo>
                <a:lnTo>
                  <a:pt x="1293" y="1240"/>
                </a:lnTo>
                <a:lnTo>
                  <a:pt x="1293" y="1240"/>
                </a:lnTo>
                <a:lnTo>
                  <a:pt x="1311" y="1225"/>
                </a:lnTo>
                <a:lnTo>
                  <a:pt x="1328" y="1208"/>
                </a:lnTo>
                <a:lnTo>
                  <a:pt x="1346" y="1189"/>
                </a:lnTo>
                <a:lnTo>
                  <a:pt x="1363" y="1169"/>
                </a:lnTo>
                <a:lnTo>
                  <a:pt x="1379" y="1148"/>
                </a:lnTo>
                <a:lnTo>
                  <a:pt x="1394" y="1125"/>
                </a:lnTo>
                <a:lnTo>
                  <a:pt x="1409" y="1100"/>
                </a:lnTo>
                <a:lnTo>
                  <a:pt x="1423" y="1072"/>
                </a:lnTo>
                <a:lnTo>
                  <a:pt x="1423" y="1072"/>
                </a:lnTo>
                <a:lnTo>
                  <a:pt x="1435" y="1043"/>
                </a:lnTo>
                <a:lnTo>
                  <a:pt x="1446" y="1013"/>
                </a:lnTo>
                <a:lnTo>
                  <a:pt x="1455" y="980"/>
                </a:lnTo>
                <a:lnTo>
                  <a:pt x="1463" y="945"/>
                </a:lnTo>
                <a:lnTo>
                  <a:pt x="1469" y="910"/>
                </a:lnTo>
                <a:lnTo>
                  <a:pt x="1475" y="870"/>
                </a:lnTo>
                <a:lnTo>
                  <a:pt x="1477" y="830"/>
                </a:lnTo>
                <a:lnTo>
                  <a:pt x="1479" y="787"/>
                </a:lnTo>
                <a:lnTo>
                  <a:pt x="1479" y="787"/>
                </a:lnTo>
                <a:lnTo>
                  <a:pt x="1479" y="782"/>
                </a:lnTo>
                <a:lnTo>
                  <a:pt x="1754" y="782"/>
                </a:lnTo>
                <a:lnTo>
                  <a:pt x="1754" y="0"/>
                </a:lnTo>
                <a:lnTo>
                  <a:pt x="0" y="0"/>
                </a:lnTo>
                <a:lnTo>
                  <a:pt x="0" y="782"/>
                </a:lnTo>
                <a:lnTo>
                  <a:pt x="275" y="782"/>
                </a:lnTo>
                <a:lnTo>
                  <a:pt x="275" y="782"/>
                </a:lnTo>
                <a:lnTo>
                  <a:pt x="275" y="787"/>
                </a:lnTo>
                <a:lnTo>
                  <a:pt x="275" y="787"/>
                </a:lnTo>
                <a:lnTo>
                  <a:pt x="277" y="830"/>
                </a:lnTo>
                <a:lnTo>
                  <a:pt x="280" y="870"/>
                </a:lnTo>
                <a:lnTo>
                  <a:pt x="284" y="910"/>
                </a:lnTo>
                <a:lnTo>
                  <a:pt x="290" y="945"/>
                </a:lnTo>
                <a:lnTo>
                  <a:pt x="298" y="980"/>
                </a:lnTo>
                <a:lnTo>
                  <a:pt x="307" y="1013"/>
                </a:lnTo>
                <a:lnTo>
                  <a:pt x="318" y="1043"/>
                </a:lnTo>
                <a:lnTo>
                  <a:pt x="330" y="1072"/>
                </a:lnTo>
                <a:lnTo>
                  <a:pt x="330" y="1072"/>
                </a:lnTo>
                <a:lnTo>
                  <a:pt x="341" y="1092"/>
                </a:lnTo>
                <a:lnTo>
                  <a:pt x="352" y="1112"/>
                </a:lnTo>
                <a:lnTo>
                  <a:pt x="363" y="1131"/>
                </a:lnTo>
                <a:lnTo>
                  <a:pt x="375" y="1148"/>
                </a:lnTo>
                <a:lnTo>
                  <a:pt x="400" y="1180"/>
                </a:lnTo>
                <a:lnTo>
                  <a:pt x="426" y="1208"/>
                </a:lnTo>
                <a:lnTo>
                  <a:pt x="452" y="1232"/>
                </a:lnTo>
                <a:lnTo>
                  <a:pt x="478" y="1252"/>
                </a:lnTo>
                <a:lnTo>
                  <a:pt x="506" y="1271"/>
                </a:lnTo>
                <a:lnTo>
                  <a:pt x="530" y="1285"/>
                </a:lnTo>
                <a:lnTo>
                  <a:pt x="530" y="1285"/>
                </a:lnTo>
                <a:lnTo>
                  <a:pt x="553" y="1295"/>
                </a:lnTo>
                <a:lnTo>
                  <a:pt x="575" y="1305"/>
                </a:lnTo>
                <a:lnTo>
                  <a:pt x="593" y="1311"/>
                </a:lnTo>
                <a:lnTo>
                  <a:pt x="610" y="1315"/>
                </a:lnTo>
                <a:lnTo>
                  <a:pt x="610" y="1736"/>
                </a:lnTo>
                <a:lnTo>
                  <a:pt x="610" y="1922"/>
                </a:lnTo>
                <a:lnTo>
                  <a:pt x="610" y="2769"/>
                </a:lnTo>
                <a:lnTo>
                  <a:pt x="610" y="2769"/>
                </a:lnTo>
                <a:lnTo>
                  <a:pt x="612" y="2782"/>
                </a:lnTo>
                <a:lnTo>
                  <a:pt x="613" y="2792"/>
                </a:lnTo>
                <a:lnTo>
                  <a:pt x="616" y="2805"/>
                </a:lnTo>
                <a:lnTo>
                  <a:pt x="621" y="2816"/>
                </a:lnTo>
                <a:lnTo>
                  <a:pt x="626" y="2826"/>
                </a:lnTo>
                <a:lnTo>
                  <a:pt x="632" y="2837"/>
                </a:lnTo>
                <a:lnTo>
                  <a:pt x="639" y="2846"/>
                </a:lnTo>
                <a:lnTo>
                  <a:pt x="647" y="2854"/>
                </a:lnTo>
                <a:lnTo>
                  <a:pt x="655" y="2863"/>
                </a:lnTo>
                <a:lnTo>
                  <a:pt x="664" y="2869"/>
                </a:lnTo>
                <a:lnTo>
                  <a:pt x="675" y="2875"/>
                </a:lnTo>
                <a:lnTo>
                  <a:pt x="685" y="2880"/>
                </a:lnTo>
                <a:lnTo>
                  <a:pt x="696" y="2885"/>
                </a:lnTo>
                <a:lnTo>
                  <a:pt x="708" y="2888"/>
                </a:lnTo>
                <a:lnTo>
                  <a:pt x="719" y="2889"/>
                </a:lnTo>
                <a:lnTo>
                  <a:pt x="733" y="2891"/>
                </a:lnTo>
                <a:lnTo>
                  <a:pt x="733" y="2891"/>
                </a:lnTo>
                <a:lnTo>
                  <a:pt x="745" y="2889"/>
                </a:lnTo>
                <a:lnTo>
                  <a:pt x="758" y="2888"/>
                </a:lnTo>
                <a:lnTo>
                  <a:pt x="768" y="2885"/>
                </a:lnTo>
                <a:lnTo>
                  <a:pt x="779" y="2880"/>
                </a:lnTo>
                <a:lnTo>
                  <a:pt x="790" y="2875"/>
                </a:lnTo>
                <a:lnTo>
                  <a:pt x="801" y="2869"/>
                </a:lnTo>
                <a:lnTo>
                  <a:pt x="810" y="2863"/>
                </a:lnTo>
                <a:lnTo>
                  <a:pt x="819" y="2854"/>
                </a:lnTo>
                <a:lnTo>
                  <a:pt x="827" y="2846"/>
                </a:lnTo>
                <a:lnTo>
                  <a:pt x="833" y="2837"/>
                </a:lnTo>
                <a:lnTo>
                  <a:pt x="839" y="2826"/>
                </a:lnTo>
                <a:lnTo>
                  <a:pt x="844" y="2816"/>
                </a:lnTo>
                <a:lnTo>
                  <a:pt x="848" y="2805"/>
                </a:lnTo>
                <a:lnTo>
                  <a:pt x="851" y="2792"/>
                </a:lnTo>
                <a:lnTo>
                  <a:pt x="853" y="2782"/>
                </a:lnTo>
                <a:lnTo>
                  <a:pt x="855" y="2769"/>
                </a:lnTo>
                <a:lnTo>
                  <a:pt x="855" y="1999"/>
                </a:lnTo>
                <a:lnTo>
                  <a:pt x="899" y="1999"/>
                </a:lnTo>
                <a:lnTo>
                  <a:pt x="899" y="2769"/>
                </a:lnTo>
                <a:lnTo>
                  <a:pt x="899" y="2769"/>
                </a:lnTo>
                <a:lnTo>
                  <a:pt x="901" y="2782"/>
                </a:lnTo>
                <a:lnTo>
                  <a:pt x="902" y="2792"/>
                </a:lnTo>
                <a:lnTo>
                  <a:pt x="905" y="2805"/>
                </a:lnTo>
                <a:lnTo>
                  <a:pt x="910" y="2816"/>
                </a:lnTo>
                <a:lnTo>
                  <a:pt x="914" y="2826"/>
                </a:lnTo>
                <a:lnTo>
                  <a:pt x="921" y="2837"/>
                </a:lnTo>
                <a:lnTo>
                  <a:pt x="927" y="2846"/>
                </a:lnTo>
                <a:lnTo>
                  <a:pt x="936" y="2854"/>
                </a:lnTo>
                <a:lnTo>
                  <a:pt x="944" y="2863"/>
                </a:lnTo>
                <a:lnTo>
                  <a:pt x="953" y="2869"/>
                </a:lnTo>
                <a:lnTo>
                  <a:pt x="964" y="2875"/>
                </a:lnTo>
                <a:lnTo>
                  <a:pt x="974" y="2880"/>
                </a:lnTo>
                <a:lnTo>
                  <a:pt x="985" y="2885"/>
                </a:lnTo>
                <a:lnTo>
                  <a:pt x="997" y="2888"/>
                </a:lnTo>
                <a:lnTo>
                  <a:pt x="1008" y="2889"/>
                </a:lnTo>
                <a:lnTo>
                  <a:pt x="1020" y="2891"/>
                </a:lnTo>
                <a:lnTo>
                  <a:pt x="1020" y="2891"/>
                </a:lnTo>
                <a:lnTo>
                  <a:pt x="1034" y="2889"/>
                </a:lnTo>
                <a:lnTo>
                  <a:pt x="1045" y="2888"/>
                </a:lnTo>
                <a:lnTo>
                  <a:pt x="1057" y="2885"/>
                </a:lnTo>
                <a:lnTo>
                  <a:pt x="1068" y="2880"/>
                </a:lnTo>
                <a:lnTo>
                  <a:pt x="1079" y="2875"/>
                </a:lnTo>
                <a:lnTo>
                  <a:pt x="1090" y="2869"/>
                </a:lnTo>
                <a:lnTo>
                  <a:pt x="1099" y="2863"/>
                </a:lnTo>
                <a:lnTo>
                  <a:pt x="1107" y="2854"/>
                </a:lnTo>
                <a:lnTo>
                  <a:pt x="1116" y="2846"/>
                </a:lnTo>
                <a:lnTo>
                  <a:pt x="1122" y="2837"/>
                </a:lnTo>
                <a:lnTo>
                  <a:pt x="1128" y="2826"/>
                </a:lnTo>
                <a:lnTo>
                  <a:pt x="1133" y="2816"/>
                </a:lnTo>
                <a:lnTo>
                  <a:pt x="1137" y="2805"/>
                </a:lnTo>
                <a:lnTo>
                  <a:pt x="1140" y="2792"/>
                </a:lnTo>
                <a:lnTo>
                  <a:pt x="1142" y="2782"/>
                </a:lnTo>
                <a:lnTo>
                  <a:pt x="1143" y="2769"/>
                </a:lnTo>
                <a:lnTo>
                  <a:pt x="1143" y="1922"/>
                </a:lnTo>
                <a:close/>
                <a:moveTo>
                  <a:pt x="49" y="733"/>
                </a:moveTo>
                <a:lnTo>
                  <a:pt x="49" y="49"/>
                </a:lnTo>
                <a:lnTo>
                  <a:pt x="1704" y="49"/>
                </a:lnTo>
                <a:lnTo>
                  <a:pt x="1704" y="733"/>
                </a:lnTo>
                <a:lnTo>
                  <a:pt x="1477" y="733"/>
                </a:lnTo>
                <a:lnTo>
                  <a:pt x="1319" y="733"/>
                </a:lnTo>
                <a:lnTo>
                  <a:pt x="1036" y="733"/>
                </a:lnTo>
                <a:lnTo>
                  <a:pt x="718" y="733"/>
                </a:lnTo>
                <a:lnTo>
                  <a:pt x="435" y="733"/>
                </a:lnTo>
                <a:lnTo>
                  <a:pt x="277" y="733"/>
                </a:lnTo>
                <a:lnTo>
                  <a:pt x="49" y="733"/>
                </a:lnTo>
                <a:close/>
                <a:moveTo>
                  <a:pt x="693" y="1174"/>
                </a:moveTo>
                <a:lnTo>
                  <a:pt x="693" y="1174"/>
                </a:lnTo>
                <a:lnTo>
                  <a:pt x="684" y="1171"/>
                </a:lnTo>
                <a:lnTo>
                  <a:pt x="673" y="1169"/>
                </a:lnTo>
                <a:lnTo>
                  <a:pt x="673" y="1169"/>
                </a:lnTo>
                <a:lnTo>
                  <a:pt x="673" y="1169"/>
                </a:lnTo>
                <a:lnTo>
                  <a:pt x="673" y="1169"/>
                </a:lnTo>
                <a:lnTo>
                  <a:pt x="658" y="1166"/>
                </a:lnTo>
                <a:lnTo>
                  <a:pt x="645" y="1162"/>
                </a:lnTo>
                <a:lnTo>
                  <a:pt x="629" y="1155"/>
                </a:lnTo>
                <a:lnTo>
                  <a:pt x="610" y="1148"/>
                </a:lnTo>
                <a:lnTo>
                  <a:pt x="589" y="1137"/>
                </a:lnTo>
                <a:lnTo>
                  <a:pt x="569" y="1123"/>
                </a:lnTo>
                <a:lnTo>
                  <a:pt x="547" y="1106"/>
                </a:lnTo>
                <a:lnTo>
                  <a:pt x="547" y="1106"/>
                </a:lnTo>
                <a:lnTo>
                  <a:pt x="526" y="1086"/>
                </a:lnTo>
                <a:lnTo>
                  <a:pt x="506" y="1062"/>
                </a:lnTo>
                <a:lnTo>
                  <a:pt x="496" y="1046"/>
                </a:lnTo>
                <a:lnTo>
                  <a:pt x="487" y="1031"/>
                </a:lnTo>
                <a:lnTo>
                  <a:pt x="478" y="1014"/>
                </a:lnTo>
                <a:lnTo>
                  <a:pt x="469" y="997"/>
                </a:lnTo>
                <a:lnTo>
                  <a:pt x="461" y="977"/>
                </a:lnTo>
                <a:lnTo>
                  <a:pt x="455" y="956"/>
                </a:lnTo>
                <a:lnTo>
                  <a:pt x="449" y="933"/>
                </a:lnTo>
                <a:lnTo>
                  <a:pt x="443" y="906"/>
                </a:lnTo>
                <a:lnTo>
                  <a:pt x="438" y="880"/>
                </a:lnTo>
                <a:lnTo>
                  <a:pt x="435" y="851"/>
                </a:lnTo>
                <a:lnTo>
                  <a:pt x="433" y="820"/>
                </a:lnTo>
                <a:lnTo>
                  <a:pt x="432" y="787"/>
                </a:lnTo>
                <a:lnTo>
                  <a:pt x="432" y="787"/>
                </a:lnTo>
                <a:lnTo>
                  <a:pt x="432" y="782"/>
                </a:lnTo>
                <a:lnTo>
                  <a:pt x="682" y="782"/>
                </a:lnTo>
                <a:lnTo>
                  <a:pt x="682" y="782"/>
                </a:lnTo>
                <a:lnTo>
                  <a:pt x="676" y="794"/>
                </a:lnTo>
                <a:lnTo>
                  <a:pt x="670" y="808"/>
                </a:lnTo>
                <a:lnTo>
                  <a:pt x="665" y="822"/>
                </a:lnTo>
                <a:lnTo>
                  <a:pt x="661" y="836"/>
                </a:lnTo>
                <a:lnTo>
                  <a:pt x="661" y="836"/>
                </a:lnTo>
                <a:lnTo>
                  <a:pt x="658" y="859"/>
                </a:lnTo>
                <a:lnTo>
                  <a:pt x="656" y="880"/>
                </a:lnTo>
                <a:lnTo>
                  <a:pt x="656" y="903"/>
                </a:lnTo>
                <a:lnTo>
                  <a:pt x="659" y="925"/>
                </a:lnTo>
                <a:lnTo>
                  <a:pt x="664" y="945"/>
                </a:lnTo>
                <a:lnTo>
                  <a:pt x="670" y="965"/>
                </a:lnTo>
                <a:lnTo>
                  <a:pt x="679" y="985"/>
                </a:lnTo>
                <a:lnTo>
                  <a:pt x="689" y="1003"/>
                </a:lnTo>
                <a:lnTo>
                  <a:pt x="701" y="1022"/>
                </a:lnTo>
                <a:lnTo>
                  <a:pt x="715" y="1037"/>
                </a:lnTo>
                <a:lnTo>
                  <a:pt x="730" y="1052"/>
                </a:lnTo>
                <a:lnTo>
                  <a:pt x="747" y="1066"/>
                </a:lnTo>
                <a:lnTo>
                  <a:pt x="765" y="1077"/>
                </a:lnTo>
                <a:lnTo>
                  <a:pt x="784" y="1088"/>
                </a:lnTo>
                <a:lnTo>
                  <a:pt x="805" y="1096"/>
                </a:lnTo>
                <a:lnTo>
                  <a:pt x="827" y="1102"/>
                </a:lnTo>
                <a:lnTo>
                  <a:pt x="827" y="1102"/>
                </a:lnTo>
                <a:lnTo>
                  <a:pt x="848" y="1106"/>
                </a:lnTo>
                <a:lnTo>
                  <a:pt x="871" y="1108"/>
                </a:lnTo>
                <a:lnTo>
                  <a:pt x="893" y="1108"/>
                </a:lnTo>
                <a:lnTo>
                  <a:pt x="914" y="1105"/>
                </a:lnTo>
                <a:lnTo>
                  <a:pt x="936" y="1100"/>
                </a:lnTo>
                <a:lnTo>
                  <a:pt x="956" y="1094"/>
                </a:lnTo>
                <a:lnTo>
                  <a:pt x="976" y="1085"/>
                </a:lnTo>
                <a:lnTo>
                  <a:pt x="994" y="1074"/>
                </a:lnTo>
                <a:lnTo>
                  <a:pt x="1011" y="1062"/>
                </a:lnTo>
                <a:lnTo>
                  <a:pt x="1028" y="1049"/>
                </a:lnTo>
                <a:lnTo>
                  <a:pt x="1042" y="1034"/>
                </a:lnTo>
                <a:lnTo>
                  <a:pt x="1056" y="1017"/>
                </a:lnTo>
                <a:lnTo>
                  <a:pt x="1068" y="999"/>
                </a:lnTo>
                <a:lnTo>
                  <a:pt x="1077" y="979"/>
                </a:lnTo>
                <a:lnTo>
                  <a:pt x="1087" y="959"/>
                </a:lnTo>
                <a:lnTo>
                  <a:pt x="1093" y="937"/>
                </a:lnTo>
                <a:lnTo>
                  <a:pt x="1093" y="937"/>
                </a:lnTo>
                <a:lnTo>
                  <a:pt x="1096" y="916"/>
                </a:lnTo>
                <a:lnTo>
                  <a:pt x="1097" y="896"/>
                </a:lnTo>
                <a:lnTo>
                  <a:pt x="1097" y="876"/>
                </a:lnTo>
                <a:lnTo>
                  <a:pt x="1096" y="856"/>
                </a:lnTo>
                <a:lnTo>
                  <a:pt x="1093" y="837"/>
                </a:lnTo>
                <a:lnTo>
                  <a:pt x="1087" y="817"/>
                </a:lnTo>
                <a:lnTo>
                  <a:pt x="1080" y="799"/>
                </a:lnTo>
                <a:lnTo>
                  <a:pt x="1071" y="782"/>
                </a:lnTo>
                <a:lnTo>
                  <a:pt x="1322" y="782"/>
                </a:lnTo>
                <a:lnTo>
                  <a:pt x="1322" y="782"/>
                </a:lnTo>
                <a:lnTo>
                  <a:pt x="1322" y="787"/>
                </a:lnTo>
                <a:lnTo>
                  <a:pt x="1322" y="787"/>
                </a:lnTo>
                <a:lnTo>
                  <a:pt x="1320" y="822"/>
                </a:lnTo>
                <a:lnTo>
                  <a:pt x="1319" y="856"/>
                </a:lnTo>
                <a:lnTo>
                  <a:pt x="1314" y="885"/>
                </a:lnTo>
                <a:lnTo>
                  <a:pt x="1309" y="914"/>
                </a:lnTo>
                <a:lnTo>
                  <a:pt x="1303" y="940"/>
                </a:lnTo>
                <a:lnTo>
                  <a:pt x="1296" y="963"/>
                </a:lnTo>
                <a:lnTo>
                  <a:pt x="1288" y="986"/>
                </a:lnTo>
                <a:lnTo>
                  <a:pt x="1280" y="1006"/>
                </a:lnTo>
                <a:lnTo>
                  <a:pt x="1280" y="1006"/>
                </a:lnTo>
                <a:lnTo>
                  <a:pt x="1265" y="1034"/>
                </a:lnTo>
                <a:lnTo>
                  <a:pt x="1251" y="1057"/>
                </a:lnTo>
                <a:lnTo>
                  <a:pt x="1234" y="1079"/>
                </a:lnTo>
                <a:lnTo>
                  <a:pt x="1217" y="1096"/>
                </a:lnTo>
                <a:lnTo>
                  <a:pt x="1200" y="1111"/>
                </a:lnTo>
                <a:lnTo>
                  <a:pt x="1183" y="1125"/>
                </a:lnTo>
                <a:lnTo>
                  <a:pt x="1167" y="1135"/>
                </a:lnTo>
                <a:lnTo>
                  <a:pt x="1151" y="1145"/>
                </a:lnTo>
                <a:lnTo>
                  <a:pt x="1151" y="1145"/>
                </a:lnTo>
                <a:lnTo>
                  <a:pt x="1136" y="1152"/>
                </a:lnTo>
                <a:lnTo>
                  <a:pt x="1120" y="1159"/>
                </a:lnTo>
                <a:lnTo>
                  <a:pt x="1097" y="1165"/>
                </a:lnTo>
                <a:lnTo>
                  <a:pt x="1097" y="1165"/>
                </a:lnTo>
                <a:lnTo>
                  <a:pt x="1082" y="1169"/>
                </a:lnTo>
                <a:lnTo>
                  <a:pt x="1082" y="1169"/>
                </a:lnTo>
                <a:lnTo>
                  <a:pt x="1079" y="1169"/>
                </a:lnTo>
                <a:lnTo>
                  <a:pt x="1079" y="1169"/>
                </a:lnTo>
                <a:lnTo>
                  <a:pt x="1079" y="1169"/>
                </a:lnTo>
                <a:lnTo>
                  <a:pt x="1070" y="1171"/>
                </a:lnTo>
                <a:lnTo>
                  <a:pt x="1060" y="1174"/>
                </a:lnTo>
                <a:lnTo>
                  <a:pt x="693" y="1174"/>
                </a:lnTo>
                <a:close/>
              </a:path>
            </a:pathLst>
          </a:custGeom>
          <a:solidFill>
            <a:srgbClr val="05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76" name="组合 75"/>
          <p:cNvGrpSpPr/>
          <p:nvPr/>
        </p:nvGrpSpPr>
        <p:grpSpPr>
          <a:xfrm>
            <a:off x="6796509" y="330200"/>
            <a:ext cx="1136649" cy="1690688"/>
            <a:chOff x="7942263" y="330200"/>
            <a:chExt cx="1136649" cy="1690688"/>
          </a:xfrm>
        </p:grpSpPr>
        <p:sp>
          <p:nvSpPr>
            <p:cNvPr id="57" name="Freeform 56"/>
            <p:cNvSpPr>
              <a:spLocks/>
            </p:cNvSpPr>
            <p:nvPr/>
          </p:nvSpPr>
          <p:spPr bwMode="auto">
            <a:xfrm>
              <a:off x="8667750" y="1060450"/>
              <a:ext cx="411162" cy="381000"/>
            </a:xfrm>
            <a:custGeom>
              <a:avLst/>
              <a:gdLst>
                <a:gd name="T0" fmla="*/ 297 w 518"/>
                <a:gd name="T1" fmla="*/ 34 h 479"/>
                <a:gd name="T2" fmla="*/ 335 w 518"/>
                <a:gd name="T3" fmla="*/ 143 h 479"/>
                <a:gd name="T4" fmla="*/ 183 w 518"/>
                <a:gd name="T5" fmla="*/ 143 h 479"/>
                <a:gd name="T6" fmla="*/ 217 w 518"/>
                <a:gd name="T7" fmla="*/ 46 h 479"/>
                <a:gd name="T8" fmla="*/ 217 w 518"/>
                <a:gd name="T9" fmla="*/ 46 h 479"/>
                <a:gd name="T10" fmla="*/ 188 w 518"/>
                <a:gd name="T11" fmla="*/ 47 h 479"/>
                <a:gd name="T12" fmla="*/ 158 w 518"/>
                <a:gd name="T13" fmla="*/ 49 h 479"/>
                <a:gd name="T14" fmla="*/ 126 w 518"/>
                <a:gd name="T15" fmla="*/ 143 h 479"/>
                <a:gd name="T16" fmla="*/ 0 w 518"/>
                <a:gd name="T17" fmla="*/ 143 h 479"/>
                <a:gd name="T18" fmla="*/ 0 w 518"/>
                <a:gd name="T19" fmla="*/ 201 h 479"/>
                <a:gd name="T20" fmla="*/ 34 w 518"/>
                <a:gd name="T21" fmla="*/ 201 h 479"/>
                <a:gd name="T22" fmla="*/ 66 w 518"/>
                <a:gd name="T23" fmla="*/ 479 h 479"/>
                <a:gd name="T24" fmla="*/ 452 w 518"/>
                <a:gd name="T25" fmla="*/ 479 h 479"/>
                <a:gd name="T26" fmla="*/ 484 w 518"/>
                <a:gd name="T27" fmla="*/ 201 h 479"/>
                <a:gd name="T28" fmla="*/ 518 w 518"/>
                <a:gd name="T29" fmla="*/ 201 h 479"/>
                <a:gd name="T30" fmla="*/ 518 w 518"/>
                <a:gd name="T31" fmla="*/ 143 h 479"/>
                <a:gd name="T32" fmla="*/ 392 w 518"/>
                <a:gd name="T33" fmla="*/ 143 h 479"/>
                <a:gd name="T34" fmla="*/ 341 w 518"/>
                <a:gd name="T35" fmla="*/ 0 h 479"/>
                <a:gd name="T36" fmla="*/ 341 w 518"/>
                <a:gd name="T37" fmla="*/ 0 h 479"/>
                <a:gd name="T38" fmla="*/ 332 w 518"/>
                <a:gd name="T39" fmla="*/ 10 h 479"/>
                <a:gd name="T40" fmla="*/ 321 w 518"/>
                <a:gd name="T41" fmla="*/ 20 h 479"/>
                <a:gd name="T42" fmla="*/ 309 w 518"/>
                <a:gd name="T43" fmla="*/ 27 h 479"/>
                <a:gd name="T44" fmla="*/ 297 w 518"/>
                <a:gd name="T45" fmla="*/ 34 h 479"/>
                <a:gd name="T46" fmla="*/ 297 w 518"/>
                <a:gd name="T47" fmla="*/ 34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18" h="479">
                  <a:moveTo>
                    <a:pt x="297" y="34"/>
                  </a:moveTo>
                  <a:lnTo>
                    <a:pt x="335" y="143"/>
                  </a:lnTo>
                  <a:lnTo>
                    <a:pt x="183" y="143"/>
                  </a:lnTo>
                  <a:lnTo>
                    <a:pt x="217" y="46"/>
                  </a:lnTo>
                  <a:lnTo>
                    <a:pt x="217" y="46"/>
                  </a:lnTo>
                  <a:lnTo>
                    <a:pt x="188" y="47"/>
                  </a:lnTo>
                  <a:lnTo>
                    <a:pt x="158" y="49"/>
                  </a:lnTo>
                  <a:lnTo>
                    <a:pt x="126" y="143"/>
                  </a:lnTo>
                  <a:lnTo>
                    <a:pt x="0" y="143"/>
                  </a:lnTo>
                  <a:lnTo>
                    <a:pt x="0" y="201"/>
                  </a:lnTo>
                  <a:lnTo>
                    <a:pt x="34" y="201"/>
                  </a:lnTo>
                  <a:lnTo>
                    <a:pt x="66" y="479"/>
                  </a:lnTo>
                  <a:lnTo>
                    <a:pt x="452" y="479"/>
                  </a:lnTo>
                  <a:lnTo>
                    <a:pt x="484" y="201"/>
                  </a:lnTo>
                  <a:lnTo>
                    <a:pt x="518" y="201"/>
                  </a:lnTo>
                  <a:lnTo>
                    <a:pt x="518" y="143"/>
                  </a:lnTo>
                  <a:lnTo>
                    <a:pt x="392" y="143"/>
                  </a:lnTo>
                  <a:lnTo>
                    <a:pt x="341" y="0"/>
                  </a:lnTo>
                  <a:lnTo>
                    <a:pt x="341" y="0"/>
                  </a:lnTo>
                  <a:lnTo>
                    <a:pt x="332" y="10"/>
                  </a:lnTo>
                  <a:lnTo>
                    <a:pt x="321" y="20"/>
                  </a:lnTo>
                  <a:lnTo>
                    <a:pt x="309" y="27"/>
                  </a:lnTo>
                  <a:lnTo>
                    <a:pt x="297" y="34"/>
                  </a:lnTo>
                  <a:lnTo>
                    <a:pt x="297" y="3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57"/>
            <p:cNvSpPr>
              <a:spLocks/>
            </p:cNvSpPr>
            <p:nvPr/>
          </p:nvSpPr>
          <p:spPr bwMode="auto">
            <a:xfrm>
              <a:off x="8415338" y="330200"/>
              <a:ext cx="350837" cy="352425"/>
            </a:xfrm>
            <a:custGeom>
              <a:avLst/>
              <a:gdLst>
                <a:gd name="T0" fmla="*/ 171 w 442"/>
                <a:gd name="T1" fmla="*/ 438 h 442"/>
                <a:gd name="T2" fmla="*/ 216 w 442"/>
                <a:gd name="T3" fmla="*/ 442 h 442"/>
                <a:gd name="T4" fmla="*/ 259 w 442"/>
                <a:gd name="T5" fmla="*/ 439 h 442"/>
                <a:gd name="T6" fmla="*/ 300 w 442"/>
                <a:gd name="T7" fmla="*/ 428 h 442"/>
                <a:gd name="T8" fmla="*/ 339 w 442"/>
                <a:gd name="T9" fmla="*/ 410 h 442"/>
                <a:gd name="T10" fmla="*/ 371 w 442"/>
                <a:gd name="T11" fmla="*/ 384 h 442"/>
                <a:gd name="T12" fmla="*/ 400 w 442"/>
                <a:gd name="T13" fmla="*/ 352 h 442"/>
                <a:gd name="T14" fmla="*/ 422 w 442"/>
                <a:gd name="T15" fmla="*/ 315 h 442"/>
                <a:gd name="T16" fmla="*/ 437 w 442"/>
                <a:gd name="T17" fmla="*/ 272 h 442"/>
                <a:gd name="T18" fmla="*/ 440 w 442"/>
                <a:gd name="T19" fmla="*/ 250 h 442"/>
                <a:gd name="T20" fmla="*/ 442 w 442"/>
                <a:gd name="T21" fmla="*/ 206 h 442"/>
                <a:gd name="T22" fmla="*/ 434 w 442"/>
                <a:gd name="T23" fmla="*/ 162 h 442"/>
                <a:gd name="T24" fmla="*/ 418 w 442"/>
                <a:gd name="T25" fmla="*/ 123 h 442"/>
                <a:gd name="T26" fmla="*/ 397 w 442"/>
                <a:gd name="T27" fmla="*/ 87 h 442"/>
                <a:gd name="T28" fmla="*/ 368 w 442"/>
                <a:gd name="T29" fmla="*/ 56 h 442"/>
                <a:gd name="T30" fmla="*/ 332 w 442"/>
                <a:gd name="T31" fmla="*/ 30 h 442"/>
                <a:gd name="T32" fmla="*/ 292 w 442"/>
                <a:gd name="T33" fmla="*/ 12 h 442"/>
                <a:gd name="T34" fmla="*/ 271 w 442"/>
                <a:gd name="T35" fmla="*/ 6 h 442"/>
                <a:gd name="T36" fmla="*/ 226 w 442"/>
                <a:gd name="T37" fmla="*/ 0 h 442"/>
                <a:gd name="T38" fmla="*/ 183 w 442"/>
                <a:gd name="T39" fmla="*/ 4 h 442"/>
                <a:gd name="T40" fmla="*/ 142 w 442"/>
                <a:gd name="T41" fmla="*/ 15 h 442"/>
                <a:gd name="T42" fmla="*/ 103 w 442"/>
                <a:gd name="T43" fmla="*/ 33 h 442"/>
                <a:gd name="T44" fmla="*/ 70 w 442"/>
                <a:gd name="T45" fmla="*/ 59 h 442"/>
                <a:gd name="T46" fmla="*/ 42 w 442"/>
                <a:gd name="T47" fmla="*/ 92 h 442"/>
                <a:gd name="T48" fmla="*/ 20 w 442"/>
                <a:gd name="T49" fmla="*/ 129 h 442"/>
                <a:gd name="T50" fmla="*/ 5 w 442"/>
                <a:gd name="T51" fmla="*/ 172 h 442"/>
                <a:gd name="T52" fmla="*/ 2 w 442"/>
                <a:gd name="T53" fmla="*/ 193 h 442"/>
                <a:gd name="T54" fmla="*/ 0 w 442"/>
                <a:gd name="T55" fmla="*/ 238 h 442"/>
                <a:gd name="T56" fmla="*/ 8 w 442"/>
                <a:gd name="T57" fmla="*/ 281 h 442"/>
                <a:gd name="T58" fmla="*/ 24 w 442"/>
                <a:gd name="T59" fmla="*/ 319 h 442"/>
                <a:gd name="T60" fmla="*/ 45 w 442"/>
                <a:gd name="T61" fmla="*/ 356 h 442"/>
                <a:gd name="T62" fmla="*/ 74 w 442"/>
                <a:gd name="T63" fmla="*/ 387 h 442"/>
                <a:gd name="T64" fmla="*/ 110 w 442"/>
                <a:gd name="T65" fmla="*/ 413 h 442"/>
                <a:gd name="T66" fmla="*/ 150 w 442"/>
                <a:gd name="T67" fmla="*/ 431 h 442"/>
                <a:gd name="T68" fmla="*/ 171 w 442"/>
                <a:gd name="T69" fmla="*/ 438 h 4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2" h="442">
                  <a:moveTo>
                    <a:pt x="171" y="438"/>
                  </a:moveTo>
                  <a:lnTo>
                    <a:pt x="171" y="438"/>
                  </a:lnTo>
                  <a:lnTo>
                    <a:pt x="193" y="441"/>
                  </a:lnTo>
                  <a:lnTo>
                    <a:pt x="216" y="442"/>
                  </a:lnTo>
                  <a:lnTo>
                    <a:pt x="237" y="442"/>
                  </a:lnTo>
                  <a:lnTo>
                    <a:pt x="259" y="439"/>
                  </a:lnTo>
                  <a:lnTo>
                    <a:pt x="280" y="435"/>
                  </a:lnTo>
                  <a:lnTo>
                    <a:pt x="300" y="428"/>
                  </a:lnTo>
                  <a:lnTo>
                    <a:pt x="319" y="419"/>
                  </a:lnTo>
                  <a:lnTo>
                    <a:pt x="339" y="410"/>
                  </a:lnTo>
                  <a:lnTo>
                    <a:pt x="355" y="398"/>
                  </a:lnTo>
                  <a:lnTo>
                    <a:pt x="371" y="384"/>
                  </a:lnTo>
                  <a:lnTo>
                    <a:pt x="386" y="368"/>
                  </a:lnTo>
                  <a:lnTo>
                    <a:pt x="400" y="352"/>
                  </a:lnTo>
                  <a:lnTo>
                    <a:pt x="412" y="333"/>
                  </a:lnTo>
                  <a:lnTo>
                    <a:pt x="422" y="315"/>
                  </a:lnTo>
                  <a:lnTo>
                    <a:pt x="431" y="293"/>
                  </a:lnTo>
                  <a:lnTo>
                    <a:pt x="437" y="272"/>
                  </a:lnTo>
                  <a:lnTo>
                    <a:pt x="437" y="272"/>
                  </a:lnTo>
                  <a:lnTo>
                    <a:pt x="440" y="250"/>
                  </a:lnTo>
                  <a:lnTo>
                    <a:pt x="442" y="227"/>
                  </a:lnTo>
                  <a:lnTo>
                    <a:pt x="442" y="206"/>
                  </a:lnTo>
                  <a:lnTo>
                    <a:pt x="438" y="184"/>
                  </a:lnTo>
                  <a:lnTo>
                    <a:pt x="434" y="162"/>
                  </a:lnTo>
                  <a:lnTo>
                    <a:pt x="428" y="143"/>
                  </a:lnTo>
                  <a:lnTo>
                    <a:pt x="418" y="123"/>
                  </a:lnTo>
                  <a:lnTo>
                    <a:pt x="409" y="104"/>
                  </a:lnTo>
                  <a:lnTo>
                    <a:pt x="397" y="87"/>
                  </a:lnTo>
                  <a:lnTo>
                    <a:pt x="383" y="70"/>
                  </a:lnTo>
                  <a:lnTo>
                    <a:pt x="368" y="56"/>
                  </a:lnTo>
                  <a:lnTo>
                    <a:pt x="351" y="43"/>
                  </a:lnTo>
                  <a:lnTo>
                    <a:pt x="332" y="30"/>
                  </a:lnTo>
                  <a:lnTo>
                    <a:pt x="314" y="21"/>
                  </a:lnTo>
                  <a:lnTo>
                    <a:pt x="292" y="12"/>
                  </a:lnTo>
                  <a:lnTo>
                    <a:pt x="271" y="6"/>
                  </a:lnTo>
                  <a:lnTo>
                    <a:pt x="271" y="6"/>
                  </a:lnTo>
                  <a:lnTo>
                    <a:pt x="249" y="3"/>
                  </a:lnTo>
                  <a:lnTo>
                    <a:pt x="226" y="0"/>
                  </a:lnTo>
                  <a:lnTo>
                    <a:pt x="205" y="1"/>
                  </a:lnTo>
                  <a:lnTo>
                    <a:pt x="183" y="4"/>
                  </a:lnTo>
                  <a:lnTo>
                    <a:pt x="162" y="9"/>
                  </a:lnTo>
                  <a:lnTo>
                    <a:pt x="142" y="15"/>
                  </a:lnTo>
                  <a:lnTo>
                    <a:pt x="122" y="23"/>
                  </a:lnTo>
                  <a:lnTo>
                    <a:pt x="103" y="33"/>
                  </a:lnTo>
                  <a:lnTo>
                    <a:pt x="87" y="46"/>
                  </a:lnTo>
                  <a:lnTo>
                    <a:pt x="70" y="59"/>
                  </a:lnTo>
                  <a:lnTo>
                    <a:pt x="56" y="75"/>
                  </a:lnTo>
                  <a:lnTo>
                    <a:pt x="42" y="92"/>
                  </a:lnTo>
                  <a:lnTo>
                    <a:pt x="30" y="110"/>
                  </a:lnTo>
                  <a:lnTo>
                    <a:pt x="20" y="129"/>
                  </a:lnTo>
                  <a:lnTo>
                    <a:pt x="11" y="150"/>
                  </a:lnTo>
                  <a:lnTo>
                    <a:pt x="5" y="172"/>
                  </a:lnTo>
                  <a:lnTo>
                    <a:pt x="5" y="172"/>
                  </a:lnTo>
                  <a:lnTo>
                    <a:pt x="2" y="193"/>
                  </a:lnTo>
                  <a:lnTo>
                    <a:pt x="0" y="216"/>
                  </a:lnTo>
                  <a:lnTo>
                    <a:pt x="0" y="238"/>
                  </a:lnTo>
                  <a:lnTo>
                    <a:pt x="4" y="259"/>
                  </a:lnTo>
                  <a:lnTo>
                    <a:pt x="8" y="281"/>
                  </a:lnTo>
                  <a:lnTo>
                    <a:pt x="14" y="301"/>
                  </a:lnTo>
                  <a:lnTo>
                    <a:pt x="24" y="319"/>
                  </a:lnTo>
                  <a:lnTo>
                    <a:pt x="33" y="339"/>
                  </a:lnTo>
                  <a:lnTo>
                    <a:pt x="45" y="356"/>
                  </a:lnTo>
                  <a:lnTo>
                    <a:pt x="59" y="372"/>
                  </a:lnTo>
                  <a:lnTo>
                    <a:pt x="74" y="387"/>
                  </a:lnTo>
                  <a:lnTo>
                    <a:pt x="91" y="401"/>
                  </a:lnTo>
                  <a:lnTo>
                    <a:pt x="110" y="413"/>
                  </a:lnTo>
                  <a:lnTo>
                    <a:pt x="128" y="422"/>
                  </a:lnTo>
                  <a:lnTo>
                    <a:pt x="150" y="431"/>
                  </a:lnTo>
                  <a:lnTo>
                    <a:pt x="171" y="438"/>
                  </a:lnTo>
                  <a:lnTo>
                    <a:pt x="171" y="438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9" name="Freeform 58"/>
            <p:cNvSpPr>
              <a:spLocks/>
            </p:cNvSpPr>
            <p:nvPr/>
          </p:nvSpPr>
          <p:spPr bwMode="auto">
            <a:xfrm>
              <a:off x="7942263" y="687388"/>
              <a:ext cx="796925" cy="1333500"/>
            </a:xfrm>
            <a:custGeom>
              <a:avLst/>
              <a:gdLst>
                <a:gd name="T0" fmla="*/ 320 w 1004"/>
                <a:gd name="T1" fmla="*/ 1545 h 1682"/>
                <a:gd name="T2" fmla="*/ 480 w 1004"/>
                <a:gd name="T3" fmla="*/ 1393 h 1682"/>
                <a:gd name="T4" fmla="*/ 583 w 1004"/>
                <a:gd name="T5" fmla="*/ 1227 h 1682"/>
                <a:gd name="T6" fmla="*/ 639 w 1004"/>
                <a:gd name="T7" fmla="*/ 1061 h 1682"/>
                <a:gd name="T8" fmla="*/ 718 w 1004"/>
                <a:gd name="T9" fmla="*/ 1116 h 1682"/>
                <a:gd name="T10" fmla="*/ 752 w 1004"/>
                <a:gd name="T11" fmla="*/ 1224 h 1682"/>
                <a:gd name="T12" fmla="*/ 756 w 1004"/>
                <a:gd name="T13" fmla="*/ 1348 h 1682"/>
                <a:gd name="T14" fmla="*/ 716 w 1004"/>
                <a:gd name="T15" fmla="*/ 1516 h 1682"/>
                <a:gd name="T16" fmla="*/ 710 w 1004"/>
                <a:gd name="T17" fmla="*/ 1577 h 1682"/>
                <a:gd name="T18" fmla="*/ 741 w 1004"/>
                <a:gd name="T19" fmla="*/ 1640 h 1682"/>
                <a:gd name="T20" fmla="*/ 790 w 1004"/>
                <a:gd name="T21" fmla="*/ 1674 h 1682"/>
                <a:gd name="T22" fmla="*/ 868 w 1004"/>
                <a:gd name="T23" fmla="*/ 1676 h 1682"/>
                <a:gd name="T24" fmla="*/ 948 w 1004"/>
                <a:gd name="T25" fmla="*/ 1600 h 1682"/>
                <a:gd name="T26" fmla="*/ 996 w 1004"/>
                <a:gd name="T27" fmla="*/ 1407 h 1682"/>
                <a:gd name="T28" fmla="*/ 999 w 1004"/>
                <a:gd name="T29" fmla="*/ 1218 h 1682"/>
                <a:gd name="T30" fmla="*/ 938 w 1004"/>
                <a:gd name="T31" fmla="*/ 1006 h 1682"/>
                <a:gd name="T32" fmla="*/ 815 w 1004"/>
                <a:gd name="T33" fmla="*/ 826 h 1682"/>
                <a:gd name="T34" fmla="*/ 736 w 1004"/>
                <a:gd name="T35" fmla="*/ 746 h 1682"/>
                <a:gd name="T36" fmla="*/ 739 w 1004"/>
                <a:gd name="T37" fmla="*/ 509 h 1682"/>
                <a:gd name="T38" fmla="*/ 658 w 1004"/>
                <a:gd name="T39" fmla="*/ 355 h 1682"/>
                <a:gd name="T40" fmla="*/ 566 w 1004"/>
                <a:gd name="T41" fmla="*/ 234 h 1682"/>
                <a:gd name="T42" fmla="*/ 538 w 1004"/>
                <a:gd name="T43" fmla="*/ 174 h 1682"/>
                <a:gd name="T44" fmla="*/ 550 w 1004"/>
                <a:gd name="T45" fmla="*/ 100 h 1682"/>
                <a:gd name="T46" fmla="*/ 616 w 1004"/>
                <a:gd name="T47" fmla="*/ 54 h 1682"/>
                <a:gd name="T48" fmla="*/ 686 w 1004"/>
                <a:gd name="T49" fmla="*/ 66 h 1682"/>
                <a:gd name="T50" fmla="*/ 726 w 1004"/>
                <a:gd name="T51" fmla="*/ 116 h 1682"/>
                <a:gd name="T52" fmla="*/ 750 w 1004"/>
                <a:gd name="T53" fmla="*/ 159 h 1682"/>
                <a:gd name="T54" fmla="*/ 798 w 1004"/>
                <a:gd name="T55" fmla="*/ 180 h 1682"/>
                <a:gd name="T56" fmla="*/ 779 w 1004"/>
                <a:gd name="T57" fmla="*/ 82 h 1682"/>
                <a:gd name="T58" fmla="*/ 722 w 1004"/>
                <a:gd name="T59" fmla="*/ 16 h 1682"/>
                <a:gd name="T60" fmla="*/ 647 w 1004"/>
                <a:gd name="T61" fmla="*/ 0 h 1682"/>
                <a:gd name="T62" fmla="*/ 560 w 1004"/>
                <a:gd name="T63" fmla="*/ 0 h 1682"/>
                <a:gd name="T64" fmla="*/ 384 w 1004"/>
                <a:gd name="T65" fmla="*/ 40 h 1682"/>
                <a:gd name="T66" fmla="*/ 289 w 1004"/>
                <a:gd name="T67" fmla="*/ 97 h 1682"/>
                <a:gd name="T68" fmla="*/ 194 w 1004"/>
                <a:gd name="T69" fmla="*/ 214 h 1682"/>
                <a:gd name="T70" fmla="*/ 145 w 1004"/>
                <a:gd name="T71" fmla="*/ 354 h 1682"/>
                <a:gd name="T72" fmla="*/ 132 w 1004"/>
                <a:gd name="T73" fmla="*/ 529 h 1682"/>
                <a:gd name="T74" fmla="*/ 152 w 1004"/>
                <a:gd name="T75" fmla="*/ 672 h 1682"/>
                <a:gd name="T76" fmla="*/ 220 w 1004"/>
                <a:gd name="T77" fmla="*/ 712 h 1682"/>
                <a:gd name="T78" fmla="*/ 274 w 1004"/>
                <a:gd name="T79" fmla="*/ 692 h 1682"/>
                <a:gd name="T80" fmla="*/ 298 w 1004"/>
                <a:gd name="T81" fmla="*/ 623 h 1682"/>
                <a:gd name="T82" fmla="*/ 289 w 1004"/>
                <a:gd name="T83" fmla="*/ 463 h 1682"/>
                <a:gd name="T84" fmla="*/ 317 w 1004"/>
                <a:gd name="T85" fmla="*/ 322 h 1682"/>
                <a:gd name="T86" fmla="*/ 374 w 1004"/>
                <a:gd name="T87" fmla="*/ 232 h 1682"/>
                <a:gd name="T88" fmla="*/ 414 w 1004"/>
                <a:gd name="T89" fmla="*/ 259 h 1682"/>
                <a:gd name="T90" fmla="*/ 375 w 1004"/>
                <a:gd name="T91" fmla="*/ 477 h 1682"/>
                <a:gd name="T92" fmla="*/ 384 w 1004"/>
                <a:gd name="T93" fmla="*/ 720 h 1682"/>
                <a:gd name="T94" fmla="*/ 417 w 1004"/>
                <a:gd name="T95" fmla="*/ 847 h 1682"/>
                <a:gd name="T96" fmla="*/ 398 w 1004"/>
                <a:gd name="T97" fmla="*/ 1009 h 1682"/>
                <a:gd name="T98" fmla="*/ 315 w 1004"/>
                <a:gd name="T99" fmla="*/ 1201 h 1682"/>
                <a:gd name="T100" fmla="*/ 218 w 1004"/>
                <a:gd name="T101" fmla="*/ 1312 h 1682"/>
                <a:gd name="T102" fmla="*/ 69 w 1004"/>
                <a:gd name="T103" fmla="*/ 1408 h 1682"/>
                <a:gd name="T104" fmla="*/ 23 w 1004"/>
                <a:gd name="T105" fmla="*/ 1447 h 1682"/>
                <a:gd name="T106" fmla="*/ 0 w 1004"/>
                <a:gd name="T107" fmla="*/ 1513 h 1682"/>
                <a:gd name="T108" fmla="*/ 11 w 1004"/>
                <a:gd name="T109" fmla="*/ 1571 h 1682"/>
                <a:gd name="T110" fmla="*/ 60 w 1004"/>
                <a:gd name="T111" fmla="*/ 1625 h 1682"/>
                <a:gd name="T112" fmla="*/ 128 w 1004"/>
                <a:gd name="T113" fmla="*/ 1642 h 16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4" h="1682">
                  <a:moveTo>
                    <a:pt x="175" y="1630"/>
                  </a:moveTo>
                  <a:lnTo>
                    <a:pt x="175" y="1630"/>
                  </a:lnTo>
                  <a:lnTo>
                    <a:pt x="214" y="1610"/>
                  </a:lnTo>
                  <a:lnTo>
                    <a:pt x="251" y="1590"/>
                  </a:lnTo>
                  <a:lnTo>
                    <a:pt x="286" y="1568"/>
                  </a:lnTo>
                  <a:lnTo>
                    <a:pt x="320" y="1545"/>
                  </a:lnTo>
                  <a:lnTo>
                    <a:pt x="351" y="1522"/>
                  </a:lnTo>
                  <a:lnTo>
                    <a:pt x="380" y="1498"/>
                  </a:lnTo>
                  <a:lnTo>
                    <a:pt x="407" y="1471"/>
                  </a:lnTo>
                  <a:lnTo>
                    <a:pt x="434" y="1445"/>
                  </a:lnTo>
                  <a:lnTo>
                    <a:pt x="458" y="1419"/>
                  </a:lnTo>
                  <a:lnTo>
                    <a:pt x="480" y="1393"/>
                  </a:lnTo>
                  <a:lnTo>
                    <a:pt x="501" y="1365"/>
                  </a:lnTo>
                  <a:lnTo>
                    <a:pt x="521" y="1338"/>
                  </a:lnTo>
                  <a:lnTo>
                    <a:pt x="538" y="1310"/>
                  </a:lnTo>
                  <a:lnTo>
                    <a:pt x="555" y="1282"/>
                  </a:lnTo>
                  <a:lnTo>
                    <a:pt x="569" y="1255"/>
                  </a:lnTo>
                  <a:lnTo>
                    <a:pt x="583" y="1227"/>
                  </a:lnTo>
                  <a:lnTo>
                    <a:pt x="583" y="1227"/>
                  </a:lnTo>
                  <a:lnTo>
                    <a:pt x="595" y="1198"/>
                  </a:lnTo>
                  <a:lnTo>
                    <a:pt x="606" y="1170"/>
                  </a:lnTo>
                  <a:lnTo>
                    <a:pt x="616" y="1141"/>
                  </a:lnTo>
                  <a:lnTo>
                    <a:pt x="624" y="1115"/>
                  </a:lnTo>
                  <a:lnTo>
                    <a:pt x="639" y="1061"/>
                  </a:lnTo>
                  <a:lnTo>
                    <a:pt x="649" y="1010"/>
                  </a:lnTo>
                  <a:lnTo>
                    <a:pt x="649" y="1010"/>
                  </a:lnTo>
                  <a:lnTo>
                    <a:pt x="669" y="1033"/>
                  </a:lnTo>
                  <a:lnTo>
                    <a:pt x="687" y="1059"/>
                  </a:lnTo>
                  <a:lnTo>
                    <a:pt x="702" y="1087"/>
                  </a:lnTo>
                  <a:lnTo>
                    <a:pt x="718" y="1116"/>
                  </a:lnTo>
                  <a:lnTo>
                    <a:pt x="718" y="1116"/>
                  </a:lnTo>
                  <a:lnTo>
                    <a:pt x="727" y="1136"/>
                  </a:lnTo>
                  <a:lnTo>
                    <a:pt x="735" y="1156"/>
                  </a:lnTo>
                  <a:lnTo>
                    <a:pt x="741" y="1178"/>
                  </a:lnTo>
                  <a:lnTo>
                    <a:pt x="747" y="1201"/>
                  </a:lnTo>
                  <a:lnTo>
                    <a:pt x="752" y="1224"/>
                  </a:lnTo>
                  <a:lnTo>
                    <a:pt x="755" y="1249"/>
                  </a:lnTo>
                  <a:lnTo>
                    <a:pt x="758" y="1275"/>
                  </a:lnTo>
                  <a:lnTo>
                    <a:pt x="758" y="1301"/>
                  </a:lnTo>
                  <a:lnTo>
                    <a:pt x="758" y="1301"/>
                  </a:lnTo>
                  <a:lnTo>
                    <a:pt x="758" y="1324"/>
                  </a:lnTo>
                  <a:lnTo>
                    <a:pt x="756" y="1348"/>
                  </a:lnTo>
                  <a:lnTo>
                    <a:pt x="753" y="1375"/>
                  </a:lnTo>
                  <a:lnTo>
                    <a:pt x="749" y="1401"/>
                  </a:lnTo>
                  <a:lnTo>
                    <a:pt x="742" y="1428"/>
                  </a:lnTo>
                  <a:lnTo>
                    <a:pt x="736" y="1456"/>
                  </a:lnTo>
                  <a:lnTo>
                    <a:pt x="727" y="1485"/>
                  </a:lnTo>
                  <a:lnTo>
                    <a:pt x="716" y="1516"/>
                  </a:lnTo>
                  <a:lnTo>
                    <a:pt x="716" y="1516"/>
                  </a:lnTo>
                  <a:lnTo>
                    <a:pt x="713" y="1528"/>
                  </a:lnTo>
                  <a:lnTo>
                    <a:pt x="710" y="1541"/>
                  </a:lnTo>
                  <a:lnTo>
                    <a:pt x="709" y="1553"/>
                  </a:lnTo>
                  <a:lnTo>
                    <a:pt x="709" y="1565"/>
                  </a:lnTo>
                  <a:lnTo>
                    <a:pt x="710" y="1577"/>
                  </a:lnTo>
                  <a:lnTo>
                    <a:pt x="713" y="1588"/>
                  </a:lnTo>
                  <a:lnTo>
                    <a:pt x="716" y="1600"/>
                  </a:lnTo>
                  <a:lnTo>
                    <a:pt x="721" y="1611"/>
                  </a:lnTo>
                  <a:lnTo>
                    <a:pt x="727" y="1620"/>
                  </a:lnTo>
                  <a:lnTo>
                    <a:pt x="733" y="1631"/>
                  </a:lnTo>
                  <a:lnTo>
                    <a:pt x="741" y="1640"/>
                  </a:lnTo>
                  <a:lnTo>
                    <a:pt x="749" y="1648"/>
                  </a:lnTo>
                  <a:lnTo>
                    <a:pt x="758" y="1656"/>
                  </a:lnTo>
                  <a:lnTo>
                    <a:pt x="769" y="1664"/>
                  </a:lnTo>
                  <a:lnTo>
                    <a:pt x="779" y="1670"/>
                  </a:lnTo>
                  <a:lnTo>
                    <a:pt x="790" y="1674"/>
                  </a:lnTo>
                  <a:lnTo>
                    <a:pt x="790" y="1674"/>
                  </a:lnTo>
                  <a:lnTo>
                    <a:pt x="801" y="1677"/>
                  </a:lnTo>
                  <a:lnTo>
                    <a:pt x="812" y="1679"/>
                  </a:lnTo>
                  <a:lnTo>
                    <a:pt x="832" y="1682"/>
                  </a:lnTo>
                  <a:lnTo>
                    <a:pt x="832" y="1682"/>
                  </a:lnTo>
                  <a:lnTo>
                    <a:pt x="852" y="1680"/>
                  </a:lnTo>
                  <a:lnTo>
                    <a:pt x="868" y="1676"/>
                  </a:lnTo>
                  <a:lnTo>
                    <a:pt x="887" y="1668"/>
                  </a:lnTo>
                  <a:lnTo>
                    <a:pt x="902" y="1659"/>
                  </a:lnTo>
                  <a:lnTo>
                    <a:pt x="916" y="1648"/>
                  </a:lnTo>
                  <a:lnTo>
                    <a:pt x="930" y="1634"/>
                  </a:lnTo>
                  <a:lnTo>
                    <a:pt x="939" y="1617"/>
                  </a:lnTo>
                  <a:lnTo>
                    <a:pt x="948" y="1600"/>
                  </a:lnTo>
                  <a:lnTo>
                    <a:pt x="948" y="1600"/>
                  </a:lnTo>
                  <a:lnTo>
                    <a:pt x="961" y="1561"/>
                  </a:lnTo>
                  <a:lnTo>
                    <a:pt x="973" y="1521"/>
                  </a:lnTo>
                  <a:lnTo>
                    <a:pt x="982" y="1482"/>
                  </a:lnTo>
                  <a:lnTo>
                    <a:pt x="990" y="1445"/>
                  </a:lnTo>
                  <a:lnTo>
                    <a:pt x="996" y="1407"/>
                  </a:lnTo>
                  <a:lnTo>
                    <a:pt x="1001" y="1371"/>
                  </a:lnTo>
                  <a:lnTo>
                    <a:pt x="1002" y="1336"/>
                  </a:lnTo>
                  <a:lnTo>
                    <a:pt x="1004" y="1301"/>
                  </a:lnTo>
                  <a:lnTo>
                    <a:pt x="1004" y="1301"/>
                  </a:lnTo>
                  <a:lnTo>
                    <a:pt x="1002" y="1259"/>
                  </a:lnTo>
                  <a:lnTo>
                    <a:pt x="999" y="1218"/>
                  </a:lnTo>
                  <a:lnTo>
                    <a:pt x="993" y="1179"/>
                  </a:lnTo>
                  <a:lnTo>
                    <a:pt x="985" y="1141"/>
                  </a:lnTo>
                  <a:lnTo>
                    <a:pt x="976" y="1106"/>
                  </a:lnTo>
                  <a:lnTo>
                    <a:pt x="965" y="1070"/>
                  </a:lnTo>
                  <a:lnTo>
                    <a:pt x="951" y="1036"/>
                  </a:lnTo>
                  <a:lnTo>
                    <a:pt x="938" y="1006"/>
                  </a:lnTo>
                  <a:lnTo>
                    <a:pt x="938" y="1006"/>
                  </a:lnTo>
                  <a:lnTo>
                    <a:pt x="916" y="964"/>
                  </a:lnTo>
                  <a:lnTo>
                    <a:pt x="893" y="924"/>
                  </a:lnTo>
                  <a:lnTo>
                    <a:pt x="867" y="889"/>
                  </a:lnTo>
                  <a:lnTo>
                    <a:pt x="842" y="857"/>
                  </a:lnTo>
                  <a:lnTo>
                    <a:pt x="815" y="826"/>
                  </a:lnTo>
                  <a:lnTo>
                    <a:pt x="789" y="798"/>
                  </a:lnTo>
                  <a:lnTo>
                    <a:pt x="762" y="774"/>
                  </a:lnTo>
                  <a:lnTo>
                    <a:pt x="736" y="752"/>
                  </a:lnTo>
                  <a:lnTo>
                    <a:pt x="736" y="752"/>
                  </a:lnTo>
                  <a:lnTo>
                    <a:pt x="736" y="746"/>
                  </a:lnTo>
                  <a:lnTo>
                    <a:pt x="736" y="746"/>
                  </a:lnTo>
                  <a:lnTo>
                    <a:pt x="732" y="707"/>
                  </a:lnTo>
                  <a:lnTo>
                    <a:pt x="730" y="667"/>
                  </a:lnTo>
                  <a:lnTo>
                    <a:pt x="730" y="629"/>
                  </a:lnTo>
                  <a:lnTo>
                    <a:pt x="732" y="589"/>
                  </a:lnTo>
                  <a:lnTo>
                    <a:pt x="735" y="549"/>
                  </a:lnTo>
                  <a:lnTo>
                    <a:pt x="739" y="509"/>
                  </a:lnTo>
                  <a:lnTo>
                    <a:pt x="752" y="432"/>
                  </a:lnTo>
                  <a:lnTo>
                    <a:pt x="752" y="432"/>
                  </a:lnTo>
                  <a:lnTo>
                    <a:pt x="722" y="412"/>
                  </a:lnTo>
                  <a:lnTo>
                    <a:pt x="696" y="392"/>
                  </a:lnTo>
                  <a:lnTo>
                    <a:pt x="675" y="374"/>
                  </a:lnTo>
                  <a:lnTo>
                    <a:pt x="658" y="355"/>
                  </a:lnTo>
                  <a:lnTo>
                    <a:pt x="658" y="355"/>
                  </a:lnTo>
                  <a:lnTo>
                    <a:pt x="633" y="329"/>
                  </a:lnTo>
                  <a:lnTo>
                    <a:pt x="612" y="303"/>
                  </a:lnTo>
                  <a:lnTo>
                    <a:pt x="593" y="279"/>
                  </a:lnTo>
                  <a:lnTo>
                    <a:pt x="578" y="256"/>
                  </a:lnTo>
                  <a:lnTo>
                    <a:pt x="566" y="234"/>
                  </a:lnTo>
                  <a:lnTo>
                    <a:pt x="555" y="216"/>
                  </a:lnTo>
                  <a:lnTo>
                    <a:pt x="543" y="188"/>
                  </a:lnTo>
                  <a:lnTo>
                    <a:pt x="543" y="188"/>
                  </a:lnTo>
                  <a:lnTo>
                    <a:pt x="543" y="188"/>
                  </a:lnTo>
                  <a:lnTo>
                    <a:pt x="543" y="188"/>
                  </a:lnTo>
                  <a:lnTo>
                    <a:pt x="538" y="174"/>
                  </a:lnTo>
                  <a:lnTo>
                    <a:pt x="537" y="160"/>
                  </a:lnTo>
                  <a:lnTo>
                    <a:pt x="537" y="160"/>
                  </a:lnTo>
                  <a:lnTo>
                    <a:pt x="537" y="145"/>
                  </a:lnTo>
                  <a:lnTo>
                    <a:pt x="538" y="129"/>
                  </a:lnTo>
                  <a:lnTo>
                    <a:pt x="543" y="114"/>
                  </a:lnTo>
                  <a:lnTo>
                    <a:pt x="550" y="100"/>
                  </a:lnTo>
                  <a:lnTo>
                    <a:pt x="560" y="88"/>
                  </a:lnTo>
                  <a:lnTo>
                    <a:pt x="570" y="77"/>
                  </a:lnTo>
                  <a:lnTo>
                    <a:pt x="584" y="66"/>
                  </a:lnTo>
                  <a:lnTo>
                    <a:pt x="598" y="60"/>
                  </a:lnTo>
                  <a:lnTo>
                    <a:pt x="598" y="60"/>
                  </a:lnTo>
                  <a:lnTo>
                    <a:pt x="616" y="54"/>
                  </a:lnTo>
                  <a:lnTo>
                    <a:pt x="635" y="53"/>
                  </a:lnTo>
                  <a:lnTo>
                    <a:pt x="635" y="53"/>
                  </a:lnTo>
                  <a:lnTo>
                    <a:pt x="647" y="54"/>
                  </a:lnTo>
                  <a:lnTo>
                    <a:pt x="661" y="57"/>
                  </a:lnTo>
                  <a:lnTo>
                    <a:pt x="673" y="62"/>
                  </a:lnTo>
                  <a:lnTo>
                    <a:pt x="686" y="66"/>
                  </a:lnTo>
                  <a:lnTo>
                    <a:pt x="696" y="74"/>
                  </a:lnTo>
                  <a:lnTo>
                    <a:pt x="706" y="83"/>
                  </a:lnTo>
                  <a:lnTo>
                    <a:pt x="713" y="94"/>
                  </a:lnTo>
                  <a:lnTo>
                    <a:pt x="721" y="105"/>
                  </a:lnTo>
                  <a:lnTo>
                    <a:pt x="721" y="105"/>
                  </a:lnTo>
                  <a:lnTo>
                    <a:pt x="726" y="116"/>
                  </a:lnTo>
                  <a:lnTo>
                    <a:pt x="726" y="116"/>
                  </a:lnTo>
                  <a:lnTo>
                    <a:pt x="729" y="120"/>
                  </a:lnTo>
                  <a:lnTo>
                    <a:pt x="729" y="120"/>
                  </a:lnTo>
                  <a:lnTo>
                    <a:pt x="741" y="143"/>
                  </a:lnTo>
                  <a:lnTo>
                    <a:pt x="741" y="143"/>
                  </a:lnTo>
                  <a:lnTo>
                    <a:pt x="750" y="159"/>
                  </a:lnTo>
                  <a:lnTo>
                    <a:pt x="761" y="176"/>
                  </a:lnTo>
                  <a:lnTo>
                    <a:pt x="776" y="194"/>
                  </a:lnTo>
                  <a:lnTo>
                    <a:pt x="795" y="214"/>
                  </a:lnTo>
                  <a:lnTo>
                    <a:pt x="795" y="214"/>
                  </a:lnTo>
                  <a:lnTo>
                    <a:pt x="796" y="197"/>
                  </a:lnTo>
                  <a:lnTo>
                    <a:pt x="798" y="180"/>
                  </a:lnTo>
                  <a:lnTo>
                    <a:pt x="798" y="162"/>
                  </a:lnTo>
                  <a:lnTo>
                    <a:pt x="796" y="145"/>
                  </a:lnTo>
                  <a:lnTo>
                    <a:pt x="793" y="129"/>
                  </a:lnTo>
                  <a:lnTo>
                    <a:pt x="790" y="113"/>
                  </a:lnTo>
                  <a:lnTo>
                    <a:pt x="785" y="97"/>
                  </a:lnTo>
                  <a:lnTo>
                    <a:pt x="779" y="82"/>
                  </a:lnTo>
                  <a:lnTo>
                    <a:pt x="772" y="68"/>
                  </a:lnTo>
                  <a:lnTo>
                    <a:pt x="764" y="56"/>
                  </a:lnTo>
                  <a:lnTo>
                    <a:pt x="755" y="43"/>
                  </a:lnTo>
                  <a:lnTo>
                    <a:pt x="746" y="33"/>
                  </a:lnTo>
                  <a:lnTo>
                    <a:pt x="735" y="23"/>
                  </a:lnTo>
                  <a:lnTo>
                    <a:pt x="722" y="16"/>
                  </a:lnTo>
                  <a:lnTo>
                    <a:pt x="709" y="10"/>
                  </a:lnTo>
                  <a:lnTo>
                    <a:pt x="695" y="5"/>
                  </a:lnTo>
                  <a:lnTo>
                    <a:pt x="695" y="5"/>
                  </a:lnTo>
                  <a:lnTo>
                    <a:pt x="679" y="2"/>
                  </a:lnTo>
                  <a:lnTo>
                    <a:pt x="664" y="0"/>
                  </a:lnTo>
                  <a:lnTo>
                    <a:pt x="647" y="0"/>
                  </a:lnTo>
                  <a:lnTo>
                    <a:pt x="629" y="2"/>
                  </a:lnTo>
                  <a:lnTo>
                    <a:pt x="629" y="2"/>
                  </a:lnTo>
                  <a:lnTo>
                    <a:pt x="610" y="0"/>
                  </a:lnTo>
                  <a:lnTo>
                    <a:pt x="587" y="0"/>
                  </a:lnTo>
                  <a:lnTo>
                    <a:pt x="587" y="0"/>
                  </a:lnTo>
                  <a:lnTo>
                    <a:pt x="560" y="0"/>
                  </a:lnTo>
                  <a:lnTo>
                    <a:pt x="529" y="3"/>
                  </a:lnTo>
                  <a:lnTo>
                    <a:pt x="495" y="8"/>
                  </a:lnTo>
                  <a:lnTo>
                    <a:pt x="460" y="14"/>
                  </a:lnTo>
                  <a:lnTo>
                    <a:pt x="423" y="25"/>
                  </a:lnTo>
                  <a:lnTo>
                    <a:pt x="403" y="33"/>
                  </a:lnTo>
                  <a:lnTo>
                    <a:pt x="384" y="40"/>
                  </a:lnTo>
                  <a:lnTo>
                    <a:pt x="364" y="48"/>
                  </a:lnTo>
                  <a:lnTo>
                    <a:pt x="346" y="59"/>
                  </a:lnTo>
                  <a:lnTo>
                    <a:pt x="327" y="70"/>
                  </a:lnTo>
                  <a:lnTo>
                    <a:pt x="308" y="83"/>
                  </a:lnTo>
                  <a:lnTo>
                    <a:pt x="308" y="83"/>
                  </a:lnTo>
                  <a:lnTo>
                    <a:pt x="289" y="97"/>
                  </a:lnTo>
                  <a:lnTo>
                    <a:pt x="272" y="113"/>
                  </a:lnTo>
                  <a:lnTo>
                    <a:pt x="254" y="129"/>
                  </a:lnTo>
                  <a:lnTo>
                    <a:pt x="237" y="148"/>
                  </a:lnTo>
                  <a:lnTo>
                    <a:pt x="221" y="169"/>
                  </a:lnTo>
                  <a:lnTo>
                    <a:pt x="208" y="191"/>
                  </a:lnTo>
                  <a:lnTo>
                    <a:pt x="194" y="214"/>
                  </a:lnTo>
                  <a:lnTo>
                    <a:pt x="181" y="239"/>
                  </a:lnTo>
                  <a:lnTo>
                    <a:pt x="181" y="239"/>
                  </a:lnTo>
                  <a:lnTo>
                    <a:pt x="169" y="265"/>
                  </a:lnTo>
                  <a:lnTo>
                    <a:pt x="160" y="292"/>
                  </a:lnTo>
                  <a:lnTo>
                    <a:pt x="151" y="323"/>
                  </a:lnTo>
                  <a:lnTo>
                    <a:pt x="145" y="354"/>
                  </a:lnTo>
                  <a:lnTo>
                    <a:pt x="138" y="386"/>
                  </a:lnTo>
                  <a:lnTo>
                    <a:pt x="135" y="420"/>
                  </a:lnTo>
                  <a:lnTo>
                    <a:pt x="132" y="455"/>
                  </a:lnTo>
                  <a:lnTo>
                    <a:pt x="131" y="494"/>
                  </a:lnTo>
                  <a:lnTo>
                    <a:pt x="131" y="494"/>
                  </a:lnTo>
                  <a:lnTo>
                    <a:pt x="132" y="529"/>
                  </a:lnTo>
                  <a:lnTo>
                    <a:pt x="134" y="566"/>
                  </a:lnTo>
                  <a:lnTo>
                    <a:pt x="138" y="604"/>
                  </a:lnTo>
                  <a:lnTo>
                    <a:pt x="143" y="644"/>
                  </a:lnTo>
                  <a:lnTo>
                    <a:pt x="143" y="644"/>
                  </a:lnTo>
                  <a:lnTo>
                    <a:pt x="146" y="658"/>
                  </a:lnTo>
                  <a:lnTo>
                    <a:pt x="152" y="672"/>
                  </a:lnTo>
                  <a:lnTo>
                    <a:pt x="160" y="683"/>
                  </a:lnTo>
                  <a:lnTo>
                    <a:pt x="169" y="694"/>
                  </a:lnTo>
                  <a:lnTo>
                    <a:pt x="180" y="701"/>
                  </a:lnTo>
                  <a:lnTo>
                    <a:pt x="192" y="707"/>
                  </a:lnTo>
                  <a:lnTo>
                    <a:pt x="206" y="711"/>
                  </a:lnTo>
                  <a:lnTo>
                    <a:pt x="220" y="712"/>
                  </a:lnTo>
                  <a:lnTo>
                    <a:pt x="220" y="712"/>
                  </a:lnTo>
                  <a:lnTo>
                    <a:pt x="232" y="712"/>
                  </a:lnTo>
                  <a:lnTo>
                    <a:pt x="232" y="712"/>
                  </a:lnTo>
                  <a:lnTo>
                    <a:pt x="248" y="707"/>
                  </a:lnTo>
                  <a:lnTo>
                    <a:pt x="261" y="701"/>
                  </a:lnTo>
                  <a:lnTo>
                    <a:pt x="274" y="692"/>
                  </a:lnTo>
                  <a:lnTo>
                    <a:pt x="283" y="681"/>
                  </a:lnTo>
                  <a:lnTo>
                    <a:pt x="292" y="667"/>
                  </a:lnTo>
                  <a:lnTo>
                    <a:pt x="297" y="654"/>
                  </a:lnTo>
                  <a:lnTo>
                    <a:pt x="300" y="638"/>
                  </a:lnTo>
                  <a:lnTo>
                    <a:pt x="298" y="623"/>
                  </a:lnTo>
                  <a:lnTo>
                    <a:pt x="298" y="623"/>
                  </a:lnTo>
                  <a:lnTo>
                    <a:pt x="294" y="588"/>
                  </a:lnTo>
                  <a:lnTo>
                    <a:pt x="291" y="554"/>
                  </a:lnTo>
                  <a:lnTo>
                    <a:pt x="289" y="523"/>
                  </a:lnTo>
                  <a:lnTo>
                    <a:pt x="289" y="494"/>
                  </a:lnTo>
                  <a:lnTo>
                    <a:pt x="289" y="494"/>
                  </a:lnTo>
                  <a:lnTo>
                    <a:pt x="289" y="463"/>
                  </a:lnTo>
                  <a:lnTo>
                    <a:pt x="291" y="435"/>
                  </a:lnTo>
                  <a:lnTo>
                    <a:pt x="294" y="409"/>
                  </a:lnTo>
                  <a:lnTo>
                    <a:pt x="298" y="385"/>
                  </a:lnTo>
                  <a:lnTo>
                    <a:pt x="303" y="362"/>
                  </a:lnTo>
                  <a:lnTo>
                    <a:pt x="309" y="342"/>
                  </a:lnTo>
                  <a:lnTo>
                    <a:pt x="317" y="322"/>
                  </a:lnTo>
                  <a:lnTo>
                    <a:pt x="324" y="305"/>
                  </a:lnTo>
                  <a:lnTo>
                    <a:pt x="324" y="305"/>
                  </a:lnTo>
                  <a:lnTo>
                    <a:pt x="335" y="283"/>
                  </a:lnTo>
                  <a:lnTo>
                    <a:pt x="347" y="265"/>
                  </a:lnTo>
                  <a:lnTo>
                    <a:pt x="360" y="248"/>
                  </a:lnTo>
                  <a:lnTo>
                    <a:pt x="374" y="232"/>
                  </a:lnTo>
                  <a:lnTo>
                    <a:pt x="387" y="220"/>
                  </a:lnTo>
                  <a:lnTo>
                    <a:pt x="403" y="208"/>
                  </a:lnTo>
                  <a:lnTo>
                    <a:pt x="418" y="199"/>
                  </a:lnTo>
                  <a:lnTo>
                    <a:pt x="435" y="189"/>
                  </a:lnTo>
                  <a:lnTo>
                    <a:pt x="435" y="189"/>
                  </a:lnTo>
                  <a:lnTo>
                    <a:pt x="414" y="259"/>
                  </a:lnTo>
                  <a:lnTo>
                    <a:pt x="397" y="323"/>
                  </a:lnTo>
                  <a:lnTo>
                    <a:pt x="391" y="354"/>
                  </a:lnTo>
                  <a:lnTo>
                    <a:pt x="384" y="385"/>
                  </a:lnTo>
                  <a:lnTo>
                    <a:pt x="380" y="415"/>
                  </a:lnTo>
                  <a:lnTo>
                    <a:pt x="377" y="446"/>
                  </a:lnTo>
                  <a:lnTo>
                    <a:pt x="375" y="477"/>
                  </a:lnTo>
                  <a:lnTo>
                    <a:pt x="374" y="509"/>
                  </a:lnTo>
                  <a:lnTo>
                    <a:pt x="372" y="541"/>
                  </a:lnTo>
                  <a:lnTo>
                    <a:pt x="374" y="574"/>
                  </a:lnTo>
                  <a:lnTo>
                    <a:pt x="377" y="644"/>
                  </a:lnTo>
                  <a:lnTo>
                    <a:pt x="384" y="720"/>
                  </a:lnTo>
                  <a:lnTo>
                    <a:pt x="384" y="720"/>
                  </a:lnTo>
                  <a:lnTo>
                    <a:pt x="391" y="746"/>
                  </a:lnTo>
                  <a:lnTo>
                    <a:pt x="398" y="769"/>
                  </a:lnTo>
                  <a:lnTo>
                    <a:pt x="406" y="789"/>
                  </a:lnTo>
                  <a:lnTo>
                    <a:pt x="417" y="807"/>
                  </a:lnTo>
                  <a:lnTo>
                    <a:pt x="417" y="807"/>
                  </a:lnTo>
                  <a:lnTo>
                    <a:pt x="417" y="847"/>
                  </a:lnTo>
                  <a:lnTo>
                    <a:pt x="417" y="847"/>
                  </a:lnTo>
                  <a:lnTo>
                    <a:pt x="417" y="875"/>
                  </a:lnTo>
                  <a:lnTo>
                    <a:pt x="415" y="904"/>
                  </a:lnTo>
                  <a:lnTo>
                    <a:pt x="412" y="936"/>
                  </a:lnTo>
                  <a:lnTo>
                    <a:pt x="406" y="972"/>
                  </a:lnTo>
                  <a:lnTo>
                    <a:pt x="398" y="1009"/>
                  </a:lnTo>
                  <a:lnTo>
                    <a:pt x="389" y="1046"/>
                  </a:lnTo>
                  <a:lnTo>
                    <a:pt x="375" y="1084"/>
                  </a:lnTo>
                  <a:lnTo>
                    <a:pt x="360" y="1124"/>
                  </a:lnTo>
                  <a:lnTo>
                    <a:pt x="360" y="1124"/>
                  </a:lnTo>
                  <a:lnTo>
                    <a:pt x="340" y="1162"/>
                  </a:lnTo>
                  <a:lnTo>
                    <a:pt x="315" y="1201"/>
                  </a:lnTo>
                  <a:lnTo>
                    <a:pt x="303" y="1219"/>
                  </a:lnTo>
                  <a:lnTo>
                    <a:pt x="288" y="1239"/>
                  </a:lnTo>
                  <a:lnTo>
                    <a:pt x="272" y="1258"/>
                  </a:lnTo>
                  <a:lnTo>
                    <a:pt x="255" y="1276"/>
                  </a:lnTo>
                  <a:lnTo>
                    <a:pt x="238" y="1293"/>
                  </a:lnTo>
                  <a:lnTo>
                    <a:pt x="218" y="1312"/>
                  </a:lnTo>
                  <a:lnTo>
                    <a:pt x="197" y="1328"/>
                  </a:lnTo>
                  <a:lnTo>
                    <a:pt x="175" y="1345"/>
                  </a:lnTo>
                  <a:lnTo>
                    <a:pt x="151" y="1362"/>
                  </a:lnTo>
                  <a:lnTo>
                    <a:pt x="126" y="1378"/>
                  </a:lnTo>
                  <a:lnTo>
                    <a:pt x="98" y="1393"/>
                  </a:lnTo>
                  <a:lnTo>
                    <a:pt x="69" y="1408"/>
                  </a:lnTo>
                  <a:lnTo>
                    <a:pt x="69" y="1408"/>
                  </a:lnTo>
                  <a:lnTo>
                    <a:pt x="59" y="1415"/>
                  </a:lnTo>
                  <a:lnTo>
                    <a:pt x="48" y="1421"/>
                  </a:lnTo>
                  <a:lnTo>
                    <a:pt x="39" y="1428"/>
                  </a:lnTo>
                  <a:lnTo>
                    <a:pt x="31" y="1438"/>
                  </a:lnTo>
                  <a:lnTo>
                    <a:pt x="23" y="1447"/>
                  </a:lnTo>
                  <a:lnTo>
                    <a:pt x="17" y="1456"/>
                  </a:lnTo>
                  <a:lnTo>
                    <a:pt x="11" y="1467"/>
                  </a:lnTo>
                  <a:lnTo>
                    <a:pt x="6" y="1478"/>
                  </a:lnTo>
                  <a:lnTo>
                    <a:pt x="3" y="1490"/>
                  </a:lnTo>
                  <a:lnTo>
                    <a:pt x="0" y="1501"/>
                  </a:lnTo>
                  <a:lnTo>
                    <a:pt x="0" y="1513"/>
                  </a:lnTo>
                  <a:lnTo>
                    <a:pt x="0" y="1525"/>
                  </a:lnTo>
                  <a:lnTo>
                    <a:pt x="0" y="1536"/>
                  </a:lnTo>
                  <a:lnTo>
                    <a:pt x="3" y="1548"/>
                  </a:lnTo>
                  <a:lnTo>
                    <a:pt x="6" y="1561"/>
                  </a:lnTo>
                  <a:lnTo>
                    <a:pt x="11" y="1571"/>
                  </a:lnTo>
                  <a:lnTo>
                    <a:pt x="11" y="1571"/>
                  </a:lnTo>
                  <a:lnTo>
                    <a:pt x="17" y="1584"/>
                  </a:lnTo>
                  <a:lnTo>
                    <a:pt x="25" y="1593"/>
                  </a:lnTo>
                  <a:lnTo>
                    <a:pt x="32" y="1602"/>
                  </a:lnTo>
                  <a:lnTo>
                    <a:pt x="40" y="1611"/>
                  </a:lnTo>
                  <a:lnTo>
                    <a:pt x="51" y="1619"/>
                  </a:lnTo>
                  <a:lnTo>
                    <a:pt x="60" y="1625"/>
                  </a:lnTo>
                  <a:lnTo>
                    <a:pt x="71" y="1631"/>
                  </a:lnTo>
                  <a:lnTo>
                    <a:pt x="82" y="1634"/>
                  </a:lnTo>
                  <a:lnTo>
                    <a:pt x="92" y="1639"/>
                  </a:lnTo>
                  <a:lnTo>
                    <a:pt x="105" y="1640"/>
                  </a:lnTo>
                  <a:lnTo>
                    <a:pt x="115" y="1642"/>
                  </a:lnTo>
                  <a:lnTo>
                    <a:pt x="128" y="1642"/>
                  </a:lnTo>
                  <a:lnTo>
                    <a:pt x="140" y="1640"/>
                  </a:lnTo>
                  <a:lnTo>
                    <a:pt x="152" y="1639"/>
                  </a:lnTo>
                  <a:lnTo>
                    <a:pt x="163" y="1634"/>
                  </a:lnTo>
                  <a:lnTo>
                    <a:pt x="175" y="1630"/>
                  </a:lnTo>
                  <a:lnTo>
                    <a:pt x="175" y="163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0" name="Freeform 59"/>
            <p:cNvSpPr>
              <a:spLocks/>
            </p:cNvSpPr>
            <p:nvPr/>
          </p:nvSpPr>
          <p:spPr bwMode="auto">
            <a:xfrm>
              <a:off x="8383588" y="744538"/>
              <a:ext cx="554037" cy="338138"/>
            </a:xfrm>
            <a:custGeom>
              <a:avLst/>
              <a:gdLst>
                <a:gd name="T0" fmla="*/ 154 w 698"/>
                <a:gd name="T1" fmla="*/ 56 h 427"/>
                <a:gd name="T2" fmla="*/ 154 w 698"/>
                <a:gd name="T3" fmla="*/ 55 h 427"/>
                <a:gd name="T4" fmla="*/ 151 w 698"/>
                <a:gd name="T5" fmla="*/ 50 h 427"/>
                <a:gd name="T6" fmla="*/ 151 w 698"/>
                <a:gd name="T7" fmla="*/ 50 h 427"/>
                <a:gd name="T8" fmla="*/ 143 w 698"/>
                <a:gd name="T9" fmla="*/ 35 h 427"/>
                <a:gd name="T10" fmla="*/ 123 w 698"/>
                <a:gd name="T11" fmla="*/ 13 h 427"/>
                <a:gd name="T12" fmla="*/ 96 w 698"/>
                <a:gd name="T13" fmla="*/ 1 h 427"/>
                <a:gd name="T14" fmla="*/ 65 w 698"/>
                <a:gd name="T15" fmla="*/ 1 h 427"/>
                <a:gd name="T16" fmla="*/ 50 w 698"/>
                <a:gd name="T17" fmla="*/ 6 h 427"/>
                <a:gd name="T18" fmla="*/ 28 w 698"/>
                <a:gd name="T19" fmla="*/ 18 h 427"/>
                <a:gd name="T20" fmla="*/ 11 w 698"/>
                <a:gd name="T21" fmla="*/ 38 h 427"/>
                <a:gd name="T22" fmla="*/ 2 w 698"/>
                <a:gd name="T23" fmla="*/ 61 h 427"/>
                <a:gd name="T24" fmla="*/ 0 w 698"/>
                <a:gd name="T25" fmla="*/ 86 h 427"/>
                <a:gd name="T26" fmla="*/ 2 w 698"/>
                <a:gd name="T27" fmla="*/ 96 h 427"/>
                <a:gd name="T28" fmla="*/ 5 w 698"/>
                <a:gd name="T29" fmla="*/ 107 h 427"/>
                <a:gd name="T30" fmla="*/ 13 w 698"/>
                <a:gd name="T31" fmla="*/ 124 h 427"/>
                <a:gd name="T32" fmla="*/ 31 w 698"/>
                <a:gd name="T33" fmla="*/ 161 h 427"/>
                <a:gd name="T34" fmla="*/ 65 w 698"/>
                <a:gd name="T35" fmla="*/ 212 h 427"/>
                <a:gd name="T36" fmla="*/ 116 w 698"/>
                <a:gd name="T37" fmla="*/ 269 h 427"/>
                <a:gd name="T38" fmla="*/ 134 w 698"/>
                <a:gd name="T39" fmla="*/ 287 h 427"/>
                <a:gd name="T40" fmla="*/ 176 w 698"/>
                <a:gd name="T41" fmla="*/ 321 h 427"/>
                <a:gd name="T42" fmla="*/ 199 w 698"/>
                <a:gd name="T43" fmla="*/ 338 h 427"/>
                <a:gd name="T44" fmla="*/ 260 w 698"/>
                <a:gd name="T45" fmla="*/ 373 h 427"/>
                <a:gd name="T46" fmla="*/ 332 w 698"/>
                <a:gd name="T47" fmla="*/ 401 h 427"/>
                <a:gd name="T48" fmla="*/ 415 w 698"/>
                <a:gd name="T49" fmla="*/ 421 h 427"/>
                <a:gd name="T50" fmla="*/ 508 w 698"/>
                <a:gd name="T51" fmla="*/ 427 h 427"/>
                <a:gd name="T52" fmla="*/ 509 w 698"/>
                <a:gd name="T53" fmla="*/ 427 h 427"/>
                <a:gd name="T54" fmla="*/ 523 w 698"/>
                <a:gd name="T55" fmla="*/ 427 h 427"/>
                <a:gd name="T56" fmla="*/ 552 w 698"/>
                <a:gd name="T57" fmla="*/ 425 h 427"/>
                <a:gd name="T58" fmla="*/ 581 w 698"/>
                <a:gd name="T59" fmla="*/ 424 h 427"/>
                <a:gd name="T60" fmla="*/ 632 w 698"/>
                <a:gd name="T61" fmla="*/ 416 h 427"/>
                <a:gd name="T62" fmla="*/ 646 w 698"/>
                <a:gd name="T63" fmla="*/ 413 h 427"/>
                <a:gd name="T64" fmla="*/ 672 w 698"/>
                <a:gd name="T65" fmla="*/ 398 h 427"/>
                <a:gd name="T66" fmla="*/ 689 w 698"/>
                <a:gd name="T67" fmla="*/ 373 h 427"/>
                <a:gd name="T68" fmla="*/ 694 w 698"/>
                <a:gd name="T69" fmla="*/ 362 h 427"/>
                <a:gd name="T70" fmla="*/ 698 w 698"/>
                <a:gd name="T71" fmla="*/ 339 h 427"/>
                <a:gd name="T72" fmla="*/ 697 w 698"/>
                <a:gd name="T73" fmla="*/ 327 h 427"/>
                <a:gd name="T74" fmla="*/ 686 w 698"/>
                <a:gd name="T75" fmla="*/ 298 h 427"/>
                <a:gd name="T76" fmla="*/ 664 w 698"/>
                <a:gd name="T77" fmla="*/ 275 h 427"/>
                <a:gd name="T78" fmla="*/ 637 w 698"/>
                <a:gd name="T79" fmla="*/ 262 h 427"/>
                <a:gd name="T80" fmla="*/ 606 w 698"/>
                <a:gd name="T81" fmla="*/ 261 h 427"/>
                <a:gd name="T82" fmla="*/ 580 w 698"/>
                <a:gd name="T83" fmla="*/ 266 h 427"/>
                <a:gd name="T84" fmla="*/ 532 w 698"/>
                <a:gd name="T85" fmla="*/ 270 h 427"/>
                <a:gd name="T86" fmla="*/ 509 w 698"/>
                <a:gd name="T87" fmla="*/ 270 h 427"/>
                <a:gd name="T88" fmla="*/ 460 w 698"/>
                <a:gd name="T89" fmla="*/ 267 h 427"/>
                <a:gd name="T90" fmla="*/ 417 w 698"/>
                <a:gd name="T91" fmla="*/ 261 h 427"/>
                <a:gd name="T92" fmla="*/ 377 w 698"/>
                <a:gd name="T93" fmla="*/ 250 h 427"/>
                <a:gd name="T94" fmla="*/ 342 w 698"/>
                <a:gd name="T95" fmla="*/ 236 h 427"/>
                <a:gd name="T96" fmla="*/ 309 w 698"/>
                <a:gd name="T97" fmla="*/ 221 h 427"/>
                <a:gd name="T98" fmla="*/ 256 w 698"/>
                <a:gd name="T99" fmla="*/ 184 h 427"/>
                <a:gd name="T100" fmla="*/ 233 w 698"/>
                <a:gd name="T101" fmla="*/ 164 h 427"/>
                <a:gd name="T102" fmla="*/ 228 w 698"/>
                <a:gd name="T103" fmla="*/ 158 h 427"/>
                <a:gd name="T104" fmla="*/ 191 w 698"/>
                <a:gd name="T105" fmla="*/ 116 h 427"/>
                <a:gd name="T106" fmla="*/ 168 w 698"/>
                <a:gd name="T107" fmla="*/ 81 h 427"/>
                <a:gd name="T108" fmla="*/ 154 w 698"/>
                <a:gd name="T109" fmla="*/ 56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98" h="427">
                  <a:moveTo>
                    <a:pt x="154" y="56"/>
                  </a:moveTo>
                  <a:lnTo>
                    <a:pt x="154" y="56"/>
                  </a:lnTo>
                  <a:lnTo>
                    <a:pt x="154" y="55"/>
                  </a:lnTo>
                  <a:lnTo>
                    <a:pt x="154" y="55"/>
                  </a:lnTo>
                  <a:lnTo>
                    <a:pt x="151" y="50"/>
                  </a:lnTo>
                  <a:lnTo>
                    <a:pt x="151" y="50"/>
                  </a:lnTo>
                  <a:lnTo>
                    <a:pt x="151" y="50"/>
                  </a:lnTo>
                  <a:lnTo>
                    <a:pt x="151" y="50"/>
                  </a:lnTo>
                  <a:lnTo>
                    <a:pt x="151" y="50"/>
                  </a:lnTo>
                  <a:lnTo>
                    <a:pt x="143" y="35"/>
                  </a:lnTo>
                  <a:lnTo>
                    <a:pt x="134" y="24"/>
                  </a:lnTo>
                  <a:lnTo>
                    <a:pt x="123" y="13"/>
                  </a:lnTo>
                  <a:lnTo>
                    <a:pt x="110" y="6"/>
                  </a:lnTo>
                  <a:lnTo>
                    <a:pt x="96" y="1"/>
                  </a:lnTo>
                  <a:lnTo>
                    <a:pt x="80" y="0"/>
                  </a:lnTo>
                  <a:lnTo>
                    <a:pt x="65" y="1"/>
                  </a:lnTo>
                  <a:lnTo>
                    <a:pt x="50" y="6"/>
                  </a:lnTo>
                  <a:lnTo>
                    <a:pt x="50" y="6"/>
                  </a:lnTo>
                  <a:lnTo>
                    <a:pt x="37" y="10"/>
                  </a:lnTo>
                  <a:lnTo>
                    <a:pt x="28" y="18"/>
                  </a:lnTo>
                  <a:lnTo>
                    <a:pt x="19" y="27"/>
                  </a:lnTo>
                  <a:lnTo>
                    <a:pt x="11" y="38"/>
                  </a:lnTo>
                  <a:lnTo>
                    <a:pt x="5" y="49"/>
                  </a:lnTo>
                  <a:lnTo>
                    <a:pt x="2" y="61"/>
                  </a:lnTo>
                  <a:lnTo>
                    <a:pt x="0" y="73"/>
                  </a:lnTo>
                  <a:lnTo>
                    <a:pt x="0" y="86"/>
                  </a:lnTo>
                  <a:lnTo>
                    <a:pt x="0" y="86"/>
                  </a:lnTo>
                  <a:lnTo>
                    <a:pt x="2" y="96"/>
                  </a:lnTo>
                  <a:lnTo>
                    <a:pt x="5" y="107"/>
                  </a:lnTo>
                  <a:lnTo>
                    <a:pt x="5" y="107"/>
                  </a:lnTo>
                  <a:lnTo>
                    <a:pt x="5" y="107"/>
                  </a:lnTo>
                  <a:lnTo>
                    <a:pt x="13" y="124"/>
                  </a:lnTo>
                  <a:lnTo>
                    <a:pt x="20" y="140"/>
                  </a:lnTo>
                  <a:lnTo>
                    <a:pt x="31" y="161"/>
                  </a:lnTo>
                  <a:lnTo>
                    <a:pt x="47" y="184"/>
                  </a:lnTo>
                  <a:lnTo>
                    <a:pt x="65" y="212"/>
                  </a:lnTo>
                  <a:lnTo>
                    <a:pt x="88" y="239"/>
                  </a:lnTo>
                  <a:lnTo>
                    <a:pt x="116" y="269"/>
                  </a:lnTo>
                  <a:lnTo>
                    <a:pt x="116" y="269"/>
                  </a:lnTo>
                  <a:lnTo>
                    <a:pt x="134" y="287"/>
                  </a:lnTo>
                  <a:lnTo>
                    <a:pt x="154" y="304"/>
                  </a:lnTo>
                  <a:lnTo>
                    <a:pt x="176" y="321"/>
                  </a:lnTo>
                  <a:lnTo>
                    <a:pt x="199" y="338"/>
                  </a:lnTo>
                  <a:lnTo>
                    <a:pt x="199" y="338"/>
                  </a:lnTo>
                  <a:lnTo>
                    <a:pt x="228" y="356"/>
                  </a:lnTo>
                  <a:lnTo>
                    <a:pt x="260" y="373"/>
                  </a:lnTo>
                  <a:lnTo>
                    <a:pt x="296" y="389"/>
                  </a:lnTo>
                  <a:lnTo>
                    <a:pt x="332" y="401"/>
                  </a:lnTo>
                  <a:lnTo>
                    <a:pt x="372" y="412"/>
                  </a:lnTo>
                  <a:lnTo>
                    <a:pt x="415" y="421"/>
                  </a:lnTo>
                  <a:lnTo>
                    <a:pt x="460" y="425"/>
                  </a:lnTo>
                  <a:lnTo>
                    <a:pt x="508" y="427"/>
                  </a:lnTo>
                  <a:lnTo>
                    <a:pt x="508" y="427"/>
                  </a:lnTo>
                  <a:lnTo>
                    <a:pt x="509" y="427"/>
                  </a:lnTo>
                  <a:lnTo>
                    <a:pt x="509" y="427"/>
                  </a:lnTo>
                  <a:lnTo>
                    <a:pt x="523" y="427"/>
                  </a:lnTo>
                  <a:lnTo>
                    <a:pt x="523" y="427"/>
                  </a:lnTo>
                  <a:lnTo>
                    <a:pt x="552" y="425"/>
                  </a:lnTo>
                  <a:lnTo>
                    <a:pt x="581" y="424"/>
                  </a:lnTo>
                  <a:lnTo>
                    <a:pt x="581" y="424"/>
                  </a:lnTo>
                  <a:lnTo>
                    <a:pt x="632" y="416"/>
                  </a:lnTo>
                  <a:lnTo>
                    <a:pt x="632" y="416"/>
                  </a:lnTo>
                  <a:lnTo>
                    <a:pt x="646" y="413"/>
                  </a:lnTo>
                  <a:lnTo>
                    <a:pt x="646" y="413"/>
                  </a:lnTo>
                  <a:lnTo>
                    <a:pt x="660" y="407"/>
                  </a:lnTo>
                  <a:lnTo>
                    <a:pt x="672" y="398"/>
                  </a:lnTo>
                  <a:lnTo>
                    <a:pt x="681" y="385"/>
                  </a:lnTo>
                  <a:lnTo>
                    <a:pt x="689" y="373"/>
                  </a:lnTo>
                  <a:lnTo>
                    <a:pt x="689" y="373"/>
                  </a:lnTo>
                  <a:lnTo>
                    <a:pt x="694" y="362"/>
                  </a:lnTo>
                  <a:lnTo>
                    <a:pt x="697" y="350"/>
                  </a:lnTo>
                  <a:lnTo>
                    <a:pt x="698" y="339"/>
                  </a:lnTo>
                  <a:lnTo>
                    <a:pt x="697" y="327"/>
                  </a:lnTo>
                  <a:lnTo>
                    <a:pt x="697" y="327"/>
                  </a:lnTo>
                  <a:lnTo>
                    <a:pt x="692" y="312"/>
                  </a:lnTo>
                  <a:lnTo>
                    <a:pt x="686" y="298"/>
                  </a:lnTo>
                  <a:lnTo>
                    <a:pt x="675" y="286"/>
                  </a:lnTo>
                  <a:lnTo>
                    <a:pt x="664" y="275"/>
                  </a:lnTo>
                  <a:lnTo>
                    <a:pt x="652" y="267"/>
                  </a:lnTo>
                  <a:lnTo>
                    <a:pt x="637" y="262"/>
                  </a:lnTo>
                  <a:lnTo>
                    <a:pt x="621" y="261"/>
                  </a:lnTo>
                  <a:lnTo>
                    <a:pt x="606" y="261"/>
                  </a:lnTo>
                  <a:lnTo>
                    <a:pt x="606" y="261"/>
                  </a:lnTo>
                  <a:lnTo>
                    <a:pt x="580" y="266"/>
                  </a:lnTo>
                  <a:lnTo>
                    <a:pt x="555" y="269"/>
                  </a:lnTo>
                  <a:lnTo>
                    <a:pt x="532" y="270"/>
                  </a:lnTo>
                  <a:lnTo>
                    <a:pt x="509" y="270"/>
                  </a:lnTo>
                  <a:lnTo>
                    <a:pt x="509" y="270"/>
                  </a:lnTo>
                  <a:lnTo>
                    <a:pt x="485" y="269"/>
                  </a:lnTo>
                  <a:lnTo>
                    <a:pt x="460" y="267"/>
                  </a:lnTo>
                  <a:lnTo>
                    <a:pt x="439" y="264"/>
                  </a:lnTo>
                  <a:lnTo>
                    <a:pt x="417" y="261"/>
                  </a:lnTo>
                  <a:lnTo>
                    <a:pt x="397" y="256"/>
                  </a:lnTo>
                  <a:lnTo>
                    <a:pt x="377" y="250"/>
                  </a:lnTo>
                  <a:lnTo>
                    <a:pt x="359" y="244"/>
                  </a:lnTo>
                  <a:lnTo>
                    <a:pt x="342" y="236"/>
                  </a:lnTo>
                  <a:lnTo>
                    <a:pt x="325" y="229"/>
                  </a:lnTo>
                  <a:lnTo>
                    <a:pt x="309" y="221"/>
                  </a:lnTo>
                  <a:lnTo>
                    <a:pt x="280" y="203"/>
                  </a:lnTo>
                  <a:lnTo>
                    <a:pt x="256" y="184"/>
                  </a:lnTo>
                  <a:lnTo>
                    <a:pt x="233" y="164"/>
                  </a:lnTo>
                  <a:lnTo>
                    <a:pt x="233" y="164"/>
                  </a:lnTo>
                  <a:lnTo>
                    <a:pt x="228" y="158"/>
                  </a:lnTo>
                  <a:lnTo>
                    <a:pt x="228" y="158"/>
                  </a:lnTo>
                  <a:lnTo>
                    <a:pt x="208" y="138"/>
                  </a:lnTo>
                  <a:lnTo>
                    <a:pt x="191" y="116"/>
                  </a:lnTo>
                  <a:lnTo>
                    <a:pt x="179" y="98"/>
                  </a:lnTo>
                  <a:lnTo>
                    <a:pt x="168" y="81"/>
                  </a:lnTo>
                  <a:lnTo>
                    <a:pt x="168" y="81"/>
                  </a:lnTo>
                  <a:lnTo>
                    <a:pt x="154" y="56"/>
                  </a:lnTo>
                  <a:lnTo>
                    <a:pt x="154" y="56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605509" y="2833688"/>
            <a:ext cx="1057274" cy="1765300"/>
            <a:chOff x="3751263" y="2833688"/>
            <a:chExt cx="1057274" cy="1765300"/>
          </a:xfrm>
        </p:grpSpPr>
        <p:sp>
          <p:nvSpPr>
            <p:cNvPr id="61" name="Freeform 60"/>
            <p:cNvSpPr>
              <a:spLocks/>
            </p:cNvSpPr>
            <p:nvPr/>
          </p:nvSpPr>
          <p:spPr bwMode="auto">
            <a:xfrm>
              <a:off x="4679950" y="3394075"/>
              <a:ext cx="90487" cy="107950"/>
            </a:xfrm>
            <a:custGeom>
              <a:avLst/>
              <a:gdLst>
                <a:gd name="T0" fmla="*/ 103 w 114"/>
                <a:gd name="T1" fmla="*/ 39 h 135"/>
                <a:gd name="T2" fmla="*/ 103 w 114"/>
                <a:gd name="T3" fmla="*/ 39 h 135"/>
                <a:gd name="T4" fmla="*/ 94 w 114"/>
                <a:gd name="T5" fmla="*/ 26 h 135"/>
                <a:gd name="T6" fmla="*/ 83 w 114"/>
                <a:gd name="T7" fmla="*/ 16 h 135"/>
                <a:gd name="T8" fmla="*/ 71 w 114"/>
                <a:gd name="T9" fmla="*/ 8 h 135"/>
                <a:gd name="T10" fmla="*/ 57 w 114"/>
                <a:gd name="T11" fmla="*/ 3 h 135"/>
                <a:gd name="T12" fmla="*/ 43 w 114"/>
                <a:gd name="T13" fmla="*/ 0 h 135"/>
                <a:gd name="T14" fmla="*/ 28 w 114"/>
                <a:gd name="T15" fmla="*/ 0 h 135"/>
                <a:gd name="T16" fmla="*/ 14 w 114"/>
                <a:gd name="T17" fmla="*/ 2 h 135"/>
                <a:gd name="T18" fmla="*/ 0 w 114"/>
                <a:gd name="T19" fmla="*/ 8 h 135"/>
                <a:gd name="T20" fmla="*/ 88 w 114"/>
                <a:gd name="T21" fmla="*/ 135 h 135"/>
                <a:gd name="T22" fmla="*/ 88 w 114"/>
                <a:gd name="T23" fmla="*/ 135 h 135"/>
                <a:gd name="T24" fmla="*/ 97 w 114"/>
                <a:gd name="T25" fmla="*/ 126 h 135"/>
                <a:gd name="T26" fmla="*/ 103 w 114"/>
                <a:gd name="T27" fmla="*/ 115 h 135"/>
                <a:gd name="T28" fmla="*/ 109 w 114"/>
                <a:gd name="T29" fmla="*/ 103 h 135"/>
                <a:gd name="T30" fmla="*/ 113 w 114"/>
                <a:gd name="T31" fmla="*/ 91 h 135"/>
                <a:gd name="T32" fmla="*/ 114 w 114"/>
                <a:gd name="T33" fmla="*/ 77 h 135"/>
                <a:gd name="T34" fmla="*/ 113 w 114"/>
                <a:gd name="T35" fmla="*/ 65 h 135"/>
                <a:gd name="T36" fmla="*/ 109 w 114"/>
                <a:gd name="T37" fmla="*/ 51 h 135"/>
                <a:gd name="T38" fmla="*/ 103 w 114"/>
                <a:gd name="T39" fmla="*/ 39 h 135"/>
                <a:gd name="T40" fmla="*/ 103 w 114"/>
                <a:gd name="T41" fmla="*/ 39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4" h="135">
                  <a:moveTo>
                    <a:pt x="103" y="39"/>
                  </a:moveTo>
                  <a:lnTo>
                    <a:pt x="103" y="39"/>
                  </a:lnTo>
                  <a:lnTo>
                    <a:pt x="94" y="26"/>
                  </a:lnTo>
                  <a:lnTo>
                    <a:pt x="83" y="16"/>
                  </a:lnTo>
                  <a:lnTo>
                    <a:pt x="71" y="8"/>
                  </a:lnTo>
                  <a:lnTo>
                    <a:pt x="57" y="3"/>
                  </a:lnTo>
                  <a:lnTo>
                    <a:pt x="43" y="0"/>
                  </a:lnTo>
                  <a:lnTo>
                    <a:pt x="28" y="0"/>
                  </a:lnTo>
                  <a:lnTo>
                    <a:pt x="14" y="2"/>
                  </a:lnTo>
                  <a:lnTo>
                    <a:pt x="0" y="8"/>
                  </a:lnTo>
                  <a:lnTo>
                    <a:pt x="88" y="135"/>
                  </a:lnTo>
                  <a:lnTo>
                    <a:pt x="88" y="135"/>
                  </a:lnTo>
                  <a:lnTo>
                    <a:pt x="97" y="126"/>
                  </a:lnTo>
                  <a:lnTo>
                    <a:pt x="103" y="115"/>
                  </a:lnTo>
                  <a:lnTo>
                    <a:pt x="109" y="103"/>
                  </a:lnTo>
                  <a:lnTo>
                    <a:pt x="113" y="91"/>
                  </a:lnTo>
                  <a:lnTo>
                    <a:pt x="114" y="77"/>
                  </a:lnTo>
                  <a:lnTo>
                    <a:pt x="113" y="65"/>
                  </a:lnTo>
                  <a:lnTo>
                    <a:pt x="109" y="51"/>
                  </a:lnTo>
                  <a:lnTo>
                    <a:pt x="103" y="39"/>
                  </a:lnTo>
                  <a:lnTo>
                    <a:pt x="103" y="3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2" name="Freeform 61"/>
            <p:cNvSpPr>
              <a:spLocks/>
            </p:cNvSpPr>
            <p:nvPr/>
          </p:nvSpPr>
          <p:spPr bwMode="auto">
            <a:xfrm>
              <a:off x="3905250" y="3641725"/>
              <a:ext cx="423862" cy="957263"/>
            </a:xfrm>
            <a:custGeom>
              <a:avLst/>
              <a:gdLst>
                <a:gd name="T0" fmla="*/ 342 w 534"/>
                <a:gd name="T1" fmla="*/ 415 h 1207"/>
                <a:gd name="T2" fmla="*/ 342 w 534"/>
                <a:gd name="T3" fmla="*/ 0 h 1207"/>
                <a:gd name="T4" fmla="*/ 289 w 534"/>
                <a:gd name="T5" fmla="*/ 76 h 1207"/>
                <a:gd name="T6" fmla="*/ 266 w 534"/>
                <a:gd name="T7" fmla="*/ 77 h 1207"/>
                <a:gd name="T8" fmla="*/ 242 w 534"/>
                <a:gd name="T9" fmla="*/ 62 h 1207"/>
                <a:gd name="T10" fmla="*/ 236 w 534"/>
                <a:gd name="T11" fmla="*/ 74 h 1207"/>
                <a:gd name="T12" fmla="*/ 217 w 534"/>
                <a:gd name="T13" fmla="*/ 96 h 1207"/>
                <a:gd name="T14" fmla="*/ 194 w 534"/>
                <a:gd name="T15" fmla="*/ 111 h 1207"/>
                <a:gd name="T16" fmla="*/ 166 w 534"/>
                <a:gd name="T17" fmla="*/ 119 h 1207"/>
                <a:gd name="T18" fmla="*/ 151 w 534"/>
                <a:gd name="T19" fmla="*/ 119 h 1207"/>
                <a:gd name="T20" fmla="*/ 151 w 534"/>
                <a:gd name="T21" fmla="*/ 119 h 1207"/>
                <a:gd name="T22" fmla="*/ 130 w 534"/>
                <a:gd name="T23" fmla="*/ 117 h 1207"/>
                <a:gd name="T24" fmla="*/ 94 w 534"/>
                <a:gd name="T25" fmla="*/ 108 h 1207"/>
                <a:gd name="T26" fmla="*/ 30 w 534"/>
                <a:gd name="T27" fmla="*/ 88 h 1207"/>
                <a:gd name="T28" fmla="*/ 0 w 534"/>
                <a:gd name="T29" fmla="*/ 238 h 1207"/>
                <a:gd name="T30" fmla="*/ 0 w 534"/>
                <a:gd name="T31" fmla="*/ 1085 h 1207"/>
                <a:gd name="T32" fmla="*/ 3 w 534"/>
                <a:gd name="T33" fmla="*/ 1108 h 1207"/>
                <a:gd name="T34" fmla="*/ 11 w 534"/>
                <a:gd name="T35" fmla="*/ 1132 h 1207"/>
                <a:gd name="T36" fmla="*/ 22 w 534"/>
                <a:gd name="T37" fmla="*/ 1153 h 1207"/>
                <a:gd name="T38" fmla="*/ 37 w 534"/>
                <a:gd name="T39" fmla="*/ 1170 h 1207"/>
                <a:gd name="T40" fmla="*/ 54 w 534"/>
                <a:gd name="T41" fmla="*/ 1185 h 1207"/>
                <a:gd name="T42" fmla="*/ 76 w 534"/>
                <a:gd name="T43" fmla="*/ 1196 h 1207"/>
                <a:gd name="T44" fmla="*/ 99 w 534"/>
                <a:gd name="T45" fmla="*/ 1204 h 1207"/>
                <a:gd name="T46" fmla="*/ 122 w 534"/>
                <a:gd name="T47" fmla="*/ 1207 h 1207"/>
                <a:gd name="T48" fmla="*/ 136 w 534"/>
                <a:gd name="T49" fmla="*/ 1205 h 1207"/>
                <a:gd name="T50" fmla="*/ 159 w 534"/>
                <a:gd name="T51" fmla="*/ 1201 h 1207"/>
                <a:gd name="T52" fmla="*/ 180 w 534"/>
                <a:gd name="T53" fmla="*/ 1191 h 1207"/>
                <a:gd name="T54" fmla="*/ 200 w 534"/>
                <a:gd name="T55" fmla="*/ 1179 h 1207"/>
                <a:gd name="T56" fmla="*/ 217 w 534"/>
                <a:gd name="T57" fmla="*/ 1162 h 1207"/>
                <a:gd name="T58" fmla="*/ 229 w 534"/>
                <a:gd name="T59" fmla="*/ 1142 h 1207"/>
                <a:gd name="T60" fmla="*/ 239 w 534"/>
                <a:gd name="T61" fmla="*/ 1121 h 1207"/>
                <a:gd name="T62" fmla="*/ 243 w 534"/>
                <a:gd name="T63" fmla="*/ 1098 h 1207"/>
                <a:gd name="T64" fmla="*/ 245 w 534"/>
                <a:gd name="T65" fmla="*/ 315 h 1207"/>
                <a:gd name="T66" fmla="*/ 289 w 534"/>
                <a:gd name="T67" fmla="*/ 1085 h 1207"/>
                <a:gd name="T68" fmla="*/ 291 w 534"/>
                <a:gd name="T69" fmla="*/ 1098 h 1207"/>
                <a:gd name="T70" fmla="*/ 295 w 534"/>
                <a:gd name="T71" fmla="*/ 1121 h 1207"/>
                <a:gd name="T72" fmla="*/ 305 w 534"/>
                <a:gd name="T73" fmla="*/ 1142 h 1207"/>
                <a:gd name="T74" fmla="*/ 317 w 534"/>
                <a:gd name="T75" fmla="*/ 1162 h 1207"/>
                <a:gd name="T76" fmla="*/ 334 w 534"/>
                <a:gd name="T77" fmla="*/ 1179 h 1207"/>
                <a:gd name="T78" fmla="*/ 354 w 534"/>
                <a:gd name="T79" fmla="*/ 1191 h 1207"/>
                <a:gd name="T80" fmla="*/ 375 w 534"/>
                <a:gd name="T81" fmla="*/ 1201 h 1207"/>
                <a:gd name="T82" fmla="*/ 398 w 534"/>
                <a:gd name="T83" fmla="*/ 1205 h 1207"/>
                <a:gd name="T84" fmla="*/ 411 w 534"/>
                <a:gd name="T85" fmla="*/ 1207 h 1207"/>
                <a:gd name="T86" fmla="*/ 435 w 534"/>
                <a:gd name="T87" fmla="*/ 1204 h 1207"/>
                <a:gd name="T88" fmla="*/ 458 w 534"/>
                <a:gd name="T89" fmla="*/ 1196 h 1207"/>
                <a:gd name="T90" fmla="*/ 480 w 534"/>
                <a:gd name="T91" fmla="*/ 1185 h 1207"/>
                <a:gd name="T92" fmla="*/ 497 w 534"/>
                <a:gd name="T93" fmla="*/ 1170 h 1207"/>
                <a:gd name="T94" fmla="*/ 512 w 534"/>
                <a:gd name="T95" fmla="*/ 1153 h 1207"/>
                <a:gd name="T96" fmla="*/ 523 w 534"/>
                <a:gd name="T97" fmla="*/ 1132 h 1207"/>
                <a:gd name="T98" fmla="*/ 531 w 534"/>
                <a:gd name="T99" fmla="*/ 1108 h 1207"/>
                <a:gd name="T100" fmla="*/ 534 w 534"/>
                <a:gd name="T101" fmla="*/ 1085 h 1207"/>
                <a:gd name="T102" fmla="*/ 360 w 534"/>
                <a:gd name="T103" fmla="*/ 434 h 1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34" h="1207">
                  <a:moveTo>
                    <a:pt x="342" y="434"/>
                  </a:moveTo>
                  <a:lnTo>
                    <a:pt x="342" y="415"/>
                  </a:lnTo>
                  <a:lnTo>
                    <a:pt x="342" y="315"/>
                  </a:lnTo>
                  <a:lnTo>
                    <a:pt x="342" y="0"/>
                  </a:lnTo>
                  <a:lnTo>
                    <a:pt x="291" y="72"/>
                  </a:lnTo>
                  <a:lnTo>
                    <a:pt x="289" y="76"/>
                  </a:lnTo>
                  <a:lnTo>
                    <a:pt x="282" y="88"/>
                  </a:lnTo>
                  <a:lnTo>
                    <a:pt x="266" y="77"/>
                  </a:lnTo>
                  <a:lnTo>
                    <a:pt x="245" y="63"/>
                  </a:lnTo>
                  <a:lnTo>
                    <a:pt x="242" y="62"/>
                  </a:lnTo>
                  <a:lnTo>
                    <a:pt x="242" y="62"/>
                  </a:lnTo>
                  <a:lnTo>
                    <a:pt x="236" y="74"/>
                  </a:lnTo>
                  <a:lnTo>
                    <a:pt x="226" y="85"/>
                  </a:lnTo>
                  <a:lnTo>
                    <a:pt x="217" y="96"/>
                  </a:lnTo>
                  <a:lnTo>
                    <a:pt x="206" y="103"/>
                  </a:lnTo>
                  <a:lnTo>
                    <a:pt x="194" y="111"/>
                  </a:lnTo>
                  <a:lnTo>
                    <a:pt x="180" y="116"/>
                  </a:lnTo>
                  <a:lnTo>
                    <a:pt x="166" y="119"/>
                  </a:lnTo>
                  <a:lnTo>
                    <a:pt x="153" y="119"/>
                  </a:lnTo>
                  <a:lnTo>
                    <a:pt x="151" y="119"/>
                  </a:lnTo>
                  <a:lnTo>
                    <a:pt x="151" y="119"/>
                  </a:lnTo>
                  <a:lnTo>
                    <a:pt x="151" y="119"/>
                  </a:lnTo>
                  <a:lnTo>
                    <a:pt x="140" y="119"/>
                  </a:lnTo>
                  <a:lnTo>
                    <a:pt x="130" y="117"/>
                  </a:lnTo>
                  <a:lnTo>
                    <a:pt x="130" y="117"/>
                  </a:lnTo>
                  <a:lnTo>
                    <a:pt x="94" y="108"/>
                  </a:lnTo>
                  <a:lnTo>
                    <a:pt x="62" y="99"/>
                  </a:lnTo>
                  <a:lnTo>
                    <a:pt x="30" y="88"/>
                  </a:lnTo>
                  <a:lnTo>
                    <a:pt x="0" y="76"/>
                  </a:lnTo>
                  <a:lnTo>
                    <a:pt x="0" y="238"/>
                  </a:lnTo>
                  <a:lnTo>
                    <a:pt x="0" y="1085"/>
                  </a:lnTo>
                  <a:lnTo>
                    <a:pt x="0" y="1085"/>
                  </a:lnTo>
                  <a:lnTo>
                    <a:pt x="2" y="1098"/>
                  </a:lnTo>
                  <a:lnTo>
                    <a:pt x="3" y="1108"/>
                  </a:lnTo>
                  <a:lnTo>
                    <a:pt x="7" y="1121"/>
                  </a:lnTo>
                  <a:lnTo>
                    <a:pt x="11" y="1132"/>
                  </a:lnTo>
                  <a:lnTo>
                    <a:pt x="16" y="1142"/>
                  </a:lnTo>
                  <a:lnTo>
                    <a:pt x="22" y="1153"/>
                  </a:lnTo>
                  <a:lnTo>
                    <a:pt x="28" y="1162"/>
                  </a:lnTo>
                  <a:lnTo>
                    <a:pt x="37" y="1170"/>
                  </a:lnTo>
                  <a:lnTo>
                    <a:pt x="45" y="1179"/>
                  </a:lnTo>
                  <a:lnTo>
                    <a:pt x="54" y="1185"/>
                  </a:lnTo>
                  <a:lnTo>
                    <a:pt x="65" y="1191"/>
                  </a:lnTo>
                  <a:lnTo>
                    <a:pt x="76" y="1196"/>
                  </a:lnTo>
                  <a:lnTo>
                    <a:pt x="86" y="1201"/>
                  </a:lnTo>
                  <a:lnTo>
                    <a:pt x="99" y="1204"/>
                  </a:lnTo>
                  <a:lnTo>
                    <a:pt x="110" y="1205"/>
                  </a:lnTo>
                  <a:lnTo>
                    <a:pt x="122" y="1207"/>
                  </a:lnTo>
                  <a:lnTo>
                    <a:pt x="122" y="1207"/>
                  </a:lnTo>
                  <a:lnTo>
                    <a:pt x="136" y="1205"/>
                  </a:lnTo>
                  <a:lnTo>
                    <a:pt x="146" y="1204"/>
                  </a:lnTo>
                  <a:lnTo>
                    <a:pt x="159" y="1201"/>
                  </a:lnTo>
                  <a:lnTo>
                    <a:pt x="169" y="1196"/>
                  </a:lnTo>
                  <a:lnTo>
                    <a:pt x="180" y="1191"/>
                  </a:lnTo>
                  <a:lnTo>
                    <a:pt x="191" y="1185"/>
                  </a:lnTo>
                  <a:lnTo>
                    <a:pt x="200" y="1179"/>
                  </a:lnTo>
                  <a:lnTo>
                    <a:pt x="208" y="1170"/>
                  </a:lnTo>
                  <a:lnTo>
                    <a:pt x="217" y="1162"/>
                  </a:lnTo>
                  <a:lnTo>
                    <a:pt x="223" y="1153"/>
                  </a:lnTo>
                  <a:lnTo>
                    <a:pt x="229" y="1142"/>
                  </a:lnTo>
                  <a:lnTo>
                    <a:pt x="234" y="1132"/>
                  </a:lnTo>
                  <a:lnTo>
                    <a:pt x="239" y="1121"/>
                  </a:lnTo>
                  <a:lnTo>
                    <a:pt x="242" y="1108"/>
                  </a:lnTo>
                  <a:lnTo>
                    <a:pt x="243" y="1098"/>
                  </a:lnTo>
                  <a:lnTo>
                    <a:pt x="245" y="1085"/>
                  </a:lnTo>
                  <a:lnTo>
                    <a:pt x="245" y="315"/>
                  </a:lnTo>
                  <a:lnTo>
                    <a:pt x="289" y="315"/>
                  </a:lnTo>
                  <a:lnTo>
                    <a:pt x="289" y="1085"/>
                  </a:lnTo>
                  <a:lnTo>
                    <a:pt x="289" y="1085"/>
                  </a:lnTo>
                  <a:lnTo>
                    <a:pt x="291" y="1098"/>
                  </a:lnTo>
                  <a:lnTo>
                    <a:pt x="292" y="1108"/>
                  </a:lnTo>
                  <a:lnTo>
                    <a:pt x="295" y="1121"/>
                  </a:lnTo>
                  <a:lnTo>
                    <a:pt x="300" y="1132"/>
                  </a:lnTo>
                  <a:lnTo>
                    <a:pt x="305" y="1142"/>
                  </a:lnTo>
                  <a:lnTo>
                    <a:pt x="311" y="1153"/>
                  </a:lnTo>
                  <a:lnTo>
                    <a:pt x="317" y="1162"/>
                  </a:lnTo>
                  <a:lnTo>
                    <a:pt x="325" y="1170"/>
                  </a:lnTo>
                  <a:lnTo>
                    <a:pt x="334" y="1179"/>
                  </a:lnTo>
                  <a:lnTo>
                    <a:pt x="343" y="1185"/>
                  </a:lnTo>
                  <a:lnTo>
                    <a:pt x="354" y="1191"/>
                  </a:lnTo>
                  <a:lnTo>
                    <a:pt x="365" y="1196"/>
                  </a:lnTo>
                  <a:lnTo>
                    <a:pt x="375" y="1201"/>
                  </a:lnTo>
                  <a:lnTo>
                    <a:pt x="386" y="1204"/>
                  </a:lnTo>
                  <a:lnTo>
                    <a:pt x="398" y="1205"/>
                  </a:lnTo>
                  <a:lnTo>
                    <a:pt x="411" y="1207"/>
                  </a:lnTo>
                  <a:lnTo>
                    <a:pt x="411" y="1207"/>
                  </a:lnTo>
                  <a:lnTo>
                    <a:pt x="425" y="1205"/>
                  </a:lnTo>
                  <a:lnTo>
                    <a:pt x="435" y="1204"/>
                  </a:lnTo>
                  <a:lnTo>
                    <a:pt x="448" y="1201"/>
                  </a:lnTo>
                  <a:lnTo>
                    <a:pt x="458" y="1196"/>
                  </a:lnTo>
                  <a:lnTo>
                    <a:pt x="469" y="1191"/>
                  </a:lnTo>
                  <a:lnTo>
                    <a:pt x="480" y="1185"/>
                  </a:lnTo>
                  <a:lnTo>
                    <a:pt x="489" y="1179"/>
                  </a:lnTo>
                  <a:lnTo>
                    <a:pt x="497" y="1170"/>
                  </a:lnTo>
                  <a:lnTo>
                    <a:pt x="505" y="1162"/>
                  </a:lnTo>
                  <a:lnTo>
                    <a:pt x="512" y="1153"/>
                  </a:lnTo>
                  <a:lnTo>
                    <a:pt x="518" y="1142"/>
                  </a:lnTo>
                  <a:lnTo>
                    <a:pt x="523" y="1132"/>
                  </a:lnTo>
                  <a:lnTo>
                    <a:pt x="528" y="1121"/>
                  </a:lnTo>
                  <a:lnTo>
                    <a:pt x="531" y="1108"/>
                  </a:lnTo>
                  <a:lnTo>
                    <a:pt x="532" y="1098"/>
                  </a:lnTo>
                  <a:lnTo>
                    <a:pt x="534" y="1085"/>
                  </a:lnTo>
                  <a:lnTo>
                    <a:pt x="534" y="434"/>
                  </a:lnTo>
                  <a:lnTo>
                    <a:pt x="360" y="434"/>
                  </a:lnTo>
                  <a:lnTo>
                    <a:pt x="342" y="43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3" name="Freeform 62"/>
            <p:cNvSpPr>
              <a:spLocks/>
            </p:cNvSpPr>
            <p:nvPr/>
          </p:nvSpPr>
          <p:spPr bwMode="auto">
            <a:xfrm>
              <a:off x="3930650" y="2833688"/>
              <a:ext cx="350837" cy="350838"/>
            </a:xfrm>
            <a:custGeom>
              <a:avLst/>
              <a:gdLst>
                <a:gd name="T0" fmla="*/ 5 w 443"/>
                <a:gd name="T1" fmla="*/ 171 h 443"/>
                <a:gd name="T2" fmla="*/ 0 w 443"/>
                <a:gd name="T3" fmla="*/ 215 h 443"/>
                <a:gd name="T4" fmla="*/ 3 w 443"/>
                <a:gd name="T5" fmla="*/ 260 h 443"/>
                <a:gd name="T6" fmla="*/ 14 w 443"/>
                <a:gd name="T7" fmla="*/ 300 h 443"/>
                <a:gd name="T8" fmla="*/ 32 w 443"/>
                <a:gd name="T9" fmla="*/ 338 h 443"/>
                <a:gd name="T10" fmla="*/ 59 w 443"/>
                <a:gd name="T11" fmla="*/ 372 h 443"/>
                <a:gd name="T12" fmla="*/ 91 w 443"/>
                <a:gd name="T13" fmla="*/ 401 h 443"/>
                <a:gd name="T14" fmla="*/ 128 w 443"/>
                <a:gd name="T15" fmla="*/ 423 h 443"/>
                <a:gd name="T16" fmla="*/ 171 w 443"/>
                <a:gd name="T17" fmla="*/ 437 h 443"/>
                <a:gd name="T18" fmla="*/ 194 w 443"/>
                <a:gd name="T19" fmla="*/ 441 h 443"/>
                <a:gd name="T20" fmla="*/ 237 w 443"/>
                <a:gd name="T21" fmla="*/ 443 h 443"/>
                <a:gd name="T22" fmla="*/ 280 w 443"/>
                <a:gd name="T23" fmla="*/ 435 h 443"/>
                <a:gd name="T24" fmla="*/ 320 w 443"/>
                <a:gd name="T25" fmla="*/ 420 h 443"/>
                <a:gd name="T26" fmla="*/ 355 w 443"/>
                <a:gd name="T27" fmla="*/ 397 h 443"/>
                <a:gd name="T28" fmla="*/ 386 w 443"/>
                <a:gd name="T29" fmla="*/ 369 h 443"/>
                <a:gd name="T30" fmla="*/ 412 w 443"/>
                <a:gd name="T31" fmla="*/ 334 h 443"/>
                <a:gd name="T32" fmla="*/ 430 w 443"/>
                <a:gd name="T33" fmla="*/ 294 h 443"/>
                <a:gd name="T34" fmla="*/ 437 w 443"/>
                <a:gd name="T35" fmla="*/ 272 h 443"/>
                <a:gd name="T36" fmla="*/ 443 w 443"/>
                <a:gd name="T37" fmla="*/ 228 h 443"/>
                <a:gd name="T38" fmla="*/ 440 w 443"/>
                <a:gd name="T39" fmla="*/ 185 h 443"/>
                <a:gd name="T40" fmla="*/ 427 w 443"/>
                <a:gd name="T41" fmla="*/ 143 h 443"/>
                <a:gd name="T42" fmla="*/ 409 w 443"/>
                <a:gd name="T43" fmla="*/ 105 h 443"/>
                <a:gd name="T44" fmla="*/ 383 w 443"/>
                <a:gd name="T45" fmla="*/ 71 h 443"/>
                <a:gd name="T46" fmla="*/ 351 w 443"/>
                <a:gd name="T47" fmla="*/ 43 h 443"/>
                <a:gd name="T48" fmla="*/ 314 w 443"/>
                <a:gd name="T49" fmla="*/ 20 h 443"/>
                <a:gd name="T50" fmla="*/ 271 w 443"/>
                <a:gd name="T51" fmla="*/ 6 h 443"/>
                <a:gd name="T52" fmla="*/ 249 w 443"/>
                <a:gd name="T53" fmla="*/ 2 h 443"/>
                <a:gd name="T54" fmla="*/ 205 w 443"/>
                <a:gd name="T55" fmla="*/ 0 h 443"/>
                <a:gd name="T56" fmla="*/ 163 w 443"/>
                <a:gd name="T57" fmla="*/ 8 h 443"/>
                <a:gd name="T58" fmla="*/ 123 w 443"/>
                <a:gd name="T59" fmla="*/ 23 h 443"/>
                <a:gd name="T60" fmla="*/ 86 w 443"/>
                <a:gd name="T61" fmla="*/ 46 h 443"/>
                <a:gd name="T62" fmla="*/ 55 w 443"/>
                <a:gd name="T63" fmla="*/ 75 h 443"/>
                <a:gd name="T64" fmla="*/ 29 w 443"/>
                <a:gd name="T65" fmla="*/ 109 h 443"/>
                <a:gd name="T66" fmla="*/ 12 w 443"/>
                <a:gd name="T67" fmla="*/ 149 h 443"/>
                <a:gd name="T68" fmla="*/ 5 w 443"/>
                <a:gd name="T69" fmla="*/ 17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3" h="443">
                  <a:moveTo>
                    <a:pt x="5" y="171"/>
                  </a:moveTo>
                  <a:lnTo>
                    <a:pt x="5" y="17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38"/>
                  </a:lnTo>
                  <a:lnTo>
                    <a:pt x="3" y="260"/>
                  </a:lnTo>
                  <a:lnTo>
                    <a:pt x="8" y="280"/>
                  </a:lnTo>
                  <a:lnTo>
                    <a:pt x="14" y="300"/>
                  </a:lnTo>
                  <a:lnTo>
                    <a:pt x="23" y="320"/>
                  </a:lnTo>
                  <a:lnTo>
                    <a:pt x="32" y="338"/>
                  </a:lnTo>
                  <a:lnTo>
                    <a:pt x="45" y="357"/>
                  </a:lnTo>
                  <a:lnTo>
                    <a:pt x="59" y="372"/>
                  </a:lnTo>
                  <a:lnTo>
                    <a:pt x="74" y="387"/>
                  </a:lnTo>
                  <a:lnTo>
                    <a:pt x="91" y="401"/>
                  </a:lnTo>
                  <a:lnTo>
                    <a:pt x="109" y="412"/>
                  </a:lnTo>
                  <a:lnTo>
                    <a:pt x="128" y="423"/>
                  </a:lnTo>
                  <a:lnTo>
                    <a:pt x="149" y="431"/>
                  </a:lnTo>
                  <a:lnTo>
                    <a:pt x="171" y="437"/>
                  </a:lnTo>
                  <a:lnTo>
                    <a:pt x="171" y="437"/>
                  </a:lnTo>
                  <a:lnTo>
                    <a:pt x="194" y="441"/>
                  </a:lnTo>
                  <a:lnTo>
                    <a:pt x="215" y="443"/>
                  </a:lnTo>
                  <a:lnTo>
                    <a:pt x="237" y="443"/>
                  </a:lnTo>
                  <a:lnTo>
                    <a:pt x="258" y="440"/>
                  </a:lnTo>
                  <a:lnTo>
                    <a:pt x="280" y="435"/>
                  </a:lnTo>
                  <a:lnTo>
                    <a:pt x="300" y="429"/>
                  </a:lnTo>
                  <a:lnTo>
                    <a:pt x="320" y="420"/>
                  </a:lnTo>
                  <a:lnTo>
                    <a:pt x="338" y="409"/>
                  </a:lnTo>
                  <a:lnTo>
                    <a:pt x="355" y="397"/>
                  </a:lnTo>
                  <a:lnTo>
                    <a:pt x="372" y="384"/>
                  </a:lnTo>
                  <a:lnTo>
                    <a:pt x="386" y="369"/>
                  </a:lnTo>
                  <a:lnTo>
                    <a:pt x="400" y="352"/>
                  </a:lnTo>
                  <a:lnTo>
                    <a:pt x="412" y="334"/>
                  </a:lnTo>
                  <a:lnTo>
                    <a:pt x="421" y="314"/>
                  </a:lnTo>
                  <a:lnTo>
                    <a:pt x="430" y="294"/>
                  </a:lnTo>
                  <a:lnTo>
                    <a:pt x="437" y="272"/>
                  </a:lnTo>
                  <a:lnTo>
                    <a:pt x="437" y="272"/>
                  </a:lnTo>
                  <a:lnTo>
                    <a:pt x="440" y="249"/>
                  </a:lnTo>
                  <a:lnTo>
                    <a:pt x="443" y="228"/>
                  </a:lnTo>
                  <a:lnTo>
                    <a:pt x="441" y="206"/>
                  </a:lnTo>
                  <a:lnTo>
                    <a:pt x="440" y="185"/>
                  </a:lnTo>
                  <a:lnTo>
                    <a:pt x="435" y="163"/>
                  </a:lnTo>
                  <a:lnTo>
                    <a:pt x="427" y="143"/>
                  </a:lnTo>
                  <a:lnTo>
                    <a:pt x="420" y="123"/>
                  </a:lnTo>
                  <a:lnTo>
                    <a:pt x="409" y="105"/>
                  </a:lnTo>
                  <a:lnTo>
                    <a:pt x="397" y="88"/>
                  </a:lnTo>
                  <a:lnTo>
                    <a:pt x="383" y="71"/>
                  </a:lnTo>
                  <a:lnTo>
                    <a:pt x="367" y="55"/>
                  </a:lnTo>
                  <a:lnTo>
                    <a:pt x="351" y="43"/>
                  </a:lnTo>
                  <a:lnTo>
                    <a:pt x="334" y="31"/>
                  </a:lnTo>
                  <a:lnTo>
                    <a:pt x="314" y="20"/>
                  </a:lnTo>
                  <a:lnTo>
                    <a:pt x="292" y="12"/>
                  </a:lnTo>
                  <a:lnTo>
                    <a:pt x="271" y="6"/>
                  </a:lnTo>
                  <a:lnTo>
                    <a:pt x="271" y="6"/>
                  </a:lnTo>
                  <a:lnTo>
                    <a:pt x="249" y="2"/>
                  </a:lnTo>
                  <a:lnTo>
                    <a:pt x="226" y="0"/>
                  </a:lnTo>
                  <a:lnTo>
                    <a:pt x="205" y="0"/>
                  </a:lnTo>
                  <a:lnTo>
                    <a:pt x="183" y="3"/>
                  </a:lnTo>
                  <a:lnTo>
                    <a:pt x="163" y="8"/>
                  </a:lnTo>
                  <a:lnTo>
                    <a:pt x="142" y="16"/>
                  </a:lnTo>
                  <a:lnTo>
                    <a:pt x="123" y="23"/>
                  </a:lnTo>
                  <a:lnTo>
                    <a:pt x="105" y="34"/>
                  </a:lnTo>
                  <a:lnTo>
                    <a:pt x="86" y="46"/>
                  </a:lnTo>
                  <a:lnTo>
                    <a:pt x="71" y="60"/>
                  </a:lnTo>
                  <a:lnTo>
                    <a:pt x="55" y="75"/>
                  </a:lnTo>
                  <a:lnTo>
                    <a:pt x="42" y="91"/>
                  </a:lnTo>
                  <a:lnTo>
                    <a:pt x="29" y="109"/>
                  </a:lnTo>
                  <a:lnTo>
                    <a:pt x="20" y="129"/>
                  </a:lnTo>
                  <a:lnTo>
                    <a:pt x="12" y="149"/>
                  </a:lnTo>
                  <a:lnTo>
                    <a:pt x="5" y="171"/>
                  </a:lnTo>
                  <a:lnTo>
                    <a:pt x="5" y="17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4035425" y="3351213"/>
              <a:ext cx="773112" cy="620713"/>
            </a:xfrm>
            <a:custGeom>
              <a:avLst/>
              <a:gdLst>
                <a:gd name="T0" fmla="*/ 371 w 975"/>
                <a:gd name="T1" fmla="*/ 54 h 781"/>
                <a:gd name="T2" fmla="*/ 360 w 975"/>
                <a:gd name="T3" fmla="*/ 30 h 781"/>
                <a:gd name="T4" fmla="*/ 355 w 975"/>
                <a:gd name="T5" fmla="*/ 0 h 781"/>
                <a:gd name="T6" fmla="*/ 197 w 975"/>
                <a:gd name="T7" fmla="*/ 0 h 781"/>
                <a:gd name="T8" fmla="*/ 0 w 975"/>
                <a:gd name="T9" fmla="*/ 288 h 781"/>
                <a:gd name="T10" fmla="*/ 11 w 975"/>
                <a:gd name="T11" fmla="*/ 291 h 781"/>
                <a:gd name="T12" fmla="*/ 30 w 975"/>
                <a:gd name="T13" fmla="*/ 297 h 781"/>
                <a:gd name="T14" fmla="*/ 46 w 975"/>
                <a:gd name="T15" fmla="*/ 308 h 781"/>
                <a:gd name="T16" fmla="*/ 60 w 975"/>
                <a:gd name="T17" fmla="*/ 320 h 781"/>
                <a:gd name="T18" fmla="*/ 80 w 975"/>
                <a:gd name="T19" fmla="*/ 351 h 781"/>
                <a:gd name="T20" fmla="*/ 86 w 975"/>
                <a:gd name="T21" fmla="*/ 380 h 781"/>
                <a:gd name="T22" fmla="*/ 86 w 975"/>
                <a:gd name="T23" fmla="*/ 399 h 781"/>
                <a:gd name="T24" fmla="*/ 113 w 975"/>
                <a:gd name="T25" fmla="*/ 428 h 781"/>
                <a:gd name="T26" fmla="*/ 194 w 975"/>
                <a:gd name="T27" fmla="*/ 309 h 781"/>
                <a:gd name="T28" fmla="*/ 197 w 975"/>
                <a:gd name="T29" fmla="*/ 308 h 781"/>
                <a:gd name="T30" fmla="*/ 197 w 975"/>
                <a:gd name="T31" fmla="*/ 781 h 781"/>
                <a:gd name="T32" fmla="*/ 749 w 975"/>
                <a:gd name="T33" fmla="*/ 781 h 781"/>
                <a:gd name="T34" fmla="*/ 833 w 975"/>
                <a:gd name="T35" fmla="*/ 428 h 781"/>
                <a:gd name="T36" fmla="*/ 886 w 975"/>
                <a:gd name="T37" fmla="*/ 200 h 781"/>
                <a:gd name="T38" fmla="*/ 749 w 975"/>
                <a:gd name="T39" fmla="*/ 0 h 781"/>
                <a:gd name="T40" fmla="*/ 591 w 975"/>
                <a:gd name="T41" fmla="*/ 0 h 781"/>
                <a:gd name="T42" fmla="*/ 584 w 975"/>
                <a:gd name="T43" fmla="*/ 34 h 781"/>
                <a:gd name="T44" fmla="*/ 571 w 975"/>
                <a:gd name="T45" fmla="*/ 65 h 781"/>
                <a:gd name="T46" fmla="*/ 561 w 975"/>
                <a:gd name="T47" fmla="*/ 76 h 781"/>
                <a:gd name="T48" fmla="*/ 541 w 975"/>
                <a:gd name="T49" fmla="*/ 94 h 781"/>
                <a:gd name="T50" fmla="*/ 515 w 975"/>
                <a:gd name="T51" fmla="*/ 108 h 781"/>
                <a:gd name="T52" fmla="*/ 488 w 975"/>
                <a:gd name="T53" fmla="*/ 114 h 781"/>
                <a:gd name="T54" fmla="*/ 472 w 975"/>
                <a:gd name="T55" fmla="*/ 116 h 781"/>
                <a:gd name="T56" fmla="*/ 441 w 975"/>
                <a:gd name="T57" fmla="*/ 111 h 781"/>
                <a:gd name="T58" fmla="*/ 412 w 975"/>
                <a:gd name="T59" fmla="*/ 99 h 781"/>
                <a:gd name="T60" fmla="*/ 388 w 975"/>
                <a:gd name="T61" fmla="*/ 79 h 781"/>
                <a:gd name="T62" fmla="*/ 371 w 975"/>
                <a:gd name="T63" fmla="*/ 54 h 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75" h="781">
                  <a:moveTo>
                    <a:pt x="371" y="54"/>
                  </a:moveTo>
                  <a:lnTo>
                    <a:pt x="371" y="54"/>
                  </a:lnTo>
                  <a:lnTo>
                    <a:pt x="365" y="42"/>
                  </a:lnTo>
                  <a:lnTo>
                    <a:pt x="360" y="30"/>
                  </a:lnTo>
                  <a:lnTo>
                    <a:pt x="357" y="16"/>
                  </a:lnTo>
                  <a:lnTo>
                    <a:pt x="355" y="0"/>
                  </a:lnTo>
                  <a:lnTo>
                    <a:pt x="249" y="0"/>
                  </a:lnTo>
                  <a:lnTo>
                    <a:pt x="197" y="0"/>
                  </a:lnTo>
                  <a:lnTo>
                    <a:pt x="0" y="288"/>
                  </a:lnTo>
                  <a:lnTo>
                    <a:pt x="0" y="288"/>
                  </a:lnTo>
                  <a:lnTo>
                    <a:pt x="11" y="291"/>
                  </a:lnTo>
                  <a:lnTo>
                    <a:pt x="11" y="291"/>
                  </a:lnTo>
                  <a:lnTo>
                    <a:pt x="20" y="294"/>
                  </a:lnTo>
                  <a:lnTo>
                    <a:pt x="30" y="297"/>
                  </a:lnTo>
                  <a:lnTo>
                    <a:pt x="39" y="302"/>
                  </a:lnTo>
                  <a:lnTo>
                    <a:pt x="46" y="308"/>
                  </a:lnTo>
                  <a:lnTo>
                    <a:pt x="54" y="314"/>
                  </a:lnTo>
                  <a:lnTo>
                    <a:pt x="60" y="320"/>
                  </a:lnTo>
                  <a:lnTo>
                    <a:pt x="73" y="335"/>
                  </a:lnTo>
                  <a:lnTo>
                    <a:pt x="80" y="351"/>
                  </a:lnTo>
                  <a:lnTo>
                    <a:pt x="85" y="369"/>
                  </a:lnTo>
                  <a:lnTo>
                    <a:pt x="86" y="380"/>
                  </a:lnTo>
                  <a:lnTo>
                    <a:pt x="86" y="389"/>
                  </a:lnTo>
                  <a:lnTo>
                    <a:pt x="86" y="399"/>
                  </a:lnTo>
                  <a:lnTo>
                    <a:pt x="85" y="409"/>
                  </a:lnTo>
                  <a:lnTo>
                    <a:pt x="113" y="428"/>
                  </a:lnTo>
                  <a:lnTo>
                    <a:pt x="128" y="408"/>
                  </a:lnTo>
                  <a:lnTo>
                    <a:pt x="194" y="309"/>
                  </a:lnTo>
                  <a:lnTo>
                    <a:pt x="197" y="305"/>
                  </a:lnTo>
                  <a:lnTo>
                    <a:pt x="197" y="308"/>
                  </a:lnTo>
                  <a:lnTo>
                    <a:pt x="197" y="681"/>
                  </a:lnTo>
                  <a:lnTo>
                    <a:pt x="197" y="781"/>
                  </a:lnTo>
                  <a:lnTo>
                    <a:pt x="371" y="781"/>
                  </a:lnTo>
                  <a:lnTo>
                    <a:pt x="749" y="781"/>
                  </a:lnTo>
                  <a:lnTo>
                    <a:pt x="749" y="305"/>
                  </a:lnTo>
                  <a:lnTo>
                    <a:pt x="833" y="428"/>
                  </a:lnTo>
                  <a:lnTo>
                    <a:pt x="975" y="331"/>
                  </a:lnTo>
                  <a:lnTo>
                    <a:pt x="886" y="200"/>
                  </a:lnTo>
                  <a:lnTo>
                    <a:pt x="796" y="70"/>
                  </a:lnTo>
                  <a:lnTo>
                    <a:pt x="749" y="0"/>
                  </a:lnTo>
                  <a:lnTo>
                    <a:pt x="591" y="0"/>
                  </a:lnTo>
                  <a:lnTo>
                    <a:pt x="591" y="0"/>
                  </a:lnTo>
                  <a:lnTo>
                    <a:pt x="589" y="17"/>
                  </a:lnTo>
                  <a:lnTo>
                    <a:pt x="584" y="34"/>
                  </a:lnTo>
                  <a:lnTo>
                    <a:pt x="578" y="50"/>
                  </a:lnTo>
                  <a:lnTo>
                    <a:pt x="571" y="65"/>
                  </a:lnTo>
                  <a:lnTo>
                    <a:pt x="571" y="65"/>
                  </a:lnTo>
                  <a:lnTo>
                    <a:pt x="561" y="76"/>
                  </a:lnTo>
                  <a:lnTo>
                    <a:pt x="552" y="85"/>
                  </a:lnTo>
                  <a:lnTo>
                    <a:pt x="541" y="94"/>
                  </a:lnTo>
                  <a:lnTo>
                    <a:pt x="529" y="102"/>
                  </a:lnTo>
                  <a:lnTo>
                    <a:pt x="515" y="108"/>
                  </a:lnTo>
                  <a:lnTo>
                    <a:pt x="501" y="111"/>
                  </a:lnTo>
                  <a:lnTo>
                    <a:pt x="488" y="114"/>
                  </a:lnTo>
                  <a:lnTo>
                    <a:pt x="472" y="116"/>
                  </a:lnTo>
                  <a:lnTo>
                    <a:pt x="472" y="116"/>
                  </a:lnTo>
                  <a:lnTo>
                    <a:pt x="457" y="114"/>
                  </a:lnTo>
                  <a:lnTo>
                    <a:pt x="441" y="111"/>
                  </a:lnTo>
                  <a:lnTo>
                    <a:pt x="426" y="106"/>
                  </a:lnTo>
                  <a:lnTo>
                    <a:pt x="412" y="99"/>
                  </a:lnTo>
                  <a:lnTo>
                    <a:pt x="400" y="90"/>
                  </a:lnTo>
                  <a:lnTo>
                    <a:pt x="388" y="79"/>
                  </a:lnTo>
                  <a:lnTo>
                    <a:pt x="378" y="68"/>
                  </a:lnTo>
                  <a:lnTo>
                    <a:pt x="371" y="54"/>
                  </a:lnTo>
                  <a:lnTo>
                    <a:pt x="371" y="54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3751263" y="3236913"/>
              <a:ext cx="722312" cy="484188"/>
            </a:xfrm>
            <a:custGeom>
              <a:avLst/>
              <a:gdLst>
                <a:gd name="T0" fmla="*/ 106 w 910"/>
                <a:gd name="T1" fmla="*/ 512 h 610"/>
                <a:gd name="T2" fmla="*/ 160 w 910"/>
                <a:gd name="T3" fmla="*/ 547 h 610"/>
                <a:gd name="T4" fmla="*/ 224 w 910"/>
                <a:gd name="T5" fmla="*/ 576 h 610"/>
                <a:gd name="T6" fmla="*/ 327 w 910"/>
                <a:gd name="T7" fmla="*/ 607 h 610"/>
                <a:gd name="T8" fmla="*/ 346 w 910"/>
                <a:gd name="T9" fmla="*/ 610 h 610"/>
                <a:gd name="T10" fmla="*/ 369 w 910"/>
                <a:gd name="T11" fmla="*/ 606 h 610"/>
                <a:gd name="T12" fmla="*/ 398 w 910"/>
                <a:gd name="T13" fmla="*/ 589 h 610"/>
                <a:gd name="T14" fmla="*/ 418 w 910"/>
                <a:gd name="T15" fmla="*/ 559 h 610"/>
                <a:gd name="T16" fmla="*/ 421 w 910"/>
                <a:gd name="T17" fmla="*/ 549 h 610"/>
                <a:gd name="T18" fmla="*/ 424 w 910"/>
                <a:gd name="T19" fmla="*/ 532 h 610"/>
                <a:gd name="T20" fmla="*/ 419 w 910"/>
                <a:gd name="T21" fmla="*/ 504 h 610"/>
                <a:gd name="T22" fmla="*/ 406 w 910"/>
                <a:gd name="T23" fmla="*/ 481 h 610"/>
                <a:gd name="T24" fmla="*/ 396 w 910"/>
                <a:gd name="T25" fmla="*/ 470 h 610"/>
                <a:gd name="T26" fmla="*/ 381 w 910"/>
                <a:gd name="T27" fmla="*/ 461 h 610"/>
                <a:gd name="T28" fmla="*/ 362 w 910"/>
                <a:gd name="T29" fmla="*/ 455 h 610"/>
                <a:gd name="T30" fmla="*/ 326 w 910"/>
                <a:gd name="T31" fmla="*/ 444 h 610"/>
                <a:gd name="T32" fmla="*/ 313 w 910"/>
                <a:gd name="T33" fmla="*/ 441 h 610"/>
                <a:gd name="T34" fmla="*/ 213 w 910"/>
                <a:gd name="T35" fmla="*/ 396 h 610"/>
                <a:gd name="T36" fmla="*/ 190 w 910"/>
                <a:gd name="T37" fmla="*/ 378 h 610"/>
                <a:gd name="T38" fmla="*/ 177 w 910"/>
                <a:gd name="T39" fmla="*/ 364 h 610"/>
                <a:gd name="T40" fmla="*/ 161 w 910"/>
                <a:gd name="T41" fmla="*/ 337 h 610"/>
                <a:gd name="T42" fmla="*/ 157 w 910"/>
                <a:gd name="T43" fmla="*/ 312 h 610"/>
                <a:gd name="T44" fmla="*/ 163 w 910"/>
                <a:gd name="T45" fmla="*/ 280 h 610"/>
                <a:gd name="T46" fmla="*/ 193 w 910"/>
                <a:gd name="T47" fmla="*/ 220 h 610"/>
                <a:gd name="T48" fmla="*/ 203 w 910"/>
                <a:gd name="T49" fmla="*/ 364 h 610"/>
                <a:gd name="T50" fmla="*/ 232 w 910"/>
                <a:gd name="T51" fmla="*/ 384 h 610"/>
                <a:gd name="T52" fmla="*/ 284 w 910"/>
                <a:gd name="T53" fmla="*/ 410 h 610"/>
                <a:gd name="T54" fmla="*/ 538 w 910"/>
                <a:gd name="T55" fmla="*/ 134 h 610"/>
                <a:gd name="T56" fmla="*/ 591 w 910"/>
                <a:gd name="T57" fmla="*/ 126 h 610"/>
                <a:gd name="T58" fmla="*/ 730 w 910"/>
                <a:gd name="T59" fmla="*/ 126 h 610"/>
                <a:gd name="T60" fmla="*/ 731 w 910"/>
                <a:gd name="T61" fmla="*/ 154 h 610"/>
                <a:gd name="T62" fmla="*/ 739 w 910"/>
                <a:gd name="T63" fmla="*/ 183 h 610"/>
                <a:gd name="T64" fmla="*/ 774 w 910"/>
                <a:gd name="T65" fmla="*/ 224 h 610"/>
                <a:gd name="T66" fmla="*/ 810 w 910"/>
                <a:gd name="T67" fmla="*/ 238 h 610"/>
                <a:gd name="T68" fmla="*/ 830 w 910"/>
                <a:gd name="T69" fmla="*/ 241 h 610"/>
                <a:gd name="T70" fmla="*/ 865 w 910"/>
                <a:gd name="T71" fmla="*/ 235 h 610"/>
                <a:gd name="T72" fmla="*/ 894 w 910"/>
                <a:gd name="T73" fmla="*/ 217 h 610"/>
                <a:gd name="T74" fmla="*/ 910 w 910"/>
                <a:gd name="T75" fmla="*/ 200 h 610"/>
                <a:gd name="T76" fmla="*/ 837 w 910"/>
                <a:gd name="T77" fmla="*/ 152 h 610"/>
                <a:gd name="T78" fmla="*/ 777 w 910"/>
                <a:gd name="T79" fmla="*/ 100 h 610"/>
                <a:gd name="T80" fmla="*/ 733 w 910"/>
                <a:gd name="T81" fmla="*/ 51 h 610"/>
                <a:gd name="T82" fmla="*/ 719 w 910"/>
                <a:gd name="T83" fmla="*/ 34 h 610"/>
                <a:gd name="T84" fmla="*/ 718 w 910"/>
                <a:gd name="T85" fmla="*/ 34 h 610"/>
                <a:gd name="T86" fmla="*/ 696 w 910"/>
                <a:gd name="T87" fmla="*/ 14 h 610"/>
                <a:gd name="T88" fmla="*/ 670 w 910"/>
                <a:gd name="T89" fmla="*/ 3 h 610"/>
                <a:gd name="T90" fmla="*/ 270 w 910"/>
                <a:gd name="T91" fmla="*/ 0 h 610"/>
                <a:gd name="T92" fmla="*/ 253 w 910"/>
                <a:gd name="T93" fmla="*/ 1 h 610"/>
                <a:gd name="T94" fmla="*/ 229 w 910"/>
                <a:gd name="T95" fmla="*/ 6 h 610"/>
                <a:gd name="T96" fmla="*/ 169 w 910"/>
                <a:gd name="T97" fmla="*/ 32 h 610"/>
                <a:gd name="T98" fmla="*/ 138 w 910"/>
                <a:gd name="T99" fmla="*/ 54 h 610"/>
                <a:gd name="T100" fmla="*/ 95 w 910"/>
                <a:gd name="T101" fmla="*/ 94 h 610"/>
                <a:gd name="T102" fmla="*/ 57 w 910"/>
                <a:gd name="T103" fmla="*/ 143 h 610"/>
                <a:gd name="T104" fmla="*/ 34 w 910"/>
                <a:gd name="T105" fmla="*/ 180 h 610"/>
                <a:gd name="T106" fmla="*/ 9 w 910"/>
                <a:gd name="T107" fmla="*/ 241 h 610"/>
                <a:gd name="T108" fmla="*/ 0 w 910"/>
                <a:gd name="T109" fmla="*/ 312 h 610"/>
                <a:gd name="T110" fmla="*/ 4 w 910"/>
                <a:gd name="T111" fmla="*/ 355 h 610"/>
                <a:gd name="T112" fmla="*/ 17 w 910"/>
                <a:gd name="T113" fmla="*/ 398 h 610"/>
                <a:gd name="T114" fmla="*/ 61 w 910"/>
                <a:gd name="T115" fmla="*/ 472 h 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10" h="610">
                  <a:moveTo>
                    <a:pt x="83" y="493"/>
                  </a:moveTo>
                  <a:lnTo>
                    <a:pt x="83" y="493"/>
                  </a:lnTo>
                  <a:lnTo>
                    <a:pt x="106" y="512"/>
                  </a:lnTo>
                  <a:lnTo>
                    <a:pt x="130" y="530"/>
                  </a:lnTo>
                  <a:lnTo>
                    <a:pt x="130" y="530"/>
                  </a:lnTo>
                  <a:lnTo>
                    <a:pt x="160" y="547"/>
                  </a:lnTo>
                  <a:lnTo>
                    <a:pt x="193" y="564"/>
                  </a:lnTo>
                  <a:lnTo>
                    <a:pt x="193" y="564"/>
                  </a:lnTo>
                  <a:lnTo>
                    <a:pt x="224" y="576"/>
                  </a:lnTo>
                  <a:lnTo>
                    <a:pt x="256" y="589"/>
                  </a:lnTo>
                  <a:lnTo>
                    <a:pt x="290" y="598"/>
                  </a:lnTo>
                  <a:lnTo>
                    <a:pt x="327" y="607"/>
                  </a:lnTo>
                  <a:lnTo>
                    <a:pt x="327" y="607"/>
                  </a:lnTo>
                  <a:lnTo>
                    <a:pt x="336" y="609"/>
                  </a:lnTo>
                  <a:lnTo>
                    <a:pt x="346" y="610"/>
                  </a:lnTo>
                  <a:lnTo>
                    <a:pt x="346" y="610"/>
                  </a:lnTo>
                  <a:lnTo>
                    <a:pt x="356" y="609"/>
                  </a:lnTo>
                  <a:lnTo>
                    <a:pt x="369" y="606"/>
                  </a:lnTo>
                  <a:lnTo>
                    <a:pt x="379" y="602"/>
                  </a:lnTo>
                  <a:lnTo>
                    <a:pt x="389" y="596"/>
                  </a:lnTo>
                  <a:lnTo>
                    <a:pt x="398" y="589"/>
                  </a:lnTo>
                  <a:lnTo>
                    <a:pt x="406" y="581"/>
                  </a:lnTo>
                  <a:lnTo>
                    <a:pt x="413" y="570"/>
                  </a:lnTo>
                  <a:lnTo>
                    <a:pt x="418" y="559"/>
                  </a:lnTo>
                  <a:lnTo>
                    <a:pt x="418" y="559"/>
                  </a:lnTo>
                  <a:lnTo>
                    <a:pt x="421" y="549"/>
                  </a:lnTo>
                  <a:lnTo>
                    <a:pt x="421" y="549"/>
                  </a:lnTo>
                  <a:lnTo>
                    <a:pt x="422" y="541"/>
                  </a:lnTo>
                  <a:lnTo>
                    <a:pt x="422" y="541"/>
                  </a:lnTo>
                  <a:lnTo>
                    <a:pt x="424" y="532"/>
                  </a:lnTo>
                  <a:lnTo>
                    <a:pt x="422" y="523"/>
                  </a:lnTo>
                  <a:lnTo>
                    <a:pt x="421" y="513"/>
                  </a:lnTo>
                  <a:lnTo>
                    <a:pt x="419" y="504"/>
                  </a:lnTo>
                  <a:lnTo>
                    <a:pt x="415" y="496"/>
                  </a:lnTo>
                  <a:lnTo>
                    <a:pt x="410" y="489"/>
                  </a:lnTo>
                  <a:lnTo>
                    <a:pt x="406" y="481"/>
                  </a:lnTo>
                  <a:lnTo>
                    <a:pt x="399" y="475"/>
                  </a:lnTo>
                  <a:lnTo>
                    <a:pt x="399" y="475"/>
                  </a:lnTo>
                  <a:lnTo>
                    <a:pt x="396" y="470"/>
                  </a:lnTo>
                  <a:lnTo>
                    <a:pt x="396" y="470"/>
                  </a:lnTo>
                  <a:lnTo>
                    <a:pt x="389" y="466"/>
                  </a:lnTo>
                  <a:lnTo>
                    <a:pt x="381" y="461"/>
                  </a:lnTo>
                  <a:lnTo>
                    <a:pt x="372" y="456"/>
                  </a:lnTo>
                  <a:lnTo>
                    <a:pt x="362" y="455"/>
                  </a:lnTo>
                  <a:lnTo>
                    <a:pt x="362" y="455"/>
                  </a:lnTo>
                  <a:lnTo>
                    <a:pt x="344" y="450"/>
                  </a:lnTo>
                  <a:lnTo>
                    <a:pt x="344" y="450"/>
                  </a:lnTo>
                  <a:lnTo>
                    <a:pt x="326" y="444"/>
                  </a:lnTo>
                  <a:lnTo>
                    <a:pt x="326" y="444"/>
                  </a:lnTo>
                  <a:lnTo>
                    <a:pt x="313" y="441"/>
                  </a:lnTo>
                  <a:lnTo>
                    <a:pt x="313" y="441"/>
                  </a:lnTo>
                  <a:lnTo>
                    <a:pt x="273" y="427"/>
                  </a:lnTo>
                  <a:lnTo>
                    <a:pt x="240" y="412"/>
                  </a:lnTo>
                  <a:lnTo>
                    <a:pt x="213" y="396"/>
                  </a:lnTo>
                  <a:lnTo>
                    <a:pt x="193" y="381"/>
                  </a:lnTo>
                  <a:lnTo>
                    <a:pt x="193" y="381"/>
                  </a:lnTo>
                  <a:lnTo>
                    <a:pt x="190" y="378"/>
                  </a:lnTo>
                  <a:lnTo>
                    <a:pt x="190" y="378"/>
                  </a:lnTo>
                  <a:lnTo>
                    <a:pt x="177" y="364"/>
                  </a:lnTo>
                  <a:lnTo>
                    <a:pt x="177" y="364"/>
                  </a:lnTo>
                  <a:lnTo>
                    <a:pt x="167" y="350"/>
                  </a:lnTo>
                  <a:lnTo>
                    <a:pt x="161" y="337"/>
                  </a:lnTo>
                  <a:lnTo>
                    <a:pt x="161" y="337"/>
                  </a:lnTo>
                  <a:lnTo>
                    <a:pt x="158" y="324"/>
                  </a:lnTo>
                  <a:lnTo>
                    <a:pt x="157" y="312"/>
                  </a:lnTo>
                  <a:lnTo>
                    <a:pt x="157" y="312"/>
                  </a:lnTo>
                  <a:lnTo>
                    <a:pt x="158" y="301"/>
                  </a:lnTo>
                  <a:lnTo>
                    <a:pt x="160" y="290"/>
                  </a:lnTo>
                  <a:lnTo>
                    <a:pt x="163" y="280"/>
                  </a:lnTo>
                  <a:lnTo>
                    <a:pt x="167" y="267"/>
                  </a:lnTo>
                  <a:lnTo>
                    <a:pt x="178" y="244"/>
                  </a:lnTo>
                  <a:lnTo>
                    <a:pt x="193" y="220"/>
                  </a:lnTo>
                  <a:lnTo>
                    <a:pt x="193" y="353"/>
                  </a:lnTo>
                  <a:lnTo>
                    <a:pt x="193" y="353"/>
                  </a:lnTo>
                  <a:lnTo>
                    <a:pt x="203" y="364"/>
                  </a:lnTo>
                  <a:lnTo>
                    <a:pt x="203" y="364"/>
                  </a:lnTo>
                  <a:lnTo>
                    <a:pt x="220" y="376"/>
                  </a:lnTo>
                  <a:lnTo>
                    <a:pt x="232" y="384"/>
                  </a:lnTo>
                  <a:lnTo>
                    <a:pt x="246" y="393"/>
                  </a:lnTo>
                  <a:lnTo>
                    <a:pt x="264" y="401"/>
                  </a:lnTo>
                  <a:lnTo>
                    <a:pt x="284" y="410"/>
                  </a:lnTo>
                  <a:lnTo>
                    <a:pt x="309" y="420"/>
                  </a:lnTo>
                  <a:lnTo>
                    <a:pt x="336" y="427"/>
                  </a:lnTo>
                  <a:lnTo>
                    <a:pt x="538" y="134"/>
                  </a:lnTo>
                  <a:lnTo>
                    <a:pt x="544" y="126"/>
                  </a:lnTo>
                  <a:lnTo>
                    <a:pt x="553" y="126"/>
                  </a:lnTo>
                  <a:lnTo>
                    <a:pt x="591" y="126"/>
                  </a:lnTo>
                  <a:lnTo>
                    <a:pt x="711" y="126"/>
                  </a:lnTo>
                  <a:lnTo>
                    <a:pt x="727" y="126"/>
                  </a:lnTo>
                  <a:lnTo>
                    <a:pt x="730" y="126"/>
                  </a:lnTo>
                  <a:lnTo>
                    <a:pt x="730" y="144"/>
                  </a:lnTo>
                  <a:lnTo>
                    <a:pt x="730" y="144"/>
                  </a:lnTo>
                  <a:lnTo>
                    <a:pt x="731" y="154"/>
                  </a:lnTo>
                  <a:lnTo>
                    <a:pt x="733" y="164"/>
                  </a:lnTo>
                  <a:lnTo>
                    <a:pt x="734" y="174"/>
                  </a:lnTo>
                  <a:lnTo>
                    <a:pt x="739" y="183"/>
                  </a:lnTo>
                  <a:lnTo>
                    <a:pt x="748" y="198"/>
                  </a:lnTo>
                  <a:lnTo>
                    <a:pt x="759" y="214"/>
                  </a:lnTo>
                  <a:lnTo>
                    <a:pt x="774" y="224"/>
                  </a:lnTo>
                  <a:lnTo>
                    <a:pt x="791" y="234"/>
                  </a:lnTo>
                  <a:lnTo>
                    <a:pt x="800" y="237"/>
                  </a:lnTo>
                  <a:lnTo>
                    <a:pt x="810" y="238"/>
                  </a:lnTo>
                  <a:lnTo>
                    <a:pt x="819" y="240"/>
                  </a:lnTo>
                  <a:lnTo>
                    <a:pt x="830" y="241"/>
                  </a:lnTo>
                  <a:lnTo>
                    <a:pt x="830" y="241"/>
                  </a:lnTo>
                  <a:lnTo>
                    <a:pt x="840" y="240"/>
                  </a:lnTo>
                  <a:lnTo>
                    <a:pt x="853" y="238"/>
                  </a:lnTo>
                  <a:lnTo>
                    <a:pt x="865" y="235"/>
                  </a:lnTo>
                  <a:lnTo>
                    <a:pt x="874" y="229"/>
                  </a:lnTo>
                  <a:lnTo>
                    <a:pt x="885" y="224"/>
                  </a:lnTo>
                  <a:lnTo>
                    <a:pt x="894" y="217"/>
                  </a:lnTo>
                  <a:lnTo>
                    <a:pt x="902" y="209"/>
                  </a:lnTo>
                  <a:lnTo>
                    <a:pt x="910" y="200"/>
                  </a:lnTo>
                  <a:lnTo>
                    <a:pt x="910" y="200"/>
                  </a:lnTo>
                  <a:lnTo>
                    <a:pt x="890" y="189"/>
                  </a:lnTo>
                  <a:lnTo>
                    <a:pt x="871" y="177"/>
                  </a:lnTo>
                  <a:lnTo>
                    <a:pt x="837" y="152"/>
                  </a:lnTo>
                  <a:lnTo>
                    <a:pt x="805" y="126"/>
                  </a:lnTo>
                  <a:lnTo>
                    <a:pt x="777" y="100"/>
                  </a:lnTo>
                  <a:lnTo>
                    <a:pt x="777" y="100"/>
                  </a:lnTo>
                  <a:lnTo>
                    <a:pt x="751" y="72"/>
                  </a:lnTo>
                  <a:lnTo>
                    <a:pt x="733" y="51"/>
                  </a:lnTo>
                  <a:lnTo>
                    <a:pt x="733" y="51"/>
                  </a:lnTo>
                  <a:lnTo>
                    <a:pt x="721" y="37"/>
                  </a:lnTo>
                  <a:lnTo>
                    <a:pt x="721" y="37"/>
                  </a:lnTo>
                  <a:lnTo>
                    <a:pt x="719" y="34"/>
                  </a:lnTo>
                  <a:lnTo>
                    <a:pt x="719" y="34"/>
                  </a:lnTo>
                  <a:lnTo>
                    <a:pt x="718" y="34"/>
                  </a:lnTo>
                  <a:lnTo>
                    <a:pt x="718" y="34"/>
                  </a:lnTo>
                  <a:lnTo>
                    <a:pt x="718" y="34"/>
                  </a:lnTo>
                  <a:lnTo>
                    <a:pt x="708" y="21"/>
                  </a:lnTo>
                  <a:lnTo>
                    <a:pt x="696" y="14"/>
                  </a:lnTo>
                  <a:lnTo>
                    <a:pt x="684" y="6"/>
                  </a:lnTo>
                  <a:lnTo>
                    <a:pt x="670" y="3"/>
                  </a:lnTo>
                  <a:lnTo>
                    <a:pt x="670" y="3"/>
                  </a:lnTo>
                  <a:lnTo>
                    <a:pt x="661" y="0"/>
                  </a:lnTo>
                  <a:lnTo>
                    <a:pt x="650" y="0"/>
                  </a:lnTo>
                  <a:lnTo>
                    <a:pt x="270" y="0"/>
                  </a:lnTo>
                  <a:lnTo>
                    <a:pt x="270" y="0"/>
                  </a:lnTo>
                  <a:lnTo>
                    <a:pt x="261" y="0"/>
                  </a:lnTo>
                  <a:lnTo>
                    <a:pt x="253" y="1"/>
                  </a:lnTo>
                  <a:lnTo>
                    <a:pt x="253" y="1"/>
                  </a:lnTo>
                  <a:lnTo>
                    <a:pt x="241" y="3"/>
                  </a:lnTo>
                  <a:lnTo>
                    <a:pt x="229" y="6"/>
                  </a:lnTo>
                  <a:lnTo>
                    <a:pt x="207" y="12"/>
                  </a:lnTo>
                  <a:lnTo>
                    <a:pt x="187" y="21"/>
                  </a:lnTo>
                  <a:lnTo>
                    <a:pt x="169" y="32"/>
                  </a:lnTo>
                  <a:lnTo>
                    <a:pt x="169" y="32"/>
                  </a:lnTo>
                  <a:lnTo>
                    <a:pt x="153" y="43"/>
                  </a:lnTo>
                  <a:lnTo>
                    <a:pt x="138" y="54"/>
                  </a:lnTo>
                  <a:lnTo>
                    <a:pt x="123" y="66"/>
                  </a:lnTo>
                  <a:lnTo>
                    <a:pt x="109" y="80"/>
                  </a:lnTo>
                  <a:lnTo>
                    <a:pt x="95" y="94"/>
                  </a:lnTo>
                  <a:lnTo>
                    <a:pt x="81" y="109"/>
                  </a:lnTo>
                  <a:lnTo>
                    <a:pt x="69" y="126"/>
                  </a:lnTo>
                  <a:lnTo>
                    <a:pt x="57" y="143"/>
                  </a:lnTo>
                  <a:lnTo>
                    <a:pt x="57" y="143"/>
                  </a:lnTo>
                  <a:lnTo>
                    <a:pt x="44" y="161"/>
                  </a:lnTo>
                  <a:lnTo>
                    <a:pt x="34" y="180"/>
                  </a:lnTo>
                  <a:lnTo>
                    <a:pt x="24" y="200"/>
                  </a:lnTo>
                  <a:lnTo>
                    <a:pt x="17" y="220"/>
                  </a:lnTo>
                  <a:lnTo>
                    <a:pt x="9" y="241"/>
                  </a:lnTo>
                  <a:lnTo>
                    <a:pt x="4" y="264"/>
                  </a:lnTo>
                  <a:lnTo>
                    <a:pt x="1" y="287"/>
                  </a:lnTo>
                  <a:lnTo>
                    <a:pt x="0" y="312"/>
                  </a:lnTo>
                  <a:lnTo>
                    <a:pt x="0" y="312"/>
                  </a:lnTo>
                  <a:lnTo>
                    <a:pt x="1" y="333"/>
                  </a:lnTo>
                  <a:lnTo>
                    <a:pt x="4" y="355"/>
                  </a:lnTo>
                  <a:lnTo>
                    <a:pt x="9" y="376"/>
                  </a:lnTo>
                  <a:lnTo>
                    <a:pt x="17" y="398"/>
                  </a:lnTo>
                  <a:lnTo>
                    <a:pt x="17" y="398"/>
                  </a:lnTo>
                  <a:lnTo>
                    <a:pt x="27" y="423"/>
                  </a:lnTo>
                  <a:lnTo>
                    <a:pt x="43" y="449"/>
                  </a:lnTo>
                  <a:lnTo>
                    <a:pt x="61" y="472"/>
                  </a:lnTo>
                  <a:lnTo>
                    <a:pt x="83" y="493"/>
                  </a:lnTo>
                  <a:lnTo>
                    <a:pt x="83" y="493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3950121" y="2833688"/>
            <a:ext cx="901700" cy="1765300"/>
            <a:chOff x="5095875" y="2833688"/>
            <a:chExt cx="901700" cy="1765300"/>
          </a:xfrm>
        </p:grpSpPr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5884863" y="3416300"/>
              <a:ext cx="112712" cy="392113"/>
            </a:xfrm>
            <a:custGeom>
              <a:avLst/>
              <a:gdLst>
                <a:gd name="T0" fmla="*/ 0 w 141"/>
                <a:gd name="T1" fmla="*/ 0 h 495"/>
                <a:gd name="T2" fmla="*/ 47 w 141"/>
                <a:gd name="T3" fmla="*/ 493 h 495"/>
                <a:gd name="T4" fmla="*/ 47 w 141"/>
                <a:gd name="T5" fmla="*/ 493 h 495"/>
                <a:gd name="T6" fmla="*/ 63 w 141"/>
                <a:gd name="T7" fmla="*/ 495 h 495"/>
                <a:gd name="T8" fmla="*/ 63 w 141"/>
                <a:gd name="T9" fmla="*/ 495 h 495"/>
                <a:gd name="T10" fmla="*/ 78 w 141"/>
                <a:gd name="T11" fmla="*/ 493 h 495"/>
                <a:gd name="T12" fmla="*/ 94 w 141"/>
                <a:gd name="T13" fmla="*/ 489 h 495"/>
                <a:gd name="T14" fmla="*/ 107 w 141"/>
                <a:gd name="T15" fmla="*/ 481 h 495"/>
                <a:gd name="T16" fmla="*/ 118 w 141"/>
                <a:gd name="T17" fmla="*/ 472 h 495"/>
                <a:gd name="T18" fmla="*/ 127 w 141"/>
                <a:gd name="T19" fmla="*/ 461 h 495"/>
                <a:gd name="T20" fmla="*/ 135 w 141"/>
                <a:gd name="T21" fmla="*/ 447 h 495"/>
                <a:gd name="T22" fmla="*/ 140 w 141"/>
                <a:gd name="T23" fmla="*/ 432 h 495"/>
                <a:gd name="T24" fmla="*/ 141 w 141"/>
                <a:gd name="T25" fmla="*/ 416 h 495"/>
                <a:gd name="T26" fmla="*/ 141 w 141"/>
                <a:gd name="T27" fmla="*/ 416 h 495"/>
                <a:gd name="T28" fmla="*/ 140 w 141"/>
                <a:gd name="T29" fmla="*/ 373 h 495"/>
                <a:gd name="T30" fmla="*/ 137 w 141"/>
                <a:gd name="T31" fmla="*/ 330 h 495"/>
                <a:gd name="T32" fmla="*/ 130 w 141"/>
                <a:gd name="T33" fmla="*/ 290 h 495"/>
                <a:gd name="T34" fmla="*/ 123 w 141"/>
                <a:gd name="T35" fmla="*/ 252 h 495"/>
                <a:gd name="T36" fmla="*/ 112 w 141"/>
                <a:gd name="T37" fmla="*/ 215 h 495"/>
                <a:gd name="T38" fmla="*/ 101 w 141"/>
                <a:gd name="T39" fmla="*/ 180 h 495"/>
                <a:gd name="T40" fmla="*/ 87 w 141"/>
                <a:gd name="T41" fmla="*/ 146 h 495"/>
                <a:gd name="T42" fmla="*/ 72 w 141"/>
                <a:gd name="T43" fmla="*/ 114 h 495"/>
                <a:gd name="T44" fmla="*/ 72 w 141"/>
                <a:gd name="T45" fmla="*/ 114 h 495"/>
                <a:gd name="T46" fmla="*/ 57 w 141"/>
                <a:gd name="T47" fmla="*/ 83 h 495"/>
                <a:gd name="T48" fmla="*/ 38 w 141"/>
                <a:gd name="T49" fmla="*/ 54 h 495"/>
                <a:gd name="T50" fmla="*/ 20 w 141"/>
                <a:gd name="T51" fmla="*/ 26 h 495"/>
                <a:gd name="T52" fmla="*/ 0 w 141"/>
                <a:gd name="T53" fmla="*/ 0 h 495"/>
                <a:gd name="T54" fmla="*/ 0 w 141"/>
                <a:gd name="T55" fmla="*/ 0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41" h="495">
                  <a:moveTo>
                    <a:pt x="0" y="0"/>
                  </a:moveTo>
                  <a:lnTo>
                    <a:pt x="47" y="493"/>
                  </a:lnTo>
                  <a:lnTo>
                    <a:pt x="47" y="493"/>
                  </a:lnTo>
                  <a:lnTo>
                    <a:pt x="63" y="495"/>
                  </a:lnTo>
                  <a:lnTo>
                    <a:pt x="63" y="495"/>
                  </a:lnTo>
                  <a:lnTo>
                    <a:pt x="78" y="493"/>
                  </a:lnTo>
                  <a:lnTo>
                    <a:pt x="94" y="489"/>
                  </a:lnTo>
                  <a:lnTo>
                    <a:pt x="107" y="481"/>
                  </a:lnTo>
                  <a:lnTo>
                    <a:pt x="118" y="472"/>
                  </a:lnTo>
                  <a:lnTo>
                    <a:pt x="127" y="461"/>
                  </a:lnTo>
                  <a:lnTo>
                    <a:pt x="135" y="447"/>
                  </a:lnTo>
                  <a:lnTo>
                    <a:pt x="140" y="432"/>
                  </a:lnTo>
                  <a:lnTo>
                    <a:pt x="141" y="416"/>
                  </a:lnTo>
                  <a:lnTo>
                    <a:pt x="141" y="416"/>
                  </a:lnTo>
                  <a:lnTo>
                    <a:pt x="140" y="373"/>
                  </a:lnTo>
                  <a:lnTo>
                    <a:pt x="137" y="330"/>
                  </a:lnTo>
                  <a:lnTo>
                    <a:pt x="130" y="290"/>
                  </a:lnTo>
                  <a:lnTo>
                    <a:pt x="123" y="252"/>
                  </a:lnTo>
                  <a:lnTo>
                    <a:pt x="112" y="215"/>
                  </a:lnTo>
                  <a:lnTo>
                    <a:pt x="101" y="180"/>
                  </a:lnTo>
                  <a:lnTo>
                    <a:pt x="87" y="146"/>
                  </a:lnTo>
                  <a:lnTo>
                    <a:pt x="72" y="114"/>
                  </a:lnTo>
                  <a:lnTo>
                    <a:pt x="72" y="114"/>
                  </a:lnTo>
                  <a:lnTo>
                    <a:pt x="57" y="83"/>
                  </a:lnTo>
                  <a:lnTo>
                    <a:pt x="38" y="54"/>
                  </a:lnTo>
                  <a:lnTo>
                    <a:pt x="20" y="2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5262563" y="3744913"/>
              <a:ext cx="193675" cy="854075"/>
            </a:xfrm>
            <a:custGeom>
              <a:avLst/>
              <a:gdLst>
                <a:gd name="T0" fmla="*/ 150 w 245"/>
                <a:gd name="T1" fmla="*/ 627 h 1076"/>
                <a:gd name="T2" fmla="*/ 151 w 245"/>
                <a:gd name="T3" fmla="*/ 607 h 1076"/>
                <a:gd name="T4" fmla="*/ 193 w 245"/>
                <a:gd name="T5" fmla="*/ 184 h 1076"/>
                <a:gd name="T6" fmla="*/ 202 w 245"/>
                <a:gd name="T7" fmla="*/ 78 h 1076"/>
                <a:gd name="T8" fmla="*/ 202 w 245"/>
                <a:gd name="T9" fmla="*/ 78 h 1076"/>
                <a:gd name="T10" fmla="*/ 146 w 245"/>
                <a:gd name="T11" fmla="*/ 63 h 1076"/>
                <a:gd name="T12" fmla="*/ 94 w 245"/>
                <a:gd name="T13" fmla="*/ 44 h 1076"/>
                <a:gd name="T14" fmla="*/ 70 w 245"/>
                <a:gd name="T15" fmla="*/ 35 h 1076"/>
                <a:gd name="T16" fmla="*/ 47 w 245"/>
                <a:gd name="T17" fmla="*/ 24 h 1076"/>
                <a:gd name="T18" fmla="*/ 24 w 245"/>
                <a:gd name="T19" fmla="*/ 12 h 1076"/>
                <a:gd name="T20" fmla="*/ 0 w 245"/>
                <a:gd name="T21" fmla="*/ 0 h 1076"/>
                <a:gd name="T22" fmla="*/ 0 w 245"/>
                <a:gd name="T23" fmla="*/ 107 h 1076"/>
                <a:gd name="T24" fmla="*/ 0 w 245"/>
                <a:gd name="T25" fmla="*/ 954 h 1076"/>
                <a:gd name="T26" fmla="*/ 0 w 245"/>
                <a:gd name="T27" fmla="*/ 954 h 1076"/>
                <a:gd name="T28" fmla="*/ 2 w 245"/>
                <a:gd name="T29" fmla="*/ 967 h 1076"/>
                <a:gd name="T30" fmla="*/ 4 w 245"/>
                <a:gd name="T31" fmla="*/ 977 h 1076"/>
                <a:gd name="T32" fmla="*/ 7 w 245"/>
                <a:gd name="T33" fmla="*/ 990 h 1076"/>
                <a:gd name="T34" fmla="*/ 11 w 245"/>
                <a:gd name="T35" fmla="*/ 1001 h 1076"/>
                <a:gd name="T36" fmla="*/ 16 w 245"/>
                <a:gd name="T37" fmla="*/ 1011 h 1076"/>
                <a:gd name="T38" fmla="*/ 22 w 245"/>
                <a:gd name="T39" fmla="*/ 1022 h 1076"/>
                <a:gd name="T40" fmla="*/ 30 w 245"/>
                <a:gd name="T41" fmla="*/ 1031 h 1076"/>
                <a:gd name="T42" fmla="*/ 37 w 245"/>
                <a:gd name="T43" fmla="*/ 1039 h 1076"/>
                <a:gd name="T44" fmla="*/ 45 w 245"/>
                <a:gd name="T45" fmla="*/ 1048 h 1076"/>
                <a:gd name="T46" fmla="*/ 54 w 245"/>
                <a:gd name="T47" fmla="*/ 1054 h 1076"/>
                <a:gd name="T48" fmla="*/ 65 w 245"/>
                <a:gd name="T49" fmla="*/ 1060 h 1076"/>
                <a:gd name="T50" fmla="*/ 76 w 245"/>
                <a:gd name="T51" fmla="*/ 1065 h 1076"/>
                <a:gd name="T52" fmla="*/ 87 w 245"/>
                <a:gd name="T53" fmla="*/ 1070 h 1076"/>
                <a:gd name="T54" fmla="*/ 99 w 245"/>
                <a:gd name="T55" fmla="*/ 1073 h 1076"/>
                <a:gd name="T56" fmla="*/ 110 w 245"/>
                <a:gd name="T57" fmla="*/ 1074 h 1076"/>
                <a:gd name="T58" fmla="*/ 123 w 245"/>
                <a:gd name="T59" fmla="*/ 1076 h 1076"/>
                <a:gd name="T60" fmla="*/ 123 w 245"/>
                <a:gd name="T61" fmla="*/ 1076 h 1076"/>
                <a:gd name="T62" fmla="*/ 136 w 245"/>
                <a:gd name="T63" fmla="*/ 1074 h 1076"/>
                <a:gd name="T64" fmla="*/ 148 w 245"/>
                <a:gd name="T65" fmla="*/ 1073 h 1076"/>
                <a:gd name="T66" fmla="*/ 159 w 245"/>
                <a:gd name="T67" fmla="*/ 1070 h 1076"/>
                <a:gd name="T68" fmla="*/ 170 w 245"/>
                <a:gd name="T69" fmla="*/ 1065 h 1076"/>
                <a:gd name="T70" fmla="*/ 180 w 245"/>
                <a:gd name="T71" fmla="*/ 1060 h 1076"/>
                <a:gd name="T72" fmla="*/ 191 w 245"/>
                <a:gd name="T73" fmla="*/ 1054 h 1076"/>
                <a:gd name="T74" fmla="*/ 200 w 245"/>
                <a:gd name="T75" fmla="*/ 1048 h 1076"/>
                <a:gd name="T76" fmla="*/ 209 w 245"/>
                <a:gd name="T77" fmla="*/ 1039 h 1076"/>
                <a:gd name="T78" fmla="*/ 217 w 245"/>
                <a:gd name="T79" fmla="*/ 1031 h 1076"/>
                <a:gd name="T80" fmla="*/ 223 w 245"/>
                <a:gd name="T81" fmla="*/ 1022 h 1076"/>
                <a:gd name="T82" fmla="*/ 229 w 245"/>
                <a:gd name="T83" fmla="*/ 1011 h 1076"/>
                <a:gd name="T84" fmla="*/ 234 w 245"/>
                <a:gd name="T85" fmla="*/ 1001 h 1076"/>
                <a:gd name="T86" fmla="*/ 239 w 245"/>
                <a:gd name="T87" fmla="*/ 990 h 1076"/>
                <a:gd name="T88" fmla="*/ 242 w 245"/>
                <a:gd name="T89" fmla="*/ 977 h 1076"/>
                <a:gd name="T90" fmla="*/ 243 w 245"/>
                <a:gd name="T91" fmla="*/ 967 h 1076"/>
                <a:gd name="T92" fmla="*/ 245 w 245"/>
                <a:gd name="T93" fmla="*/ 954 h 1076"/>
                <a:gd name="T94" fmla="*/ 245 w 245"/>
                <a:gd name="T95" fmla="*/ 636 h 1076"/>
                <a:gd name="T96" fmla="*/ 170 w 245"/>
                <a:gd name="T97" fmla="*/ 629 h 1076"/>
                <a:gd name="T98" fmla="*/ 150 w 245"/>
                <a:gd name="T99" fmla="*/ 627 h 10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45" h="1076">
                  <a:moveTo>
                    <a:pt x="150" y="627"/>
                  </a:moveTo>
                  <a:lnTo>
                    <a:pt x="151" y="607"/>
                  </a:lnTo>
                  <a:lnTo>
                    <a:pt x="193" y="184"/>
                  </a:lnTo>
                  <a:lnTo>
                    <a:pt x="202" y="78"/>
                  </a:lnTo>
                  <a:lnTo>
                    <a:pt x="202" y="78"/>
                  </a:lnTo>
                  <a:lnTo>
                    <a:pt x="146" y="63"/>
                  </a:lnTo>
                  <a:lnTo>
                    <a:pt x="94" y="44"/>
                  </a:lnTo>
                  <a:lnTo>
                    <a:pt x="70" y="35"/>
                  </a:lnTo>
                  <a:lnTo>
                    <a:pt x="47" y="24"/>
                  </a:lnTo>
                  <a:lnTo>
                    <a:pt x="24" y="12"/>
                  </a:lnTo>
                  <a:lnTo>
                    <a:pt x="0" y="0"/>
                  </a:lnTo>
                  <a:lnTo>
                    <a:pt x="0" y="107"/>
                  </a:lnTo>
                  <a:lnTo>
                    <a:pt x="0" y="954"/>
                  </a:lnTo>
                  <a:lnTo>
                    <a:pt x="0" y="954"/>
                  </a:lnTo>
                  <a:lnTo>
                    <a:pt x="2" y="967"/>
                  </a:lnTo>
                  <a:lnTo>
                    <a:pt x="4" y="977"/>
                  </a:lnTo>
                  <a:lnTo>
                    <a:pt x="7" y="990"/>
                  </a:lnTo>
                  <a:lnTo>
                    <a:pt x="11" y="1001"/>
                  </a:lnTo>
                  <a:lnTo>
                    <a:pt x="16" y="1011"/>
                  </a:lnTo>
                  <a:lnTo>
                    <a:pt x="22" y="1022"/>
                  </a:lnTo>
                  <a:lnTo>
                    <a:pt x="30" y="1031"/>
                  </a:lnTo>
                  <a:lnTo>
                    <a:pt x="37" y="1039"/>
                  </a:lnTo>
                  <a:lnTo>
                    <a:pt x="45" y="1048"/>
                  </a:lnTo>
                  <a:lnTo>
                    <a:pt x="54" y="1054"/>
                  </a:lnTo>
                  <a:lnTo>
                    <a:pt x="65" y="1060"/>
                  </a:lnTo>
                  <a:lnTo>
                    <a:pt x="76" y="1065"/>
                  </a:lnTo>
                  <a:lnTo>
                    <a:pt x="87" y="1070"/>
                  </a:lnTo>
                  <a:lnTo>
                    <a:pt x="99" y="1073"/>
                  </a:lnTo>
                  <a:lnTo>
                    <a:pt x="110" y="1074"/>
                  </a:lnTo>
                  <a:lnTo>
                    <a:pt x="123" y="1076"/>
                  </a:lnTo>
                  <a:lnTo>
                    <a:pt x="123" y="1076"/>
                  </a:lnTo>
                  <a:lnTo>
                    <a:pt x="136" y="1074"/>
                  </a:lnTo>
                  <a:lnTo>
                    <a:pt x="148" y="1073"/>
                  </a:lnTo>
                  <a:lnTo>
                    <a:pt x="159" y="1070"/>
                  </a:lnTo>
                  <a:lnTo>
                    <a:pt x="170" y="1065"/>
                  </a:lnTo>
                  <a:lnTo>
                    <a:pt x="180" y="1060"/>
                  </a:lnTo>
                  <a:lnTo>
                    <a:pt x="191" y="1054"/>
                  </a:lnTo>
                  <a:lnTo>
                    <a:pt x="200" y="1048"/>
                  </a:lnTo>
                  <a:lnTo>
                    <a:pt x="209" y="1039"/>
                  </a:lnTo>
                  <a:lnTo>
                    <a:pt x="217" y="1031"/>
                  </a:lnTo>
                  <a:lnTo>
                    <a:pt x="223" y="1022"/>
                  </a:lnTo>
                  <a:lnTo>
                    <a:pt x="229" y="1011"/>
                  </a:lnTo>
                  <a:lnTo>
                    <a:pt x="234" y="1001"/>
                  </a:lnTo>
                  <a:lnTo>
                    <a:pt x="239" y="990"/>
                  </a:lnTo>
                  <a:lnTo>
                    <a:pt x="242" y="977"/>
                  </a:lnTo>
                  <a:lnTo>
                    <a:pt x="243" y="967"/>
                  </a:lnTo>
                  <a:lnTo>
                    <a:pt x="245" y="954"/>
                  </a:lnTo>
                  <a:lnTo>
                    <a:pt x="245" y="636"/>
                  </a:lnTo>
                  <a:lnTo>
                    <a:pt x="170" y="629"/>
                  </a:lnTo>
                  <a:lnTo>
                    <a:pt x="150" y="627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8" name="Freeform 67"/>
            <p:cNvSpPr>
              <a:spLocks/>
            </p:cNvSpPr>
            <p:nvPr/>
          </p:nvSpPr>
          <p:spPr bwMode="auto">
            <a:xfrm>
              <a:off x="5491163" y="3906838"/>
              <a:ext cx="193675" cy="692150"/>
            </a:xfrm>
            <a:custGeom>
              <a:avLst/>
              <a:gdLst>
                <a:gd name="T0" fmla="*/ 186 w 245"/>
                <a:gd name="T1" fmla="*/ 435 h 873"/>
                <a:gd name="T2" fmla="*/ 185 w 245"/>
                <a:gd name="T3" fmla="*/ 455 h 873"/>
                <a:gd name="T4" fmla="*/ 165 w 245"/>
                <a:gd name="T5" fmla="*/ 453 h 873"/>
                <a:gd name="T6" fmla="*/ 0 w 245"/>
                <a:gd name="T7" fmla="*/ 438 h 873"/>
                <a:gd name="T8" fmla="*/ 0 w 245"/>
                <a:gd name="T9" fmla="*/ 751 h 873"/>
                <a:gd name="T10" fmla="*/ 0 w 245"/>
                <a:gd name="T11" fmla="*/ 751 h 873"/>
                <a:gd name="T12" fmla="*/ 2 w 245"/>
                <a:gd name="T13" fmla="*/ 764 h 873"/>
                <a:gd name="T14" fmla="*/ 3 w 245"/>
                <a:gd name="T15" fmla="*/ 774 h 873"/>
                <a:gd name="T16" fmla="*/ 7 w 245"/>
                <a:gd name="T17" fmla="*/ 787 h 873"/>
                <a:gd name="T18" fmla="*/ 11 w 245"/>
                <a:gd name="T19" fmla="*/ 798 h 873"/>
                <a:gd name="T20" fmla="*/ 16 w 245"/>
                <a:gd name="T21" fmla="*/ 808 h 873"/>
                <a:gd name="T22" fmla="*/ 22 w 245"/>
                <a:gd name="T23" fmla="*/ 819 h 873"/>
                <a:gd name="T24" fmla="*/ 28 w 245"/>
                <a:gd name="T25" fmla="*/ 828 h 873"/>
                <a:gd name="T26" fmla="*/ 37 w 245"/>
                <a:gd name="T27" fmla="*/ 836 h 873"/>
                <a:gd name="T28" fmla="*/ 45 w 245"/>
                <a:gd name="T29" fmla="*/ 845 h 873"/>
                <a:gd name="T30" fmla="*/ 54 w 245"/>
                <a:gd name="T31" fmla="*/ 851 h 873"/>
                <a:gd name="T32" fmla="*/ 65 w 245"/>
                <a:gd name="T33" fmla="*/ 857 h 873"/>
                <a:gd name="T34" fmla="*/ 76 w 245"/>
                <a:gd name="T35" fmla="*/ 862 h 873"/>
                <a:gd name="T36" fmla="*/ 86 w 245"/>
                <a:gd name="T37" fmla="*/ 867 h 873"/>
                <a:gd name="T38" fmla="*/ 99 w 245"/>
                <a:gd name="T39" fmla="*/ 870 h 873"/>
                <a:gd name="T40" fmla="*/ 110 w 245"/>
                <a:gd name="T41" fmla="*/ 871 h 873"/>
                <a:gd name="T42" fmla="*/ 123 w 245"/>
                <a:gd name="T43" fmla="*/ 873 h 873"/>
                <a:gd name="T44" fmla="*/ 123 w 245"/>
                <a:gd name="T45" fmla="*/ 873 h 873"/>
                <a:gd name="T46" fmla="*/ 136 w 245"/>
                <a:gd name="T47" fmla="*/ 871 h 873"/>
                <a:gd name="T48" fmla="*/ 146 w 245"/>
                <a:gd name="T49" fmla="*/ 870 h 873"/>
                <a:gd name="T50" fmla="*/ 159 w 245"/>
                <a:gd name="T51" fmla="*/ 867 h 873"/>
                <a:gd name="T52" fmla="*/ 169 w 245"/>
                <a:gd name="T53" fmla="*/ 862 h 873"/>
                <a:gd name="T54" fmla="*/ 180 w 245"/>
                <a:gd name="T55" fmla="*/ 857 h 873"/>
                <a:gd name="T56" fmla="*/ 191 w 245"/>
                <a:gd name="T57" fmla="*/ 851 h 873"/>
                <a:gd name="T58" fmla="*/ 200 w 245"/>
                <a:gd name="T59" fmla="*/ 845 h 873"/>
                <a:gd name="T60" fmla="*/ 208 w 245"/>
                <a:gd name="T61" fmla="*/ 836 h 873"/>
                <a:gd name="T62" fmla="*/ 217 w 245"/>
                <a:gd name="T63" fmla="*/ 828 h 873"/>
                <a:gd name="T64" fmla="*/ 223 w 245"/>
                <a:gd name="T65" fmla="*/ 819 h 873"/>
                <a:gd name="T66" fmla="*/ 229 w 245"/>
                <a:gd name="T67" fmla="*/ 808 h 873"/>
                <a:gd name="T68" fmla="*/ 234 w 245"/>
                <a:gd name="T69" fmla="*/ 798 h 873"/>
                <a:gd name="T70" fmla="*/ 239 w 245"/>
                <a:gd name="T71" fmla="*/ 787 h 873"/>
                <a:gd name="T72" fmla="*/ 242 w 245"/>
                <a:gd name="T73" fmla="*/ 774 h 873"/>
                <a:gd name="T74" fmla="*/ 243 w 245"/>
                <a:gd name="T75" fmla="*/ 764 h 873"/>
                <a:gd name="T76" fmla="*/ 245 w 245"/>
                <a:gd name="T77" fmla="*/ 751 h 873"/>
                <a:gd name="T78" fmla="*/ 245 w 245"/>
                <a:gd name="T79" fmla="*/ 160 h 873"/>
                <a:gd name="T80" fmla="*/ 229 w 245"/>
                <a:gd name="T81" fmla="*/ 0 h 873"/>
                <a:gd name="T82" fmla="*/ 186 w 245"/>
                <a:gd name="T83" fmla="*/ 435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5" h="873">
                  <a:moveTo>
                    <a:pt x="186" y="435"/>
                  </a:moveTo>
                  <a:lnTo>
                    <a:pt x="185" y="455"/>
                  </a:lnTo>
                  <a:lnTo>
                    <a:pt x="165" y="453"/>
                  </a:lnTo>
                  <a:lnTo>
                    <a:pt x="0" y="438"/>
                  </a:lnTo>
                  <a:lnTo>
                    <a:pt x="0" y="751"/>
                  </a:lnTo>
                  <a:lnTo>
                    <a:pt x="0" y="751"/>
                  </a:lnTo>
                  <a:lnTo>
                    <a:pt x="2" y="764"/>
                  </a:lnTo>
                  <a:lnTo>
                    <a:pt x="3" y="774"/>
                  </a:lnTo>
                  <a:lnTo>
                    <a:pt x="7" y="787"/>
                  </a:lnTo>
                  <a:lnTo>
                    <a:pt x="11" y="798"/>
                  </a:lnTo>
                  <a:lnTo>
                    <a:pt x="16" y="808"/>
                  </a:lnTo>
                  <a:lnTo>
                    <a:pt x="22" y="819"/>
                  </a:lnTo>
                  <a:lnTo>
                    <a:pt x="28" y="828"/>
                  </a:lnTo>
                  <a:lnTo>
                    <a:pt x="37" y="836"/>
                  </a:lnTo>
                  <a:lnTo>
                    <a:pt x="45" y="845"/>
                  </a:lnTo>
                  <a:lnTo>
                    <a:pt x="54" y="851"/>
                  </a:lnTo>
                  <a:lnTo>
                    <a:pt x="65" y="857"/>
                  </a:lnTo>
                  <a:lnTo>
                    <a:pt x="76" y="862"/>
                  </a:lnTo>
                  <a:lnTo>
                    <a:pt x="86" y="867"/>
                  </a:lnTo>
                  <a:lnTo>
                    <a:pt x="99" y="870"/>
                  </a:lnTo>
                  <a:lnTo>
                    <a:pt x="110" y="871"/>
                  </a:lnTo>
                  <a:lnTo>
                    <a:pt x="123" y="873"/>
                  </a:lnTo>
                  <a:lnTo>
                    <a:pt x="123" y="873"/>
                  </a:lnTo>
                  <a:lnTo>
                    <a:pt x="136" y="871"/>
                  </a:lnTo>
                  <a:lnTo>
                    <a:pt x="146" y="870"/>
                  </a:lnTo>
                  <a:lnTo>
                    <a:pt x="159" y="867"/>
                  </a:lnTo>
                  <a:lnTo>
                    <a:pt x="169" y="862"/>
                  </a:lnTo>
                  <a:lnTo>
                    <a:pt x="180" y="857"/>
                  </a:lnTo>
                  <a:lnTo>
                    <a:pt x="191" y="851"/>
                  </a:lnTo>
                  <a:lnTo>
                    <a:pt x="200" y="845"/>
                  </a:lnTo>
                  <a:lnTo>
                    <a:pt x="208" y="836"/>
                  </a:lnTo>
                  <a:lnTo>
                    <a:pt x="217" y="828"/>
                  </a:lnTo>
                  <a:lnTo>
                    <a:pt x="223" y="819"/>
                  </a:lnTo>
                  <a:lnTo>
                    <a:pt x="229" y="808"/>
                  </a:lnTo>
                  <a:lnTo>
                    <a:pt x="234" y="798"/>
                  </a:lnTo>
                  <a:lnTo>
                    <a:pt x="239" y="787"/>
                  </a:lnTo>
                  <a:lnTo>
                    <a:pt x="242" y="774"/>
                  </a:lnTo>
                  <a:lnTo>
                    <a:pt x="243" y="764"/>
                  </a:lnTo>
                  <a:lnTo>
                    <a:pt x="245" y="751"/>
                  </a:lnTo>
                  <a:lnTo>
                    <a:pt x="245" y="160"/>
                  </a:lnTo>
                  <a:lnTo>
                    <a:pt x="229" y="0"/>
                  </a:lnTo>
                  <a:lnTo>
                    <a:pt x="186" y="435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9" name="Freeform 68"/>
            <p:cNvSpPr>
              <a:spLocks/>
            </p:cNvSpPr>
            <p:nvPr/>
          </p:nvSpPr>
          <p:spPr bwMode="auto">
            <a:xfrm>
              <a:off x="5286375" y="2833688"/>
              <a:ext cx="350837" cy="350838"/>
            </a:xfrm>
            <a:custGeom>
              <a:avLst/>
              <a:gdLst>
                <a:gd name="T0" fmla="*/ 6 w 443"/>
                <a:gd name="T1" fmla="*/ 171 h 443"/>
                <a:gd name="T2" fmla="*/ 0 w 443"/>
                <a:gd name="T3" fmla="*/ 215 h 443"/>
                <a:gd name="T4" fmla="*/ 3 w 443"/>
                <a:gd name="T5" fmla="*/ 260 h 443"/>
                <a:gd name="T6" fmla="*/ 14 w 443"/>
                <a:gd name="T7" fmla="*/ 300 h 443"/>
                <a:gd name="T8" fmla="*/ 34 w 443"/>
                <a:gd name="T9" fmla="*/ 338 h 443"/>
                <a:gd name="T10" fmla="*/ 59 w 443"/>
                <a:gd name="T11" fmla="*/ 372 h 443"/>
                <a:gd name="T12" fmla="*/ 91 w 443"/>
                <a:gd name="T13" fmla="*/ 401 h 443"/>
                <a:gd name="T14" fmla="*/ 129 w 443"/>
                <a:gd name="T15" fmla="*/ 423 h 443"/>
                <a:gd name="T16" fmla="*/ 171 w 443"/>
                <a:gd name="T17" fmla="*/ 437 h 443"/>
                <a:gd name="T18" fmla="*/ 194 w 443"/>
                <a:gd name="T19" fmla="*/ 441 h 443"/>
                <a:gd name="T20" fmla="*/ 237 w 443"/>
                <a:gd name="T21" fmla="*/ 443 h 443"/>
                <a:gd name="T22" fmla="*/ 280 w 443"/>
                <a:gd name="T23" fmla="*/ 435 h 443"/>
                <a:gd name="T24" fmla="*/ 320 w 443"/>
                <a:gd name="T25" fmla="*/ 420 h 443"/>
                <a:gd name="T26" fmla="*/ 355 w 443"/>
                <a:gd name="T27" fmla="*/ 397 h 443"/>
                <a:gd name="T28" fmla="*/ 386 w 443"/>
                <a:gd name="T29" fmla="*/ 369 h 443"/>
                <a:gd name="T30" fmla="*/ 412 w 443"/>
                <a:gd name="T31" fmla="*/ 334 h 443"/>
                <a:gd name="T32" fmla="*/ 431 w 443"/>
                <a:gd name="T33" fmla="*/ 294 h 443"/>
                <a:gd name="T34" fmla="*/ 437 w 443"/>
                <a:gd name="T35" fmla="*/ 272 h 443"/>
                <a:gd name="T36" fmla="*/ 443 w 443"/>
                <a:gd name="T37" fmla="*/ 228 h 443"/>
                <a:gd name="T38" fmla="*/ 440 w 443"/>
                <a:gd name="T39" fmla="*/ 185 h 443"/>
                <a:gd name="T40" fmla="*/ 427 w 443"/>
                <a:gd name="T41" fmla="*/ 143 h 443"/>
                <a:gd name="T42" fmla="*/ 409 w 443"/>
                <a:gd name="T43" fmla="*/ 105 h 443"/>
                <a:gd name="T44" fmla="*/ 383 w 443"/>
                <a:gd name="T45" fmla="*/ 71 h 443"/>
                <a:gd name="T46" fmla="*/ 351 w 443"/>
                <a:gd name="T47" fmla="*/ 43 h 443"/>
                <a:gd name="T48" fmla="*/ 314 w 443"/>
                <a:gd name="T49" fmla="*/ 20 h 443"/>
                <a:gd name="T50" fmla="*/ 271 w 443"/>
                <a:gd name="T51" fmla="*/ 6 h 443"/>
                <a:gd name="T52" fmla="*/ 249 w 443"/>
                <a:gd name="T53" fmla="*/ 2 h 443"/>
                <a:gd name="T54" fmla="*/ 205 w 443"/>
                <a:gd name="T55" fmla="*/ 0 h 443"/>
                <a:gd name="T56" fmla="*/ 163 w 443"/>
                <a:gd name="T57" fmla="*/ 8 h 443"/>
                <a:gd name="T58" fmla="*/ 123 w 443"/>
                <a:gd name="T59" fmla="*/ 23 h 443"/>
                <a:gd name="T60" fmla="*/ 86 w 443"/>
                <a:gd name="T61" fmla="*/ 46 h 443"/>
                <a:gd name="T62" fmla="*/ 56 w 443"/>
                <a:gd name="T63" fmla="*/ 75 h 443"/>
                <a:gd name="T64" fmla="*/ 31 w 443"/>
                <a:gd name="T65" fmla="*/ 109 h 443"/>
                <a:gd name="T66" fmla="*/ 13 w 443"/>
                <a:gd name="T67" fmla="*/ 149 h 443"/>
                <a:gd name="T68" fmla="*/ 6 w 443"/>
                <a:gd name="T69" fmla="*/ 171 h 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43" h="443">
                  <a:moveTo>
                    <a:pt x="6" y="171"/>
                  </a:moveTo>
                  <a:lnTo>
                    <a:pt x="6" y="171"/>
                  </a:lnTo>
                  <a:lnTo>
                    <a:pt x="2" y="194"/>
                  </a:lnTo>
                  <a:lnTo>
                    <a:pt x="0" y="215"/>
                  </a:lnTo>
                  <a:lnTo>
                    <a:pt x="0" y="238"/>
                  </a:lnTo>
                  <a:lnTo>
                    <a:pt x="3" y="260"/>
                  </a:lnTo>
                  <a:lnTo>
                    <a:pt x="8" y="280"/>
                  </a:lnTo>
                  <a:lnTo>
                    <a:pt x="14" y="300"/>
                  </a:lnTo>
                  <a:lnTo>
                    <a:pt x="23" y="320"/>
                  </a:lnTo>
                  <a:lnTo>
                    <a:pt x="34" y="338"/>
                  </a:lnTo>
                  <a:lnTo>
                    <a:pt x="45" y="357"/>
                  </a:lnTo>
                  <a:lnTo>
                    <a:pt x="59" y="372"/>
                  </a:lnTo>
                  <a:lnTo>
                    <a:pt x="74" y="387"/>
                  </a:lnTo>
                  <a:lnTo>
                    <a:pt x="91" y="401"/>
                  </a:lnTo>
                  <a:lnTo>
                    <a:pt x="109" y="412"/>
                  </a:lnTo>
                  <a:lnTo>
                    <a:pt x="129" y="423"/>
                  </a:lnTo>
                  <a:lnTo>
                    <a:pt x="149" y="431"/>
                  </a:lnTo>
                  <a:lnTo>
                    <a:pt x="171" y="437"/>
                  </a:lnTo>
                  <a:lnTo>
                    <a:pt x="171" y="437"/>
                  </a:lnTo>
                  <a:lnTo>
                    <a:pt x="194" y="441"/>
                  </a:lnTo>
                  <a:lnTo>
                    <a:pt x="215" y="443"/>
                  </a:lnTo>
                  <a:lnTo>
                    <a:pt x="237" y="443"/>
                  </a:lnTo>
                  <a:lnTo>
                    <a:pt x="258" y="440"/>
                  </a:lnTo>
                  <a:lnTo>
                    <a:pt x="280" y="435"/>
                  </a:lnTo>
                  <a:lnTo>
                    <a:pt x="300" y="429"/>
                  </a:lnTo>
                  <a:lnTo>
                    <a:pt x="320" y="420"/>
                  </a:lnTo>
                  <a:lnTo>
                    <a:pt x="338" y="409"/>
                  </a:lnTo>
                  <a:lnTo>
                    <a:pt x="355" y="397"/>
                  </a:lnTo>
                  <a:lnTo>
                    <a:pt x="372" y="384"/>
                  </a:lnTo>
                  <a:lnTo>
                    <a:pt x="386" y="369"/>
                  </a:lnTo>
                  <a:lnTo>
                    <a:pt x="400" y="352"/>
                  </a:lnTo>
                  <a:lnTo>
                    <a:pt x="412" y="334"/>
                  </a:lnTo>
                  <a:lnTo>
                    <a:pt x="423" y="314"/>
                  </a:lnTo>
                  <a:lnTo>
                    <a:pt x="431" y="294"/>
                  </a:lnTo>
                  <a:lnTo>
                    <a:pt x="437" y="272"/>
                  </a:lnTo>
                  <a:lnTo>
                    <a:pt x="437" y="272"/>
                  </a:lnTo>
                  <a:lnTo>
                    <a:pt x="441" y="249"/>
                  </a:lnTo>
                  <a:lnTo>
                    <a:pt x="443" y="228"/>
                  </a:lnTo>
                  <a:lnTo>
                    <a:pt x="441" y="206"/>
                  </a:lnTo>
                  <a:lnTo>
                    <a:pt x="440" y="185"/>
                  </a:lnTo>
                  <a:lnTo>
                    <a:pt x="435" y="163"/>
                  </a:lnTo>
                  <a:lnTo>
                    <a:pt x="427" y="143"/>
                  </a:lnTo>
                  <a:lnTo>
                    <a:pt x="420" y="123"/>
                  </a:lnTo>
                  <a:lnTo>
                    <a:pt x="409" y="105"/>
                  </a:lnTo>
                  <a:lnTo>
                    <a:pt x="397" y="88"/>
                  </a:lnTo>
                  <a:lnTo>
                    <a:pt x="383" y="71"/>
                  </a:lnTo>
                  <a:lnTo>
                    <a:pt x="368" y="55"/>
                  </a:lnTo>
                  <a:lnTo>
                    <a:pt x="351" y="43"/>
                  </a:lnTo>
                  <a:lnTo>
                    <a:pt x="334" y="31"/>
                  </a:lnTo>
                  <a:lnTo>
                    <a:pt x="314" y="20"/>
                  </a:lnTo>
                  <a:lnTo>
                    <a:pt x="294" y="12"/>
                  </a:lnTo>
                  <a:lnTo>
                    <a:pt x="271" y="6"/>
                  </a:lnTo>
                  <a:lnTo>
                    <a:pt x="271" y="6"/>
                  </a:lnTo>
                  <a:lnTo>
                    <a:pt x="249" y="2"/>
                  </a:lnTo>
                  <a:lnTo>
                    <a:pt x="226" y="0"/>
                  </a:lnTo>
                  <a:lnTo>
                    <a:pt x="205" y="0"/>
                  </a:lnTo>
                  <a:lnTo>
                    <a:pt x="183" y="3"/>
                  </a:lnTo>
                  <a:lnTo>
                    <a:pt x="163" y="8"/>
                  </a:lnTo>
                  <a:lnTo>
                    <a:pt x="142" y="16"/>
                  </a:lnTo>
                  <a:lnTo>
                    <a:pt x="123" y="23"/>
                  </a:lnTo>
                  <a:lnTo>
                    <a:pt x="105" y="34"/>
                  </a:lnTo>
                  <a:lnTo>
                    <a:pt x="86" y="46"/>
                  </a:lnTo>
                  <a:lnTo>
                    <a:pt x="71" y="60"/>
                  </a:lnTo>
                  <a:lnTo>
                    <a:pt x="56" y="75"/>
                  </a:lnTo>
                  <a:lnTo>
                    <a:pt x="42" y="91"/>
                  </a:lnTo>
                  <a:lnTo>
                    <a:pt x="31" y="109"/>
                  </a:lnTo>
                  <a:lnTo>
                    <a:pt x="20" y="129"/>
                  </a:lnTo>
                  <a:lnTo>
                    <a:pt x="13" y="149"/>
                  </a:lnTo>
                  <a:lnTo>
                    <a:pt x="6" y="171"/>
                  </a:lnTo>
                  <a:lnTo>
                    <a:pt x="6" y="171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0" name="Freeform 69"/>
            <p:cNvSpPr>
              <a:spLocks/>
            </p:cNvSpPr>
            <p:nvPr/>
          </p:nvSpPr>
          <p:spPr bwMode="auto">
            <a:xfrm>
              <a:off x="5397500" y="3308350"/>
              <a:ext cx="550862" cy="942975"/>
            </a:xfrm>
            <a:custGeom>
              <a:avLst/>
              <a:gdLst>
                <a:gd name="T0" fmla="*/ 583 w 693"/>
                <a:gd name="T1" fmla="*/ 0 h 1188"/>
                <a:gd name="T2" fmla="*/ 532 w 693"/>
                <a:gd name="T3" fmla="*/ 11 h 1188"/>
                <a:gd name="T4" fmla="*/ 492 w 693"/>
                <a:gd name="T5" fmla="*/ 15 h 1188"/>
                <a:gd name="T6" fmla="*/ 363 w 693"/>
                <a:gd name="T7" fmla="*/ 23 h 1188"/>
                <a:gd name="T8" fmla="*/ 347 w 693"/>
                <a:gd name="T9" fmla="*/ 23 h 1188"/>
                <a:gd name="T10" fmla="*/ 275 w 693"/>
                <a:gd name="T11" fmla="*/ 22 h 1188"/>
                <a:gd name="T12" fmla="*/ 217 w 693"/>
                <a:gd name="T13" fmla="*/ 17 h 1188"/>
                <a:gd name="T14" fmla="*/ 137 w 693"/>
                <a:gd name="T15" fmla="*/ 6 h 1188"/>
                <a:gd name="T16" fmla="*/ 112 w 693"/>
                <a:gd name="T17" fmla="*/ 0 h 1188"/>
                <a:gd name="T18" fmla="*/ 69 w 693"/>
                <a:gd name="T19" fmla="*/ 438 h 1188"/>
                <a:gd name="T20" fmla="*/ 91 w 693"/>
                <a:gd name="T21" fmla="*/ 443 h 1188"/>
                <a:gd name="T22" fmla="*/ 120 w 693"/>
                <a:gd name="T23" fmla="*/ 455 h 1188"/>
                <a:gd name="T24" fmla="*/ 132 w 693"/>
                <a:gd name="T25" fmla="*/ 464 h 1188"/>
                <a:gd name="T26" fmla="*/ 152 w 693"/>
                <a:gd name="T27" fmla="*/ 487 h 1188"/>
                <a:gd name="T28" fmla="*/ 163 w 693"/>
                <a:gd name="T29" fmla="*/ 515 h 1188"/>
                <a:gd name="T30" fmla="*/ 166 w 693"/>
                <a:gd name="T31" fmla="*/ 546 h 1188"/>
                <a:gd name="T32" fmla="*/ 163 w 693"/>
                <a:gd name="T33" fmla="*/ 561 h 1188"/>
                <a:gd name="T34" fmla="*/ 157 w 693"/>
                <a:gd name="T35" fmla="*/ 581 h 1188"/>
                <a:gd name="T36" fmla="*/ 148 w 693"/>
                <a:gd name="T37" fmla="*/ 596 h 1188"/>
                <a:gd name="T38" fmla="*/ 134 w 693"/>
                <a:gd name="T39" fmla="*/ 612 h 1188"/>
                <a:gd name="T40" fmla="*/ 118 w 693"/>
                <a:gd name="T41" fmla="*/ 623 h 1188"/>
                <a:gd name="T42" fmla="*/ 109 w 693"/>
                <a:gd name="T43" fmla="*/ 629 h 1188"/>
                <a:gd name="T44" fmla="*/ 86 w 693"/>
                <a:gd name="T45" fmla="*/ 635 h 1188"/>
                <a:gd name="T46" fmla="*/ 74 w 693"/>
                <a:gd name="T47" fmla="*/ 636 h 1188"/>
                <a:gd name="T48" fmla="*/ 68 w 693"/>
                <a:gd name="T49" fmla="*/ 636 h 1188"/>
                <a:gd name="T50" fmla="*/ 42 w 693"/>
                <a:gd name="T51" fmla="*/ 736 h 1188"/>
                <a:gd name="T52" fmla="*/ 74 w 693"/>
                <a:gd name="T53" fmla="*/ 1168 h 1188"/>
                <a:gd name="T54" fmla="*/ 286 w 693"/>
                <a:gd name="T55" fmla="*/ 1188 h 1188"/>
                <a:gd name="T56" fmla="*/ 347 w 693"/>
                <a:gd name="T57" fmla="*/ 547 h 1188"/>
                <a:gd name="T58" fmla="*/ 363 w 693"/>
                <a:gd name="T59" fmla="*/ 709 h 1188"/>
                <a:gd name="T60" fmla="*/ 693 w 693"/>
                <a:gd name="T61" fmla="*/ 1162 h 1188"/>
                <a:gd name="T62" fmla="*/ 593 w 693"/>
                <a:gd name="T63" fmla="*/ 111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693" h="1188">
                  <a:moveTo>
                    <a:pt x="583" y="0"/>
                  </a:moveTo>
                  <a:lnTo>
                    <a:pt x="583" y="0"/>
                  </a:lnTo>
                  <a:lnTo>
                    <a:pt x="561" y="6"/>
                  </a:lnTo>
                  <a:lnTo>
                    <a:pt x="532" y="11"/>
                  </a:lnTo>
                  <a:lnTo>
                    <a:pt x="492" y="15"/>
                  </a:lnTo>
                  <a:lnTo>
                    <a:pt x="492" y="15"/>
                  </a:lnTo>
                  <a:lnTo>
                    <a:pt x="435" y="20"/>
                  </a:lnTo>
                  <a:lnTo>
                    <a:pt x="363" y="23"/>
                  </a:lnTo>
                  <a:lnTo>
                    <a:pt x="363" y="23"/>
                  </a:lnTo>
                  <a:lnTo>
                    <a:pt x="347" y="23"/>
                  </a:lnTo>
                  <a:lnTo>
                    <a:pt x="347" y="23"/>
                  </a:lnTo>
                  <a:lnTo>
                    <a:pt x="275" y="22"/>
                  </a:lnTo>
                  <a:lnTo>
                    <a:pt x="217" y="17"/>
                  </a:lnTo>
                  <a:lnTo>
                    <a:pt x="217" y="17"/>
                  </a:lnTo>
                  <a:lnTo>
                    <a:pt x="169" y="12"/>
                  </a:lnTo>
                  <a:lnTo>
                    <a:pt x="137" y="6"/>
                  </a:lnTo>
                  <a:lnTo>
                    <a:pt x="117" y="2"/>
                  </a:lnTo>
                  <a:lnTo>
                    <a:pt x="112" y="0"/>
                  </a:lnTo>
                  <a:lnTo>
                    <a:pt x="69" y="438"/>
                  </a:lnTo>
                  <a:lnTo>
                    <a:pt x="69" y="438"/>
                  </a:lnTo>
                  <a:lnTo>
                    <a:pt x="91" y="443"/>
                  </a:lnTo>
                  <a:lnTo>
                    <a:pt x="91" y="443"/>
                  </a:lnTo>
                  <a:lnTo>
                    <a:pt x="106" y="447"/>
                  </a:lnTo>
                  <a:lnTo>
                    <a:pt x="120" y="455"/>
                  </a:lnTo>
                  <a:lnTo>
                    <a:pt x="120" y="455"/>
                  </a:lnTo>
                  <a:lnTo>
                    <a:pt x="132" y="464"/>
                  </a:lnTo>
                  <a:lnTo>
                    <a:pt x="143" y="475"/>
                  </a:lnTo>
                  <a:lnTo>
                    <a:pt x="152" y="487"/>
                  </a:lnTo>
                  <a:lnTo>
                    <a:pt x="158" y="501"/>
                  </a:lnTo>
                  <a:lnTo>
                    <a:pt x="163" y="515"/>
                  </a:lnTo>
                  <a:lnTo>
                    <a:pt x="166" y="530"/>
                  </a:lnTo>
                  <a:lnTo>
                    <a:pt x="166" y="546"/>
                  </a:lnTo>
                  <a:lnTo>
                    <a:pt x="163" y="561"/>
                  </a:lnTo>
                  <a:lnTo>
                    <a:pt x="163" y="561"/>
                  </a:lnTo>
                  <a:lnTo>
                    <a:pt x="161" y="572"/>
                  </a:lnTo>
                  <a:lnTo>
                    <a:pt x="157" y="581"/>
                  </a:lnTo>
                  <a:lnTo>
                    <a:pt x="152" y="589"/>
                  </a:lnTo>
                  <a:lnTo>
                    <a:pt x="148" y="596"/>
                  </a:lnTo>
                  <a:lnTo>
                    <a:pt x="141" y="604"/>
                  </a:lnTo>
                  <a:lnTo>
                    <a:pt x="134" y="612"/>
                  </a:lnTo>
                  <a:lnTo>
                    <a:pt x="128" y="618"/>
                  </a:lnTo>
                  <a:lnTo>
                    <a:pt x="118" y="623"/>
                  </a:lnTo>
                  <a:lnTo>
                    <a:pt x="118" y="623"/>
                  </a:lnTo>
                  <a:lnTo>
                    <a:pt x="109" y="629"/>
                  </a:lnTo>
                  <a:lnTo>
                    <a:pt x="97" y="632"/>
                  </a:lnTo>
                  <a:lnTo>
                    <a:pt x="86" y="635"/>
                  </a:lnTo>
                  <a:lnTo>
                    <a:pt x="74" y="636"/>
                  </a:lnTo>
                  <a:lnTo>
                    <a:pt x="74" y="636"/>
                  </a:lnTo>
                  <a:lnTo>
                    <a:pt x="68" y="636"/>
                  </a:lnTo>
                  <a:lnTo>
                    <a:pt x="68" y="636"/>
                  </a:lnTo>
                  <a:lnTo>
                    <a:pt x="51" y="635"/>
                  </a:lnTo>
                  <a:lnTo>
                    <a:pt x="42" y="736"/>
                  </a:lnTo>
                  <a:lnTo>
                    <a:pt x="0" y="1162"/>
                  </a:lnTo>
                  <a:lnTo>
                    <a:pt x="74" y="1168"/>
                  </a:lnTo>
                  <a:lnTo>
                    <a:pt x="118" y="1173"/>
                  </a:lnTo>
                  <a:lnTo>
                    <a:pt x="286" y="1188"/>
                  </a:lnTo>
                  <a:lnTo>
                    <a:pt x="331" y="721"/>
                  </a:lnTo>
                  <a:lnTo>
                    <a:pt x="347" y="547"/>
                  </a:lnTo>
                  <a:lnTo>
                    <a:pt x="360" y="679"/>
                  </a:lnTo>
                  <a:lnTo>
                    <a:pt x="363" y="709"/>
                  </a:lnTo>
                  <a:lnTo>
                    <a:pt x="409" y="1188"/>
                  </a:lnTo>
                  <a:lnTo>
                    <a:pt x="693" y="1162"/>
                  </a:lnTo>
                  <a:lnTo>
                    <a:pt x="643" y="624"/>
                  </a:lnTo>
                  <a:lnTo>
                    <a:pt x="593" y="111"/>
                  </a:lnTo>
                  <a:lnTo>
                    <a:pt x="583" y="0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1" name="Freeform 70"/>
            <p:cNvSpPr>
              <a:spLocks/>
            </p:cNvSpPr>
            <p:nvPr/>
          </p:nvSpPr>
          <p:spPr bwMode="auto">
            <a:xfrm>
              <a:off x="5095875" y="3236913"/>
              <a:ext cx="673100" cy="560388"/>
            </a:xfrm>
            <a:custGeom>
              <a:avLst/>
              <a:gdLst>
                <a:gd name="T0" fmla="*/ 231 w 847"/>
                <a:gd name="T1" fmla="*/ 632 h 707"/>
                <a:gd name="T2" fmla="*/ 303 w 847"/>
                <a:gd name="T3" fmla="*/ 664 h 707"/>
                <a:gd name="T4" fmla="*/ 385 w 847"/>
                <a:gd name="T5" fmla="*/ 692 h 707"/>
                <a:gd name="T6" fmla="*/ 429 w 847"/>
                <a:gd name="T7" fmla="*/ 704 h 707"/>
                <a:gd name="T8" fmla="*/ 432 w 847"/>
                <a:gd name="T9" fmla="*/ 705 h 707"/>
                <a:gd name="T10" fmla="*/ 454 w 847"/>
                <a:gd name="T11" fmla="*/ 705 h 707"/>
                <a:gd name="T12" fmla="*/ 478 w 847"/>
                <a:gd name="T13" fmla="*/ 701 h 707"/>
                <a:gd name="T14" fmla="*/ 498 w 847"/>
                <a:gd name="T15" fmla="*/ 687 h 707"/>
                <a:gd name="T16" fmla="*/ 520 w 847"/>
                <a:gd name="T17" fmla="*/ 658 h 707"/>
                <a:gd name="T18" fmla="*/ 526 w 847"/>
                <a:gd name="T19" fmla="*/ 635 h 707"/>
                <a:gd name="T20" fmla="*/ 523 w 847"/>
                <a:gd name="T21" fmla="*/ 602 h 707"/>
                <a:gd name="T22" fmla="*/ 506 w 847"/>
                <a:gd name="T23" fmla="*/ 575 h 707"/>
                <a:gd name="T24" fmla="*/ 492 w 847"/>
                <a:gd name="T25" fmla="*/ 562 h 707"/>
                <a:gd name="T26" fmla="*/ 466 w 847"/>
                <a:gd name="T27" fmla="*/ 552 h 707"/>
                <a:gd name="T28" fmla="*/ 452 w 847"/>
                <a:gd name="T29" fmla="*/ 547 h 707"/>
                <a:gd name="T30" fmla="*/ 428 w 847"/>
                <a:gd name="T31" fmla="*/ 541 h 707"/>
                <a:gd name="T32" fmla="*/ 377 w 847"/>
                <a:gd name="T33" fmla="*/ 524 h 707"/>
                <a:gd name="T34" fmla="*/ 312 w 847"/>
                <a:gd name="T35" fmla="*/ 495 h 707"/>
                <a:gd name="T36" fmla="*/ 260 w 847"/>
                <a:gd name="T37" fmla="*/ 464 h 707"/>
                <a:gd name="T38" fmla="*/ 219 w 847"/>
                <a:gd name="T39" fmla="*/ 429 h 707"/>
                <a:gd name="T40" fmla="*/ 209 w 847"/>
                <a:gd name="T41" fmla="*/ 418 h 707"/>
                <a:gd name="T42" fmla="*/ 176 w 847"/>
                <a:gd name="T43" fmla="*/ 369 h 707"/>
                <a:gd name="T44" fmla="*/ 163 w 847"/>
                <a:gd name="T45" fmla="*/ 337 h 707"/>
                <a:gd name="T46" fmla="*/ 159 w 847"/>
                <a:gd name="T47" fmla="*/ 307 h 707"/>
                <a:gd name="T48" fmla="*/ 159 w 847"/>
                <a:gd name="T49" fmla="*/ 280 h 707"/>
                <a:gd name="T50" fmla="*/ 168 w 847"/>
                <a:gd name="T51" fmla="*/ 240 h 707"/>
                <a:gd name="T52" fmla="*/ 186 w 847"/>
                <a:gd name="T53" fmla="*/ 206 h 707"/>
                <a:gd name="T54" fmla="*/ 209 w 847"/>
                <a:gd name="T55" fmla="*/ 183 h 707"/>
                <a:gd name="T56" fmla="*/ 220 w 847"/>
                <a:gd name="T57" fmla="*/ 401 h 707"/>
                <a:gd name="T58" fmla="*/ 253 w 847"/>
                <a:gd name="T59" fmla="*/ 433 h 707"/>
                <a:gd name="T60" fmla="*/ 308 w 847"/>
                <a:gd name="T61" fmla="*/ 470 h 707"/>
                <a:gd name="T62" fmla="*/ 406 w 847"/>
                <a:gd name="T63" fmla="*/ 513 h 707"/>
                <a:gd name="T64" fmla="*/ 472 w 847"/>
                <a:gd name="T65" fmla="*/ 88 h 707"/>
                <a:gd name="T66" fmla="*/ 498 w 847"/>
                <a:gd name="T67" fmla="*/ 71 h 707"/>
                <a:gd name="T68" fmla="*/ 592 w 847"/>
                <a:gd name="T69" fmla="*/ 86 h 707"/>
                <a:gd name="T70" fmla="*/ 687 w 847"/>
                <a:gd name="T71" fmla="*/ 92 h 707"/>
                <a:gd name="T72" fmla="*/ 743 w 847"/>
                <a:gd name="T73" fmla="*/ 92 h 707"/>
                <a:gd name="T74" fmla="*/ 847 w 847"/>
                <a:gd name="T75" fmla="*/ 88 h 707"/>
                <a:gd name="T76" fmla="*/ 838 w 847"/>
                <a:gd name="T77" fmla="*/ 80 h 707"/>
                <a:gd name="T78" fmla="*/ 761 w 847"/>
                <a:gd name="T79" fmla="*/ 34 h 707"/>
                <a:gd name="T80" fmla="*/ 697 w 847"/>
                <a:gd name="T81" fmla="*/ 6 h 707"/>
                <a:gd name="T82" fmla="*/ 686 w 847"/>
                <a:gd name="T83" fmla="*/ 3 h 707"/>
                <a:gd name="T84" fmla="*/ 286 w 847"/>
                <a:gd name="T85" fmla="*/ 0 h 707"/>
                <a:gd name="T86" fmla="*/ 271 w 847"/>
                <a:gd name="T87" fmla="*/ 1 h 707"/>
                <a:gd name="T88" fmla="*/ 189 w 847"/>
                <a:gd name="T89" fmla="*/ 17 h 707"/>
                <a:gd name="T90" fmla="*/ 119 w 847"/>
                <a:gd name="T91" fmla="*/ 54 h 707"/>
                <a:gd name="T92" fmla="*/ 79 w 847"/>
                <a:gd name="T93" fmla="*/ 89 h 707"/>
                <a:gd name="T94" fmla="*/ 33 w 847"/>
                <a:gd name="T95" fmla="*/ 157 h 707"/>
                <a:gd name="T96" fmla="*/ 5 w 847"/>
                <a:gd name="T97" fmla="*/ 237 h 707"/>
                <a:gd name="T98" fmla="*/ 0 w 847"/>
                <a:gd name="T99" fmla="*/ 293 h 707"/>
                <a:gd name="T100" fmla="*/ 10 w 847"/>
                <a:gd name="T101" fmla="*/ 366 h 707"/>
                <a:gd name="T102" fmla="*/ 28 w 847"/>
                <a:gd name="T103" fmla="*/ 423 h 707"/>
                <a:gd name="T104" fmla="*/ 82 w 847"/>
                <a:gd name="T105" fmla="*/ 512 h 707"/>
                <a:gd name="T106" fmla="*/ 107 w 847"/>
                <a:gd name="T107" fmla="*/ 538 h 707"/>
                <a:gd name="T108" fmla="*/ 180 w 847"/>
                <a:gd name="T109" fmla="*/ 599 h 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847" h="707">
                  <a:moveTo>
                    <a:pt x="209" y="619"/>
                  </a:moveTo>
                  <a:lnTo>
                    <a:pt x="209" y="619"/>
                  </a:lnTo>
                  <a:lnTo>
                    <a:pt x="231" y="632"/>
                  </a:lnTo>
                  <a:lnTo>
                    <a:pt x="254" y="642"/>
                  </a:lnTo>
                  <a:lnTo>
                    <a:pt x="279" y="653"/>
                  </a:lnTo>
                  <a:lnTo>
                    <a:pt x="303" y="664"/>
                  </a:lnTo>
                  <a:lnTo>
                    <a:pt x="329" y="675"/>
                  </a:lnTo>
                  <a:lnTo>
                    <a:pt x="355" y="684"/>
                  </a:lnTo>
                  <a:lnTo>
                    <a:pt x="385" y="692"/>
                  </a:lnTo>
                  <a:lnTo>
                    <a:pt x="414" y="701"/>
                  </a:lnTo>
                  <a:lnTo>
                    <a:pt x="414" y="701"/>
                  </a:lnTo>
                  <a:lnTo>
                    <a:pt x="429" y="704"/>
                  </a:lnTo>
                  <a:lnTo>
                    <a:pt x="429" y="704"/>
                  </a:lnTo>
                  <a:lnTo>
                    <a:pt x="432" y="705"/>
                  </a:lnTo>
                  <a:lnTo>
                    <a:pt x="432" y="705"/>
                  </a:lnTo>
                  <a:lnTo>
                    <a:pt x="448" y="707"/>
                  </a:lnTo>
                  <a:lnTo>
                    <a:pt x="448" y="707"/>
                  </a:lnTo>
                  <a:lnTo>
                    <a:pt x="454" y="705"/>
                  </a:lnTo>
                  <a:lnTo>
                    <a:pt x="454" y="705"/>
                  </a:lnTo>
                  <a:lnTo>
                    <a:pt x="466" y="704"/>
                  </a:lnTo>
                  <a:lnTo>
                    <a:pt x="478" y="701"/>
                  </a:lnTo>
                  <a:lnTo>
                    <a:pt x="489" y="695"/>
                  </a:lnTo>
                  <a:lnTo>
                    <a:pt x="498" y="687"/>
                  </a:lnTo>
                  <a:lnTo>
                    <a:pt x="498" y="687"/>
                  </a:lnTo>
                  <a:lnTo>
                    <a:pt x="508" y="679"/>
                  </a:lnTo>
                  <a:lnTo>
                    <a:pt x="515" y="669"/>
                  </a:lnTo>
                  <a:lnTo>
                    <a:pt x="520" y="658"/>
                  </a:lnTo>
                  <a:lnTo>
                    <a:pt x="525" y="645"/>
                  </a:lnTo>
                  <a:lnTo>
                    <a:pt x="525" y="645"/>
                  </a:lnTo>
                  <a:lnTo>
                    <a:pt x="526" y="635"/>
                  </a:lnTo>
                  <a:lnTo>
                    <a:pt x="526" y="624"/>
                  </a:lnTo>
                  <a:lnTo>
                    <a:pt x="525" y="613"/>
                  </a:lnTo>
                  <a:lnTo>
                    <a:pt x="523" y="602"/>
                  </a:lnTo>
                  <a:lnTo>
                    <a:pt x="518" y="593"/>
                  </a:lnTo>
                  <a:lnTo>
                    <a:pt x="514" y="584"/>
                  </a:lnTo>
                  <a:lnTo>
                    <a:pt x="506" y="575"/>
                  </a:lnTo>
                  <a:lnTo>
                    <a:pt x="498" y="569"/>
                  </a:lnTo>
                  <a:lnTo>
                    <a:pt x="498" y="569"/>
                  </a:lnTo>
                  <a:lnTo>
                    <a:pt x="492" y="562"/>
                  </a:lnTo>
                  <a:lnTo>
                    <a:pt x="485" y="558"/>
                  </a:lnTo>
                  <a:lnTo>
                    <a:pt x="475" y="553"/>
                  </a:lnTo>
                  <a:lnTo>
                    <a:pt x="466" y="552"/>
                  </a:lnTo>
                  <a:lnTo>
                    <a:pt x="466" y="552"/>
                  </a:lnTo>
                  <a:lnTo>
                    <a:pt x="452" y="547"/>
                  </a:lnTo>
                  <a:lnTo>
                    <a:pt x="452" y="547"/>
                  </a:lnTo>
                  <a:lnTo>
                    <a:pt x="448" y="547"/>
                  </a:lnTo>
                  <a:lnTo>
                    <a:pt x="448" y="547"/>
                  </a:lnTo>
                  <a:lnTo>
                    <a:pt x="428" y="541"/>
                  </a:lnTo>
                  <a:lnTo>
                    <a:pt x="428" y="541"/>
                  </a:lnTo>
                  <a:lnTo>
                    <a:pt x="402" y="533"/>
                  </a:lnTo>
                  <a:lnTo>
                    <a:pt x="377" y="524"/>
                  </a:lnTo>
                  <a:lnTo>
                    <a:pt x="354" y="515"/>
                  </a:lnTo>
                  <a:lnTo>
                    <a:pt x="332" y="506"/>
                  </a:lnTo>
                  <a:lnTo>
                    <a:pt x="312" y="495"/>
                  </a:lnTo>
                  <a:lnTo>
                    <a:pt x="294" y="486"/>
                  </a:lnTo>
                  <a:lnTo>
                    <a:pt x="277" y="475"/>
                  </a:lnTo>
                  <a:lnTo>
                    <a:pt x="260" y="464"/>
                  </a:lnTo>
                  <a:lnTo>
                    <a:pt x="260" y="464"/>
                  </a:lnTo>
                  <a:lnTo>
                    <a:pt x="239" y="446"/>
                  </a:lnTo>
                  <a:lnTo>
                    <a:pt x="219" y="429"/>
                  </a:lnTo>
                  <a:lnTo>
                    <a:pt x="219" y="429"/>
                  </a:lnTo>
                  <a:lnTo>
                    <a:pt x="209" y="418"/>
                  </a:lnTo>
                  <a:lnTo>
                    <a:pt x="209" y="418"/>
                  </a:lnTo>
                  <a:lnTo>
                    <a:pt x="197" y="401"/>
                  </a:lnTo>
                  <a:lnTo>
                    <a:pt x="185" y="386"/>
                  </a:lnTo>
                  <a:lnTo>
                    <a:pt x="176" y="369"/>
                  </a:lnTo>
                  <a:lnTo>
                    <a:pt x="170" y="352"/>
                  </a:lnTo>
                  <a:lnTo>
                    <a:pt x="170" y="352"/>
                  </a:lnTo>
                  <a:lnTo>
                    <a:pt x="163" y="337"/>
                  </a:lnTo>
                  <a:lnTo>
                    <a:pt x="160" y="321"/>
                  </a:lnTo>
                  <a:lnTo>
                    <a:pt x="160" y="321"/>
                  </a:lnTo>
                  <a:lnTo>
                    <a:pt x="159" y="307"/>
                  </a:lnTo>
                  <a:lnTo>
                    <a:pt x="157" y="293"/>
                  </a:lnTo>
                  <a:lnTo>
                    <a:pt x="157" y="293"/>
                  </a:lnTo>
                  <a:lnTo>
                    <a:pt x="159" y="280"/>
                  </a:lnTo>
                  <a:lnTo>
                    <a:pt x="160" y="266"/>
                  </a:lnTo>
                  <a:lnTo>
                    <a:pt x="163" y="252"/>
                  </a:lnTo>
                  <a:lnTo>
                    <a:pt x="168" y="240"/>
                  </a:lnTo>
                  <a:lnTo>
                    <a:pt x="173" y="227"/>
                  </a:lnTo>
                  <a:lnTo>
                    <a:pt x="179" y="217"/>
                  </a:lnTo>
                  <a:lnTo>
                    <a:pt x="186" y="206"/>
                  </a:lnTo>
                  <a:lnTo>
                    <a:pt x="194" y="197"/>
                  </a:lnTo>
                  <a:lnTo>
                    <a:pt x="194" y="197"/>
                  </a:lnTo>
                  <a:lnTo>
                    <a:pt x="209" y="183"/>
                  </a:lnTo>
                  <a:lnTo>
                    <a:pt x="209" y="387"/>
                  </a:lnTo>
                  <a:lnTo>
                    <a:pt x="209" y="387"/>
                  </a:lnTo>
                  <a:lnTo>
                    <a:pt x="220" y="401"/>
                  </a:lnTo>
                  <a:lnTo>
                    <a:pt x="234" y="415"/>
                  </a:lnTo>
                  <a:lnTo>
                    <a:pt x="234" y="415"/>
                  </a:lnTo>
                  <a:lnTo>
                    <a:pt x="253" y="433"/>
                  </a:lnTo>
                  <a:lnTo>
                    <a:pt x="279" y="453"/>
                  </a:lnTo>
                  <a:lnTo>
                    <a:pt x="279" y="453"/>
                  </a:lnTo>
                  <a:lnTo>
                    <a:pt x="308" y="470"/>
                  </a:lnTo>
                  <a:lnTo>
                    <a:pt x="342" y="489"/>
                  </a:lnTo>
                  <a:lnTo>
                    <a:pt x="383" y="506"/>
                  </a:lnTo>
                  <a:lnTo>
                    <a:pt x="406" y="513"/>
                  </a:lnTo>
                  <a:lnTo>
                    <a:pt x="431" y="521"/>
                  </a:lnTo>
                  <a:lnTo>
                    <a:pt x="432" y="495"/>
                  </a:lnTo>
                  <a:lnTo>
                    <a:pt x="472" y="88"/>
                  </a:lnTo>
                  <a:lnTo>
                    <a:pt x="474" y="63"/>
                  </a:lnTo>
                  <a:lnTo>
                    <a:pt x="498" y="71"/>
                  </a:lnTo>
                  <a:lnTo>
                    <a:pt x="498" y="71"/>
                  </a:lnTo>
                  <a:lnTo>
                    <a:pt x="521" y="77"/>
                  </a:lnTo>
                  <a:lnTo>
                    <a:pt x="551" y="81"/>
                  </a:lnTo>
                  <a:lnTo>
                    <a:pt x="592" y="86"/>
                  </a:lnTo>
                  <a:lnTo>
                    <a:pt x="592" y="86"/>
                  </a:lnTo>
                  <a:lnTo>
                    <a:pt x="652" y="91"/>
                  </a:lnTo>
                  <a:lnTo>
                    <a:pt x="687" y="92"/>
                  </a:lnTo>
                  <a:lnTo>
                    <a:pt x="727" y="92"/>
                  </a:lnTo>
                  <a:lnTo>
                    <a:pt x="727" y="92"/>
                  </a:lnTo>
                  <a:lnTo>
                    <a:pt x="743" y="92"/>
                  </a:lnTo>
                  <a:lnTo>
                    <a:pt x="743" y="92"/>
                  </a:lnTo>
                  <a:lnTo>
                    <a:pt x="800" y="91"/>
                  </a:lnTo>
                  <a:lnTo>
                    <a:pt x="847" y="88"/>
                  </a:lnTo>
                  <a:lnTo>
                    <a:pt x="847" y="88"/>
                  </a:lnTo>
                  <a:lnTo>
                    <a:pt x="838" y="80"/>
                  </a:lnTo>
                  <a:lnTo>
                    <a:pt x="838" y="80"/>
                  </a:lnTo>
                  <a:lnTo>
                    <a:pt x="810" y="63"/>
                  </a:lnTo>
                  <a:lnTo>
                    <a:pt x="784" y="48"/>
                  </a:lnTo>
                  <a:lnTo>
                    <a:pt x="761" y="34"/>
                  </a:lnTo>
                  <a:lnTo>
                    <a:pt x="741" y="25"/>
                  </a:lnTo>
                  <a:lnTo>
                    <a:pt x="711" y="11"/>
                  </a:lnTo>
                  <a:lnTo>
                    <a:pt x="697" y="6"/>
                  </a:lnTo>
                  <a:lnTo>
                    <a:pt x="697" y="6"/>
                  </a:lnTo>
                  <a:lnTo>
                    <a:pt x="686" y="3"/>
                  </a:lnTo>
                  <a:lnTo>
                    <a:pt x="686" y="3"/>
                  </a:lnTo>
                  <a:lnTo>
                    <a:pt x="677" y="0"/>
                  </a:lnTo>
                  <a:lnTo>
                    <a:pt x="666" y="0"/>
                  </a:lnTo>
                  <a:lnTo>
                    <a:pt x="286" y="0"/>
                  </a:lnTo>
                  <a:lnTo>
                    <a:pt x="286" y="0"/>
                  </a:lnTo>
                  <a:lnTo>
                    <a:pt x="271" y="1"/>
                  </a:lnTo>
                  <a:lnTo>
                    <a:pt x="271" y="1"/>
                  </a:lnTo>
                  <a:lnTo>
                    <a:pt x="243" y="3"/>
                  </a:lnTo>
                  <a:lnTo>
                    <a:pt x="216" y="9"/>
                  </a:lnTo>
                  <a:lnTo>
                    <a:pt x="189" y="17"/>
                  </a:lnTo>
                  <a:lnTo>
                    <a:pt x="165" y="28"/>
                  </a:lnTo>
                  <a:lnTo>
                    <a:pt x="140" y="40"/>
                  </a:lnTo>
                  <a:lnTo>
                    <a:pt x="119" y="54"/>
                  </a:lnTo>
                  <a:lnTo>
                    <a:pt x="97" y="71"/>
                  </a:lnTo>
                  <a:lnTo>
                    <a:pt x="79" y="89"/>
                  </a:lnTo>
                  <a:lnTo>
                    <a:pt x="79" y="89"/>
                  </a:lnTo>
                  <a:lnTo>
                    <a:pt x="60" y="111"/>
                  </a:lnTo>
                  <a:lnTo>
                    <a:pt x="45" y="134"/>
                  </a:lnTo>
                  <a:lnTo>
                    <a:pt x="33" y="157"/>
                  </a:lnTo>
                  <a:lnTo>
                    <a:pt x="20" y="183"/>
                  </a:lnTo>
                  <a:lnTo>
                    <a:pt x="13" y="209"/>
                  </a:lnTo>
                  <a:lnTo>
                    <a:pt x="5" y="237"/>
                  </a:lnTo>
                  <a:lnTo>
                    <a:pt x="2" y="264"/>
                  </a:lnTo>
                  <a:lnTo>
                    <a:pt x="0" y="293"/>
                  </a:lnTo>
                  <a:lnTo>
                    <a:pt x="0" y="293"/>
                  </a:lnTo>
                  <a:lnTo>
                    <a:pt x="2" y="318"/>
                  </a:lnTo>
                  <a:lnTo>
                    <a:pt x="5" y="341"/>
                  </a:lnTo>
                  <a:lnTo>
                    <a:pt x="10" y="366"/>
                  </a:lnTo>
                  <a:lnTo>
                    <a:pt x="16" y="390"/>
                  </a:lnTo>
                  <a:lnTo>
                    <a:pt x="16" y="390"/>
                  </a:lnTo>
                  <a:lnTo>
                    <a:pt x="28" y="423"/>
                  </a:lnTo>
                  <a:lnTo>
                    <a:pt x="42" y="452"/>
                  </a:lnTo>
                  <a:lnTo>
                    <a:pt x="60" y="483"/>
                  </a:lnTo>
                  <a:lnTo>
                    <a:pt x="82" y="512"/>
                  </a:lnTo>
                  <a:lnTo>
                    <a:pt x="82" y="512"/>
                  </a:lnTo>
                  <a:lnTo>
                    <a:pt x="107" y="538"/>
                  </a:lnTo>
                  <a:lnTo>
                    <a:pt x="107" y="538"/>
                  </a:lnTo>
                  <a:lnTo>
                    <a:pt x="130" y="559"/>
                  </a:lnTo>
                  <a:lnTo>
                    <a:pt x="154" y="581"/>
                  </a:lnTo>
                  <a:lnTo>
                    <a:pt x="180" y="599"/>
                  </a:lnTo>
                  <a:lnTo>
                    <a:pt x="209" y="619"/>
                  </a:lnTo>
                  <a:lnTo>
                    <a:pt x="209" y="619"/>
                  </a:lnTo>
                  <a:close/>
                </a:path>
              </a:pathLst>
            </a:custGeom>
            <a:solidFill>
              <a:srgbClr val="05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743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9" y="2946261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6" y="2949868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" y="2182095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5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4" y="3921025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2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1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1">
      <a:majorFont>
        <a:latin typeface="Impact"/>
        <a:ea typeface="华康俪金黑W8"/>
        <a:cs typeface=""/>
      </a:majorFont>
      <a:minorFont>
        <a:latin typeface="Impact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794</TotalTime>
  <Words>21</Words>
  <Application>Microsoft Office PowerPoint</Application>
  <PresentationFormat>全屏显示(4:3)</PresentationFormat>
  <Paragraphs>6</Paragraphs>
  <Slides>5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Office 主题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2014-06-14T08:54:39Z</dcterms:created>
  <dcterms:modified xsi:type="dcterms:W3CDTF">2017-08-16T07:45:07Z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演示文稿</vt:lpwstr>
  </property>
  <property fmtid="{D5CDD505-2E9C-101B-9397-08002B2CF9AE}" pid="3" name="SlideDescription">
    <vt:lpwstr>购物1</vt:lpwstr>
  </property>
</Properties>
</file>