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1"/>
  </p:notesMasterIdLst>
  <p:sldIdLst>
    <p:sldId id="263" r:id="rId3"/>
    <p:sldId id="258" r:id="rId4"/>
    <p:sldId id="256" r:id="rId5"/>
    <p:sldId id="257" r:id="rId6"/>
    <p:sldId id="259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0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79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414BD-3823-4E92-85E3-9507543C81E2}" type="datetimeFigureOut">
              <a:rPr lang="zh-CN" altLang="en-US" smtClean="0"/>
              <a:t>2017/8/23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80FDC-DA9E-4BBB-8D05-5458EEED76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39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8111-903B-4933-8E38-6A88E0A600BF}" type="datetimeFigureOut">
              <a:rPr lang="zh-CN" altLang="en-US" smtClean="0"/>
              <a:t>2017/8/23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1A9B-CBA8-4DC4-B480-0DD294D3BE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870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8111-903B-4933-8E38-6A88E0A600BF}" type="datetimeFigureOut">
              <a:rPr lang="zh-CN" altLang="en-US" smtClean="0"/>
              <a:t>2017/8/23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1A9B-CBA8-4DC4-B480-0DD294D3BE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68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8111-903B-4933-8E38-6A88E0A600BF}" type="datetimeFigureOut">
              <a:rPr lang="zh-CN" altLang="en-US" smtClean="0"/>
              <a:t>2017/8/23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1A9B-CBA8-4DC4-B480-0DD294D3BE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3777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557F-8C0A-4DC9-BCDD-CA0AC232E2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21E-1754-43B0-99AC-67FA654141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75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557F-8C0A-4DC9-BCDD-CA0AC232E2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21E-1754-43B0-99AC-67FA654141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026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557F-8C0A-4DC9-BCDD-CA0AC232E2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21E-1754-43B0-99AC-67FA654141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747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557F-8C0A-4DC9-BCDD-CA0AC232E2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21E-1754-43B0-99AC-67FA654141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663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557F-8C0A-4DC9-BCDD-CA0AC232E2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21E-1754-43B0-99AC-67FA654141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996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557F-8C0A-4DC9-BCDD-CA0AC232E2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21E-1754-43B0-99AC-67FA654141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3883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557F-8C0A-4DC9-BCDD-CA0AC232E2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21E-1754-43B0-99AC-67FA654141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804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557F-8C0A-4DC9-BCDD-CA0AC232E2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21E-1754-43B0-99AC-67FA654141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36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8111-903B-4933-8E38-6A88E0A600BF}" type="datetimeFigureOut">
              <a:rPr lang="zh-CN" altLang="en-US" smtClean="0"/>
              <a:t>2017/8/23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1A9B-CBA8-4DC4-B480-0DD294D3BE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5105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557F-8C0A-4DC9-BCDD-CA0AC232E2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21E-1754-43B0-99AC-67FA654141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091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557F-8C0A-4DC9-BCDD-CA0AC232E2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21E-1754-43B0-99AC-67FA654141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390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557F-8C0A-4DC9-BCDD-CA0AC232E2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A21E-1754-43B0-99AC-67FA654141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76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8111-903B-4933-8E38-6A88E0A600BF}" type="datetimeFigureOut">
              <a:rPr lang="zh-CN" altLang="en-US" smtClean="0"/>
              <a:t>2017/8/23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1A9B-CBA8-4DC4-B480-0DD294D3BE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352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8111-903B-4933-8E38-6A88E0A600BF}" type="datetimeFigureOut">
              <a:rPr lang="zh-CN" altLang="en-US" smtClean="0"/>
              <a:t>2017/8/23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1A9B-CBA8-4DC4-B480-0DD294D3BE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224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8111-903B-4933-8E38-6A88E0A600BF}" type="datetimeFigureOut">
              <a:rPr lang="zh-CN" altLang="en-US" smtClean="0"/>
              <a:t>2017/8/23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1A9B-CBA8-4DC4-B480-0DD294D3BE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310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8111-903B-4933-8E38-6A88E0A600BF}" type="datetimeFigureOut">
              <a:rPr lang="zh-CN" altLang="en-US" smtClean="0"/>
              <a:t>2017/8/23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1A9B-CBA8-4DC4-B480-0DD294D3BE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29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8111-903B-4933-8E38-6A88E0A600BF}" type="datetimeFigureOut">
              <a:rPr lang="zh-CN" altLang="en-US" smtClean="0"/>
              <a:t>2017/8/23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1A9B-CBA8-4DC4-B480-0DD294D3BE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919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8111-903B-4933-8E38-6A88E0A600BF}" type="datetimeFigureOut">
              <a:rPr lang="zh-CN" altLang="en-US" smtClean="0"/>
              <a:t>2017/8/23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1A9B-CBA8-4DC4-B480-0DD294D3BE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378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8111-903B-4933-8E38-6A88E0A600BF}" type="datetimeFigureOut">
              <a:rPr lang="zh-CN" altLang="en-US" smtClean="0"/>
              <a:t>2017/8/23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1A9B-CBA8-4DC4-B480-0DD294D3BE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40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78111-903B-4933-8E38-6A88E0A600BF}" type="datetimeFigureOut">
              <a:rPr lang="zh-CN" altLang="en-US" smtClean="0"/>
              <a:t>2017/8/23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D1A9B-CBA8-4DC4-B480-0DD294D3BE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481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9557F-8C0A-4DC9-BCDD-CA0AC232E2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A21E-1754-43B0-99AC-67FA654141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68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230" y="631088"/>
            <a:ext cx="5824151" cy="5824151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469557" y="2951720"/>
            <a:ext cx="6911546" cy="1394099"/>
          </a:xfrm>
          <a:prstGeom prst="rect">
            <a:avLst/>
          </a:prstGeom>
          <a:solidFill>
            <a:srgbClr val="CD1A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321278" y="2925457"/>
            <a:ext cx="690330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zh-CN" sz="54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anose="02010600010101010101" pitchFamily="2" charset="2"/>
              </a:rPr>
              <a:t>3D</a:t>
            </a:r>
            <a:r>
              <a:rPr lang="zh-CN" altLang="en-US" sz="5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anose="02010600010101010101" pitchFamily="2" charset="2"/>
              </a:rPr>
              <a:t>小</a:t>
            </a:r>
            <a:r>
              <a:rPr lang="zh-CN" altLang="en-US" sz="54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anose="02010600010101010101" pitchFamily="2" charset="2"/>
              </a:rPr>
              <a:t>人</a:t>
            </a:r>
            <a:r>
              <a:rPr lang="en-US" altLang="zh-CN" sz="54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anose="02010600010101010101" pitchFamily="2" charset="2"/>
              </a:rPr>
              <a:t>—</a:t>
            </a:r>
            <a:r>
              <a:rPr lang="zh-CN" altLang="en-US" sz="5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anose="02010600010101010101" pitchFamily="2" charset="2"/>
              </a:rPr>
              <a:t>扩音器</a:t>
            </a:r>
            <a:r>
              <a:rPr lang="zh-CN" altLang="en-US" sz="54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anose="02010600010101010101" pitchFamily="2" charset="2"/>
              </a:rPr>
              <a:t>系列</a:t>
            </a:r>
            <a:endParaRPr lang="zh-CN" altLang="en-US" sz="54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anose="02010600010101010101" pitchFamily="2" charset="2"/>
            </a:endParaRPr>
          </a:p>
        </p:txBody>
      </p:sp>
      <p:sp>
        <p:nvSpPr>
          <p:cNvPr id="3" name="椭圆形标注 2"/>
          <p:cNvSpPr/>
          <p:nvPr/>
        </p:nvSpPr>
        <p:spPr>
          <a:xfrm>
            <a:off x="2622543" y="1202186"/>
            <a:ext cx="2145366" cy="2027392"/>
          </a:xfrm>
          <a:prstGeom prst="wedgeEllipseCallout">
            <a:avLst>
              <a:gd name="adj1" fmla="val 26756"/>
              <a:gd name="adj2" fmla="val 55014"/>
            </a:avLst>
          </a:prstGeom>
          <a:solidFill>
            <a:srgbClr val="CD1A1D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anose="02010600010101010101" pitchFamily="2" charset="2"/>
              </a:rPr>
              <a:t>23</a:t>
            </a:r>
            <a:endParaRPr lang="en-US" altLang="zh-CN" sz="54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anose="02010600010101010101" pitchFamily="2" charset="2"/>
            </a:endParaRPr>
          </a:p>
          <a:p>
            <a:pPr algn="ctr"/>
            <a:r>
              <a:rPr lang="zh-CN" altLang="en-US" sz="5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anose="02010600010101010101" pitchFamily="2" charset="2"/>
              </a:rPr>
              <a:t>张</a:t>
            </a:r>
          </a:p>
        </p:txBody>
      </p:sp>
    </p:spTree>
    <p:extLst>
      <p:ext uri="{BB962C8B-B14F-4D97-AF65-F5344CB8AC3E}">
        <p14:creationId xmlns:p14="http://schemas.microsoft.com/office/powerpoint/2010/main" val="382704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788" y="244318"/>
            <a:ext cx="3112636" cy="272954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901" y="172308"/>
            <a:ext cx="3681921" cy="322168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05" y="3141877"/>
            <a:ext cx="4964670" cy="33065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112" y="3545402"/>
            <a:ext cx="2499497" cy="249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28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75" y="0"/>
            <a:ext cx="4503351" cy="309605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608" y="541543"/>
            <a:ext cx="2175570" cy="21755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300" y="3478426"/>
            <a:ext cx="2984845" cy="298484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249" y="3536091"/>
            <a:ext cx="3539524" cy="265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08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81" y="133619"/>
            <a:ext cx="5037823" cy="29046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69" y="133619"/>
            <a:ext cx="1502547" cy="29046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143" y="3073193"/>
            <a:ext cx="3421776" cy="342177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304" y="3073193"/>
            <a:ext cx="2796076" cy="349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756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211" y="0"/>
            <a:ext cx="2496408" cy="311746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854" y="0"/>
            <a:ext cx="2512541" cy="335005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86" y="3350055"/>
            <a:ext cx="4502259" cy="33766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351" y="3350055"/>
            <a:ext cx="2339546" cy="31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867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562" y="136611"/>
            <a:ext cx="2372497" cy="316332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834" y="78946"/>
            <a:ext cx="2405105" cy="343970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042" y="3252103"/>
            <a:ext cx="2887535" cy="360589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850" y="3252103"/>
            <a:ext cx="2870888" cy="358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6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044" y="183293"/>
            <a:ext cx="3709772" cy="278232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449" y="603078"/>
            <a:ext cx="3934941" cy="278212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22" y="3047961"/>
            <a:ext cx="3863724" cy="336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948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58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</Words>
  <Application>Microsoft Office PowerPoint</Application>
  <PresentationFormat>自定义</PresentationFormat>
  <Paragraphs>8</Paragraphs>
  <Slides>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0" baseType="lpstr">
      <vt:lpstr>Office 主题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2016-04-23T06:04:11Z</dcterms:created>
  <dcterms:modified xsi:type="dcterms:W3CDTF">2017-08-23T03:10:31Z</dcterms:modified>
</cp:coreProperties>
</file>