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6858000" cy="9144000"/>
  <p:photoAlbum layout="4pic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3F275-9354-45D4-8CF6-E2AEEC7FD0E7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6B6E8-7446-4D77-AE17-C23AAB0D21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1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2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557F-8C0A-4DC9-BCDD-CA0AC232E2DA}" type="datetimeFigureOut">
              <a:rPr lang="zh-CN" altLang="en-US" smtClean="0"/>
              <a:pPr/>
              <a:t>2017/8/21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21E-1754-43B0-99AC-67FA654141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23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557F-8C0A-4DC9-BCDD-CA0AC232E2DA}" type="datetimeFigureOut">
              <a:rPr lang="zh-CN" altLang="en-US" smtClean="0"/>
              <a:pPr/>
              <a:t>2017/8/21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21E-1754-43B0-99AC-67FA654141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61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557F-8C0A-4DC9-BCDD-CA0AC232E2DA}" type="datetimeFigureOut">
              <a:rPr lang="zh-CN" altLang="en-US" smtClean="0"/>
              <a:pPr/>
              <a:t>2017/8/21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21E-1754-43B0-99AC-67FA654141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34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557F-8C0A-4DC9-BCDD-CA0AC232E2DA}" type="datetimeFigureOut">
              <a:rPr lang="zh-CN" altLang="en-US" smtClean="0"/>
              <a:pPr/>
              <a:t>2017/8/21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21E-1754-43B0-99AC-67FA654141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45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557F-8C0A-4DC9-BCDD-CA0AC232E2DA}" type="datetimeFigureOut">
              <a:rPr lang="zh-CN" altLang="en-US" smtClean="0"/>
              <a:pPr/>
              <a:t>2017/8/21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21E-1754-43B0-99AC-67FA654141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61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557F-8C0A-4DC9-BCDD-CA0AC232E2DA}" type="datetimeFigureOut">
              <a:rPr lang="zh-CN" altLang="en-US" smtClean="0"/>
              <a:pPr/>
              <a:t>2017/8/21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21E-1754-43B0-99AC-67FA654141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96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557F-8C0A-4DC9-BCDD-CA0AC232E2DA}" type="datetimeFigureOut">
              <a:rPr lang="zh-CN" altLang="en-US" smtClean="0"/>
              <a:pPr/>
              <a:t>2017/8/21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21E-1754-43B0-99AC-67FA654141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9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557F-8C0A-4DC9-BCDD-CA0AC232E2DA}" type="datetimeFigureOut">
              <a:rPr lang="zh-CN" altLang="en-US" smtClean="0"/>
              <a:pPr/>
              <a:t>2017/8/21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21E-1754-43B0-99AC-67FA654141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54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557F-8C0A-4DC9-BCDD-CA0AC232E2DA}" type="datetimeFigureOut">
              <a:rPr lang="zh-CN" altLang="en-US" smtClean="0"/>
              <a:pPr/>
              <a:t>2017/8/21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21E-1754-43B0-99AC-67FA654141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77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557F-8C0A-4DC9-BCDD-CA0AC232E2DA}" type="datetimeFigureOut">
              <a:rPr lang="zh-CN" altLang="en-US" smtClean="0"/>
              <a:pPr/>
              <a:t>2017/8/21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21E-1754-43B0-99AC-67FA654141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0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557F-8C0A-4DC9-BCDD-CA0AC232E2DA}" type="datetimeFigureOut">
              <a:rPr lang="zh-CN" altLang="en-US" smtClean="0"/>
              <a:pPr/>
              <a:t>2017/8/21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A21E-1754-43B0-99AC-67FA654141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2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9557F-8C0A-4DC9-BCDD-CA0AC232E2DA}" type="datetimeFigureOut">
              <a:rPr lang="zh-CN" altLang="en-US" smtClean="0"/>
              <a:pPr/>
              <a:t>2017/8/21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7A21E-1754-43B0-99AC-67FA654141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35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jpe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jpeg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jpeg"/><Relationship Id="rId4" Type="http://schemas.openxmlformats.org/officeDocument/2006/relationships/image" Target="../media/image7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7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7.jpeg"/><Relationship Id="rId4" Type="http://schemas.openxmlformats.org/officeDocument/2006/relationships/image" Target="../media/image10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1.jpeg"/><Relationship Id="rId4" Type="http://schemas.openxmlformats.org/officeDocument/2006/relationships/image" Target="../media/image14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5.jpeg"/><Relationship Id="rId4" Type="http://schemas.openxmlformats.org/officeDocument/2006/relationships/image" Target="../media/image14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9.jpeg"/><Relationship Id="rId4" Type="http://schemas.openxmlformats.org/officeDocument/2006/relationships/image" Target="../media/image14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3.jpeg"/><Relationship Id="rId4" Type="http://schemas.openxmlformats.org/officeDocument/2006/relationships/image" Target="../media/image15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7.jpeg"/><Relationship Id="rId4" Type="http://schemas.openxmlformats.org/officeDocument/2006/relationships/image" Target="../media/image15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1.jpeg"/><Relationship Id="rId4" Type="http://schemas.openxmlformats.org/officeDocument/2006/relationships/image" Target="../media/image16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5.jpeg"/><Relationship Id="rId4" Type="http://schemas.openxmlformats.org/officeDocument/2006/relationships/image" Target="../media/image16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9.jpeg"/><Relationship Id="rId4" Type="http://schemas.openxmlformats.org/officeDocument/2006/relationships/image" Target="../media/image16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2.jpeg"/><Relationship Id="rId4" Type="http://schemas.openxmlformats.org/officeDocument/2006/relationships/image" Target="../media/image17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jpeg"/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7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7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7.jpeg"/><Relationship Id="rId4" Type="http://schemas.openxmlformats.org/officeDocument/2006/relationships/image" Target="../media/image5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eg"/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1.jpeg"/><Relationship Id="rId4" Type="http://schemas.openxmlformats.org/officeDocument/2006/relationships/image" Target="../media/image18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4.jpeg"/><Relationship Id="rId4" Type="http://schemas.openxmlformats.org/officeDocument/2006/relationships/image" Target="../media/image18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jpeg"/><Relationship Id="rId2" Type="http://schemas.openxmlformats.org/officeDocument/2006/relationships/image" Target="../media/image18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7.jpeg"/><Relationship Id="rId4" Type="http://schemas.openxmlformats.org/officeDocument/2006/relationships/image" Target="../media/image2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jpeg"/><Relationship Id="rId2" Type="http://schemas.openxmlformats.org/officeDocument/2006/relationships/image" Target="../media/image18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1.jpeg"/><Relationship Id="rId4" Type="http://schemas.openxmlformats.org/officeDocument/2006/relationships/image" Target="../media/image19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jpeg"/><Relationship Id="rId2" Type="http://schemas.openxmlformats.org/officeDocument/2006/relationships/image" Target="../media/image19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5.jpeg"/><Relationship Id="rId4" Type="http://schemas.openxmlformats.org/officeDocument/2006/relationships/image" Target="../media/image19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7.jpeg"/><Relationship Id="rId4" Type="http://schemas.openxmlformats.org/officeDocument/2006/relationships/image" Target="../media/image19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jpeg"/><Relationship Id="rId2" Type="http://schemas.openxmlformats.org/officeDocument/2006/relationships/image" Target="../media/image19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1.jpeg"/><Relationship Id="rId4" Type="http://schemas.openxmlformats.org/officeDocument/2006/relationships/image" Target="../media/image20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jpeg"/><Relationship Id="rId2" Type="http://schemas.openxmlformats.org/officeDocument/2006/relationships/image" Target="../media/image20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5.jpeg"/><Relationship Id="rId4" Type="http://schemas.openxmlformats.org/officeDocument/2006/relationships/image" Target="../media/image20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jpeg"/><Relationship Id="rId2" Type="http://schemas.openxmlformats.org/officeDocument/2006/relationships/image" Target="../media/image20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9.jpeg"/><Relationship Id="rId4" Type="http://schemas.openxmlformats.org/officeDocument/2006/relationships/image" Target="../media/image20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jpeg"/><Relationship Id="rId2" Type="http://schemas.openxmlformats.org/officeDocument/2006/relationships/image" Target="../media/image2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3.jpeg"/><Relationship Id="rId4" Type="http://schemas.openxmlformats.org/officeDocument/2006/relationships/image" Target="../media/image21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2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6.jpeg"/><Relationship Id="rId4" Type="http://schemas.openxmlformats.org/officeDocument/2006/relationships/image" Target="../media/image21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bz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628800"/>
            <a:ext cx="9144000" cy="18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体育5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82" b="75983" l="873" r="82824">
                        <a14:foregroundMark x1="27802" y1="24454" x2="27802" y2="24454"/>
                        <a14:foregroundMark x1="82824" y1="22416" x2="82824" y2="22416"/>
                        <a14:foregroundMark x1="74964" y1="12082" x2="74964" y2="12082"/>
                        <a14:foregroundMark x1="36390" y1="71470" x2="36390" y2="71470"/>
                        <a14:foregroundMark x1="30859" y1="76128" x2="30859" y2="76128"/>
                        <a14:foregroundMark x1="4803" y1="67831" x2="4803" y2="67831"/>
                        <a14:foregroundMark x1="873" y1="72635" x2="873" y2="7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36" r="14207" b="20325"/>
          <a:stretch/>
        </p:blipFill>
        <p:spPr>
          <a:xfrm>
            <a:off x="2195736" y="1080643"/>
            <a:ext cx="6702265" cy="55887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-1044624" y="179388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b="1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运动系列</a:t>
            </a:r>
            <a:r>
              <a:rPr lang="en-US" altLang="zh-CN" b="1" dirty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3D</a:t>
            </a:r>
            <a:r>
              <a:rPr lang="zh-CN" altLang="en-US" b="1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小人</a:t>
            </a:r>
            <a:r>
              <a:rPr lang="en-US" altLang="zh-CN" b="1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PPT</a:t>
            </a:r>
            <a:r>
              <a:rPr lang="zh-CN" altLang="en-US" b="1" dirty="0" smtClean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素材</a:t>
            </a:r>
            <a:endParaRPr lang="zh-CN" altLang="en-US" b="1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1295847" y="288032"/>
            <a:ext cx="1799778" cy="1700808"/>
          </a:xfrm>
          <a:prstGeom prst="wedgeEllipseCallout">
            <a:avLst>
              <a:gd name="adj1" fmla="val 26756"/>
              <a:gd name="adj2" fmla="val 55014"/>
            </a:avLst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242</a:t>
            </a:r>
          </a:p>
          <a:p>
            <a:pPr algn="ctr"/>
            <a:r>
              <a:rPr lang="zh-CN" altLang="en-US" sz="3600" dirty="0" smtClean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张</a:t>
            </a:r>
            <a:endParaRPr lang="zh-CN" altLang="en-US" sz="36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597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3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3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36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4200525"/>
            <a:ext cx="4114800" cy="1543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9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457200"/>
            <a:ext cx="38004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3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39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3" y="3543300"/>
            <a:ext cx="3201987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40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293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4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63575"/>
            <a:ext cx="4114800" cy="244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4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44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81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4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47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48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5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5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5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52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88" y="3543300"/>
            <a:ext cx="3551237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84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5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073150"/>
            <a:ext cx="4114800" cy="162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5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56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9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5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59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60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2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6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6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64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30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6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67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68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299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7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7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72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9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4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21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114425"/>
            <a:ext cx="411480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7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7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76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25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7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79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80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6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8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8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84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63" y="3543300"/>
            <a:ext cx="2198687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9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8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75" y="457200"/>
            <a:ext cx="21256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8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50" y="457200"/>
            <a:ext cx="21209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87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3543300"/>
            <a:ext cx="38401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88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9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9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9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92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7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9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113" y="457200"/>
            <a:ext cx="2287587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9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96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5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75" y="457200"/>
            <a:ext cx="21256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9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99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738563"/>
            <a:ext cx="411480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100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1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10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113" y="457200"/>
            <a:ext cx="2287587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10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104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93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1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10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63" y="457200"/>
            <a:ext cx="38004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107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108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05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1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1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11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749675"/>
            <a:ext cx="4114800" cy="244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112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7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8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4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1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1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11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116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3543300"/>
            <a:ext cx="35687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8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1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457200"/>
            <a:ext cx="35687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1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119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120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0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1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1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12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124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75" y="3543300"/>
            <a:ext cx="21256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07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1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1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127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128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60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1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5" y="457200"/>
            <a:ext cx="307975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1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13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3543300"/>
            <a:ext cx="272415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132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3543300"/>
            <a:ext cx="22606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3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1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4572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13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3" y="4572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13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35433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136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3" y="3543300"/>
            <a:ext cx="4041775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88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1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4572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13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3" y="4572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139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63" y="3543300"/>
            <a:ext cx="2020887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140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3" y="3543300"/>
            <a:ext cx="4041775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9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1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8" y="457200"/>
            <a:ext cx="3703637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14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3" y="4572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14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3543300"/>
            <a:ext cx="31464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144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0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1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4572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14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3" y="4572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147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148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9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1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15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15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3543300"/>
            <a:ext cx="38004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152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97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450" y="457200"/>
            <a:ext cx="2222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1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3543300"/>
            <a:ext cx="17653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12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749675"/>
            <a:ext cx="4114800" cy="2443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0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1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15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15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156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3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1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15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159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160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9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1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16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16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3543300"/>
            <a:ext cx="38608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164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3543300"/>
            <a:ext cx="33321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5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1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16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167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168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50" y="3543300"/>
            <a:ext cx="26797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72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1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17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3" y="4572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17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172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1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4572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17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17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43300"/>
            <a:ext cx="2667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176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3" y="3543300"/>
            <a:ext cx="4041775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2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1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4572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17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3" y="4572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179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3543300"/>
            <a:ext cx="254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180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3" y="3543300"/>
            <a:ext cx="4041775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87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1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4572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18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3" y="4572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18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35433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184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43300"/>
            <a:ext cx="40386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03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18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18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457200"/>
            <a:ext cx="332581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187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188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3543300"/>
            <a:ext cx="35687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59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1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760413"/>
            <a:ext cx="4114800" cy="225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19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19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192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07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457200"/>
            <a:ext cx="332581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1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35433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16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3" y="3543300"/>
            <a:ext cx="4041775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1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19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0" y="457200"/>
            <a:ext cx="158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19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19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196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38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1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8" y="457200"/>
            <a:ext cx="3703637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19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199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35433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200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21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2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20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20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8" y="3543300"/>
            <a:ext cx="3703637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204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3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2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20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3" y="4572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207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35433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208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16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2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2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21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212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76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2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2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21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216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3" y="3543300"/>
            <a:ext cx="4041775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0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2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4572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2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3" y="4572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219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220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20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2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8" y="457200"/>
            <a:ext cx="3703637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2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88" y="457200"/>
            <a:ext cx="3703637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22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224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4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2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2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3" y="4572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227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228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5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2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2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3" y="4572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23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8" y="3543300"/>
            <a:ext cx="3703637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232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88" y="3543300"/>
            <a:ext cx="3703637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52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4572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3" y="4572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19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35433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20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3" y="3543300"/>
            <a:ext cx="4041775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23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2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4572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23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23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236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88" y="3543300"/>
            <a:ext cx="3703637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6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2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4572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23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239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8" y="3543300"/>
            <a:ext cx="3703637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240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05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681888" y="2946259"/>
            <a:ext cx="447675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2949866"/>
            <a:ext cx="7019925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www.PPTBZ.com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3"/>
            <a:ext cx="6984207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—PPT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宝藏！</a:t>
            </a:r>
            <a:endParaRPr lang="zh-CN" altLang="en-US" sz="2800" spc="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984207" y="2178053"/>
            <a:ext cx="640276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36373" y="3921023"/>
            <a:ext cx="5179807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609" y="3998510"/>
            <a:ext cx="2571429" cy="1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3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4572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3" y="4572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2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35433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24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3" y="3543300"/>
            <a:ext cx="4041775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29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457200"/>
            <a:ext cx="40417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27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28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3543300"/>
            <a:ext cx="4086225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87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体育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572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体育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457200"/>
            <a:ext cx="194151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体育3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体育32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35433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17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28</Words>
  <Application>Microsoft Office PowerPoint</Application>
  <PresentationFormat>全屏显示(4:3)</PresentationFormat>
  <Paragraphs>8</Paragraphs>
  <Slides>62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63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2012-01-17T02:45:46Z</dcterms:created>
  <dcterms:modified xsi:type="dcterms:W3CDTF">2017-08-21T02:31:54Z</dcterms:modified>
</cp:coreProperties>
</file>