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59" r:id="rId5"/>
  </p:sldMasterIdLst>
  <p:notesMasterIdLst>
    <p:notesMasterId r:id="rId12"/>
  </p:notesMasterIdLst>
  <p:sldIdLst>
    <p:sldId id="265" r:id="rId6"/>
    <p:sldId id="260" r:id="rId7"/>
    <p:sldId id="258" r:id="rId8"/>
    <p:sldId id="261" r:id="rId9"/>
    <p:sldId id="262" r:id="rId10"/>
    <p:sldId id="266" r:id="rId11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5" autoAdjust="0"/>
    <p:restoredTop sz="94597"/>
  </p:normalViewPr>
  <p:slideViewPr>
    <p:cSldViewPr snapToGrid="0" snapToObjects="1">
      <p:cViewPr varScale="1">
        <p:scale>
          <a:sx n="108" d="100"/>
          <a:sy n="108" d="100"/>
        </p:scale>
        <p:origin x="-426" y="-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F617-AFED-47E7-A94A-9D873A4CA225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186B9-61BD-4100-8B52-9FCB471FF3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84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/>
                <a:cs typeface="Segoe UI Light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grpSp>
        <p:nvGrpSpPr>
          <p:cNvPr id="9" name="组 8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5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3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3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8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9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5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3588" cy="6858000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2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/>
                <a:cs typeface="Segoe UI Light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grpSp>
        <p:nvGrpSpPr>
          <p:cNvPr id="3" name="组 2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4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42064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59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2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0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0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4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0" r:id="rId1"/>
    <p:sldLayoutId id="2147493461" r:id="rId2"/>
    <p:sldLayoutId id="2147493462" r:id="rId3"/>
    <p:sldLayoutId id="2147493463" r:id="rId4"/>
    <p:sldLayoutId id="2147493464" r:id="rId5"/>
    <p:sldLayoutId id="2147493465" r:id="rId6"/>
    <p:sldLayoutId id="2147493466" r:id="rId7"/>
    <p:sldLayoutId id="2147493467" r:id="rId8"/>
    <p:sldLayoutId id="2147493468" r:id="rId9"/>
    <p:sldLayoutId id="2147493469" r:id="rId10"/>
    <p:sldLayoutId id="21474934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3" name="图片 2" descr="550gfhoouvm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210089" cy="6858000"/>
          </a:xfrm>
          <a:prstGeom prst="rect">
            <a:avLst/>
          </a:prstGeom>
        </p:spPr>
      </p:pic>
      <p:sp>
        <p:nvSpPr>
          <p:cNvPr id="4" name="文本占位符 2"/>
          <p:cNvSpPr txBox="1">
            <a:spLocks/>
          </p:cNvSpPr>
          <p:nvPr/>
        </p:nvSpPr>
        <p:spPr>
          <a:xfrm>
            <a:off x="2362583" y="2590027"/>
            <a:ext cx="4670588" cy="692151"/>
          </a:xfrm>
          <a:prstGeom prst="rect">
            <a:avLst/>
          </a:prstGeom>
        </p:spPr>
        <p:txBody>
          <a:bodyPr vert="horz" anchor="ctr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Segoe UI Light"/>
                <a:ea typeface="+mn-ea"/>
                <a:cs typeface="Segoe UI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6400" dirty="0"/>
              <a:t>Windows</a:t>
            </a:r>
            <a:r>
              <a:rPr kumimoji="1" lang="zh-CN" altLang="en-US" sz="6400" dirty="0"/>
              <a:t> </a:t>
            </a:r>
            <a:r>
              <a:rPr kumimoji="1" lang="en-US" altLang="zh-CN" sz="6400" dirty="0"/>
              <a:t>10</a:t>
            </a:r>
            <a:endParaRPr kumimoji="1" lang="zh-CN" altLang="en-US" sz="6400" dirty="0"/>
          </a:p>
        </p:txBody>
      </p:sp>
      <p:grpSp>
        <p:nvGrpSpPr>
          <p:cNvPr id="5" name="组 4"/>
          <p:cNvGrpSpPr/>
          <p:nvPr/>
        </p:nvGrpSpPr>
        <p:grpSpPr>
          <a:xfrm>
            <a:off x="1018583" y="2335443"/>
            <a:ext cx="1181299" cy="1176293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6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1275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stages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7418" y="1327574"/>
            <a:ext cx="4649283" cy="2396649"/>
          </a:xfrm>
          <a:prstGeom prst="rect">
            <a:avLst/>
          </a:prstGeom>
          <a:solidFill>
            <a:srgbClr val="005A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en-US" altLang="zh-CN" sz="3200" dirty="0">
                <a:solidFill>
                  <a:schemeClr val="tx1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chemeClr val="tx1"/>
                </a:solidFill>
                <a:latin typeface="Segoe UI Light"/>
                <a:cs typeface="Segoe UI Light"/>
              </a:rPr>
              <a:t>One</a:t>
            </a:r>
          </a:p>
          <a:p>
            <a:pPr>
              <a:lnSpc>
                <a:spcPct val="130000"/>
              </a:lnSpc>
            </a:pP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chemeClr val="tx1"/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418" y="3849538"/>
            <a:ext cx="2272835" cy="23966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Three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50315" y="1327574"/>
            <a:ext cx="4655065" cy="2396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Two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3866" y="3849538"/>
            <a:ext cx="2272835" cy="23966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Four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03213" y="1327574"/>
            <a:ext cx="2272835" cy="239664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Title.</a:t>
            </a:r>
            <a:endParaRPr kumimoji="1" lang="zh-CN" altLang="en-US" sz="28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50315" y="3849538"/>
            <a:ext cx="4655065" cy="239664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Five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03214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888399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03214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888399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4" name="Freeform 119"/>
          <p:cNvSpPr>
            <a:spLocks noChangeAspect="1" noEditPoints="1"/>
          </p:cNvSpPr>
          <p:nvPr/>
        </p:nvSpPr>
        <p:spPr bwMode="auto">
          <a:xfrm>
            <a:off x="11127762" y="5366948"/>
            <a:ext cx="608920" cy="60892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18" name="组 17"/>
          <p:cNvGrpSpPr/>
          <p:nvPr/>
        </p:nvGrpSpPr>
        <p:grpSpPr>
          <a:xfrm>
            <a:off x="9917713" y="5342084"/>
            <a:ext cx="658648" cy="658648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19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0" name="Freeform 154"/>
            <p:cNvSpPr>
              <a:spLocks/>
            </p:cNvSpPr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21" name="Freeform 120"/>
          <p:cNvSpPr>
            <a:spLocks noEditPoints="1"/>
          </p:cNvSpPr>
          <p:nvPr/>
        </p:nvSpPr>
        <p:spPr bwMode="auto">
          <a:xfrm>
            <a:off x="10067643" y="4186848"/>
            <a:ext cx="367528" cy="552433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22" name="组 21"/>
          <p:cNvGrpSpPr/>
          <p:nvPr/>
        </p:nvGrpSpPr>
        <p:grpSpPr>
          <a:xfrm>
            <a:off x="11183667" y="4193181"/>
            <a:ext cx="548959" cy="546100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23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4" name="Freeform 214"/>
            <p:cNvSpPr>
              <a:spLocks/>
            </p:cNvSpPr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5" name="Freeform 215"/>
            <p:cNvSpPr>
              <a:spLocks/>
            </p:cNvSpPr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6" name="Freeform 216"/>
            <p:cNvSpPr>
              <a:spLocks/>
            </p:cNvSpPr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62835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2" y="258619"/>
            <a:ext cx="4713393" cy="692151"/>
          </a:xfrm>
        </p:spPr>
        <p:txBody>
          <a:bodyPr/>
          <a:lstStyle/>
          <a:p>
            <a:r>
              <a:rPr kumimoji="1" lang="en-US" altLang="zh-CN" dirty="0" smtClean="0"/>
              <a:t>Flow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770547" y="1626634"/>
            <a:ext cx="2887484" cy="4361073"/>
            <a:chOff x="577314" y="1219975"/>
            <a:chExt cx="2165613" cy="3270805"/>
          </a:xfrm>
        </p:grpSpPr>
        <p:sp>
          <p:nvSpPr>
            <p:cNvPr id="8" name="燕尾形 7"/>
            <p:cNvSpPr/>
            <p:nvPr/>
          </p:nvSpPr>
          <p:spPr>
            <a:xfrm>
              <a:off x="577314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7" name="平行四边形 26"/>
            <p:cNvSpPr/>
            <p:nvPr/>
          </p:nvSpPr>
          <p:spPr>
            <a:xfrm>
              <a:off x="577314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26241" y="1626634"/>
            <a:ext cx="2887484" cy="4361073"/>
            <a:chOff x="2494085" y="1219975"/>
            <a:chExt cx="2165613" cy="3270805"/>
          </a:xfrm>
        </p:grpSpPr>
        <p:sp>
          <p:nvSpPr>
            <p:cNvPr id="12" name="燕尾形 11"/>
            <p:cNvSpPr/>
            <p:nvPr/>
          </p:nvSpPr>
          <p:spPr>
            <a:xfrm>
              <a:off x="249408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249408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81935" y="1626634"/>
            <a:ext cx="2887484" cy="4361073"/>
            <a:chOff x="4410855" y="1219975"/>
            <a:chExt cx="2165613" cy="3270805"/>
          </a:xfrm>
        </p:grpSpPr>
        <p:sp>
          <p:nvSpPr>
            <p:cNvPr id="13" name="燕尾形 12"/>
            <p:cNvSpPr/>
            <p:nvPr/>
          </p:nvSpPr>
          <p:spPr>
            <a:xfrm>
              <a:off x="441085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441085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437628" y="1626634"/>
            <a:ext cx="2887484" cy="4361073"/>
            <a:chOff x="6327625" y="1219975"/>
            <a:chExt cx="2165613" cy="3270805"/>
          </a:xfrm>
        </p:grpSpPr>
        <p:sp>
          <p:nvSpPr>
            <p:cNvPr id="14" name="燕尾形 13"/>
            <p:cNvSpPr/>
            <p:nvPr/>
          </p:nvSpPr>
          <p:spPr>
            <a:xfrm>
              <a:off x="632762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632762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15" name="矩形 14"/>
          <p:cNvSpPr/>
          <p:nvPr/>
        </p:nvSpPr>
        <p:spPr>
          <a:xfrm>
            <a:off x="1456260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11953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22569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151702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56260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81494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06729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31962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00818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48861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96903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944945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7660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 smtClean="0"/>
              <a:t>Flow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stages</a:t>
            </a:r>
            <a:endParaRPr kumimoji="1" lang="zh-CN" altLang="en-US" dirty="0"/>
          </a:p>
        </p:txBody>
      </p:sp>
      <p:grpSp>
        <p:nvGrpSpPr>
          <p:cNvPr id="6" name="组 5"/>
          <p:cNvGrpSpPr/>
          <p:nvPr/>
        </p:nvGrpSpPr>
        <p:grpSpPr>
          <a:xfrm>
            <a:off x="787647" y="1351072"/>
            <a:ext cx="2146287" cy="2095304"/>
            <a:chOff x="590139" y="1013304"/>
            <a:chExt cx="1680625" cy="1571478"/>
          </a:xfrm>
        </p:grpSpPr>
        <p:sp>
          <p:nvSpPr>
            <p:cNvPr id="27" name="平行四边形 2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平行四边形 3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rgbClr val="94BB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9" name="直线连接符 8"/>
          <p:cNvCxnSpPr/>
          <p:nvPr/>
        </p:nvCxnSpPr>
        <p:spPr>
          <a:xfrm>
            <a:off x="921795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70678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87645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24713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36" name="组 35"/>
          <p:cNvGrpSpPr/>
          <p:nvPr/>
        </p:nvGrpSpPr>
        <p:grpSpPr>
          <a:xfrm>
            <a:off x="2922208" y="1351072"/>
            <a:ext cx="2146287" cy="2095304"/>
            <a:chOff x="590139" y="1013304"/>
            <a:chExt cx="1680625" cy="1571478"/>
          </a:xfrm>
        </p:grpSpPr>
        <p:sp>
          <p:nvSpPr>
            <p:cNvPr id="41" name="平行四边形 40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平行四边形 41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7" name="直线连接符 36"/>
          <p:cNvCxnSpPr/>
          <p:nvPr/>
        </p:nvCxnSpPr>
        <p:spPr>
          <a:xfrm>
            <a:off x="3056357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205239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922206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259274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44" name="组 43"/>
          <p:cNvGrpSpPr/>
          <p:nvPr/>
        </p:nvGrpSpPr>
        <p:grpSpPr>
          <a:xfrm>
            <a:off x="5056771" y="1351072"/>
            <a:ext cx="2146287" cy="2095304"/>
            <a:chOff x="590139" y="1013304"/>
            <a:chExt cx="1680625" cy="1571478"/>
          </a:xfrm>
        </p:grpSpPr>
        <p:sp>
          <p:nvSpPr>
            <p:cNvPr id="49" name="平行四边形 48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平行四边形 49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5190919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39802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56769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393837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52" name="组 51"/>
          <p:cNvGrpSpPr/>
          <p:nvPr/>
        </p:nvGrpSpPr>
        <p:grpSpPr>
          <a:xfrm>
            <a:off x="7191332" y="1351072"/>
            <a:ext cx="2146287" cy="2095304"/>
            <a:chOff x="590139" y="1013304"/>
            <a:chExt cx="1680625" cy="1571478"/>
          </a:xfrm>
        </p:grpSpPr>
        <p:sp>
          <p:nvSpPr>
            <p:cNvPr id="57" name="平行四边形 5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平行四边形 57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53" name="直线连接符 52"/>
          <p:cNvCxnSpPr/>
          <p:nvPr/>
        </p:nvCxnSpPr>
        <p:spPr>
          <a:xfrm>
            <a:off x="7325481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7474363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191330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528398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9325893" y="1351072"/>
            <a:ext cx="2146287" cy="2095304"/>
            <a:chOff x="590139" y="1013304"/>
            <a:chExt cx="1680625" cy="1571478"/>
          </a:xfrm>
        </p:grpSpPr>
        <p:sp>
          <p:nvSpPr>
            <p:cNvPr id="65" name="平行四边形 64"/>
            <p:cNvSpPr/>
            <p:nvPr/>
          </p:nvSpPr>
          <p:spPr>
            <a:xfrm rot="16200000" flipV="1">
              <a:off x="1394773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6" name="平行四边形 65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61" name="直线连接符 60"/>
          <p:cNvCxnSpPr/>
          <p:nvPr/>
        </p:nvCxnSpPr>
        <p:spPr>
          <a:xfrm>
            <a:off x="9460042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9608925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325892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662960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5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62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 smtClean="0"/>
              <a:t>Flow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latin typeface="Segoe UI Light" charset="0"/>
                <a:ea typeface="Segoe UI Light" charset="0"/>
                <a:cs typeface="Segoe UI Light" charset="0"/>
              </a:rPr>
              <a:t>four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952207" y="1565743"/>
            <a:ext cx="1086204" cy="801267"/>
            <a:chOff x="1463559" y="1174307"/>
            <a:chExt cx="814653" cy="600950"/>
          </a:xfrm>
        </p:grpSpPr>
        <p:sp>
          <p:nvSpPr>
            <p:cNvPr id="43" name="平行四边形 42"/>
            <p:cNvSpPr/>
            <p:nvPr/>
          </p:nvSpPr>
          <p:spPr>
            <a:xfrm>
              <a:off x="1463559" y="1474782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平行四边形 50"/>
            <p:cNvSpPr/>
            <p:nvPr/>
          </p:nvSpPr>
          <p:spPr>
            <a:xfrm flipV="1">
              <a:off x="1463559" y="1174307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59" name="矩形 58"/>
          <p:cNvSpPr/>
          <p:nvPr/>
        </p:nvSpPr>
        <p:spPr>
          <a:xfrm>
            <a:off x="642246" y="1427767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05273" y="1750932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161205" y="1673987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69" name="直线连接符 68"/>
          <p:cNvCxnSpPr/>
          <p:nvPr/>
        </p:nvCxnSpPr>
        <p:spPr>
          <a:xfrm>
            <a:off x="5757786" y="1602039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2818873" y="2691921"/>
            <a:ext cx="1086204" cy="801267"/>
            <a:chOff x="2113559" y="2018941"/>
            <a:chExt cx="814653" cy="600950"/>
          </a:xfrm>
        </p:grpSpPr>
        <p:sp>
          <p:nvSpPr>
            <p:cNvPr id="76" name="平行四边形 75"/>
            <p:cNvSpPr/>
            <p:nvPr/>
          </p:nvSpPr>
          <p:spPr>
            <a:xfrm>
              <a:off x="2113559" y="2319416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7" name="平行四边形 76"/>
            <p:cNvSpPr/>
            <p:nvPr/>
          </p:nvSpPr>
          <p:spPr>
            <a:xfrm flipV="1">
              <a:off x="2113559" y="2018941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72" name="矩形 71"/>
          <p:cNvSpPr/>
          <p:nvPr/>
        </p:nvSpPr>
        <p:spPr>
          <a:xfrm>
            <a:off x="1508912" y="2553945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971940" y="2877111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027872" y="2800166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75" name="直线连接符 74"/>
          <p:cNvCxnSpPr/>
          <p:nvPr/>
        </p:nvCxnSpPr>
        <p:spPr>
          <a:xfrm>
            <a:off x="6624453" y="2728217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3685540" y="3818100"/>
            <a:ext cx="1086204" cy="801267"/>
            <a:chOff x="2763559" y="2863575"/>
            <a:chExt cx="814653" cy="600950"/>
          </a:xfrm>
        </p:grpSpPr>
        <p:sp>
          <p:nvSpPr>
            <p:cNvPr id="84" name="平行四边形 83"/>
            <p:cNvSpPr/>
            <p:nvPr/>
          </p:nvSpPr>
          <p:spPr>
            <a:xfrm>
              <a:off x="2763559" y="3164050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平行四边形 84"/>
            <p:cNvSpPr/>
            <p:nvPr/>
          </p:nvSpPr>
          <p:spPr>
            <a:xfrm flipV="1">
              <a:off x="2763559" y="2863575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0" name="矩形 79"/>
          <p:cNvSpPr/>
          <p:nvPr/>
        </p:nvSpPr>
        <p:spPr>
          <a:xfrm>
            <a:off x="2375579" y="3680124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838607" y="4003290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894538" y="392634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83" name="直线连接符 82"/>
          <p:cNvCxnSpPr/>
          <p:nvPr/>
        </p:nvCxnSpPr>
        <p:spPr>
          <a:xfrm>
            <a:off x="7491119" y="3854396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4552207" y="4944279"/>
            <a:ext cx="1086204" cy="801267"/>
            <a:chOff x="3413559" y="3708209"/>
            <a:chExt cx="814653" cy="600950"/>
          </a:xfrm>
        </p:grpSpPr>
        <p:sp>
          <p:nvSpPr>
            <p:cNvPr id="92" name="平行四边形 91"/>
            <p:cNvSpPr/>
            <p:nvPr/>
          </p:nvSpPr>
          <p:spPr>
            <a:xfrm>
              <a:off x="3413559" y="4008684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3" name="平行四边形 92"/>
            <p:cNvSpPr/>
            <p:nvPr/>
          </p:nvSpPr>
          <p:spPr>
            <a:xfrm flipV="1">
              <a:off x="3413559" y="3708209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8" name="矩形 87"/>
          <p:cNvSpPr/>
          <p:nvPr/>
        </p:nvSpPr>
        <p:spPr>
          <a:xfrm>
            <a:off x="3242246" y="4806303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705273" y="5129468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761205" y="5052523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91" name="直线连接符 90"/>
          <p:cNvCxnSpPr/>
          <p:nvPr/>
        </p:nvCxnSpPr>
        <p:spPr>
          <a:xfrm>
            <a:off x="8357786" y="4980575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Freeform 119"/>
          <p:cNvSpPr>
            <a:spLocks noChangeAspect="1" noEditPoints="1"/>
          </p:cNvSpPr>
          <p:nvPr/>
        </p:nvSpPr>
        <p:spPr bwMode="auto">
          <a:xfrm>
            <a:off x="4861118" y="5085398"/>
            <a:ext cx="519029" cy="519029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95" name="组 94"/>
          <p:cNvGrpSpPr/>
          <p:nvPr/>
        </p:nvGrpSpPr>
        <p:grpSpPr>
          <a:xfrm>
            <a:off x="3968510" y="3926344"/>
            <a:ext cx="561416" cy="561416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96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97" name="Freeform 154"/>
            <p:cNvSpPr>
              <a:spLocks/>
            </p:cNvSpPr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98" name="Freeform 120"/>
          <p:cNvSpPr>
            <a:spLocks noEditPoints="1"/>
          </p:cNvSpPr>
          <p:nvPr/>
        </p:nvSpPr>
        <p:spPr bwMode="auto">
          <a:xfrm>
            <a:off x="2375578" y="1710938"/>
            <a:ext cx="313272" cy="470881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99" name="组 98"/>
          <p:cNvGrpSpPr/>
          <p:nvPr/>
        </p:nvGrpSpPr>
        <p:grpSpPr>
          <a:xfrm>
            <a:off x="3161205" y="2859813"/>
            <a:ext cx="467920" cy="465484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100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1" name="Freeform 214"/>
            <p:cNvSpPr>
              <a:spLocks/>
            </p:cNvSpPr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2" name="Freeform 215"/>
            <p:cNvSpPr>
              <a:spLocks/>
            </p:cNvSpPr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3" name="Freeform 216"/>
            <p:cNvSpPr>
              <a:spLocks/>
            </p:cNvSpPr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81503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809" y="2946261"/>
            <a:ext cx="596978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470" y="2949868"/>
            <a:ext cx="936111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931348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3490" y="2178055"/>
            <a:ext cx="853812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2168" y="3921025"/>
            <a:ext cx="69073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11" y="3998512"/>
            <a:ext cx="342901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indows">
      <a:dk1>
        <a:srgbClr val="FFFFFF"/>
      </a:dk1>
      <a:lt1>
        <a:srgbClr val="000000"/>
      </a:lt1>
      <a:dk2>
        <a:srgbClr val="94BB06"/>
      </a:dk2>
      <a:lt2>
        <a:srgbClr val="005AD5"/>
      </a:lt2>
      <a:accent1>
        <a:srgbClr val="EE56C5"/>
      </a:accent1>
      <a:accent2>
        <a:srgbClr val="F65107"/>
      </a:accent2>
      <a:accent3>
        <a:srgbClr val="482195"/>
      </a:accent3>
      <a:accent4>
        <a:srgbClr val="0F8000"/>
      </a:accent4>
      <a:accent5>
        <a:srgbClr val="EA920C"/>
      </a:accent5>
      <a:accent6>
        <a:srgbClr val="CC005F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198</TotalTime>
  <Words>238</Words>
  <Application>Microsoft Office PowerPoint</Application>
  <PresentationFormat>自定义</PresentationFormat>
  <Paragraphs>61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2010-04-12T23:12:02Z</dcterms:created>
  <dcterms:modified xsi:type="dcterms:W3CDTF">2017-08-14T03:08:41Z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